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4"/>
    <p:sldMasterId id="2147484900" r:id="rId5"/>
  </p:sldMasterIdLst>
  <p:notesMasterIdLst>
    <p:notesMasterId r:id="rId7"/>
  </p:notesMasterIdLst>
  <p:handoutMasterIdLst>
    <p:handoutMasterId r:id="rId8"/>
  </p:handoutMasterIdLst>
  <p:sldIdLst>
    <p:sldId id="3086" r:id="rId6"/>
  </p:sldIdLst>
  <p:sldSz cx="9144000" cy="5143500" type="screen16x9"/>
  <p:notesSz cx="6896100" cy="9236075"/>
  <p:custDataLst>
    <p:tags r:id="rId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0077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84" autoAdjust="0"/>
    <p:restoredTop sz="93548" autoAdjust="0"/>
  </p:normalViewPr>
  <p:slideViewPr>
    <p:cSldViewPr>
      <p:cViewPr varScale="1">
        <p:scale>
          <a:sx n="83" d="100"/>
          <a:sy n="83" d="100"/>
        </p:scale>
        <p:origin x="876" y="44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tags" Target="tags/tag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image" Target="../media/image6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image" Target="../media/image6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FC4558-9705-4FA2-8689-BA6A7688D1D1}" type="doc">
      <dgm:prSet loTypeId="urn:microsoft.com/office/officeart/2005/8/layout/hList7" loCatId="list" qsTypeId="urn:microsoft.com/office/officeart/2005/8/quickstyle/simple1" qsCatId="simple" csTypeId="urn:microsoft.com/office/officeart/2005/8/colors/colorful1" csCatId="colorful" phldr="1"/>
      <dgm:spPr/>
    </dgm:pt>
    <dgm:pt modelId="{A58D158A-82C0-4A10-A0E9-1D2C9EFAC816}">
      <dgm:prSet phldrT="[Text]"/>
      <dgm:spPr/>
      <dgm:t>
        <a:bodyPr/>
        <a:lstStyle/>
        <a:p>
          <a:r>
            <a:rPr lang="en-IN" u="sng" dirty="0"/>
            <a:t>SPECIFIC</a:t>
          </a:r>
        </a:p>
        <a:p>
          <a:r>
            <a:rPr lang="en-IN" dirty="0"/>
            <a:t>-State what you will do</a:t>
          </a:r>
        </a:p>
        <a:p>
          <a:r>
            <a:rPr lang="en-IN" dirty="0"/>
            <a:t>- Use Action Words</a:t>
          </a:r>
        </a:p>
      </dgm:t>
    </dgm:pt>
    <dgm:pt modelId="{B94741DF-FF04-45F0-A74B-D5A194544C04}" type="parTrans" cxnId="{6E586357-0DB3-44A4-9760-64DDA317446D}">
      <dgm:prSet/>
      <dgm:spPr/>
      <dgm:t>
        <a:bodyPr/>
        <a:lstStyle/>
        <a:p>
          <a:endParaRPr lang="en-IN"/>
        </a:p>
      </dgm:t>
    </dgm:pt>
    <dgm:pt modelId="{0305859B-D9DB-471F-9C48-B7716E50C03F}" type="sibTrans" cxnId="{6E586357-0DB3-44A4-9760-64DDA317446D}">
      <dgm:prSet/>
      <dgm:spPr/>
      <dgm:t>
        <a:bodyPr/>
        <a:lstStyle/>
        <a:p>
          <a:endParaRPr lang="en-IN"/>
        </a:p>
      </dgm:t>
    </dgm:pt>
    <dgm:pt modelId="{36F4C214-FFB6-437D-8DFB-32AFFAD114B8}">
      <dgm:prSet phldrT="[Text]"/>
      <dgm:spPr/>
      <dgm:t>
        <a:bodyPr/>
        <a:lstStyle/>
        <a:p>
          <a:r>
            <a:rPr lang="en-IN" u="sng" dirty="0"/>
            <a:t>MEASURABLE</a:t>
          </a:r>
        </a:p>
        <a:p>
          <a:r>
            <a:rPr lang="en-IN" dirty="0"/>
            <a:t>-Provide a way to evaluate</a:t>
          </a:r>
        </a:p>
        <a:p>
          <a:r>
            <a:rPr lang="en-IN" dirty="0"/>
            <a:t>- Use Metrics or Data Targets</a:t>
          </a:r>
        </a:p>
      </dgm:t>
    </dgm:pt>
    <dgm:pt modelId="{41E6ED17-3F00-46AE-8957-6E55FE08EDF5}" type="parTrans" cxnId="{A6500B17-7DDD-42C6-A740-FD6AC0041506}">
      <dgm:prSet/>
      <dgm:spPr/>
      <dgm:t>
        <a:bodyPr/>
        <a:lstStyle/>
        <a:p>
          <a:endParaRPr lang="en-IN"/>
        </a:p>
      </dgm:t>
    </dgm:pt>
    <dgm:pt modelId="{B58E2097-DF67-4106-812F-FE232CD9FF76}" type="sibTrans" cxnId="{A6500B17-7DDD-42C6-A740-FD6AC0041506}">
      <dgm:prSet/>
      <dgm:spPr/>
      <dgm:t>
        <a:bodyPr/>
        <a:lstStyle/>
        <a:p>
          <a:endParaRPr lang="en-IN"/>
        </a:p>
      </dgm:t>
    </dgm:pt>
    <dgm:pt modelId="{748C4A5F-A773-4C35-9741-8FF9321F2B0E}">
      <dgm:prSet phldrT="[Text]"/>
      <dgm:spPr/>
      <dgm:t>
        <a:bodyPr/>
        <a:lstStyle/>
        <a:p>
          <a:r>
            <a:rPr lang="en-IN" u="sng" dirty="0"/>
            <a:t>ACHIEVABLE</a:t>
          </a:r>
        </a:p>
        <a:p>
          <a:r>
            <a:rPr lang="en-IN" dirty="0"/>
            <a:t>- Within your scope</a:t>
          </a:r>
        </a:p>
        <a:p>
          <a:r>
            <a:rPr lang="en-IN" dirty="0"/>
            <a:t>- Possible to accomplish </a:t>
          </a:r>
        </a:p>
        <a:p>
          <a:endParaRPr lang="en-IN" dirty="0"/>
        </a:p>
      </dgm:t>
    </dgm:pt>
    <dgm:pt modelId="{A4D3A27F-313F-4CBF-BD85-C3B6C400C932}" type="parTrans" cxnId="{22427F26-0B7D-4F75-9E79-27499AA163C4}">
      <dgm:prSet/>
      <dgm:spPr/>
      <dgm:t>
        <a:bodyPr/>
        <a:lstStyle/>
        <a:p>
          <a:endParaRPr lang="en-IN"/>
        </a:p>
      </dgm:t>
    </dgm:pt>
    <dgm:pt modelId="{68D46B51-F0C8-4F31-8022-2E99C17DB0D5}" type="sibTrans" cxnId="{22427F26-0B7D-4F75-9E79-27499AA163C4}">
      <dgm:prSet/>
      <dgm:spPr/>
      <dgm:t>
        <a:bodyPr/>
        <a:lstStyle/>
        <a:p>
          <a:endParaRPr lang="en-IN"/>
        </a:p>
      </dgm:t>
    </dgm:pt>
    <dgm:pt modelId="{7969DC90-A93D-4B52-856A-D28D20E92187}">
      <dgm:prSet phldrT="[Text]"/>
      <dgm:spPr/>
      <dgm:t>
        <a:bodyPr/>
        <a:lstStyle/>
        <a:p>
          <a:r>
            <a:rPr lang="en-IN" u="sng" dirty="0"/>
            <a:t>TIME-BOUND</a:t>
          </a:r>
        </a:p>
        <a:p>
          <a:r>
            <a:rPr lang="en-IN" dirty="0"/>
            <a:t>- State by when you will get it done</a:t>
          </a:r>
        </a:p>
        <a:p>
          <a:r>
            <a:rPr lang="en-IN" dirty="0"/>
            <a:t>- Be specific on date or time-frame</a:t>
          </a:r>
        </a:p>
      </dgm:t>
    </dgm:pt>
    <dgm:pt modelId="{7ECBF86B-EAF0-4AF1-A1FB-A84B292D7DD4}" type="parTrans" cxnId="{2638854B-0F69-41C0-8A7B-8F71F094458C}">
      <dgm:prSet/>
      <dgm:spPr/>
      <dgm:t>
        <a:bodyPr/>
        <a:lstStyle/>
        <a:p>
          <a:endParaRPr lang="en-IN"/>
        </a:p>
      </dgm:t>
    </dgm:pt>
    <dgm:pt modelId="{BE5384D8-9AFB-4AAD-A1C0-E5F6B005092E}" type="sibTrans" cxnId="{2638854B-0F69-41C0-8A7B-8F71F094458C}">
      <dgm:prSet/>
      <dgm:spPr/>
      <dgm:t>
        <a:bodyPr/>
        <a:lstStyle/>
        <a:p>
          <a:endParaRPr lang="en-IN"/>
        </a:p>
      </dgm:t>
    </dgm:pt>
    <dgm:pt modelId="{E2F57356-9255-4093-A936-159108A8F7A1}">
      <dgm:prSet phldrT="[Text]"/>
      <dgm:spPr/>
      <dgm:t>
        <a:bodyPr/>
        <a:lstStyle/>
        <a:p>
          <a:r>
            <a:rPr lang="en-IN" u="sng" dirty="0"/>
            <a:t>RELEVANT</a:t>
          </a:r>
        </a:p>
        <a:p>
          <a:r>
            <a:rPr lang="en-IN" dirty="0"/>
            <a:t>- Makes sense within your job function</a:t>
          </a:r>
        </a:p>
        <a:p>
          <a:r>
            <a:rPr lang="en-IN" dirty="0"/>
            <a:t>- Improves the business</a:t>
          </a:r>
        </a:p>
        <a:p>
          <a:r>
            <a:rPr lang="en-IN" dirty="0"/>
            <a:t> </a:t>
          </a:r>
        </a:p>
      </dgm:t>
    </dgm:pt>
    <dgm:pt modelId="{499761FE-F075-469A-9AF2-C56043C0E8B3}" type="parTrans" cxnId="{6F5C502C-8083-4557-97CD-D70A59B462C9}">
      <dgm:prSet/>
      <dgm:spPr/>
      <dgm:t>
        <a:bodyPr/>
        <a:lstStyle/>
        <a:p>
          <a:endParaRPr lang="en-IN"/>
        </a:p>
      </dgm:t>
    </dgm:pt>
    <dgm:pt modelId="{F0D5FBB0-44C8-4689-BF02-62CE6281A3C7}" type="sibTrans" cxnId="{6F5C502C-8083-4557-97CD-D70A59B462C9}">
      <dgm:prSet/>
      <dgm:spPr/>
      <dgm:t>
        <a:bodyPr/>
        <a:lstStyle/>
        <a:p>
          <a:endParaRPr lang="en-IN"/>
        </a:p>
      </dgm:t>
    </dgm:pt>
    <dgm:pt modelId="{885A1DB0-A832-4D75-BEB9-287DB859C6C8}" type="pres">
      <dgm:prSet presAssocID="{B0FC4558-9705-4FA2-8689-BA6A7688D1D1}" presName="Name0" presStyleCnt="0">
        <dgm:presLayoutVars>
          <dgm:dir/>
          <dgm:resizeHandles val="exact"/>
        </dgm:presLayoutVars>
      </dgm:prSet>
      <dgm:spPr/>
    </dgm:pt>
    <dgm:pt modelId="{043CC411-EE75-423C-BF86-2AFCC082D25E}" type="pres">
      <dgm:prSet presAssocID="{B0FC4558-9705-4FA2-8689-BA6A7688D1D1}" presName="fgShape" presStyleLbl="fgShp" presStyleIdx="0" presStyleCnt="1"/>
      <dgm:spPr/>
    </dgm:pt>
    <dgm:pt modelId="{ECC55A5E-B584-4968-BBCD-1F6944088766}" type="pres">
      <dgm:prSet presAssocID="{B0FC4558-9705-4FA2-8689-BA6A7688D1D1}" presName="linComp" presStyleCnt="0"/>
      <dgm:spPr/>
    </dgm:pt>
    <dgm:pt modelId="{5E4F07E3-C61F-408E-8CAD-6D410B740A79}" type="pres">
      <dgm:prSet presAssocID="{A58D158A-82C0-4A10-A0E9-1D2C9EFAC816}" presName="compNode" presStyleCnt="0"/>
      <dgm:spPr/>
    </dgm:pt>
    <dgm:pt modelId="{3E44DAC1-5E20-4043-9DA2-8BA8CD9792F4}" type="pres">
      <dgm:prSet presAssocID="{A58D158A-82C0-4A10-A0E9-1D2C9EFAC816}" presName="bkgdShape" presStyleLbl="node1" presStyleIdx="0" presStyleCnt="5"/>
      <dgm:spPr/>
    </dgm:pt>
    <dgm:pt modelId="{029DB898-CD12-4488-8EAD-4D8D4C04FE92}" type="pres">
      <dgm:prSet presAssocID="{A58D158A-82C0-4A10-A0E9-1D2C9EFAC816}" presName="nodeTx" presStyleLbl="node1" presStyleIdx="0" presStyleCnt="5">
        <dgm:presLayoutVars>
          <dgm:bulletEnabled val="1"/>
        </dgm:presLayoutVars>
      </dgm:prSet>
      <dgm:spPr/>
    </dgm:pt>
    <dgm:pt modelId="{5CB67FF4-77C4-4F43-AC3D-A556655729B8}" type="pres">
      <dgm:prSet presAssocID="{A58D158A-82C0-4A10-A0E9-1D2C9EFAC816}" presName="invisiNode" presStyleLbl="node1" presStyleIdx="0" presStyleCnt="5"/>
      <dgm:spPr/>
    </dgm:pt>
    <dgm:pt modelId="{8AA58A80-3424-48B8-94CB-637BE290FD33}" type="pres">
      <dgm:prSet presAssocID="{A58D158A-82C0-4A10-A0E9-1D2C9EFAC816}" presName="imagNode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DF54A029-A22A-4DA2-A512-CC7CC0CED6D3}" type="pres">
      <dgm:prSet presAssocID="{0305859B-D9DB-471F-9C48-B7716E50C03F}" presName="sibTrans" presStyleLbl="sibTrans2D1" presStyleIdx="0" presStyleCnt="0"/>
      <dgm:spPr/>
    </dgm:pt>
    <dgm:pt modelId="{B368893D-5CE9-4A96-AECB-4B39C3BB96B0}" type="pres">
      <dgm:prSet presAssocID="{36F4C214-FFB6-437D-8DFB-32AFFAD114B8}" presName="compNode" presStyleCnt="0"/>
      <dgm:spPr/>
    </dgm:pt>
    <dgm:pt modelId="{5D38E0DC-0F95-4657-802E-2697CA8E27B1}" type="pres">
      <dgm:prSet presAssocID="{36F4C214-FFB6-437D-8DFB-32AFFAD114B8}" presName="bkgdShape" presStyleLbl="node1" presStyleIdx="1" presStyleCnt="5"/>
      <dgm:spPr/>
    </dgm:pt>
    <dgm:pt modelId="{9AF99931-DD7C-4E6F-A0E3-90A82F50E613}" type="pres">
      <dgm:prSet presAssocID="{36F4C214-FFB6-437D-8DFB-32AFFAD114B8}" presName="nodeTx" presStyleLbl="node1" presStyleIdx="1" presStyleCnt="5">
        <dgm:presLayoutVars>
          <dgm:bulletEnabled val="1"/>
        </dgm:presLayoutVars>
      </dgm:prSet>
      <dgm:spPr/>
    </dgm:pt>
    <dgm:pt modelId="{26F18E35-B6BC-402A-9AC6-FF00F561C684}" type="pres">
      <dgm:prSet presAssocID="{36F4C214-FFB6-437D-8DFB-32AFFAD114B8}" presName="invisiNode" presStyleLbl="node1" presStyleIdx="1" presStyleCnt="5"/>
      <dgm:spPr/>
    </dgm:pt>
    <dgm:pt modelId="{E03587F4-081B-4A04-833B-17194E7387A5}" type="pres">
      <dgm:prSet presAssocID="{36F4C214-FFB6-437D-8DFB-32AFFAD114B8}" presName="imagNode" presStyleLbl="fgImgPlace1" presStyleIdx="1" presStyleCnt="5" custLinFactNeighborX="2833" custLinFactNeighborY="-1852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E5A65CB1-7B48-4F33-8C55-05367720528C}" type="pres">
      <dgm:prSet presAssocID="{B58E2097-DF67-4106-812F-FE232CD9FF76}" presName="sibTrans" presStyleLbl="sibTrans2D1" presStyleIdx="0" presStyleCnt="0"/>
      <dgm:spPr/>
    </dgm:pt>
    <dgm:pt modelId="{8CF1D00E-9720-4782-A9DC-1211ECF36620}" type="pres">
      <dgm:prSet presAssocID="{748C4A5F-A773-4C35-9741-8FF9321F2B0E}" presName="compNode" presStyleCnt="0"/>
      <dgm:spPr/>
    </dgm:pt>
    <dgm:pt modelId="{9624D297-75DA-456D-973B-99A98340AB0B}" type="pres">
      <dgm:prSet presAssocID="{748C4A5F-A773-4C35-9741-8FF9321F2B0E}" presName="bkgdShape" presStyleLbl="node1" presStyleIdx="2" presStyleCnt="5"/>
      <dgm:spPr/>
    </dgm:pt>
    <dgm:pt modelId="{7C04DC89-FA7C-45B8-9D7E-7782707B40C7}" type="pres">
      <dgm:prSet presAssocID="{748C4A5F-A773-4C35-9741-8FF9321F2B0E}" presName="nodeTx" presStyleLbl="node1" presStyleIdx="2" presStyleCnt="5">
        <dgm:presLayoutVars>
          <dgm:bulletEnabled val="1"/>
        </dgm:presLayoutVars>
      </dgm:prSet>
      <dgm:spPr/>
    </dgm:pt>
    <dgm:pt modelId="{13CECB73-A123-4239-A5E2-F262D605DB5C}" type="pres">
      <dgm:prSet presAssocID="{748C4A5F-A773-4C35-9741-8FF9321F2B0E}" presName="invisiNode" presStyleLbl="node1" presStyleIdx="2" presStyleCnt="5"/>
      <dgm:spPr/>
    </dgm:pt>
    <dgm:pt modelId="{ADC1FA81-3587-4FFD-AD21-D17EAC0F07E9}" type="pres">
      <dgm:prSet presAssocID="{748C4A5F-A773-4C35-9741-8FF9321F2B0E}" presName="imagNode" presStyleLbl="f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</dgm:pt>
    <dgm:pt modelId="{EEAD9F89-EE33-4B44-9FB9-FB346B42ADEA}" type="pres">
      <dgm:prSet presAssocID="{68D46B51-F0C8-4F31-8022-2E99C17DB0D5}" presName="sibTrans" presStyleLbl="sibTrans2D1" presStyleIdx="0" presStyleCnt="0"/>
      <dgm:spPr/>
    </dgm:pt>
    <dgm:pt modelId="{E5A45F85-897D-4485-B9CD-8255AC061498}" type="pres">
      <dgm:prSet presAssocID="{E2F57356-9255-4093-A936-159108A8F7A1}" presName="compNode" presStyleCnt="0"/>
      <dgm:spPr/>
    </dgm:pt>
    <dgm:pt modelId="{22E58ED1-08E1-43E8-9319-0F0E174CA613}" type="pres">
      <dgm:prSet presAssocID="{E2F57356-9255-4093-A936-159108A8F7A1}" presName="bkgdShape" presStyleLbl="node1" presStyleIdx="3" presStyleCnt="5"/>
      <dgm:spPr/>
    </dgm:pt>
    <dgm:pt modelId="{124AB039-9CA2-4BF1-932F-52A08F9FE36A}" type="pres">
      <dgm:prSet presAssocID="{E2F57356-9255-4093-A936-159108A8F7A1}" presName="nodeTx" presStyleLbl="node1" presStyleIdx="3" presStyleCnt="5">
        <dgm:presLayoutVars>
          <dgm:bulletEnabled val="1"/>
        </dgm:presLayoutVars>
      </dgm:prSet>
      <dgm:spPr/>
    </dgm:pt>
    <dgm:pt modelId="{97C3EEA9-5B36-4256-BC96-1F5A96A94AC1}" type="pres">
      <dgm:prSet presAssocID="{E2F57356-9255-4093-A936-159108A8F7A1}" presName="invisiNode" presStyleLbl="node1" presStyleIdx="3" presStyleCnt="5"/>
      <dgm:spPr/>
    </dgm:pt>
    <dgm:pt modelId="{427393A1-6012-4012-AFD7-0FFBF17C9FBF}" type="pres">
      <dgm:prSet presAssocID="{E2F57356-9255-4093-A936-159108A8F7A1}" presName="imagNode" presStyleLbl="fgImgPlac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1D8B9294-9E1D-44AD-B8E1-848266202E15}" type="pres">
      <dgm:prSet presAssocID="{F0D5FBB0-44C8-4689-BF02-62CE6281A3C7}" presName="sibTrans" presStyleLbl="sibTrans2D1" presStyleIdx="0" presStyleCnt="0"/>
      <dgm:spPr/>
    </dgm:pt>
    <dgm:pt modelId="{0320C038-26AC-4D05-903B-0CCBEB2CD843}" type="pres">
      <dgm:prSet presAssocID="{7969DC90-A93D-4B52-856A-D28D20E92187}" presName="compNode" presStyleCnt="0"/>
      <dgm:spPr/>
    </dgm:pt>
    <dgm:pt modelId="{6282E856-221D-4C80-BF13-0026B828228D}" type="pres">
      <dgm:prSet presAssocID="{7969DC90-A93D-4B52-856A-D28D20E92187}" presName="bkgdShape" presStyleLbl="node1" presStyleIdx="4" presStyleCnt="5"/>
      <dgm:spPr/>
    </dgm:pt>
    <dgm:pt modelId="{1C5C4E04-4A10-43B2-892F-E5DCDBF00796}" type="pres">
      <dgm:prSet presAssocID="{7969DC90-A93D-4B52-856A-D28D20E92187}" presName="nodeTx" presStyleLbl="node1" presStyleIdx="4" presStyleCnt="5">
        <dgm:presLayoutVars>
          <dgm:bulletEnabled val="1"/>
        </dgm:presLayoutVars>
      </dgm:prSet>
      <dgm:spPr/>
    </dgm:pt>
    <dgm:pt modelId="{3BA7680E-FC79-4131-ABBC-6D29CF10497D}" type="pres">
      <dgm:prSet presAssocID="{7969DC90-A93D-4B52-856A-D28D20E92187}" presName="invisiNode" presStyleLbl="node1" presStyleIdx="4" presStyleCnt="5"/>
      <dgm:spPr/>
    </dgm:pt>
    <dgm:pt modelId="{8E260474-BBCF-4EAD-9A40-DDE98F20F6CF}" type="pres">
      <dgm:prSet presAssocID="{7969DC90-A93D-4B52-856A-D28D20E92187}" presName="imagNode" presStyleLbl="fgImgPlace1" presStyleIdx="4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</dgm:ptLst>
  <dgm:cxnLst>
    <dgm:cxn modelId="{8C7F8D04-B16B-4EDD-A881-6707D92FDDFB}" type="presOf" srcId="{748C4A5F-A773-4C35-9741-8FF9321F2B0E}" destId="{7C04DC89-FA7C-45B8-9D7E-7782707B40C7}" srcOrd="1" destOrd="0" presId="urn:microsoft.com/office/officeart/2005/8/layout/hList7"/>
    <dgm:cxn modelId="{4CC4C60A-0EC6-46D9-A297-18BBFA8E4F65}" type="presOf" srcId="{B58E2097-DF67-4106-812F-FE232CD9FF76}" destId="{E5A65CB1-7B48-4F33-8C55-05367720528C}" srcOrd="0" destOrd="0" presId="urn:microsoft.com/office/officeart/2005/8/layout/hList7"/>
    <dgm:cxn modelId="{A6500B17-7DDD-42C6-A740-FD6AC0041506}" srcId="{B0FC4558-9705-4FA2-8689-BA6A7688D1D1}" destId="{36F4C214-FFB6-437D-8DFB-32AFFAD114B8}" srcOrd="1" destOrd="0" parTransId="{41E6ED17-3F00-46AE-8957-6E55FE08EDF5}" sibTransId="{B58E2097-DF67-4106-812F-FE232CD9FF76}"/>
    <dgm:cxn modelId="{22427F26-0B7D-4F75-9E79-27499AA163C4}" srcId="{B0FC4558-9705-4FA2-8689-BA6A7688D1D1}" destId="{748C4A5F-A773-4C35-9741-8FF9321F2B0E}" srcOrd="2" destOrd="0" parTransId="{A4D3A27F-313F-4CBF-BD85-C3B6C400C932}" sibTransId="{68D46B51-F0C8-4F31-8022-2E99C17DB0D5}"/>
    <dgm:cxn modelId="{6F5C502C-8083-4557-97CD-D70A59B462C9}" srcId="{B0FC4558-9705-4FA2-8689-BA6A7688D1D1}" destId="{E2F57356-9255-4093-A936-159108A8F7A1}" srcOrd="3" destOrd="0" parTransId="{499761FE-F075-469A-9AF2-C56043C0E8B3}" sibTransId="{F0D5FBB0-44C8-4689-BF02-62CE6281A3C7}"/>
    <dgm:cxn modelId="{96EFF936-FD71-4F1B-A45B-53FE8829A2C1}" type="presOf" srcId="{7969DC90-A93D-4B52-856A-D28D20E92187}" destId="{1C5C4E04-4A10-43B2-892F-E5DCDBF00796}" srcOrd="1" destOrd="0" presId="urn:microsoft.com/office/officeart/2005/8/layout/hList7"/>
    <dgm:cxn modelId="{46EDD341-2B29-4679-B254-14A727DAF907}" type="presOf" srcId="{F0D5FBB0-44C8-4689-BF02-62CE6281A3C7}" destId="{1D8B9294-9E1D-44AD-B8E1-848266202E15}" srcOrd="0" destOrd="0" presId="urn:microsoft.com/office/officeart/2005/8/layout/hList7"/>
    <dgm:cxn modelId="{2638854B-0F69-41C0-8A7B-8F71F094458C}" srcId="{B0FC4558-9705-4FA2-8689-BA6A7688D1D1}" destId="{7969DC90-A93D-4B52-856A-D28D20E92187}" srcOrd="4" destOrd="0" parTransId="{7ECBF86B-EAF0-4AF1-A1FB-A84B292D7DD4}" sibTransId="{BE5384D8-9AFB-4AAD-A1C0-E5F6B005092E}"/>
    <dgm:cxn modelId="{60BDFA4B-B832-4799-83F6-913949274309}" type="presOf" srcId="{36F4C214-FFB6-437D-8DFB-32AFFAD114B8}" destId="{9AF99931-DD7C-4E6F-A0E3-90A82F50E613}" srcOrd="1" destOrd="0" presId="urn:microsoft.com/office/officeart/2005/8/layout/hList7"/>
    <dgm:cxn modelId="{9BCAA04C-14A5-4488-AECC-4478D83AD5F2}" type="presOf" srcId="{E2F57356-9255-4093-A936-159108A8F7A1}" destId="{22E58ED1-08E1-43E8-9319-0F0E174CA613}" srcOrd="0" destOrd="0" presId="urn:microsoft.com/office/officeart/2005/8/layout/hList7"/>
    <dgm:cxn modelId="{D20DE66F-607E-4261-93FC-E3599C44F652}" type="presOf" srcId="{0305859B-D9DB-471F-9C48-B7716E50C03F}" destId="{DF54A029-A22A-4DA2-A512-CC7CC0CED6D3}" srcOrd="0" destOrd="0" presId="urn:microsoft.com/office/officeart/2005/8/layout/hList7"/>
    <dgm:cxn modelId="{8E69F376-F836-4175-B75C-CF978C9BF594}" type="presOf" srcId="{A58D158A-82C0-4A10-A0E9-1D2C9EFAC816}" destId="{3E44DAC1-5E20-4043-9DA2-8BA8CD9792F4}" srcOrd="0" destOrd="0" presId="urn:microsoft.com/office/officeart/2005/8/layout/hList7"/>
    <dgm:cxn modelId="{6E586357-0DB3-44A4-9760-64DDA317446D}" srcId="{B0FC4558-9705-4FA2-8689-BA6A7688D1D1}" destId="{A58D158A-82C0-4A10-A0E9-1D2C9EFAC816}" srcOrd="0" destOrd="0" parTransId="{B94741DF-FF04-45F0-A74B-D5A194544C04}" sibTransId="{0305859B-D9DB-471F-9C48-B7716E50C03F}"/>
    <dgm:cxn modelId="{2CD67B8B-6A8A-4DB5-9996-18147CAB409D}" type="presOf" srcId="{7969DC90-A93D-4B52-856A-D28D20E92187}" destId="{6282E856-221D-4C80-BF13-0026B828228D}" srcOrd="0" destOrd="0" presId="urn:microsoft.com/office/officeart/2005/8/layout/hList7"/>
    <dgm:cxn modelId="{26D0869C-1C7E-40B5-9F6A-EBCDF8205BD5}" type="presOf" srcId="{E2F57356-9255-4093-A936-159108A8F7A1}" destId="{124AB039-9CA2-4BF1-932F-52A08F9FE36A}" srcOrd="1" destOrd="0" presId="urn:microsoft.com/office/officeart/2005/8/layout/hList7"/>
    <dgm:cxn modelId="{4FF673BF-83F3-43BA-B098-B48A35FFFD0C}" type="presOf" srcId="{B0FC4558-9705-4FA2-8689-BA6A7688D1D1}" destId="{885A1DB0-A832-4D75-BEB9-287DB859C6C8}" srcOrd="0" destOrd="0" presId="urn:microsoft.com/office/officeart/2005/8/layout/hList7"/>
    <dgm:cxn modelId="{5A7A53CE-FF51-4142-B401-D32B081B42EF}" type="presOf" srcId="{A58D158A-82C0-4A10-A0E9-1D2C9EFAC816}" destId="{029DB898-CD12-4488-8EAD-4D8D4C04FE92}" srcOrd="1" destOrd="0" presId="urn:microsoft.com/office/officeart/2005/8/layout/hList7"/>
    <dgm:cxn modelId="{862EF8D8-4F9D-4FC4-8CB4-FCAD74E5849A}" type="presOf" srcId="{36F4C214-FFB6-437D-8DFB-32AFFAD114B8}" destId="{5D38E0DC-0F95-4657-802E-2697CA8E27B1}" srcOrd="0" destOrd="0" presId="urn:microsoft.com/office/officeart/2005/8/layout/hList7"/>
    <dgm:cxn modelId="{621D2BE7-0903-4F5A-BDA0-E70E127F1FF3}" type="presOf" srcId="{748C4A5F-A773-4C35-9741-8FF9321F2B0E}" destId="{9624D297-75DA-456D-973B-99A98340AB0B}" srcOrd="0" destOrd="0" presId="urn:microsoft.com/office/officeart/2005/8/layout/hList7"/>
    <dgm:cxn modelId="{BFB0A8E8-9796-4074-B27D-32E8AC954EA9}" type="presOf" srcId="{68D46B51-F0C8-4F31-8022-2E99C17DB0D5}" destId="{EEAD9F89-EE33-4B44-9FB9-FB346B42ADEA}" srcOrd="0" destOrd="0" presId="urn:microsoft.com/office/officeart/2005/8/layout/hList7"/>
    <dgm:cxn modelId="{A06EC769-3252-48DD-9329-2896BD5F4249}" type="presParOf" srcId="{885A1DB0-A832-4D75-BEB9-287DB859C6C8}" destId="{043CC411-EE75-423C-BF86-2AFCC082D25E}" srcOrd="0" destOrd="0" presId="urn:microsoft.com/office/officeart/2005/8/layout/hList7"/>
    <dgm:cxn modelId="{7838E5AA-DDD0-4719-8D9B-1B00570FB9CC}" type="presParOf" srcId="{885A1DB0-A832-4D75-BEB9-287DB859C6C8}" destId="{ECC55A5E-B584-4968-BBCD-1F6944088766}" srcOrd="1" destOrd="0" presId="urn:microsoft.com/office/officeart/2005/8/layout/hList7"/>
    <dgm:cxn modelId="{54C2A03B-AC81-4D7E-AA55-17CA0FCEA58F}" type="presParOf" srcId="{ECC55A5E-B584-4968-BBCD-1F6944088766}" destId="{5E4F07E3-C61F-408E-8CAD-6D410B740A79}" srcOrd="0" destOrd="0" presId="urn:microsoft.com/office/officeart/2005/8/layout/hList7"/>
    <dgm:cxn modelId="{F5915A14-8AEA-463C-B0FB-7F30F7C1D52B}" type="presParOf" srcId="{5E4F07E3-C61F-408E-8CAD-6D410B740A79}" destId="{3E44DAC1-5E20-4043-9DA2-8BA8CD9792F4}" srcOrd="0" destOrd="0" presId="urn:microsoft.com/office/officeart/2005/8/layout/hList7"/>
    <dgm:cxn modelId="{C9FB9D47-0F02-42DB-9306-AAB9FF2BFCBF}" type="presParOf" srcId="{5E4F07E3-C61F-408E-8CAD-6D410B740A79}" destId="{029DB898-CD12-4488-8EAD-4D8D4C04FE92}" srcOrd="1" destOrd="0" presId="urn:microsoft.com/office/officeart/2005/8/layout/hList7"/>
    <dgm:cxn modelId="{38BBF134-E2DA-4AE9-BFF7-41A6B2138032}" type="presParOf" srcId="{5E4F07E3-C61F-408E-8CAD-6D410B740A79}" destId="{5CB67FF4-77C4-4F43-AC3D-A556655729B8}" srcOrd="2" destOrd="0" presId="urn:microsoft.com/office/officeart/2005/8/layout/hList7"/>
    <dgm:cxn modelId="{772CBD07-9467-47B1-A346-9207577717C8}" type="presParOf" srcId="{5E4F07E3-C61F-408E-8CAD-6D410B740A79}" destId="{8AA58A80-3424-48B8-94CB-637BE290FD33}" srcOrd="3" destOrd="0" presId="urn:microsoft.com/office/officeart/2005/8/layout/hList7"/>
    <dgm:cxn modelId="{9B055CD6-F641-4F27-9092-F9D2F44F6E2B}" type="presParOf" srcId="{ECC55A5E-B584-4968-BBCD-1F6944088766}" destId="{DF54A029-A22A-4DA2-A512-CC7CC0CED6D3}" srcOrd="1" destOrd="0" presId="urn:microsoft.com/office/officeart/2005/8/layout/hList7"/>
    <dgm:cxn modelId="{ACB42914-87E2-403B-87A0-5F12F0879D0D}" type="presParOf" srcId="{ECC55A5E-B584-4968-BBCD-1F6944088766}" destId="{B368893D-5CE9-4A96-AECB-4B39C3BB96B0}" srcOrd="2" destOrd="0" presId="urn:microsoft.com/office/officeart/2005/8/layout/hList7"/>
    <dgm:cxn modelId="{50E64906-8556-4C27-B308-B78F29AB1892}" type="presParOf" srcId="{B368893D-5CE9-4A96-AECB-4B39C3BB96B0}" destId="{5D38E0DC-0F95-4657-802E-2697CA8E27B1}" srcOrd="0" destOrd="0" presId="urn:microsoft.com/office/officeart/2005/8/layout/hList7"/>
    <dgm:cxn modelId="{A81318D2-CE1F-4593-B313-317FA13C79E9}" type="presParOf" srcId="{B368893D-5CE9-4A96-AECB-4B39C3BB96B0}" destId="{9AF99931-DD7C-4E6F-A0E3-90A82F50E613}" srcOrd="1" destOrd="0" presId="urn:microsoft.com/office/officeart/2005/8/layout/hList7"/>
    <dgm:cxn modelId="{DCA9DC78-F752-4F05-B2DE-798B953C3BF2}" type="presParOf" srcId="{B368893D-5CE9-4A96-AECB-4B39C3BB96B0}" destId="{26F18E35-B6BC-402A-9AC6-FF00F561C684}" srcOrd="2" destOrd="0" presId="urn:microsoft.com/office/officeart/2005/8/layout/hList7"/>
    <dgm:cxn modelId="{A2CC3050-4885-4073-A835-34B0F4AE363F}" type="presParOf" srcId="{B368893D-5CE9-4A96-AECB-4B39C3BB96B0}" destId="{E03587F4-081B-4A04-833B-17194E7387A5}" srcOrd="3" destOrd="0" presId="urn:microsoft.com/office/officeart/2005/8/layout/hList7"/>
    <dgm:cxn modelId="{543702DF-C687-4374-B3EA-ABAC27EC3367}" type="presParOf" srcId="{ECC55A5E-B584-4968-BBCD-1F6944088766}" destId="{E5A65CB1-7B48-4F33-8C55-05367720528C}" srcOrd="3" destOrd="0" presId="urn:microsoft.com/office/officeart/2005/8/layout/hList7"/>
    <dgm:cxn modelId="{C858F942-0EE8-41D2-BB61-14C7858F1821}" type="presParOf" srcId="{ECC55A5E-B584-4968-BBCD-1F6944088766}" destId="{8CF1D00E-9720-4782-A9DC-1211ECF36620}" srcOrd="4" destOrd="0" presId="urn:microsoft.com/office/officeart/2005/8/layout/hList7"/>
    <dgm:cxn modelId="{D20646F9-D45A-4781-A7AB-A66AE87AAA2F}" type="presParOf" srcId="{8CF1D00E-9720-4782-A9DC-1211ECF36620}" destId="{9624D297-75DA-456D-973B-99A98340AB0B}" srcOrd="0" destOrd="0" presId="urn:microsoft.com/office/officeart/2005/8/layout/hList7"/>
    <dgm:cxn modelId="{9C0DD77C-8C38-4432-8260-A1EC3F51EC76}" type="presParOf" srcId="{8CF1D00E-9720-4782-A9DC-1211ECF36620}" destId="{7C04DC89-FA7C-45B8-9D7E-7782707B40C7}" srcOrd="1" destOrd="0" presId="urn:microsoft.com/office/officeart/2005/8/layout/hList7"/>
    <dgm:cxn modelId="{FD670235-F448-4E4E-8566-191C0752A1CB}" type="presParOf" srcId="{8CF1D00E-9720-4782-A9DC-1211ECF36620}" destId="{13CECB73-A123-4239-A5E2-F262D605DB5C}" srcOrd="2" destOrd="0" presId="urn:microsoft.com/office/officeart/2005/8/layout/hList7"/>
    <dgm:cxn modelId="{DF939D74-95C5-49B1-B86E-339CC84D65F3}" type="presParOf" srcId="{8CF1D00E-9720-4782-A9DC-1211ECF36620}" destId="{ADC1FA81-3587-4FFD-AD21-D17EAC0F07E9}" srcOrd="3" destOrd="0" presId="urn:microsoft.com/office/officeart/2005/8/layout/hList7"/>
    <dgm:cxn modelId="{33AA3D21-45E3-4823-87D5-C7A03A51035B}" type="presParOf" srcId="{ECC55A5E-B584-4968-BBCD-1F6944088766}" destId="{EEAD9F89-EE33-4B44-9FB9-FB346B42ADEA}" srcOrd="5" destOrd="0" presId="urn:microsoft.com/office/officeart/2005/8/layout/hList7"/>
    <dgm:cxn modelId="{B8A7F30D-8408-4754-95C7-2B99060D7BE9}" type="presParOf" srcId="{ECC55A5E-B584-4968-BBCD-1F6944088766}" destId="{E5A45F85-897D-4485-B9CD-8255AC061498}" srcOrd="6" destOrd="0" presId="urn:microsoft.com/office/officeart/2005/8/layout/hList7"/>
    <dgm:cxn modelId="{14E7D473-5021-45E9-85CB-5883E1F32DFA}" type="presParOf" srcId="{E5A45F85-897D-4485-B9CD-8255AC061498}" destId="{22E58ED1-08E1-43E8-9319-0F0E174CA613}" srcOrd="0" destOrd="0" presId="urn:microsoft.com/office/officeart/2005/8/layout/hList7"/>
    <dgm:cxn modelId="{7ECA1500-057C-4421-A5D9-B18D3B09C020}" type="presParOf" srcId="{E5A45F85-897D-4485-B9CD-8255AC061498}" destId="{124AB039-9CA2-4BF1-932F-52A08F9FE36A}" srcOrd="1" destOrd="0" presId="urn:microsoft.com/office/officeart/2005/8/layout/hList7"/>
    <dgm:cxn modelId="{E409A283-F1FC-454E-A9C9-0858F2D17CC4}" type="presParOf" srcId="{E5A45F85-897D-4485-B9CD-8255AC061498}" destId="{97C3EEA9-5B36-4256-BC96-1F5A96A94AC1}" srcOrd="2" destOrd="0" presId="urn:microsoft.com/office/officeart/2005/8/layout/hList7"/>
    <dgm:cxn modelId="{A44444E2-DF96-4489-8E44-DFB8EF7DBF26}" type="presParOf" srcId="{E5A45F85-897D-4485-B9CD-8255AC061498}" destId="{427393A1-6012-4012-AFD7-0FFBF17C9FBF}" srcOrd="3" destOrd="0" presId="urn:microsoft.com/office/officeart/2005/8/layout/hList7"/>
    <dgm:cxn modelId="{20756CD1-0F1E-4C35-80E1-61EFFA3A708A}" type="presParOf" srcId="{ECC55A5E-B584-4968-BBCD-1F6944088766}" destId="{1D8B9294-9E1D-44AD-B8E1-848266202E15}" srcOrd="7" destOrd="0" presId="urn:microsoft.com/office/officeart/2005/8/layout/hList7"/>
    <dgm:cxn modelId="{91AC9EE4-DF24-4DE3-81DE-EBA9DB3D3CD1}" type="presParOf" srcId="{ECC55A5E-B584-4968-BBCD-1F6944088766}" destId="{0320C038-26AC-4D05-903B-0CCBEB2CD843}" srcOrd="8" destOrd="0" presId="urn:microsoft.com/office/officeart/2005/8/layout/hList7"/>
    <dgm:cxn modelId="{0D5916C5-C2A6-4AE5-A846-F6ED76FA0C49}" type="presParOf" srcId="{0320C038-26AC-4D05-903B-0CCBEB2CD843}" destId="{6282E856-221D-4C80-BF13-0026B828228D}" srcOrd="0" destOrd="0" presId="urn:microsoft.com/office/officeart/2005/8/layout/hList7"/>
    <dgm:cxn modelId="{D69E6210-DC73-4917-A9E7-41BFE4192099}" type="presParOf" srcId="{0320C038-26AC-4D05-903B-0CCBEB2CD843}" destId="{1C5C4E04-4A10-43B2-892F-E5DCDBF00796}" srcOrd="1" destOrd="0" presId="urn:microsoft.com/office/officeart/2005/8/layout/hList7"/>
    <dgm:cxn modelId="{8158C1A1-3D56-4FFB-9FC1-69EB78F6B30E}" type="presParOf" srcId="{0320C038-26AC-4D05-903B-0CCBEB2CD843}" destId="{3BA7680E-FC79-4131-ABBC-6D29CF10497D}" srcOrd="2" destOrd="0" presId="urn:microsoft.com/office/officeart/2005/8/layout/hList7"/>
    <dgm:cxn modelId="{1C2A1E12-E28B-477C-8A54-E244995899C5}" type="presParOf" srcId="{0320C038-26AC-4D05-903B-0CCBEB2CD843}" destId="{8E260474-BBCF-4EAD-9A40-DDE98F20F6CF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44DAC1-5E20-4043-9DA2-8BA8CD9792F4}">
      <dsp:nvSpPr>
        <dsp:cNvPr id="0" name=""/>
        <dsp:cNvSpPr/>
      </dsp:nvSpPr>
      <dsp:spPr>
        <a:xfrm>
          <a:off x="0" y="0"/>
          <a:ext cx="1696640" cy="377190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u="sng" kern="1200" dirty="0"/>
            <a:t>SPECIFIC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kern="1200" dirty="0"/>
            <a:t>-State what you will do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kern="1200" dirty="0"/>
            <a:t>- Use Action Words</a:t>
          </a:r>
        </a:p>
      </dsp:txBody>
      <dsp:txXfrm>
        <a:off x="0" y="1508760"/>
        <a:ext cx="1696640" cy="1508760"/>
      </dsp:txXfrm>
    </dsp:sp>
    <dsp:sp modelId="{8AA58A80-3424-48B8-94CB-637BE290FD33}">
      <dsp:nvSpPr>
        <dsp:cNvPr id="0" name=""/>
        <dsp:cNvSpPr/>
      </dsp:nvSpPr>
      <dsp:spPr>
        <a:xfrm>
          <a:off x="220298" y="226314"/>
          <a:ext cx="1256042" cy="1256042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38E0DC-0F95-4657-802E-2697CA8E27B1}">
      <dsp:nvSpPr>
        <dsp:cNvPr id="0" name=""/>
        <dsp:cNvSpPr/>
      </dsp:nvSpPr>
      <dsp:spPr>
        <a:xfrm>
          <a:off x="1747539" y="0"/>
          <a:ext cx="1696640" cy="377190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u="sng" kern="1200" dirty="0"/>
            <a:t>MEASURABLE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kern="1200" dirty="0"/>
            <a:t>-Provide a way to evaluate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kern="1200" dirty="0"/>
            <a:t>- Use Metrics or Data Targets</a:t>
          </a:r>
        </a:p>
      </dsp:txBody>
      <dsp:txXfrm>
        <a:off x="1747539" y="1508760"/>
        <a:ext cx="1696640" cy="1508760"/>
      </dsp:txXfrm>
    </dsp:sp>
    <dsp:sp modelId="{E03587F4-081B-4A04-833B-17194E7387A5}">
      <dsp:nvSpPr>
        <dsp:cNvPr id="0" name=""/>
        <dsp:cNvSpPr/>
      </dsp:nvSpPr>
      <dsp:spPr>
        <a:xfrm>
          <a:off x="2003422" y="203052"/>
          <a:ext cx="1256042" cy="1256042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24D297-75DA-456D-973B-99A98340AB0B}">
      <dsp:nvSpPr>
        <dsp:cNvPr id="0" name=""/>
        <dsp:cNvSpPr/>
      </dsp:nvSpPr>
      <dsp:spPr>
        <a:xfrm>
          <a:off x="3495079" y="0"/>
          <a:ext cx="1696640" cy="377190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u="sng" kern="1200" dirty="0"/>
            <a:t>ACHIEVABLE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kern="1200" dirty="0"/>
            <a:t>- Within your scope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kern="1200" dirty="0"/>
            <a:t>- Possible to accomplish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200" kern="1200" dirty="0"/>
        </a:p>
      </dsp:txBody>
      <dsp:txXfrm>
        <a:off x="3495079" y="1508760"/>
        <a:ext cx="1696640" cy="1508760"/>
      </dsp:txXfrm>
    </dsp:sp>
    <dsp:sp modelId="{ADC1FA81-3587-4FFD-AD21-D17EAC0F07E9}">
      <dsp:nvSpPr>
        <dsp:cNvPr id="0" name=""/>
        <dsp:cNvSpPr/>
      </dsp:nvSpPr>
      <dsp:spPr>
        <a:xfrm>
          <a:off x="3715378" y="226314"/>
          <a:ext cx="1256042" cy="1256042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E58ED1-08E1-43E8-9319-0F0E174CA613}">
      <dsp:nvSpPr>
        <dsp:cNvPr id="0" name=""/>
        <dsp:cNvSpPr/>
      </dsp:nvSpPr>
      <dsp:spPr>
        <a:xfrm>
          <a:off x="5242619" y="0"/>
          <a:ext cx="1696640" cy="377190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u="sng" kern="1200" dirty="0"/>
            <a:t>RELEVANT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kern="1200" dirty="0"/>
            <a:t>- Makes sense within your job function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kern="1200" dirty="0"/>
            <a:t>- Improves the business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kern="1200" dirty="0"/>
            <a:t> </a:t>
          </a:r>
        </a:p>
      </dsp:txBody>
      <dsp:txXfrm>
        <a:off x="5242619" y="1508760"/>
        <a:ext cx="1696640" cy="1508760"/>
      </dsp:txXfrm>
    </dsp:sp>
    <dsp:sp modelId="{427393A1-6012-4012-AFD7-0FFBF17C9FBF}">
      <dsp:nvSpPr>
        <dsp:cNvPr id="0" name=""/>
        <dsp:cNvSpPr/>
      </dsp:nvSpPr>
      <dsp:spPr>
        <a:xfrm>
          <a:off x="5462918" y="226314"/>
          <a:ext cx="1256042" cy="1256042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82E856-221D-4C80-BF13-0026B828228D}">
      <dsp:nvSpPr>
        <dsp:cNvPr id="0" name=""/>
        <dsp:cNvSpPr/>
      </dsp:nvSpPr>
      <dsp:spPr>
        <a:xfrm>
          <a:off x="6990159" y="0"/>
          <a:ext cx="1696640" cy="377190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u="sng" kern="1200" dirty="0"/>
            <a:t>TIME-BOUND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kern="1200" dirty="0"/>
            <a:t>- State by when you will get it done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200" kern="1200" dirty="0"/>
            <a:t>- Be specific on date or time-frame</a:t>
          </a:r>
        </a:p>
      </dsp:txBody>
      <dsp:txXfrm>
        <a:off x="6990159" y="1508760"/>
        <a:ext cx="1696640" cy="1508760"/>
      </dsp:txXfrm>
    </dsp:sp>
    <dsp:sp modelId="{8E260474-BBCF-4EAD-9A40-DDE98F20F6CF}">
      <dsp:nvSpPr>
        <dsp:cNvPr id="0" name=""/>
        <dsp:cNvSpPr/>
      </dsp:nvSpPr>
      <dsp:spPr>
        <a:xfrm>
          <a:off x="7210458" y="226314"/>
          <a:ext cx="1256042" cy="1256042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3CC411-EE75-423C-BF86-2AFCC082D25E}">
      <dsp:nvSpPr>
        <dsp:cNvPr id="0" name=""/>
        <dsp:cNvSpPr/>
      </dsp:nvSpPr>
      <dsp:spPr>
        <a:xfrm>
          <a:off x="347472" y="3017520"/>
          <a:ext cx="7991856" cy="565785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t>29.06.2020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t>29.06.2020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69888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0" y="1597819"/>
            <a:ext cx="9144000" cy="1102519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0" y="2857500"/>
            <a:ext cx="9144000" cy="97155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180035"/>
            <a:ext cx="9144000" cy="1125140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099466"/>
            <a:ext cx="86868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067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47949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3601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0187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0025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1715666"/>
            <a:ext cx="4267200" cy="3142084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958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0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1720018"/>
            <a:ext cx="4267200" cy="3137732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112421"/>
            <a:ext cx="6629400" cy="75438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20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5" y="1004208"/>
            <a:ext cx="4256315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3019343"/>
            <a:ext cx="8675914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129783"/>
            <a:ext cx="8686800" cy="3861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8592" y="4960095"/>
            <a:ext cx="1405872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©2020 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133230"/>
            <a:ext cx="6629400" cy="75438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2786" y="4941045"/>
            <a:ext cx="371215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0255" y="4933950"/>
            <a:ext cx="163378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Arial"/>
                <a:cs typeface="Arial"/>
              </a:rPr>
              <a:t>COMPANY CONFIDENTIAL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054" y="420843"/>
            <a:ext cx="1803126" cy="41423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6C0B91D-A43E-E346-84AA-F67C6420284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12340" y="0"/>
            <a:ext cx="8165592" cy="40827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</p:sldLayoutIdLst>
  <p:transition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18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043" y="2132573"/>
            <a:ext cx="4144964" cy="956530"/>
          </a:xfrm>
          <a:prstGeom prst="rect">
            <a:avLst/>
          </a:prstGeom>
        </p:spPr>
      </p:pic>
      <p:pic>
        <p:nvPicPr>
          <p:cNvPr id="6" name="Picture 5" descr="WATERS_PPT_ARTBAR_10x.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2" y="0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28528B-9D9B-4B58-8E47-2B49E650F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SMART Objective </a:t>
            </a:r>
            <a:r>
              <a:rPr lang="en-US" altLang="zh-CN" dirty="0"/>
              <a:t>– What is SMART? </a:t>
            </a:r>
            <a:endParaRPr lang="en-US" dirty="0"/>
          </a:p>
        </p:txBody>
      </p:sp>
      <p:graphicFrame>
        <p:nvGraphicFramePr>
          <p:cNvPr id="9" name="Content Placeholder 5">
            <a:extLst>
              <a:ext uri="{FF2B5EF4-FFF2-40B4-BE49-F238E27FC236}">
                <a16:creationId xmlns:a16="http://schemas.microsoft.com/office/drawing/2014/main" id="{A863C45A-CF47-4786-A8D3-89F4A55815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4520582"/>
              </p:ext>
            </p:extLst>
          </p:nvPr>
        </p:nvGraphicFramePr>
        <p:xfrm>
          <a:off x="130175" y="1100138"/>
          <a:ext cx="8686800" cy="3771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51303214"/>
      </p:ext>
    </p:extLst>
  </p:cSld>
  <p:clrMapOvr>
    <a:masterClrMapping/>
  </p:clrMapOvr>
  <p:transition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9 Waters standard 16-9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3" id="{CB3E3B72-0A80-A842-8AF8-2A40EEDE98D3}" vid="{D223B285-82CA-AA4E-8288-488B4213E250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3" id="{CB3E3B72-0A80-A842-8AF8-2A40EEDE98D3}" vid="{57747E4C-95F1-E349-AF47-DF36B8301DF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548811A2BB7E499865F6DA51470B53" ma:contentTypeVersion="7" ma:contentTypeDescription="Create a new document." ma:contentTypeScope="" ma:versionID="9f91bdb4c52bd923c81021e3b40b3aae">
  <xsd:schema xmlns:xsd="http://www.w3.org/2001/XMLSchema" xmlns:xs="http://www.w3.org/2001/XMLSchema" xmlns:p="http://schemas.microsoft.com/office/2006/metadata/properties" xmlns:ns2="33a7829d-5457-4486-b208-e1621d0b422a" targetNamespace="http://schemas.microsoft.com/office/2006/metadata/properties" ma:root="true" ma:fieldsID="b95157b8e6320048dbc1b1ebaae771e7" ns2:_="">
    <xsd:import namespace="33a7829d-5457-4486-b208-e1621d0b42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a7829d-5457-4486-b208-e1621d0b422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F0C589-B8AB-4876-8078-7C4D2ADCDA5A}">
  <ds:schemaRefs>
    <ds:schemaRef ds:uri="33a7829d-5457-4486-b208-e1621d0b422a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51D5707-EFA6-4A55-BC02-80C241B53A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a7829d-5457-4486-b208-e1621d0b42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07C8F4B-BB5A-4A72-B4FD-99CABB86295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2020 Waters standard 16-9</Template>
  <TotalTime>8422</TotalTime>
  <Words>71</Words>
  <Application>Microsoft Office PowerPoint</Application>
  <PresentationFormat>On-screen Show (16:9)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Courier New</vt:lpstr>
      <vt:lpstr>Verdana</vt:lpstr>
      <vt:lpstr>Wingdings 2</vt:lpstr>
      <vt:lpstr>2019 Waters standard 16-9</vt:lpstr>
      <vt:lpstr>2017 Waters Brand</vt:lpstr>
      <vt:lpstr>Set SMART Objective – What is SMART?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Brown</dc:creator>
  <cp:lastModifiedBy>Lela Sun</cp:lastModifiedBy>
  <cp:revision>144</cp:revision>
  <dcterms:created xsi:type="dcterms:W3CDTF">2019-12-06T18:57:16Z</dcterms:created>
  <dcterms:modified xsi:type="dcterms:W3CDTF">2020-06-29T08:01:12Z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0x01010029548811A2BB7E499865F6DA51470B53</vt:lpwstr>
  </property>
</Properties>
</file>