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4"/>
    <p:sldMasterId id="2147484900" r:id="rId5"/>
    <p:sldMasterId id="2147484903" r:id="rId6"/>
  </p:sldMasterIdLst>
  <p:notesMasterIdLst>
    <p:notesMasterId r:id="rId22"/>
  </p:notesMasterIdLst>
  <p:handoutMasterIdLst>
    <p:handoutMasterId r:id="rId23"/>
  </p:handoutMasterIdLst>
  <p:sldIdLst>
    <p:sldId id="1264" r:id="rId7"/>
    <p:sldId id="2624" r:id="rId8"/>
    <p:sldId id="565" r:id="rId9"/>
    <p:sldId id="567" r:id="rId10"/>
    <p:sldId id="568" r:id="rId11"/>
    <p:sldId id="569" r:id="rId12"/>
    <p:sldId id="544" r:id="rId13"/>
    <p:sldId id="570" r:id="rId14"/>
    <p:sldId id="2632" r:id="rId15"/>
    <p:sldId id="2626" r:id="rId16"/>
    <p:sldId id="549" r:id="rId17"/>
    <p:sldId id="550" r:id="rId18"/>
    <p:sldId id="2636" r:id="rId19"/>
    <p:sldId id="2644" r:id="rId20"/>
    <p:sldId id="2645" r:id="rId21"/>
  </p:sldIdLst>
  <p:sldSz cx="9144000" cy="5143500" type="screen16x9"/>
  <p:notesSz cx="6896100" cy="9236075"/>
  <p:custDataLst>
    <p:tags r:id="rId24"/>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BB"/>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84" autoAdjust="0"/>
    <p:restoredTop sz="93817" autoAdjust="0"/>
  </p:normalViewPr>
  <p:slideViewPr>
    <p:cSldViewPr>
      <p:cViewPr varScale="1">
        <p:scale>
          <a:sx n="89" d="100"/>
          <a:sy n="89" d="100"/>
        </p:scale>
        <p:origin x="696" y="44"/>
      </p:cViewPr>
      <p:guideLst>
        <p:guide orient="horz" pos="2160"/>
        <p:guide pos="2880"/>
        <p:guide orient="horz" pos="162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6F7FA4-B123-4032-9AEB-7F38840B7514}" type="doc">
      <dgm:prSet loTypeId="urn:microsoft.com/office/officeart/2005/8/layout/cycle8" loCatId="cycle" qsTypeId="urn:microsoft.com/office/officeart/2005/8/quickstyle/simple1" qsCatId="simple" csTypeId="urn:microsoft.com/office/officeart/2005/8/colors/accent1_2" csCatId="accent1" phldr="1"/>
      <dgm:spPr/>
    </dgm:pt>
    <dgm:pt modelId="{EF5893BC-D202-42E5-8FE8-F8AF66CEC759}">
      <dgm:prSet phldrT="[Text]"/>
      <dgm:spPr>
        <a:noFill/>
        <a:ln>
          <a:solidFill>
            <a:schemeClr val="tx1"/>
          </a:solidFill>
        </a:ln>
      </dgm:spPr>
      <dgm:t>
        <a:bodyPr/>
        <a:lstStyle/>
        <a:p>
          <a:endParaRPr lang="en-US"/>
        </a:p>
      </dgm:t>
    </dgm:pt>
    <dgm:pt modelId="{7A336951-310D-42C9-BC37-0B82C7B22B08}" type="parTrans" cxnId="{81ED3C1D-E441-42A6-B445-34C0ED0428B4}">
      <dgm:prSet/>
      <dgm:spPr/>
      <dgm:t>
        <a:bodyPr/>
        <a:lstStyle/>
        <a:p>
          <a:endParaRPr lang="en-US"/>
        </a:p>
      </dgm:t>
    </dgm:pt>
    <dgm:pt modelId="{819E31B9-91AF-4689-9949-CEFCACF981C2}" type="sibTrans" cxnId="{81ED3C1D-E441-42A6-B445-34C0ED0428B4}">
      <dgm:prSet/>
      <dgm:spPr/>
      <dgm:t>
        <a:bodyPr/>
        <a:lstStyle/>
        <a:p>
          <a:endParaRPr lang="en-US"/>
        </a:p>
      </dgm:t>
    </dgm:pt>
    <dgm:pt modelId="{034BBCB3-E5AA-4AA0-9E3B-AD56F974B2DF}">
      <dgm:prSet phldrT="[Text]"/>
      <dgm:spPr>
        <a:noFill/>
        <a:ln>
          <a:solidFill>
            <a:schemeClr val="tx1"/>
          </a:solidFill>
        </a:ln>
      </dgm:spPr>
      <dgm:t>
        <a:bodyPr/>
        <a:lstStyle/>
        <a:p>
          <a:endParaRPr lang="en-US"/>
        </a:p>
      </dgm:t>
    </dgm:pt>
    <dgm:pt modelId="{7B8227D1-3C28-4417-89EA-FDE79C20B8D9}" type="parTrans" cxnId="{138B281C-63E4-4F46-80EA-195BFF712B6F}">
      <dgm:prSet/>
      <dgm:spPr/>
      <dgm:t>
        <a:bodyPr/>
        <a:lstStyle/>
        <a:p>
          <a:endParaRPr lang="en-US"/>
        </a:p>
      </dgm:t>
    </dgm:pt>
    <dgm:pt modelId="{EAAABE23-8CBC-4921-95E2-22AF24F4A46F}" type="sibTrans" cxnId="{138B281C-63E4-4F46-80EA-195BFF712B6F}">
      <dgm:prSet/>
      <dgm:spPr/>
      <dgm:t>
        <a:bodyPr/>
        <a:lstStyle/>
        <a:p>
          <a:endParaRPr lang="en-US"/>
        </a:p>
      </dgm:t>
    </dgm:pt>
    <dgm:pt modelId="{EC23577C-7920-4858-9EDB-A591FE4D43A4}">
      <dgm:prSet phldrT="[Text]"/>
      <dgm:spPr>
        <a:noFill/>
        <a:ln>
          <a:solidFill>
            <a:schemeClr val="tx1"/>
          </a:solidFill>
        </a:ln>
      </dgm:spPr>
      <dgm:t>
        <a:bodyPr/>
        <a:lstStyle/>
        <a:p>
          <a:endParaRPr lang="en-US"/>
        </a:p>
      </dgm:t>
    </dgm:pt>
    <dgm:pt modelId="{B05B8B8F-38B5-4403-83C3-0B76F1F8206E}" type="parTrans" cxnId="{90515D6A-5F5E-47DC-90C5-5A00ED339C96}">
      <dgm:prSet/>
      <dgm:spPr/>
      <dgm:t>
        <a:bodyPr/>
        <a:lstStyle/>
        <a:p>
          <a:endParaRPr lang="en-US"/>
        </a:p>
      </dgm:t>
    </dgm:pt>
    <dgm:pt modelId="{96331FE3-1982-4021-8F46-B72C6CE86060}" type="sibTrans" cxnId="{90515D6A-5F5E-47DC-90C5-5A00ED339C96}">
      <dgm:prSet/>
      <dgm:spPr/>
      <dgm:t>
        <a:bodyPr/>
        <a:lstStyle/>
        <a:p>
          <a:endParaRPr lang="en-US"/>
        </a:p>
      </dgm:t>
    </dgm:pt>
    <dgm:pt modelId="{21DAB552-20CD-4405-9F60-8AD9459892B1}" type="pres">
      <dgm:prSet presAssocID="{D06F7FA4-B123-4032-9AEB-7F38840B7514}" presName="compositeShape" presStyleCnt="0">
        <dgm:presLayoutVars>
          <dgm:chMax val="7"/>
          <dgm:dir/>
          <dgm:resizeHandles val="exact"/>
        </dgm:presLayoutVars>
      </dgm:prSet>
      <dgm:spPr/>
    </dgm:pt>
    <dgm:pt modelId="{1961CC24-8D00-401A-A5AD-B2C126A92D24}" type="pres">
      <dgm:prSet presAssocID="{D06F7FA4-B123-4032-9AEB-7F38840B7514}" presName="wedge1" presStyleLbl="node1" presStyleIdx="0" presStyleCnt="3"/>
      <dgm:spPr/>
    </dgm:pt>
    <dgm:pt modelId="{CF872DB2-1312-4387-A6C6-82F07B9CDB9E}" type="pres">
      <dgm:prSet presAssocID="{D06F7FA4-B123-4032-9AEB-7F38840B7514}" presName="dummy1a" presStyleCnt="0"/>
      <dgm:spPr/>
    </dgm:pt>
    <dgm:pt modelId="{3D4C1718-206D-4EC4-A93D-777C7A04473E}" type="pres">
      <dgm:prSet presAssocID="{D06F7FA4-B123-4032-9AEB-7F38840B7514}" presName="dummy1b" presStyleCnt="0"/>
      <dgm:spPr/>
    </dgm:pt>
    <dgm:pt modelId="{795327E2-4995-4706-97F5-F15F865EC5C2}" type="pres">
      <dgm:prSet presAssocID="{D06F7FA4-B123-4032-9AEB-7F38840B7514}" presName="wedge1Tx" presStyleLbl="node1" presStyleIdx="0" presStyleCnt="3">
        <dgm:presLayoutVars>
          <dgm:chMax val="0"/>
          <dgm:chPref val="0"/>
          <dgm:bulletEnabled val="1"/>
        </dgm:presLayoutVars>
      </dgm:prSet>
      <dgm:spPr/>
    </dgm:pt>
    <dgm:pt modelId="{7C07CA1B-2064-466E-ACFA-F02849B76F4C}" type="pres">
      <dgm:prSet presAssocID="{D06F7FA4-B123-4032-9AEB-7F38840B7514}" presName="wedge2" presStyleLbl="node1" presStyleIdx="1" presStyleCnt="3"/>
      <dgm:spPr/>
    </dgm:pt>
    <dgm:pt modelId="{33D69C7C-7326-4032-99CE-E6EBE281D21D}" type="pres">
      <dgm:prSet presAssocID="{D06F7FA4-B123-4032-9AEB-7F38840B7514}" presName="dummy2a" presStyleCnt="0"/>
      <dgm:spPr/>
    </dgm:pt>
    <dgm:pt modelId="{67B0AF3C-68F1-423E-A8D7-124E73B2321E}" type="pres">
      <dgm:prSet presAssocID="{D06F7FA4-B123-4032-9AEB-7F38840B7514}" presName="dummy2b" presStyleCnt="0"/>
      <dgm:spPr/>
    </dgm:pt>
    <dgm:pt modelId="{572B50E1-2195-4910-99DF-D9C691BC8A77}" type="pres">
      <dgm:prSet presAssocID="{D06F7FA4-B123-4032-9AEB-7F38840B7514}" presName="wedge2Tx" presStyleLbl="node1" presStyleIdx="1" presStyleCnt="3">
        <dgm:presLayoutVars>
          <dgm:chMax val="0"/>
          <dgm:chPref val="0"/>
          <dgm:bulletEnabled val="1"/>
        </dgm:presLayoutVars>
      </dgm:prSet>
      <dgm:spPr/>
    </dgm:pt>
    <dgm:pt modelId="{341EDB7A-5EB4-48E8-8383-70889F3640FE}" type="pres">
      <dgm:prSet presAssocID="{D06F7FA4-B123-4032-9AEB-7F38840B7514}" presName="wedge3" presStyleLbl="node1" presStyleIdx="2" presStyleCnt="3"/>
      <dgm:spPr/>
    </dgm:pt>
    <dgm:pt modelId="{8C69E49F-C0AB-4BAF-87F3-80E703B3507E}" type="pres">
      <dgm:prSet presAssocID="{D06F7FA4-B123-4032-9AEB-7F38840B7514}" presName="dummy3a" presStyleCnt="0"/>
      <dgm:spPr/>
    </dgm:pt>
    <dgm:pt modelId="{A6BAD91B-BFFC-4D0A-8F9F-1AFE4D46B517}" type="pres">
      <dgm:prSet presAssocID="{D06F7FA4-B123-4032-9AEB-7F38840B7514}" presName="dummy3b" presStyleCnt="0"/>
      <dgm:spPr/>
    </dgm:pt>
    <dgm:pt modelId="{9BFC7453-79A8-4A01-AED4-12562AE8B76B}" type="pres">
      <dgm:prSet presAssocID="{D06F7FA4-B123-4032-9AEB-7F38840B7514}" presName="wedge3Tx" presStyleLbl="node1" presStyleIdx="2" presStyleCnt="3">
        <dgm:presLayoutVars>
          <dgm:chMax val="0"/>
          <dgm:chPref val="0"/>
          <dgm:bulletEnabled val="1"/>
        </dgm:presLayoutVars>
      </dgm:prSet>
      <dgm:spPr/>
    </dgm:pt>
    <dgm:pt modelId="{77CA2CB7-3B82-42C8-BB9C-C3FB15448504}" type="pres">
      <dgm:prSet presAssocID="{819E31B9-91AF-4689-9949-CEFCACF981C2}" presName="arrowWedge1" presStyleLbl="fgSibTrans2D1" presStyleIdx="0" presStyleCnt="3"/>
      <dgm:spPr/>
    </dgm:pt>
    <dgm:pt modelId="{4C9E6725-FDCB-4088-9C68-7EA0E4B7B3F0}" type="pres">
      <dgm:prSet presAssocID="{EAAABE23-8CBC-4921-95E2-22AF24F4A46F}" presName="arrowWedge2" presStyleLbl="fgSibTrans2D1" presStyleIdx="1" presStyleCnt="3"/>
      <dgm:spPr/>
    </dgm:pt>
    <dgm:pt modelId="{5C19F474-7896-4D90-89C5-E6BF0A98676F}" type="pres">
      <dgm:prSet presAssocID="{96331FE3-1982-4021-8F46-B72C6CE86060}" presName="arrowWedge3" presStyleLbl="fgSibTrans2D1" presStyleIdx="2" presStyleCnt="3"/>
      <dgm:spPr/>
    </dgm:pt>
  </dgm:ptLst>
  <dgm:cxnLst>
    <dgm:cxn modelId="{4999ED0B-D7AD-413B-AC0E-E8C2C26F4F22}" type="presOf" srcId="{EC23577C-7920-4858-9EDB-A591FE4D43A4}" destId="{341EDB7A-5EB4-48E8-8383-70889F3640FE}" srcOrd="0" destOrd="0" presId="urn:microsoft.com/office/officeart/2005/8/layout/cycle8"/>
    <dgm:cxn modelId="{30A11A1B-9D77-4107-B288-F2714595A1AA}" type="presOf" srcId="{034BBCB3-E5AA-4AA0-9E3B-AD56F974B2DF}" destId="{7C07CA1B-2064-466E-ACFA-F02849B76F4C}" srcOrd="0" destOrd="0" presId="urn:microsoft.com/office/officeart/2005/8/layout/cycle8"/>
    <dgm:cxn modelId="{138B281C-63E4-4F46-80EA-195BFF712B6F}" srcId="{D06F7FA4-B123-4032-9AEB-7F38840B7514}" destId="{034BBCB3-E5AA-4AA0-9E3B-AD56F974B2DF}" srcOrd="1" destOrd="0" parTransId="{7B8227D1-3C28-4417-89EA-FDE79C20B8D9}" sibTransId="{EAAABE23-8CBC-4921-95E2-22AF24F4A46F}"/>
    <dgm:cxn modelId="{81ED3C1D-E441-42A6-B445-34C0ED0428B4}" srcId="{D06F7FA4-B123-4032-9AEB-7F38840B7514}" destId="{EF5893BC-D202-42E5-8FE8-F8AF66CEC759}" srcOrd="0" destOrd="0" parTransId="{7A336951-310D-42C9-BC37-0B82C7B22B08}" sibTransId="{819E31B9-91AF-4689-9949-CEFCACF981C2}"/>
    <dgm:cxn modelId="{A16BFC32-319F-422F-A15C-2217E1EA4E60}" type="presOf" srcId="{EC23577C-7920-4858-9EDB-A591FE4D43A4}" destId="{9BFC7453-79A8-4A01-AED4-12562AE8B76B}" srcOrd="1" destOrd="0" presId="urn:microsoft.com/office/officeart/2005/8/layout/cycle8"/>
    <dgm:cxn modelId="{75031245-FB53-4B60-8F3E-596550FE6D2F}" type="presOf" srcId="{034BBCB3-E5AA-4AA0-9E3B-AD56F974B2DF}" destId="{572B50E1-2195-4910-99DF-D9C691BC8A77}" srcOrd="1" destOrd="0" presId="urn:microsoft.com/office/officeart/2005/8/layout/cycle8"/>
    <dgm:cxn modelId="{90515D6A-5F5E-47DC-90C5-5A00ED339C96}" srcId="{D06F7FA4-B123-4032-9AEB-7F38840B7514}" destId="{EC23577C-7920-4858-9EDB-A591FE4D43A4}" srcOrd="2" destOrd="0" parTransId="{B05B8B8F-38B5-4403-83C3-0B76F1F8206E}" sibTransId="{96331FE3-1982-4021-8F46-B72C6CE86060}"/>
    <dgm:cxn modelId="{AACAF15A-F771-4D68-8203-2DD7D81E3589}" type="presOf" srcId="{D06F7FA4-B123-4032-9AEB-7F38840B7514}" destId="{21DAB552-20CD-4405-9F60-8AD9459892B1}" srcOrd="0" destOrd="0" presId="urn:microsoft.com/office/officeart/2005/8/layout/cycle8"/>
    <dgm:cxn modelId="{31960ADE-3AB1-4F37-868C-69A7D6C88C4E}" type="presOf" srcId="{EF5893BC-D202-42E5-8FE8-F8AF66CEC759}" destId="{795327E2-4995-4706-97F5-F15F865EC5C2}" srcOrd="1" destOrd="0" presId="urn:microsoft.com/office/officeart/2005/8/layout/cycle8"/>
    <dgm:cxn modelId="{1EACD0E8-5B6C-43B3-9A80-D79ACB6A104F}" type="presOf" srcId="{EF5893BC-D202-42E5-8FE8-F8AF66CEC759}" destId="{1961CC24-8D00-401A-A5AD-B2C126A92D24}" srcOrd="0" destOrd="0" presId="urn:microsoft.com/office/officeart/2005/8/layout/cycle8"/>
    <dgm:cxn modelId="{578E45D8-0C06-4CC7-922C-228E80EB04CF}" type="presParOf" srcId="{21DAB552-20CD-4405-9F60-8AD9459892B1}" destId="{1961CC24-8D00-401A-A5AD-B2C126A92D24}" srcOrd="0" destOrd="0" presId="urn:microsoft.com/office/officeart/2005/8/layout/cycle8"/>
    <dgm:cxn modelId="{20B6C511-912B-4A53-8186-605E35FA8E91}" type="presParOf" srcId="{21DAB552-20CD-4405-9F60-8AD9459892B1}" destId="{CF872DB2-1312-4387-A6C6-82F07B9CDB9E}" srcOrd="1" destOrd="0" presId="urn:microsoft.com/office/officeart/2005/8/layout/cycle8"/>
    <dgm:cxn modelId="{69E70A67-29BD-435E-BB70-DBC7326417FC}" type="presParOf" srcId="{21DAB552-20CD-4405-9F60-8AD9459892B1}" destId="{3D4C1718-206D-4EC4-A93D-777C7A04473E}" srcOrd="2" destOrd="0" presId="urn:microsoft.com/office/officeart/2005/8/layout/cycle8"/>
    <dgm:cxn modelId="{A421A209-8F11-46BD-97C8-8A77933D6A97}" type="presParOf" srcId="{21DAB552-20CD-4405-9F60-8AD9459892B1}" destId="{795327E2-4995-4706-97F5-F15F865EC5C2}" srcOrd="3" destOrd="0" presId="urn:microsoft.com/office/officeart/2005/8/layout/cycle8"/>
    <dgm:cxn modelId="{E9E3ED56-9F4F-41AF-B329-68EF4FC31C23}" type="presParOf" srcId="{21DAB552-20CD-4405-9F60-8AD9459892B1}" destId="{7C07CA1B-2064-466E-ACFA-F02849B76F4C}" srcOrd="4" destOrd="0" presId="urn:microsoft.com/office/officeart/2005/8/layout/cycle8"/>
    <dgm:cxn modelId="{34620442-41E5-434D-AD49-344A883C711E}" type="presParOf" srcId="{21DAB552-20CD-4405-9F60-8AD9459892B1}" destId="{33D69C7C-7326-4032-99CE-E6EBE281D21D}" srcOrd="5" destOrd="0" presId="urn:microsoft.com/office/officeart/2005/8/layout/cycle8"/>
    <dgm:cxn modelId="{51B53ED9-F55C-4D0B-92A9-E0EF9E84D01B}" type="presParOf" srcId="{21DAB552-20CD-4405-9F60-8AD9459892B1}" destId="{67B0AF3C-68F1-423E-A8D7-124E73B2321E}" srcOrd="6" destOrd="0" presId="urn:microsoft.com/office/officeart/2005/8/layout/cycle8"/>
    <dgm:cxn modelId="{2EFFBF65-1874-43FA-8DB1-BA4E67D8C537}" type="presParOf" srcId="{21DAB552-20CD-4405-9F60-8AD9459892B1}" destId="{572B50E1-2195-4910-99DF-D9C691BC8A77}" srcOrd="7" destOrd="0" presId="urn:microsoft.com/office/officeart/2005/8/layout/cycle8"/>
    <dgm:cxn modelId="{D5E636FF-8553-42A0-BAEE-A4CDB770C2DF}" type="presParOf" srcId="{21DAB552-20CD-4405-9F60-8AD9459892B1}" destId="{341EDB7A-5EB4-48E8-8383-70889F3640FE}" srcOrd="8" destOrd="0" presId="urn:microsoft.com/office/officeart/2005/8/layout/cycle8"/>
    <dgm:cxn modelId="{CE9A55F3-16EC-439D-B409-F9370332CB68}" type="presParOf" srcId="{21DAB552-20CD-4405-9F60-8AD9459892B1}" destId="{8C69E49F-C0AB-4BAF-87F3-80E703B3507E}" srcOrd="9" destOrd="0" presId="urn:microsoft.com/office/officeart/2005/8/layout/cycle8"/>
    <dgm:cxn modelId="{85B3AF59-0082-471A-8724-8BDEB631815E}" type="presParOf" srcId="{21DAB552-20CD-4405-9F60-8AD9459892B1}" destId="{A6BAD91B-BFFC-4D0A-8F9F-1AFE4D46B517}" srcOrd="10" destOrd="0" presId="urn:microsoft.com/office/officeart/2005/8/layout/cycle8"/>
    <dgm:cxn modelId="{CE16E4E8-0AF5-4639-AE5C-921F241CA3F8}" type="presParOf" srcId="{21DAB552-20CD-4405-9F60-8AD9459892B1}" destId="{9BFC7453-79A8-4A01-AED4-12562AE8B76B}" srcOrd="11" destOrd="0" presId="urn:microsoft.com/office/officeart/2005/8/layout/cycle8"/>
    <dgm:cxn modelId="{429FCADA-094C-4679-A281-6C6F8C72E7B5}" type="presParOf" srcId="{21DAB552-20CD-4405-9F60-8AD9459892B1}" destId="{77CA2CB7-3B82-42C8-BB9C-C3FB15448504}" srcOrd="12" destOrd="0" presId="urn:microsoft.com/office/officeart/2005/8/layout/cycle8"/>
    <dgm:cxn modelId="{592108B3-F03E-4274-8C2E-60096DA64ECF}" type="presParOf" srcId="{21DAB552-20CD-4405-9F60-8AD9459892B1}" destId="{4C9E6725-FDCB-4088-9C68-7EA0E4B7B3F0}" srcOrd="13" destOrd="0" presId="urn:microsoft.com/office/officeart/2005/8/layout/cycle8"/>
    <dgm:cxn modelId="{8748BA47-81E6-4D35-A04D-E5845F70A2FA}" type="presParOf" srcId="{21DAB552-20CD-4405-9F60-8AD9459892B1}" destId="{5C19F474-7896-4D90-89C5-E6BF0A98676F}" srcOrd="14" destOrd="0" presId="urn:microsoft.com/office/officeart/2005/8/layout/cycle8"/>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B75C0A-94E5-4422-9577-9E5212A78B48}" type="doc">
      <dgm:prSet loTypeId="urn:microsoft.com/office/officeart/2005/8/layout/gear1" loCatId="process" qsTypeId="urn:microsoft.com/office/officeart/2005/8/quickstyle/simple1" qsCatId="simple" csTypeId="urn:microsoft.com/office/officeart/2005/8/colors/accent1_2" csCatId="accent1" phldr="1"/>
      <dgm:spPr/>
    </dgm:pt>
    <dgm:pt modelId="{EE91849E-F3BD-455B-9C79-FB4A6973BF2A}">
      <dgm:prSet phldrT="[Text]"/>
      <dgm:spPr>
        <a:solidFill>
          <a:schemeClr val="accent1"/>
        </a:solidFill>
      </dgm:spPr>
      <dgm:t>
        <a:bodyPr/>
        <a:lstStyle/>
        <a:p>
          <a:endParaRPr lang="en-US"/>
        </a:p>
      </dgm:t>
    </dgm:pt>
    <dgm:pt modelId="{D27F23F5-85EF-41DD-BA24-A0014FF195EF}" type="parTrans" cxnId="{5BC54384-7620-452C-A4D1-B0A8F40142E9}">
      <dgm:prSet/>
      <dgm:spPr/>
      <dgm:t>
        <a:bodyPr/>
        <a:lstStyle/>
        <a:p>
          <a:endParaRPr lang="en-US"/>
        </a:p>
      </dgm:t>
    </dgm:pt>
    <dgm:pt modelId="{54ED1D29-A31D-4925-9B3B-5BADEFCC703B}" type="sibTrans" cxnId="{5BC54384-7620-452C-A4D1-B0A8F40142E9}">
      <dgm:prSet/>
      <dgm:spPr/>
      <dgm:t>
        <a:bodyPr/>
        <a:lstStyle/>
        <a:p>
          <a:endParaRPr lang="en-US"/>
        </a:p>
      </dgm:t>
    </dgm:pt>
    <dgm:pt modelId="{B4AFB10D-1EB6-44D6-983E-222EAF4A1EA5}">
      <dgm:prSet phldrT="[Text]"/>
      <dgm:spPr>
        <a:solidFill>
          <a:schemeClr val="accent5">
            <a:lumMod val="75000"/>
          </a:schemeClr>
        </a:solidFill>
      </dgm:spPr>
      <dgm:t>
        <a:bodyPr/>
        <a:lstStyle/>
        <a:p>
          <a:endParaRPr lang="en-US"/>
        </a:p>
      </dgm:t>
    </dgm:pt>
    <dgm:pt modelId="{BCEBEE28-1ABA-4652-8177-AC3B803538C5}" type="parTrans" cxnId="{2906A1BE-EE04-45C0-80AE-057FA5E8D11B}">
      <dgm:prSet/>
      <dgm:spPr/>
      <dgm:t>
        <a:bodyPr/>
        <a:lstStyle/>
        <a:p>
          <a:endParaRPr lang="en-US"/>
        </a:p>
      </dgm:t>
    </dgm:pt>
    <dgm:pt modelId="{FC5687FC-5BD8-4E48-8607-F32C50062A41}" type="sibTrans" cxnId="{2906A1BE-EE04-45C0-80AE-057FA5E8D11B}">
      <dgm:prSet/>
      <dgm:spPr/>
      <dgm:t>
        <a:bodyPr/>
        <a:lstStyle/>
        <a:p>
          <a:endParaRPr lang="en-US"/>
        </a:p>
      </dgm:t>
    </dgm:pt>
    <dgm:pt modelId="{40AF5E0A-827B-4A67-BB73-1C9BA1B90E0D}">
      <dgm:prSet phldrT="[Text]"/>
      <dgm:spPr>
        <a:solidFill>
          <a:schemeClr val="accent2"/>
        </a:solidFill>
      </dgm:spPr>
      <dgm:t>
        <a:bodyPr/>
        <a:lstStyle/>
        <a:p>
          <a:endParaRPr lang="en-US"/>
        </a:p>
      </dgm:t>
    </dgm:pt>
    <dgm:pt modelId="{73E83819-7B42-44DA-A032-0BE39CB4B41E}" type="parTrans" cxnId="{65413CED-B196-462D-97E4-217F39D8E97A}">
      <dgm:prSet/>
      <dgm:spPr/>
      <dgm:t>
        <a:bodyPr/>
        <a:lstStyle/>
        <a:p>
          <a:endParaRPr lang="en-US"/>
        </a:p>
      </dgm:t>
    </dgm:pt>
    <dgm:pt modelId="{7F3AE922-13DA-4366-93F8-EC0AAD764805}" type="sibTrans" cxnId="{65413CED-B196-462D-97E4-217F39D8E97A}">
      <dgm:prSet/>
      <dgm:spPr/>
      <dgm:t>
        <a:bodyPr/>
        <a:lstStyle/>
        <a:p>
          <a:endParaRPr lang="en-US"/>
        </a:p>
      </dgm:t>
    </dgm:pt>
    <dgm:pt modelId="{78254DA8-C380-4FAF-8588-1A7535729A0E}" type="pres">
      <dgm:prSet presAssocID="{1FB75C0A-94E5-4422-9577-9E5212A78B48}" presName="composite" presStyleCnt="0">
        <dgm:presLayoutVars>
          <dgm:chMax val="3"/>
          <dgm:animLvl val="lvl"/>
          <dgm:resizeHandles val="exact"/>
        </dgm:presLayoutVars>
      </dgm:prSet>
      <dgm:spPr/>
    </dgm:pt>
    <dgm:pt modelId="{AB2896A5-A774-4B4E-A479-97FB99A525A7}" type="pres">
      <dgm:prSet presAssocID="{EE91849E-F3BD-455B-9C79-FB4A6973BF2A}" presName="gear1" presStyleLbl="node1" presStyleIdx="0" presStyleCnt="3">
        <dgm:presLayoutVars>
          <dgm:chMax val="1"/>
          <dgm:bulletEnabled val="1"/>
        </dgm:presLayoutVars>
      </dgm:prSet>
      <dgm:spPr/>
    </dgm:pt>
    <dgm:pt modelId="{3A0F8158-8693-4AD7-9D4E-ECACB8A0C743}" type="pres">
      <dgm:prSet presAssocID="{EE91849E-F3BD-455B-9C79-FB4A6973BF2A}" presName="gear1srcNode" presStyleLbl="node1" presStyleIdx="0" presStyleCnt="3"/>
      <dgm:spPr/>
    </dgm:pt>
    <dgm:pt modelId="{0AEB2097-6DAC-4246-AAA1-B050618D4A56}" type="pres">
      <dgm:prSet presAssocID="{EE91849E-F3BD-455B-9C79-FB4A6973BF2A}" presName="gear1dstNode" presStyleLbl="node1" presStyleIdx="0" presStyleCnt="3"/>
      <dgm:spPr/>
    </dgm:pt>
    <dgm:pt modelId="{5F6AB88A-6742-4B4A-8000-351E7CDAD0BD}" type="pres">
      <dgm:prSet presAssocID="{B4AFB10D-1EB6-44D6-983E-222EAF4A1EA5}" presName="gear2" presStyleLbl="node1" presStyleIdx="1" presStyleCnt="3">
        <dgm:presLayoutVars>
          <dgm:chMax val="1"/>
          <dgm:bulletEnabled val="1"/>
        </dgm:presLayoutVars>
      </dgm:prSet>
      <dgm:spPr/>
    </dgm:pt>
    <dgm:pt modelId="{18376679-43DC-49B3-A9FD-EB7F3996E5B6}" type="pres">
      <dgm:prSet presAssocID="{B4AFB10D-1EB6-44D6-983E-222EAF4A1EA5}" presName="gear2srcNode" presStyleLbl="node1" presStyleIdx="1" presStyleCnt="3"/>
      <dgm:spPr/>
    </dgm:pt>
    <dgm:pt modelId="{385B1373-B659-4A6D-B7E1-DDCD7FD60C44}" type="pres">
      <dgm:prSet presAssocID="{B4AFB10D-1EB6-44D6-983E-222EAF4A1EA5}" presName="gear2dstNode" presStyleLbl="node1" presStyleIdx="1" presStyleCnt="3"/>
      <dgm:spPr/>
    </dgm:pt>
    <dgm:pt modelId="{3E386D33-18B9-4410-BDD4-91C396C84DB3}" type="pres">
      <dgm:prSet presAssocID="{40AF5E0A-827B-4A67-BB73-1C9BA1B90E0D}" presName="gear3" presStyleLbl="node1" presStyleIdx="2" presStyleCnt="3" custLinFactNeighborX="0"/>
      <dgm:spPr/>
    </dgm:pt>
    <dgm:pt modelId="{82B7EE0D-20EB-4314-B290-1F0AA9027E93}" type="pres">
      <dgm:prSet presAssocID="{40AF5E0A-827B-4A67-BB73-1C9BA1B90E0D}" presName="gear3tx" presStyleLbl="node1" presStyleIdx="2" presStyleCnt="3">
        <dgm:presLayoutVars>
          <dgm:chMax val="1"/>
          <dgm:bulletEnabled val="1"/>
        </dgm:presLayoutVars>
      </dgm:prSet>
      <dgm:spPr/>
    </dgm:pt>
    <dgm:pt modelId="{A629B484-E64D-4C83-9CB5-BF287AF62C01}" type="pres">
      <dgm:prSet presAssocID="{40AF5E0A-827B-4A67-BB73-1C9BA1B90E0D}" presName="gear3srcNode" presStyleLbl="node1" presStyleIdx="2" presStyleCnt="3"/>
      <dgm:spPr/>
    </dgm:pt>
    <dgm:pt modelId="{82621951-485B-43F3-B625-1079D9C4F99D}" type="pres">
      <dgm:prSet presAssocID="{40AF5E0A-827B-4A67-BB73-1C9BA1B90E0D}" presName="gear3dstNode" presStyleLbl="node1" presStyleIdx="2" presStyleCnt="3"/>
      <dgm:spPr/>
    </dgm:pt>
    <dgm:pt modelId="{301CD25B-8ABA-4220-9129-D5F3D901443F}" type="pres">
      <dgm:prSet presAssocID="{54ED1D29-A31D-4925-9B3B-5BADEFCC703B}" presName="connector1" presStyleLbl="sibTrans2D1" presStyleIdx="0" presStyleCnt="3"/>
      <dgm:spPr/>
    </dgm:pt>
    <dgm:pt modelId="{A6E66774-97D5-4FD6-9EE2-F49151953416}" type="pres">
      <dgm:prSet presAssocID="{FC5687FC-5BD8-4E48-8607-F32C50062A41}" presName="connector2" presStyleLbl="sibTrans2D1" presStyleIdx="1" presStyleCnt="3"/>
      <dgm:spPr/>
    </dgm:pt>
    <dgm:pt modelId="{7CCC2520-0663-48F8-9AC1-5B3616D4E7D2}" type="pres">
      <dgm:prSet presAssocID="{7F3AE922-13DA-4366-93F8-EC0AAD764805}" presName="connector3" presStyleLbl="sibTrans2D1" presStyleIdx="2" presStyleCnt="3"/>
      <dgm:spPr/>
    </dgm:pt>
  </dgm:ptLst>
  <dgm:cxnLst>
    <dgm:cxn modelId="{DDEBAC00-749D-45D5-A195-6D8A74674FCB}" type="presOf" srcId="{40AF5E0A-827B-4A67-BB73-1C9BA1B90E0D}" destId="{A629B484-E64D-4C83-9CB5-BF287AF62C01}" srcOrd="2" destOrd="0" presId="urn:microsoft.com/office/officeart/2005/8/layout/gear1"/>
    <dgm:cxn modelId="{A9024106-16D5-4E32-B852-81ADA2D2BACD}" type="presOf" srcId="{7F3AE922-13DA-4366-93F8-EC0AAD764805}" destId="{7CCC2520-0663-48F8-9AC1-5B3616D4E7D2}" srcOrd="0" destOrd="0" presId="urn:microsoft.com/office/officeart/2005/8/layout/gear1"/>
    <dgm:cxn modelId="{AFFAE328-8F7D-44DE-A58A-E20752BF79FB}" type="presOf" srcId="{FC5687FC-5BD8-4E48-8607-F32C50062A41}" destId="{A6E66774-97D5-4FD6-9EE2-F49151953416}" srcOrd="0" destOrd="0" presId="urn:microsoft.com/office/officeart/2005/8/layout/gear1"/>
    <dgm:cxn modelId="{1F761338-1F82-4046-B506-334F798502A7}" type="presOf" srcId="{40AF5E0A-827B-4A67-BB73-1C9BA1B90E0D}" destId="{82B7EE0D-20EB-4314-B290-1F0AA9027E93}" srcOrd="1" destOrd="0" presId="urn:microsoft.com/office/officeart/2005/8/layout/gear1"/>
    <dgm:cxn modelId="{3BDD8F3A-EB9F-4011-8A19-4258B0F7320A}" type="presOf" srcId="{B4AFB10D-1EB6-44D6-983E-222EAF4A1EA5}" destId="{18376679-43DC-49B3-A9FD-EB7F3996E5B6}" srcOrd="1" destOrd="0" presId="urn:microsoft.com/office/officeart/2005/8/layout/gear1"/>
    <dgm:cxn modelId="{0FCB904B-7C03-4331-8DEA-A0391EC1A7C0}" type="presOf" srcId="{40AF5E0A-827B-4A67-BB73-1C9BA1B90E0D}" destId="{3E386D33-18B9-4410-BDD4-91C396C84DB3}" srcOrd="0" destOrd="0" presId="urn:microsoft.com/office/officeart/2005/8/layout/gear1"/>
    <dgm:cxn modelId="{8482684E-5CF3-4E74-A9E1-02B6642493FF}" type="presOf" srcId="{1FB75C0A-94E5-4422-9577-9E5212A78B48}" destId="{78254DA8-C380-4FAF-8588-1A7535729A0E}" srcOrd="0" destOrd="0" presId="urn:microsoft.com/office/officeart/2005/8/layout/gear1"/>
    <dgm:cxn modelId="{9380FE57-54A4-40EE-B3E1-CAF948106BE5}" type="presOf" srcId="{B4AFB10D-1EB6-44D6-983E-222EAF4A1EA5}" destId="{5F6AB88A-6742-4B4A-8000-351E7CDAD0BD}" srcOrd="0" destOrd="0" presId="urn:microsoft.com/office/officeart/2005/8/layout/gear1"/>
    <dgm:cxn modelId="{EB4B237F-3554-4F14-A2B3-C089F34E07CE}" type="presOf" srcId="{40AF5E0A-827B-4A67-BB73-1C9BA1B90E0D}" destId="{82621951-485B-43F3-B625-1079D9C4F99D}" srcOrd="3" destOrd="0" presId="urn:microsoft.com/office/officeart/2005/8/layout/gear1"/>
    <dgm:cxn modelId="{5BC54384-7620-452C-A4D1-B0A8F40142E9}" srcId="{1FB75C0A-94E5-4422-9577-9E5212A78B48}" destId="{EE91849E-F3BD-455B-9C79-FB4A6973BF2A}" srcOrd="0" destOrd="0" parTransId="{D27F23F5-85EF-41DD-BA24-A0014FF195EF}" sibTransId="{54ED1D29-A31D-4925-9B3B-5BADEFCC703B}"/>
    <dgm:cxn modelId="{A96B2598-5F5F-4234-946B-01E8E4855AF0}" type="presOf" srcId="{B4AFB10D-1EB6-44D6-983E-222EAF4A1EA5}" destId="{385B1373-B659-4A6D-B7E1-DDCD7FD60C44}" srcOrd="2" destOrd="0" presId="urn:microsoft.com/office/officeart/2005/8/layout/gear1"/>
    <dgm:cxn modelId="{05D7159A-3E47-407D-ABB8-424570F251EA}" type="presOf" srcId="{EE91849E-F3BD-455B-9C79-FB4A6973BF2A}" destId="{AB2896A5-A774-4B4E-A479-97FB99A525A7}" srcOrd="0" destOrd="0" presId="urn:microsoft.com/office/officeart/2005/8/layout/gear1"/>
    <dgm:cxn modelId="{043B429E-DADB-4C09-8CD9-B8B14EE09543}" type="presOf" srcId="{EE91849E-F3BD-455B-9C79-FB4A6973BF2A}" destId="{3A0F8158-8693-4AD7-9D4E-ECACB8A0C743}" srcOrd="1" destOrd="0" presId="urn:microsoft.com/office/officeart/2005/8/layout/gear1"/>
    <dgm:cxn modelId="{D0AFEDB1-5587-4F51-A9C7-05A267AA95D0}" type="presOf" srcId="{EE91849E-F3BD-455B-9C79-FB4A6973BF2A}" destId="{0AEB2097-6DAC-4246-AAA1-B050618D4A56}" srcOrd="2" destOrd="0" presId="urn:microsoft.com/office/officeart/2005/8/layout/gear1"/>
    <dgm:cxn modelId="{2906A1BE-EE04-45C0-80AE-057FA5E8D11B}" srcId="{1FB75C0A-94E5-4422-9577-9E5212A78B48}" destId="{B4AFB10D-1EB6-44D6-983E-222EAF4A1EA5}" srcOrd="1" destOrd="0" parTransId="{BCEBEE28-1ABA-4652-8177-AC3B803538C5}" sibTransId="{FC5687FC-5BD8-4E48-8607-F32C50062A41}"/>
    <dgm:cxn modelId="{65413CED-B196-462D-97E4-217F39D8E97A}" srcId="{1FB75C0A-94E5-4422-9577-9E5212A78B48}" destId="{40AF5E0A-827B-4A67-BB73-1C9BA1B90E0D}" srcOrd="2" destOrd="0" parTransId="{73E83819-7B42-44DA-A032-0BE39CB4B41E}" sibTransId="{7F3AE922-13DA-4366-93F8-EC0AAD764805}"/>
    <dgm:cxn modelId="{0BF31EF8-F972-4032-862D-C0F43D68D9CD}" type="presOf" srcId="{54ED1D29-A31D-4925-9B3B-5BADEFCC703B}" destId="{301CD25B-8ABA-4220-9129-D5F3D901443F}" srcOrd="0" destOrd="0" presId="urn:microsoft.com/office/officeart/2005/8/layout/gear1"/>
    <dgm:cxn modelId="{5B7EB18A-817E-404A-B643-07D4DD62C3CE}" type="presParOf" srcId="{78254DA8-C380-4FAF-8588-1A7535729A0E}" destId="{AB2896A5-A774-4B4E-A479-97FB99A525A7}" srcOrd="0" destOrd="0" presId="urn:microsoft.com/office/officeart/2005/8/layout/gear1"/>
    <dgm:cxn modelId="{8C486B19-BA65-498A-AB92-67211B75F020}" type="presParOf" srcId="{78254DA8-C380-4FAF-8588-1A7535729A0E}" destId="{3A0F8158-8693-4AD7-9D4E-ECACB8A0C743}" srcOrd="1" destOrd="0" presId="urn:microsoft.com/office/officeart/2005/8/layout/gear1"/>
    <dgm:cxn modelId="{256AA13D-E025-42FA-B623-5896961E0020}" type="presParOf" srcId="{78254DA8-C380-4FAF-8588-1A7535729A0E}" destId="{0AEB2097-6DAC-4246-AAA1-B050618D4A56}" srcOrd="2" destOrd="0" presId="urn:microsoft.com/office/officeart/2005/8/layout/gear1"/>
    <dgm:cxn modelId="{D6214EBF-BFCB-4F2F-A05A-70E5FB697B69}" type="presParOf" srcId="{78254DA8-C380-4FAF-8588-1A7535729A0E}" destId="{5F6AB88A-6742-4B4A-8000-351E7CDAD0BD}" srcOrd="3" destOrd="0" presId="urn:microsoft.com/office/officeart/2005/8/layout/gear1"/>
    <dgm:cxn modelId="{F6894403-A1B7-43AF-AB47-2235B65F708A}" type="presParOf" srcId="{78254DA8-C380-4FAF-8588-1A7535729A0E}" destId="{18376679-43DC-49B3-A9FD-EB7F3996E5B6}" srcOrd="4" destOrd="0" presId="urn:microsoft.com/office/officeart/2005/8/layout/gear1"/>
    <dgm:cxn modelId="{8870ABF6-9F30-4A96-B763-D291DB28AFC0}" type="presParOf" srcId="{78254DA8-C380-4FAF-8588-1A7535729A0E}" destId="{385B1373-B659-4A6D-B7E1-DDCD7FD60C44}" srcOrd="5" destOrd="0" presId="urn:microsoft.com/office/officeart/2005/8/layout/gear1"/>
    <dgm:cxn modelId="{5C0953A3-FA21-4ECB-BCEB-09794C7FAF4B}" type="presParOf" srcId="{78254DA8-C380-4FAF-8588-1A7535729A0E}" destId="{3E386D33-18B9-4410-BDD4-91C396C84DB3}" srcOrd="6" destOrd="0" presId="urn:microsoft.com/office/officeart/2005/8/layout/gear1"/>
    <dgm:cxn modelId="{EEB3E5DE-D313-4164-A59A-80B400DEE479}" type="presParOf" srcId="{78254DA8-C380-4FAF-8588-1A7535729A0E}" destId="{82B7EE0D-20EB-4314-B290-1F0AA9027E93}" srcOrd="7" destOrd="0" presId="urn:microsoft.com/office/officeart/2005/8/layout/gear1"/>
    <dgm:cxn modelId="{C7521A57-CE09-4130-84D3-3BD5F89A465F}" type="presParOf" srcId="{78254DA8-C380-4FAF-8588-1A7535729A0E}" destId="{A629B484-E64D-4C83-9CB5-BF287AF62C01}" srcOrd="8" destOrd="0" presId="urn:microsoft.com/office/officeart/2005/8/layout/gear1"/>
    <dgm:cxn modelId="{D0E660AC-F882-4B2C-8F3C-13D4123667E2}" type="presParOf" srcId="{78254DA8-C380-4FAF-8588-1A7535729A0E}" destId="{82621951-485B-43F3-B625-1079D9C4F99D}" srcOrd="9" destOrd="0" presId="urn:microsoft.com/office/officeart/2005/8/layout/gear1"/>
    <dgm:cxn modelId="{26D54706-C901-4E09-9C28-734E1CBAF71A}" type="presParOf" srcId="{78254DA8-C380-4FAF-8588-1A7535729A0E}" destId="{301CD25B-8ABA-4220-9129-D5F3D901443F}" srcOrd="10" destOrd="0" presId="urn:microsoft.com/office/officeart/2005/8/layout/gear1"/>
    <dgm:cxn modelId="{924E6413-4E5B-4784-A307-F9B0860D84DF}" type="presParOf" srcId="{78254DA8-C380-4FAF-8588-1A7535729A0E}" destId="{A6E66774-97D5-4FD6-9EE2-F49151953416}" srcOrd="11" destOrd="0" presId="urn:microsoft.com/office/officeart/2005/8/layout/gear1"/>
    <dgm:cxn modelId="{43171722-BF18-4A94-935D-CDDDFCBDC589}" type="presParOf" srcId="{78254DA8-C380-4FAF-8588-1A7535729A0E}" destId="{7CCC2520-0663-48F8-9AC1-5B3616D4E7D2}" srcOrd="12" destOrd="0" presId="urn:microsoft.com/office/officeart/2005/8/layout/gear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7B1433-2ADB-44C2-930E-A884B7053306}" type="doc">
      <dgm:prSet loTypeId="urn:microsoft.com/office/officeart/2005/8/layout/radial6" loCatId="cycle" qsTypeId="urn:microsoft.com/office/officeart/2005/8/quickstyle/3d1" qsCatId="3D" csTypeId="urn:microsoft.com/office/officeart/2005/8/colors/colorful2" csCatId="colorful" phldr="1"/>
      <dgm:spPr/>
      <dgm:t>
        <a:bodyPr/>
        <a:lstStyle/>
        <a:p>
          <a:endParaRPr lang="en-IN"/>
        </a:p>
      </dgm:t>
    </dgm:pt>
    <dgm:pt modelId="{80C714AD-33EA-4C92-BCB4-147F90D603AA}">
      <dgm:prSet phldrT="[Text]"/>
      <dgm:spPr/>
      <dgm:t>
        <a:bodyPr/>
        <a:lstStyle/>
        <a:p>
          <a:r>
            <a:rPr lang="en-IN" dirty="0"/>
            <a:t>Growth and Development</a:t>
          </a:r>
        </a:p>
      </dgm:t>
    </dgm:pt>
    <dgm:pt modelId="{454E352D-6D59-46CB-B4E6-DBCECAEE6BA0}" type="parTrans" cxnId="{23DC9B12-6EF1-4100-99A3-2CAA5013E08F}">
      <dgm:prSet/>
      <dgm:spPr/>
      <dgm:t>
        <a:bodyPr/>
        <a:lstStyle/>
        <a:p>
          <a:endParaRPr lang="en-IN"/>
        </a:p>
      </dgm:t>
    </dgm:pt>
    <dgm:pt modelId="{31E3FDEC-CE91-4EF1-8476-FBEE6C438CFB}" type="sibTrans" cxnId="{23DC9B12-6EF1-4100-99A3-2CAA5013E08F}">
      <dgm:prSet/>
      <dgm:spPr/>
      <dgm:t>
        <a:bodyPr/>
        <a:lstStyle/>
        <a:p>
          <a:endParaRPr lang="en-IN"/>
        </a:p>
      </dgm:t>
    </dgm:pt>
    <dgm:pt modelId="{9B6AB869-3476-4617-800C-ABD975297B34}">
      <dgm:prSet phldrT="[Text]"/>
      <dgm:spPr/>
      <dgm:t>
        <a:bodyPr/>
        <a:lstStyle/>
        <a:p>
          <a:r>
            <a:rPr lang="en-IN" dirty="0"/>
            <a:t>1. Increase Self Awareness</a:t>
          </a:r>
        </a:p>
      </dgm:t>
    </dgm:pt>
    <dgm:pt modelId="{55792177-BAFB-4F52-9DE1-81C584AEB491}" type="parTrans" cxnId="{15E7D749-19D9-4EBC-B5FD-B3C77FDB9F7B}">
      <dgm:prSet/>
      <dgm:spPr/>
      <dgm:t>
        <a:bodyPr/>
        <a:lstStyle/>
        <a:p>
          <a:endParaRPr lang="en-IN"/>
        </a:p>
      </dgm:t>
    </dgm:pt>
    <dgm:pt modelId="{46560671-C685-4F3E-99A7-12508A214B4D}" type="sibTrans" cxnId="{15E7D749-19D9-4EBC-B5FD-B3C77FDB9F7B}">
      <dgm:prSet/>
      <dgm:spPr/>
      <dgm:t>
        <a:bodyPr/>
        <a:lstStyle/>
        <a:p>
          <a:endParaRPr lang="en-IN"/>
        </a:p>
      </dgm:t>
    </dgm:pt>
    <dgm:pt modelId="{8B43C2A8-CFB3-4AD9-9F3D-864A3759D238}">
      <dgm:prSet phldrT="[Text]"/>
      <dgm:spPr/>
      <dgm:t>
        <a:bodyPr/>
        <a:lstStyle/>
        <a:p>
          <a:r>
            <a:rPr lang="en-IN" dirty="0"/>
            <a:t>2. Draft My Success Plan</a:t>
          </a:r>
        </a:p>
      </dgm:t>
    </dgm:pt>
    <dgm:pt modelId="{816420B8-32FF-4341-96BC-8A7934BE569D}" type="parTrans" cxnId="{BC67BC78-DC53-426A-8F42-209BC3E7EC3D}">
      <dgm:prSet/>
      <dgm:spPr/>
      <dgm:t>
        <a:bodyPr/>
        <a:lstStyle/>
        <a:p>
          <a:endParaRPr lang="en-IN"/>
        </a:p>
      </dgm:t>
    </dgm:pt>
    <dgm:pt modelId="{C7F2E58A-85C7-40C4-B58D-A08ECE095146}" type="sibTrans" cxnId="{BC67BC78-DC53-426A-8F42-209BC3E7EC3D}">
      <dgm:prSet/>
      <dgm:spPr/>
      <dgm:t>
        <a:bodyPr/>
        <a:lstStyle/>
        <a:p>
          <a:endParaRPr lang="en-IN"/>
        </a:p>
      </dgm:t>
    </dgm:pt>
    <dgm:pt modelId="{2F9398B4-EEEE-4DC9-8D88-1811F017BAB8}">
      <dgm:prSet phldrT="[Text]"/>
      <dgm:spPr/>
      <dgm:t>
        <a:bodyPr/>
        <a:lstStyle/>
        <a:p>
          <a:r>
            <a:rPr lang="en-IN" dirty="0"/>
            <a:t>3. Have Development Conversation</a:t>
          </a:r>
        </a:p>
      </dgm:t>
    </dgm:pt>
    <dgm:pt modelId="{761BCFD7-9817-4ACF-8697-E2C350D6E668}" type="parTrans" cxnId="{A7507ACB-1F9E-4A75-9846-1CF9AB4752C7}">
      <dgm:prSet/>
      <dgm:spPr/>
      <dgm:t>
        <a:bodyPr/>
        <a:lstStyle/>
        <a:p>
          <a:endParaRPr lang="en-IN"/>
        </a:p>
      </dgm:t>
    </dgm:pt>
    <dgm:pt modelId="{560CCA03-42CF-4ED2-B276-E69268EFF37C}" type="sibTrans" cxnId="{A7507ACB-1F9E-4A75-9846-1CF9AB4752C7}">
      <dgm:prSet/>
      <dgm:spPr/>
      <dgm:t>
        <a:bodyPr/>
        <a:lstStyle/>
        <a:p>
          <a:endParaRPr lang="en-IN"/>
        </a:p>
      </dgm:t>
    </dgm:pt>
    <dgm:pt modelId="{DEECCF73-D9F2-4EA9-BA4A-AB7EA3D3A150}">
      <dgm:prSet phldrT="[Text]"/>
      <dgm:spPr/>
      <dgm:t>
        <a:bodyPr/>
        <a:lstStyle/>
        <a:p>
          <a:r>
            <a:rPr lang="en-IN" dirty="0"/>
            <a:t>4. Agree &amp; Execute Your Plan</a:t>
          </a:r>
        </a:p>
      </dgm:t>
    </dgm:pt>
    <dgm:pt modelId="{2053F3CD-634E-4AF4-9E73-755231F1525F}" type="parTrans" cxnId="{768A0193-94CB-41C4-BC7A-623D745DE362}">
      <dgm:prSet/>
      <dgm:spPr/>
      <dgm:t>
        <a:bodyPr/>
        <a:lstStyle/>
        <a:p>
          <a:endParaRPr lang="en-IN"/>
        </a:p>
      </dgm:t>
    </dgm:pt>
    <dgm:pt modelId="{F90509EA-3EAE-4DC0-BA75-2E08401557DE}" type="sibTrans" cxnId="{768A0193-94CB-41C4-BC7A-623D745DE362}">
      <dgm:prSet/>
      <dgm:spPr/>
      <dgm:t>
        <a:bodyPr/>
        <a:lstStyle/>
        <a:p>
          <a:endParaRPr lang="en-IN"/>
        </a:p>
      </dgm:t>
    </dgm:pt>
    <dgm:pt modelId="{0BAFB70C-B26F-4FAF-B07A-23FF987C8E99}">
      <dgm:prSet phldrT="[Text]"/>
      <dgm:spPr/>
      <dgm:t>
        <a:bodyPr/>
        <a:lstStyle/>
        <a:p>
          <a:r>
            <a:rPr lang="en-IN" dirty="0"/>
            <a:t>5. Track Progress</a:t>
          </a:r>
        </a:p>
      </dgm:t>
    </dgm:pt>
    <dgm:pt modelId="{ADE7FE3C-ACC8-4C1C-A39B-32FCD73AE467}" type="parTrans" cxnId="{306883CE-5505-49F8-9C3E-F65372E03A6A}">
      <dgm:prSet/>
      <dgm:spPr/>
      <dgm:t>
        <a:bodyPr/>
        <a:lstStyle/>
        <a:p>
          <a:endParaRPr lang="en-IN"/>
        </a:p>
      </dgm:t>
    </dgm:pt>
    <dgm:pt modelId="{541C6C05-9C93-4A51-97D9-451AB2E3CECA}" type="sibTrans" cxnId="{306883CE-5505-49F8-9C3E-F65372E03A6A}">
      <dgm:prSet/>
      <dgm:spPr/>
      <dgm:t>
        <a:bodyPr/>
        <a:lstStyle/>
        <a:p>
          <a:endParaRPr lang="en-IN"/>
        </a:p>
      </dgm:t>
    </dgm:pt>
    <dgm:pt modelId="{82B9E708-0DBC-4B66-9B7B-C7B5B1BACF45}" type="pres">
      <dgm:prSet presAssocID="{817B1433-2ADB-44C2-930E-A884B7053306}" presName="Name0" presStyleCnt="0">
        <dgm:presLayoutVars>
          <dgm:chMax val="1"/>
          <dgm:dir/>
          <dgm:animLvl val="ctr"/>
          <dgm:resizeHandles val="exact"/>
        </dgm:presLayoutVars>
      </dgm:prSet>
      <dgm:spPr/>
    </dgm:pt>
    <dgm:pt modelId="{A195069C-13F8-43B0-80B4-D0DF826EDAA6}" type="pres">
      <dgm:prSet presAssocID="{80C714AD-33EA-4C92-BCB4-147F90D603AA}" presName="centerShape" presStyleLbl="node0" presStyleIdx="0" presStyleCnt="1"/>
      <dgm:spPr/>
    </dgm:pt>
    <dgm:pt modelId="{98A484FF-8243-45D7-A3CC-77351F0A3BF8}" type="pres">
      <dgm:prSet presAssocID="{9B6AB869-3476-4617-800C-ABD975297B34}" presName="node" presStyleLbl="node1" presStyleIdx="0" presStyleCnt="5">
        <dgm:presLayoutVars>
          <dgm:bulletEnabled val="1"/>
        </dgm:presLayoutVars>
      </dgm:prSet>
      <dgm:spPr/>
    </dgm:pt>
    <dgm:pt modelId="{29AD58BF-E96B-48E3-80E9-DC6455911F5C}" type="pres">
      <dgm:prSet presAssocID="{9B6AB869-3476-4617-800C-ABD975297B34}" presName="dummy" presStyleCnt="0"/>
      <dgm:spPr/>
    </dgm:pt>
    <dgm:pt modelId="{B99A7A5F-B071-462D-9CFB-6A2FEDA42449}" type="pres">
      <dgm:prSet presAssocID="{46560671-C685-4F3E-99A7-12508A214B4D}" presName="sibTrans" presStyleLbl="sibTrans2D1" presStyleIdx="0" presStyleCnt="5"/>
      <dgm:spPr/>
    </dgm:pt>
    <dgm:pt modelId="{8BF7B2C7-AF27-4814-8FE9-2732000BAB97}" type="pres">
      <dgm:prSet presAssocID="{8B43C2A8-CFB3-4AD9-9F3D-864A3759D238}" presName="node" presStyleLbl="node1" presStyleIdx="1" presStyleCnt="5">
        <dgm:presLayoutVars>
          <dgm:bulletEnabled val="1"/>
        </dgm:presLayoutVars>
      </dgm:prSet>
      <dgm:spPr/>
    </dgm:pt>
    <dgm:pt modelId="{2A837EA3-79F5-4A2A-8F84-EC8799CB572F}" type="pres">
      <dgm:prSet presAssocID="{8B43C2A8-CFB3-4AD9-9F3D-864A3759D238}" presName="dummy" presStyleCnt="0"/>
      <dgm:spPr/>
    </dgm:pt>
    <dgm:pt modelId="{AA282C78-F8AC-4BE9-8AF6-1A614DFBF20B}" type="pres">
      <dgm:prSet presAssocID="{C7F2E58A-85C7-40C4-B58D-A08ECE095146}" presName="sibTrans" presStyleLbl="sibTrans2D1" presStyleIdx="1" presStyleCnt="5"/>
      <dgm:spPr/>
    </dgm:pt>
    <dgm:pt modelId="{2A73526D-BFC8-4DB6-8E9B-154927C2DEFF}" type="pres">
      <dgm:prSet presAssocID="{2F9398B4-EEEE-4DC9-8D88-1811F017BAB8}" presName="node" presStyleLbl="node1" presStyleIdx="2" presStyleCnt="5">
        <dgm:presLayoutVars>
          <dgm:bulletEnabled val="1"/>
        </dgm:presLayoutVars>
      </dgm:prSet>
      <dgm:spPr/>
    </dgm:pt>
    <dgm:pt modelId="{CAE0FD39-B4CF-49F3-99EC-76B2E46C9599}" type="pres">
      <dgm:prSet presAssocID="{2F9398B4-EEEE-4DC9-8D88-1811F017BAB8}" presName="dummy" presStyleCnt="0"/>
      <dgm:spPr/>
    </dgm:pt>
    <dgm:pt modelId="{964FA503-B06F-4793-B635-D0568567A4F3}" type="pres">
      <dgm:prSet presAssocID="{560CCA03-42CF-4ED2-B276-E69268EFF37C}" presName="sibTrans" presStyleLbl="sibTrans2D1" presStyleIdx="2" presStyleCnt="5"/>
      <dgm:spPr/>
    </dgm:pt>
    <dgm:pt modelId="{9A87AC94-7A15-4C3E-AA9E-BC2E0020365C}" type="pres">
      <dgm:prSet presAssocID="{DEECCF73-D9F2-4EA9-BA4A-AB7EA3D3A150}" presName="node" presStyleLbl="node1" presStyleIdx="3" presStyleCnt="5">
        <dgm:presLayoutVars>
          <dgm:bulletEnabled val="1"/>
        </dgm:presLayoutVars>
      </dgm:prSet>
      <dgm:spPr/>
    </dgm:pt>
    <dgm:pt modelId="{9F388960-4058-46CE-AC57-82EC09544F97}" type="pres">
      <dgm:prSet presAssocID="{DEECCF73-D9F2-4EA9-BA4A-AB7EA3D3A150}" presName="dummy" presStyleCnt="0"/>
      <dgm:spPr/>
    </dgm:pt>
    <dgm:pt modelId="{59C55928-3C28-4ED8-8D27-D66912C1738C}" type="pres">
      <dgm:prSet presAssocID="{F90509EA-3EAE-4DC0-BA75-2E08401557DE}" presName="sibTrans" presStyleLbl="sibTrans2D1" presStyleIdx="3" presStyleCnt="5"/>
      <dgm:spPr/>
    </dgm:pt>
    <dgm:pt modelId="{FF46A589-B5F3-4099-AB2F-E9D8D2AAE8E8}" type="pres">
      <dgm:prSet presAssocID="{0BAFB70C-B26F-4FAF-B07A-23FF987C8E99}" presName="node" presStyleLbl="node1" presStyleIdx="4" presStyleCnt="5">
        <dgm:presLayoutVars>
          <dgm:bulletEnabled val="1"/>
        </dgm:presLayoutVars>
      </dgm:prSet>
      <dgm:spPr/>
    </dgm:pt>
    <dgm:pt modelId="{208AAC19-940C-4DAE-8559-B4C0A98D19A0}" type="pres">
      <dgm:prSet presAssocID="{0BAFB70C-B26F-4FAF-B07A-23FF987C8E99}" presName="dummy" presStyleCnt="0"/>
      <dgm:spPr/>
    </dgm:pt>
    <dgm:pt modelId="{F9D5A6FD-F43E-4AE1-9CA6-A024288E89E6}" type="pres">
      <dgm:prSet presAssocID="{541C6C05-9C93-4A51-97D9-451AB2E3CECA}" presName="sibTrans" presStyleLbl="sibTrans2D1" presStyleIdx="4" presStyleCnt="5"/>
      <dgm:spPr/>
    </dgm:pt>
  </dgm:ptLst>
  <dgm:cxnLst>
    <dgm:cxn modelId="{23DC9B12-6EF1-4100-99A3-2CAA5013E08F}" srcId="{817B1433-2ADB-44C2-930E-A884B7053306}" destId="{80C714AD-33EA-4C92-BCB4-147F90D603AA}" srcOrd="0" destOrd="0" parTransId="{454E352D-6D59-46CB-B4E6-DBCECAEE6BA0}" sibTransId="{31E3FDEC-CE91-4EF1-8476-FBEE6C438CFB}"/>
    <dgm:cxn modelId="{E269EC1D-B367-404A-9986-3A63758A4AED}" type="presOf" srcId="{46560671-C685-4F3E-99A7-12508A214B4D}" destId="{B99A7A5F-B071-462D-9CFB-6A2FEDA42449}" srcOrd="0" destOrd="0" presId="urn:microsoft.com/office/officeart/2005/8/layout/radial6"/>
    <dgm:cxn modelId="{05CBFE2C-4500-426D-A327-B91DF842EBDE}" type="presOf" srcId="{2F9398B4-EEEE-4DC9-8D88-1811F017BAB8}" destId="{2A73526D-BFC8-4DB6-8E9B-154927C2DEFF}" srcOrd="0" destOrd="0" presId="urn:microsoft.com/office/officeart/2005/8/layout/radial6"/>
    <dgm:cxn modelId="{C6E74838-B7A4-4ADA-ADA1-FEFF98BDC272}" type="presOf" srcId="{0BAFB70C-B26F-4FAF-B07A-23FF987C8E99}" destId="{FF46A589-B5F3-4099-AB2F-E9D8D2AAE8E8}" srcOrd="0" destOrd="0" presId="urn:microsoft.com/office/officeart/2005/8/layout/radial6"/>
    <dgm:cxn modelId="{15E7D749-19D9-4EBC-B5FD-B3C77FDB9F7B}" srcId="{80C714AD-33EA-4C92-BCB4-147F90D603AA}" destId="{9B6AB869-3476-4617-800C-ABD975297B34}" srcOrd="0" destOrd="0" parTransId="{55792177-BAFB-4F52-9DE1-81C584AEB491}" sibTransId="{46560671-C685-4F3E-99A7-12508A214B4D}"/>
    <dgm:cxn modelId="{384FC64F-625D-44BC-93C2-2AEF8DC20FB9}" type="presOf" srcId="{541C6C05-9C93-4A51-97D9-451AB2E3CECA}" destId="{F9D5A6FD-F43E-4AE1-9CA6-A024288E89E6}" srcOrd="0" destOrd="0" presId="urn:microsoft.com/office/officeart/2005/8/layout/radial6"/>
    <dgm:cxn modelId="{308FB873-1D88-47EF-8FB5-3D4E36E15195}" type="presOf" srcId="{C7F2E58A-85C7-40C4-B58D-A08ECE095146}" destId="{AA282C78-F8AC-4BE9-8AF6-1A614DFBF20B}" srcOrd="0" destOrd="0" presId="urn:microsoft.com/office/officeart/2005/8/layout/radial6"/>
    <dgm:cxn modelId="{0C0D2577-C35B-46B0-A6EB-88A7156F0F17}" type="presOf" srcId="{F90509EA-3EAE-4DC0-BA75-2E08401557DE}" destId="{59C55928-3C28-4ED8-8D27-D66912C1738C}" srcOrd="0" destOrd="0" presId="urn:microsoft.com/office/officeart/2005/8/layout/radial6"/>
    <dgm:cxn modelId="{BC67BC78-DC53-426A-8F42-209BC3E7EC3D}" srcId="{80C714AD-33EA-4C92-BCB4-147F90D603AA}" destId="{8B43C2A8-CFB3-4AD9-9F3D-864A3759D238}" srcOrd="1" destOrd="0" parTransId="{816420B8-32FF-4341-96BC-8A7934BE569D}" sibTransId="{C7F2E58A-85C7-40C4-B58D-A08ECE095146}"/>
    <dgm:cxn modelId="{D3913459-99BD-4C1A-84F6-BF895D318C13}" type="presOf" srcId="{817B1433-2ADB-44C2-930E-A884B7053306}" destId="{82B9E708-0DBC-4B66-9B7B-C7B5B1BACF45}" srcOrd="0" destOrd="0" presId="urn:microsoft.com/office/officeart/2005/8/layout/radial6"/>
    <dgm:cxn modelId="{59F8C682-2E71-496F-A2D1-FDABCB52BAE4}" type="presOf" srcId="{DEECCF73-D9F2-4EA9-BA4A-AB7EA3D3A150}" destId="{9A87AC94-7A15-4C3E-AA9E-BC2E0020365C}" srcOrd="0" destOrd="0" presId="urn:microsoft.com/office/officeart/2005/8/layout/radial6"/>
    <dgm:cxn modelId="{768A0193-94CB-41C4-BC7A-623D745DE362}" srcId="{80C714AD-33EA-4C92-BCB4-147F90D603AA}" destId="{DEECCF73-D9F2-4EA9-BA4A-AB7EA3D3A150}" srcOrd="3" destOrd="0" parTransId="{2053F3CD-634E-4AF4-9E73-755231F1525F}" sibTransId="{F90509EA-3EAE-4DC0-BA75-2E08401557DE}"/>
    <dgm:cxn modelId="{6D5A2BAF-F587-4ED5-AB3F-C4339D9B3628}" type="presOf" srcId="{8B43C2A8-CFB3-4AD9-9F3D-864A3759D238}" destId="{8BF7B2C7-AF27-4814-8FE9-2732000BAB97}" srcOrd="0" destOrd="0" presId="urn:microsoft.com/office/officeart/2005/8/layout/radial6"/>
    <dgm:cxn modelId="{0B4A4FAF-718E-41FB-BE0E-0B0E0DE6600D}" type="presOf" srcId="{80C714AD-33EA-4C92-BCB4-147F90D603AA}" destId="{A195069C-13F8-43B0-80B4-D0DF826EDAA6}" srcOrd="0" destOrd="0" presId="urn:microsoft.com/office/officeart/2005/8/layout/radial6"/>
    <dgm:cxn modelId="{A7507ACB-1F9E-4A75-9846-1CF9AB4752C7}" srcId="{80C714AD-33EA-4C92-BCB4-147F90D603AA}" destId="{2F9398B4-EEEE-4DC9-8D88-1811F017BAB8}" srcOrd="2" destOrd="0" parTransId="{761BCFD7-9817-4ACF-8697-E2C350D6E668}" sibTransId="{560CCA03-42CF-4ED2-B276-E69268EFF37C}"/>
    <dgm:cxn modelId="{306883CE-5505-49F8-9C3E-F65372E03A6A}" srcId="{80C714AD-33EA-4C92-BCB4-147F90D603AA}" destId="{0BAFB70C-B26F-4FAF-B07A-23FF987C8E99}" srcOrd="4" destOrd="0" parTransId="{ADE7FE3C-ACC8-4C1C-A39B-32FCD73AE467}" sibTransId="{541C6C05-9C93-4A51-97D9-451AB2E3CECA}"/>
    <dgm:cxn modelId="{E7FDB2DB-7E1B-4994-85EF-ED2411AFFDD5}" type="presOf" srcId="{9B6AB869-3476-4617-800C-ABD975297B34}" destId="{98A484FF-8243-45D7-A3CC-77351F0A3BF8}" srcOrd="0" destOrd="0" presId="urn:microsoft.com/office/officeart/2005/8/layout/radial6"/>
    <dgm:cxn modelId="{47A31EEF-EA24-4AE7-AD4B-EF7337BD1FF3}" type="presOf" srcId="{560CCA03-42CF-4ED2-B276-E69268EFF37C}" destId="{964FA503-B06F-4793-B635-D0568567A4F3}" srcOrd="0" destOrd="0" presId="urn:microsoft.com/office/officeart/2005/8/layout/radial6"/>
    <dgm:cxn modelId="{A0833D7C-E276-4F88-85FE-3D1F1CC10827}" type="presParOf" srcId="{82B9E708-0DBC-4B66-9B7B-C7B5B1BACF45}" destId="{A195069C-13F8-43B0-80B4-D0DF826EDAA6}" srcOrd="0" destOrd="0" presId="urn:microsoft.com/office/officeart/2005/8/layout/radial6"/>
    <dgm:cxn modelId="{95208F46-42EB-4757-8D85-009F4B9EC44E}" type="presParOf" srcId="{82B9E708-0DBC-4B66-9B7B-C7B5B1BACF45}" destId="{98A484FF-8243-45D7-A3CC-77351F0A3BF8}" srcOrd="1" destOrd="0" presId="urn:microsoft.com/office/officeart/2005/8/layout/radial6"/>
    <dgm:cxn modelId="{EB8ED37D-09B6-4972-ADF4-CCC2B7B2104A}" type="presParOf" srcId="{82B9E708-0DBC-4B66-9B7B-C7B5B1BACF45}" destId="{29AD58BF-E96B-48E3-80E9-DC6455911F5C}" srcOrd="2" destOrd="0" presId="urn:microsoft.com/office/officeart/2005/8/layout/radial6"/>
    <dgm:cxn modelId="{D0F1BE35-7D05-462D-9715-EF70E6F6F229}" type="presParOf" srcId="{82B9E708-0DBC-4B66-9B7B-C7B5B1BACF45}" destId="{B99A7A5F-B071-462D-9CFB-6A2FEDA42449}" srcOrd="3" destOrd="0" presId="urn:microsoft.com/office/officeart/2005/8/layout/radial6"/>
    <dgm:cxn modelId="{665DC14C-192B-4178-97A6-713288A67B92}" type="presParOf" srcId="{82B9E708-0DBC-4B66-9B7B-C7B5B1BACF45}" destId="{8BF7B2C7-AF27-4814-8FE9-2732000BAB97}" srcOrd="4" destOrd="0" presId="urn:microsoft.com/office/officeart/2005/8/layout/radial6"/>
    <dgm:cxn modelId="{4DC78C5A-5456-4B42-AB2F-C0BFE4F550E1}" type="presParOf" srcId="{82B9E708-0DBC-4B66-9B7B-C7B5B1BACF45}" destId="{2A837EA3-79F5-4A2A-8F84-EC8799CB572F}" srcOrd="5" destOrd="0" presId="urn:microsoft.com/office/officeart/2005/8/layout/radial6"/>
    <dgm:cxn modelId="{29C67AF2-162B-4014-A6C8-4CC71A4F4397}" type="presParOf" srcId="{82B9E708-0DBC-4B66-9B7B-C7B5B1BACF45}" destId="{AA282C78-F8AC-4BE9-8AF6-1A614DFBF20B}" srcOrd="6" destOrd="0" presId="urn:microsoft.com/office/officeart/2005/8/layout/radial6"/>
    <dgm:cxn modelId="{9A18810D-BDE2-4248-901F-13D0306D09F0}" type="presParOf" srcId="{82B9E708-0DBC-4B66-9B7B-C7B5B1BACF45}" destId="{2A73526D-BFC8-4DB6-8E9B-154927C2DEFF}" srcOrd="7" destOrd="0" presId="urn:microsoft.com/office/officeart/2005/8/layout/radial6"/>
    <dgm:cxn modelId="{12D21835-32DE-44EF-93E7-F4FA609AF507}" type="presParOf" srcId="{82B9E708-0DBC-4B66-9B7B-C7B5B1BACF45}" destId="{CAE0FD39-B4CF-49F3-99EC-76B2E46C9599}" srcOrd="8" destOrd="0" presId="urn:microsoft.com/office/officeart/2005/8/layout/radial6"/>
    <dgm:cxn modelId="{37D5CDD0-F099-4F5A-B35A-EFEBD0390290}" type="presParOf" srcId="{82B9E708-0DBC-4B66-9B7B-C7B5B1BACF45}" destId="{964FA503-B06F-4793-B635-D0568567A4F3}" srcOrd="9" destOrd="0" presId="urn:microsoft.com/office/officeart/2005/8/layout/radial6"/>
    <dgm:cxn modelId="{35F3819E-EAB0-415A-AA40-98640F9FE8FD}" type="presParOf" srcId="{82B9E708-0DBC-4B66-9B7B-C7B5B1BACF45}" destId="{9A87AC94-7A15-4C3E-AA9E-BC2E0020365C}" srcOrd="10" destOrd="0" presId="urn:microsoft.com/office/officeart/2005/8/layout/radial6"/>
    <dgm:cxn modelId="{F470BF22-2621-4019-989E-532E1654C067}" type="presParOf" srcId="{82B9E708-0DBC-4B66-9B7B-C7B5B1BACF45}" destId="{9F388960-4058-46CE-AC57-82EC09544F97}" srcOrd="11" destOrd="0" presId="urn:microsoft.com/office/officeart/2005/8/layout/radial6"/>
    <dgm:cxn modelId="{70719596-2C43-4016-89D6-35886480F439}" type="presParOf" srcId="{82B9E708-0DBC-4B66-9B7B-C7B5B1BACF45}" destId="{59C55928-3C28-4ED8-8D27-D66912C1738C}" srcOrd="12" destOrd="0" presId="urn:microsoft.com/office/officeart/2005/8/layout/radial6"/>
    <dgm:cxn modelId="{3A6ED8F3-342E-4240-923F-067A492F8B93}" type="presParOf" srcId="{82B9E708-0DBC-4B66-9B7B-C7B5B1BACF45}" destId="{FF46A589-B5F3-4099-AB2F-E9D8D2AAE8E8}" srcOrd="13" destOrd="0" presId="urn:microsoft.com/office/officeart/2005/8/layout/radial6"/>
    <dgm:cxn modelId="{F715673B-7172-46DB-BFA8-A0BF6D3D8F80}" type="presParOf" srcId="{82B9E708-0DBC-4B66-9B7B-C7B5B1BACF45}" destId="{208AAC19-940C-4DAE-8559-B4C0A98D19A0}" srcOrd="14" destOrd="0" presId="urn:microsoft.com/office/officeart/2005/8/layout/radial6"/>
    <dgm:cxn modelId="{7DAC82CE-8CD7-4B8D-AA5B-47E7677203D3}" type="presParOf" srcId="{82B9E708-0DBC-4B66-9B7B-C7B5B1BACF45}" destId="{F9D5A6FD-F43E-4AE1-9CA6-A024288E89E6}"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8360A4-B231-47F8-A203-8248DA9879FD}"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09048B41-C5CE-43D3-93B1-8FC8A072D59B}">
      <dgm:prSet phldrT="[Text]" phldr="0"/>
      <dgm:spPr/>
      <dgm:t>
        <a:bodyPr/>
        <a:lstStyle/>
        <a:p>
          <a:pPr rtl="0"/>
          <a:r>
            <a:rPr lang="en-US" b="1" dirty="0">
              <a:latin typeface="Arial"/>
            </a:rPr>
            <a:t>Prior to the Conversation</a:t>
          </a:r>
          <a:endParaRPr lang="en-US" b="1" dirty="0"/>
        </a:p>
      </dgm:t>
    </dgm:pt>
    <dgm:pt modelId="{A568C4A3-B9DF-4C5A-BC8F-D7F665472BFC}" type="parTrans" cxnId="{180CB395-5571-492A-A8E2-449AAB2C793F}">
      <dgm:prSet/>
      <dgm:spPr/>
      <dgm:t>
        <a:bodyPr/>
        <a:lstStyle/>
        <a:p>
          <a:endParaRPr lang="en-US"/>
        </a:p>
      </dgm:t>
    </dgm:pt>
    <dgm:pt modelId="{6925B585-E729-4A5F-A6EA-D68E6E9EE3ED}" type="sibTrans" cxnId="{180CB395-5571-492A-A8E2-449AAB2C793F}">
      <dgm:prSet/>
      <dgm:spPr/>
      <dgm:t>
        <a:bodyPr/>
        <a:lstStyle/>
        <a:p>
          <a:endParaRPr lang="en-US"/>
        </a:p>
      </dgm:t>
    </dgm:pt>
    <dgm:pt modelId="{F97F204B-EA4E-4FB2-AE18-839FAAB0E976}">
      <dgm:prSet phldrT="[Text]" phldr="0"/>
      <dgm:spPr/>
      <dgm:t>
        <a:bodyPr/>
        <a:lstStyle/>
        <a:p>
          <a:pPr rtl="0"/>
          <a:r>
            <a:rPr lang="en-US" dirty="0">
              <a:latin typeface="Arial"/>
            </a:rPr>
            <a:t>Review employee’s past performance evaluation</a:t>
          </a:r>
        </a:p>
      </dgm:t>
    </dgm:pt>
    <dgm:pt modelId="{DCA1AB9F-6694-4851-89AD-384361C4ADED}" type="parTrans" cxnId="{33EE39BD-AF44-48F0-9261-EEFDA076A5EB}">
      <dgm:prSet/>
      <dgm:spPr/>
      <dgm:t>
        <a:bodyPr/>
        <a:lstStyle/>
        <a:p>
          <a:endParaRPr lang="en-US"/>
        </a:p>
      </dgm:t>
    </dgm:pt>
    <dgm:pt modelId="{EE6E33DB-1D8E-4BF9-BDE4-12F7E246919F}" type="sibTrans" cxnId="{33EE39BD-AF44-48F0-9261-EEFDA076A5EB}">
      <dgm:prSet/>
      <dgm:spPr/>
      <dgm:t>
        <a:bodyPr/>
        <a:lstStyle/>
        <a:p>
          <a:endParaRPr lang="en-US"/>
        </a:p>
      </dgm:t>
    </dgm:pt>
    <dgm:pt modelId="{F5B7F73F-2A4B-45C7-909F-B05D33DAD059}">
      <dgm:prSet phldrT="[Text]" phldr="0"/>
      <dgm:spPr/>
      <dgm:t>
        <a:bodyPr/>
        <a:lstStyle/>
        <a:p>
          <a:pPr rtl="0"/>
          <a:r>
            <a:rPr lang="en-US" b="1" dirty="0">
              <a:latin typeface="Arial"/>
            </a:rPr>
            <a:t>During the Conversation</a:t>
          </a:r>
          <a:endParaRPr lang="en-US" b="1" dirty="0"/>
        </a:p>
      </dgm:t>
    </dgm:pt>
    <dgm:pt modelId="{9D2A23A6-B3BA-415A-AB8B-D6EA5CB75EA0}" type="parTrans" cxnId="{CA374968-7FD9-4E1D-B9DA-9D3B6B01C945}">
      <dgm:prSet/>
      <dgm:spPr/>
      <dgm:t>
        <a:bodyPr/>
        <a:lstStyle/>
        <a:p>
          <a:endParaRPr lang="en-US"/>
        </a:p>
      </dgm:t>
    </dgm:pt>
    <dgm:pt modelId="{F05592BA-3D2D-4DAE-892E-FC8BB5F681D3}" type="sibTrans" cxnId="{CA374968-7FD9-4E1D-B9DA-9D3B6B01C945}">
      <dgm:prSet/>
      <dgm:spPr/>
      <dgm:t>
        <a:bodyPr/>
        <a:lstStyle/>
        <a:p>
          <a:endParaRPr lang="en-US"/>
        </a:p>
      </dgm:t>
    </dgm:pt>
    <dgm:pt modelId="{E91E187B-7BD2-4A0D-B9BB-F54AF4CE0867}">
      <dgm:prSet phldrT="[Text]" phldr="0"/>
      <dgm:spPr/>
      <dgm:t>
        <a:bodyPr/>
        <a:lstStyle/>
        <a:p>
          <a:pPr rtl="0"/>
          <a:r>
            <a:rPr lang="en-US" dirty="0">
              <a:latin typeface="Arial"/>
            </a:rPr>
            <a:t>Listen actively</a:t>
          </a:r>
          <a:endParaRPr lang="en-US" dirty="0"/>
        </a:p>
      </dgm:t>
    </dgm:pt>
    <dgm:pt modelId="{8E6D252E-26F1-42B5-81D0-D3696792CE4A}" type="parTrans" cxnId="{211CB9AB-DFA6-4E58-995E-C1FC2A9C500D}">
      <dgm:prSet/>
      <dgm:spPr/>
      <dgm:t>
        <a:bodyPr/>
        <a:lstStyle/>
        <a:p>
          <a:endParaRPr lang="en-US"/>
        </a:p>
      </dgm:t>
    </dgm:pt>
    <dgm:pt modelId="{0BF42D4C-3834-4725-A9A2-535645E9F622}" type="sibTrans" cxnId="{211CB9AB-DFA6-4E58-995E-C1FC2A9C500D}">
      <dgm:prSet/>
      <dgm:spPr/>
      <dgm:t>
        <a:bodyPr/>
        <a:lstStyle/>
        <a:p>
          <a:endParaRPr lang="en-US"/>
        </a:p>
      </dgm:t>
    </dgm:pt>
    <dgm:pt modelId="{13C655DF-2FCE-4D6C-8D59-77A4B511AD4A}">
      <dgm:prSet phldr="0"/>
      <dgm:spPr/>
      <dgm:t>
        <a:bodyPr/>
        <a:lstStyle/>
        <a:p>
          <a:pPr rtl="0"/>
          <a:r>
            <a:rPr lang="en-US" dirty="0">
              <a:latin typeface="Arial"/>
            </a:rPr>
            <a:t>Analyze current skills, knowledge and behaviors</a:t>
          </a:r>
        </a:p>
      </dgm:t>
    </dgm:pt>
    <dgm:pt modelId="{778D00F1-BB52-45A3-8E62-E9A596897454}" type="parTrans" cxnId="{D53AF9ED-2AAE-469B-A69F-E081401DBEF2}">
      <dgm:prSet/>
      <dgm:spPr/>
      <dgm:t>
        <a:bodyPr/>
        <a:lstStyle/>
        <a:p>
          <a:endParaRPr lang="en-IN"/>
        </a:p>
      </dgm:t>
    </dgm:pt>
    <dgm:pt modelId="{63F5E2BA-A3E7-4886-B36C-869BC0EFDCAF}" type="sibTrans" cxnId="{D53AF9ED-2AAE-469B-A69F-E081401DBEF2}">
      <dgm:prSet/>
      <dgm:spPr/>
      <dgm:t>
        <a:bodyPr/>
        <a:lstStyle/>
        <a:p>
          <a:endParaRPr lang="en-IN"/>
        </a:p>
      </dgm:t>
    </dgm:pt>
    <dgm:pt modelId="{F2AAD4AC-9BC8-4A71-97C7-8389726CE5B8}">
      <dgm:prSet phldr="0"/>
      <dgm:spPr/>
      <dgm:t>
        <a:bodyPr/>
        <a:lstStyle/>
        <a:p>
          <a:pPr rtl="0"/>
          <a:r>
            <a:rPr lang="en-US" dirty="0">
              <a:latin typeface="Arial"/>
            </a:rPr>
            <a:t>Consider the learning opportunities that can be made available on the job</a:t>
          </a:r>
        </a:p>
      </dgm:t>
    </dgm:pt>
    <dgm:pt modelId="{09F868B8-99EA-40A9-BFB2-64E951161208}" type="parTrans" cxnId="{11E93C82-4525-4A40-A9D3-DD1C0B7D528E}">
      <dgm:prSet/>
      <dgm:spPr/>
      <dgm:t>
        <a:bodyPr/>
        <a:lstStyle/>
        <a:p>
          <a:endParaRPr lang="en-IN"/>
        </a:p>
      </dgm:t>
    </dgm:pt>
    <dgm:pt modelId="{065B4F49-7F84-4F25-AF35-2AD8D0E3B0D2}" type="sibTrans" cxnId="{11E93C82-4525-4A40-A9D3-DD1C0B7D528E}">
      <dgm:prSet/>
      <dgm:spPr/>
      <dgm:t>
        <a:bodyPr/>
        <a:lstStyle/>
        <a:p>
          <a:endParaRPr lang="en-IN"/>
        </a:p>
      </dgm:t>
    </dgm:pt>
    <dgm:pt modelId="{7BF19AE9-7E79-4B63-A41E-E627864B73CB}">
      <dgm:prSet phldr="0"/>
      <dgm:spPr/>
      <dgm:t>
        <a:bodyPr/>
        <a:lstStyle/>
        <a:p>
          <a:pPr rtl="0"/>
          <a:r>
            <a:rPr lang="en-US" dirty="0">
              <a:latin typeface="Arial"/>
            </a:rPr>
            <a:t>Deliberate on the MSP shared; employee’s goals, achievements, strengths and opportunities of development</a:t>
          </a:r>
          <a:endParaRPr lang="en-US" dirty="0"/>
        </a:p>
      </dgm:t>
    </dgm:pt>
    <dgm:pt modelId="{9407AB51-F43B-4F7B-906E-F2E77E3C905C}" type="parTrans" cxnId="{77A21207-AED6-4D79-8911-BEC00A772858}">
      <dgm:prSet/>
      <dgm:spPr/>
      <dgm:t>
        <a:bodyPr/>
        <a:lstStyle/>
        <a:p>
          <a:endParaRPr lang="en-IN"/>
        </a:p>
      </dgm:t>
    </dgm:pt>
    <dgm:pt modelId="{C7BD9520-9E8E-454A-A1C2-91946B24E7AB}" type="sibTrans" cxnId="{77A21207-AED6-4D79-8911-BEC00A772858}">
      <dgm:prSet/>
      <dgm:spPr/>
      <dgm:t>
        <a:bodyPr/>
        <a:lstStyle/>
        <a:p>
          <a:endParaRPr lang="en-IN"/>
        </a:p>
      </dgm:t>
    </dgm:pt>
    <dgm:pt modelId="{398BFB57-36E5-4AEA-B374-F4A58990112D}">
      <dgm:prSet phldr="0"/>
      <dgm:spPr/>
      <dgm:t>
        <a:bodyPr/>
        <a:lstStyle/>
        <a:p>
          <a:pPr rtl="0"/>
          <a:r>
            <a:rPr lang="en-US" dirty="0">
              <a:latin typeface="Arial"/>
            </a:rPr>
            <a:t>Ask open ended questions</a:t>
          </a:r>
        </a:p>
      </dgm:t>
    </dgm:pt>
    <dgm:pt modelId="{E62B34D7-EF31-46C4-86D4-EEF13203EF86}" type="parTrans" cxnId="{A7ED4166-65B1-4FEF-AEAA-F37FAF9FE54A}">
      <dgm:prSet/>
      <dgm:spPr/>
      <dgm:t>
        <a:bodyPr/>
        <a:lstStyle/>
        <a:p>
          <a:endParaRPr lang="en-IN"/>
        </a:p>
      </dgm:t>
    </dgm:pt>
    <dgm:pt modelId="{41105BDA-6DDA-404E-922B-2611C75EF02F}" type="sibTrans" cxnId="{A7ED4166-65B1-4FEF-AEAA-F37FAF9FE54A}">
      <dgm:prSet/>
      <dgm:spPr/>
      <dgm:t>
        <a:bodyPr/>
        <a:lstStyle/>
        <a:p>
          <a:endParaRPr lang="en-IN"/>
        </a:p>
      </dgm:t>
    </dgm:pt>
    <dgm:pt modelId="{CD1EC86B-8C26-405C-A6C9-A1A2A19BF42F}">
      <dgm:prSet phldr="0"/>
      <dgm:spPr/>
      <dgm:t>
        <a:bodyPr/>
        <a:lstStyle/>
        <a:p>
          <a:pPr rtl="0"/>
          <a:r>
            <a:rPr lang="en-US" dirty="0">
              <a:latin typeface="Arial"/>
            </a:rPr>
            <a:t>Gain clarity on the employee’s personal vision of career success and the roles they want to pursue.</a:t>
          </a:r>
        </a:p>
      </dgm:t>
    </dgm:pt>
    <dgm:pt modelId="{362F84B1-3888-4B9C-A95C-AF2030D3D9AA}" type="parTrans" cxnId="{24A24300-DAD0-4807-AA94-C2B5585F25D1}">
      <dgm:prSet/>
      <dgm:spPr/>
      <dgm:t>
        <a:bodyPr/>
        <a:lstStyle/>
        <a:p>
          <a:endParaRPr lang="en-IN"/>
        </a:p>
      </dgm:t>
    </dgm:pt>
    <dgm:pt modelId="{DB0E9091-6BE2-4C85-A2F0-D137A9345778}" type="sibTrans" cxnId="{24A24300-DAD0-4807-AA94-C2B5585F25D1}">
      <dgm:prSet/>
      <dgm:spPr/>
      <dgm:t>
        <a:bodyPr/>
        <a:lstStyle/>
        <a:p>
          <a:endParaRPr lang="en-IN"/>
        </a:p>
      </dgm:t>
    </dgm:pt>
    <dgm:pt modelId="{A62ECC29-47B9-423A-B710-C42CCACFB063}">
      <dgm:prSet phldr="0"/>
      <dgm:spPr/>
      <dgm:t>
        <a:bodyPr/>
        <a:lstStyle/>
        <a:p>
          <a:pPr rtl="0"/>
          <a:endParaRPr lang="en-US" dirty="0">
            <a:latin typeface="Arial"/>
          </a:endParaRPr>
        </a:p>
      </dgm:t>
    </dgm:pt>
    <dgm:pt modelId="{CE67389C-00E4-4505-A922-EB180439C1E2}" type="parTrans" cxnId="{4AFC918C-5F5F-42BC-AA00-4B39A810FF49}">
      <dgm:prSet/>
      <dgm:spPr/>
      <dgm:t>
        <a:bodyPr/>
        <a:lstStyle/>
        <a:p>
          <a:endParaRPr lang="en-IN"/>
        </a:p>
      </dgm:t>
    </dgm:pt>
    <dgm:pt modelId="{FDCA0FA0-A529-407C-AD6D-9478B6D801F6}" type="sibTrans" cxnId="{4AFC918C-5F5F-42BC-AA00-4B39A810FF49}">
      <dgm:prSet/>
      <dgm:spPr/>
      <dgm:t>
        <a:bodyPr/>
        <a:lstStyle/>
        <a:p>
          <a:endParaRPr lang="en-IN"/>
        </a:p>
      </dgm:t>
    </dgm:pt>
    <dgm:pt modelId="{BF7D3E7F-C6B1-4376-B4F8-E22495DA603C}">
      <dgm:prSet phldr="0"/>
      <dgm:spPr/>
      <dgm:t>
        <a:bodyPr/>
        <a:lstStyle/>
        <a:p>
          <a:r>
            <a:rPr lang="en-US" dirty="0">
              <a:latin typeface="Arial"/>
            </a:rPr>
            <a:t>Encourage employees to share their long term career goals and associated development needs</a:t>
          </a:r>
          <a:endParaRPr lang="en-US" dirty="0"/>
        </a:p>
      </dgm:t>
    </dgm:pt>
    <dgm:pt modelId="{772F2969-2324-4F1A-BA23-E6C0DA59F386}" type="parTrans" cxnId="{5AB513B5-6A0A-4CB8-9559-14296511CD60}">
      <dgm:prSet/>
      <dgm:spPr/>
      <dgm:t>
        <a:bodyPr/>
        <a:lstStyle/>
        <a:p>
          <a:endParaRPr lang="en-IN"/>
        </a:p>
      </dgm:t>
    </dgm:pt>
    <dgm:pt modelId="{84807EE1-C3C5-4EC1-B20F-0EB38122D636}" type="sibTrans" cxnId="{5AB513B5-6A0A-4CB8-9559-14296511CD60}">
      <dgm:prSet/>
      <dgm:spPr/>
      <dgm:t>
        <a:bodyPr/>
        <a:lstStyle/>
        <a:p>
          <a:endParaRPr lang="en-IN"/>
        </a:p>
      </dgm:t>
    </dgm:pt>
    <dgm:pt modelId="{C0F06ABA-3FE7-4E2A-8F58-04F9192B8104}">
      <dgm:prSet phldrT="[Text]" phldr="0"/>
      <dgm:spPr/>
      <dgm:t>
        <a:bodyPr/>
        <a:lstStyle/>
        <a:p>
          <a:pPr rtl="0"/>
          <a:r>
            <a:rPr lang="en-US" b="1" dirty="0">
              <a:latin typeface="Arial"/>
            </a:rPr>
            <a:t>Post the Conversation</a:t>
          </a:r>
          <a:endParaRPr lang="en-US" b="1" dirty="0"/>
        </a:p>
      </dgm:t>
    </dgm:pt>
    <dgm:pt modelId="{A1FB2518-E790-45DF-8E7D-2315841748DC}" type="sibTrans" cxnId="{71F7DD52-8282-44E0-95E4-B27EC359715F}">
      <dgm:prSet/>
      <dgm:spPr/>
      <dgm:t>
        <a:bodyPr/>
        <a:lstStyle/>
        <a:p>
          <a:endParaRPr lang="en-US"/>
        </a:p>
      </dgm:t>
    </dgm:pt>
    <dgm:pt modelId="{CBB0D4E5-FBD6-4EEF-AD74-E173D2465B11}" type="parTrans" cxnId="{71F7DD52-8282-44E0-95E4-B27EC359715F}">
      <dgm:prSet/>
      <dgm:spPr/>
      <dgm:t>
        <a:bodyPr/>
        <a:lstStyle/>
        <a:p>
          <a:endParaRPr lang="en-US"/>
        </a:p>
      </dgm:t>
    </dgm:pt>
    <dgm:pt modelId="{EB4785BB-529B-4DF7-9504-09A27FE43A3F}">
      <dgm:prSet phldrT="[Text]"/>
      <dgm:spPr/>
      <dgm:t>
        <a:bodyPr/>
        <a:lstStyle/>
        <a:p>
          <a:r>
            <a:rPr lang="en-US" dirty="0"/>
            <a:t>Review the updated plan </a:t>
          </a:r>
        </a:p>
      </dgm:t>
    </dgm:pt>
    <dgm:pt modelId="{0E5E9CB6-9C90-4972-97FE-7734AAC50FC4}" type="sibTrans" cxnId="{85CE503B-24E9-4986-B0EE-7FDF33D52CE3}">
      <dgm:prSet/>
      <dgm:spPr/>
      <dgm:t>
        <a:bodyPr/>
        <a:lstStyle/>
        <a:p>
          <a:endParaRPr lang="en-US"/>
        </a:p>
      </dgm:t>
    </dgm:pt>
    <dgm:pt modelId="{B00CA268-88E1-4E12-BCE7-50DA676830B5}" type="parTrans" cxnId="{85CE503B-24E9-4986-B0EE-7FDF33D52CE3}">
      <dgm:prSet/>
      <dgm:spPr/>
      <dgm:t>
        <a:bodyPr/>
        <a:lstStyle/>
        <a:p>
          <a:endParaRPr lang="en-US"/>
        </a:p>
      </dgm:t>
    </dgm:pt>
    <dgm:pt modelId="{B2F5E81E-D1A0-4D67-A594-F0646896337F}">
      <dgm:prSet phldrT="[Text]"/>
      <dgm:spPr/>
      <dgm:t>
        <a:bodyPr/>
        <a:lstStyle/>
        <a:p>
          <a:r>
            <a:rPr lang="en-US" dirty="0"/>
            <a:t>Plan the next check-in to provide support and commitment to meet the set milestones</a:t>
          </a:r>
        </a:p>
      </dgm:t>
    </dgm:pt>
    <dgm:pt modelId="{2C7C7A82-EA22-4802-A504-542FF46F9AF0}" type="parTrans" cxnId="{7E98EE98-5810-4D46-9B8C-EBBC0B177E25}">
      <dgm:prSet/>
      <dgm:spPr/>
      <dgm:t>
        <a:bodyPr/>
        <a:lstStyle/>
        <a:p>
          <a:endParaRPr lang="en-IN"/>
        </a:p>
      </dgm:t>
    </dgm:pt>
    <dgm:pt modelId="{C67705BD-28AA-4E5E-945B-0B61C7907AF5}" type="sibTrans" cxnId="{7E98EE98-5810-4D46-9B8C-EBBC0B177E25}">
      <dgm:prSet/>
      <dgm:spPr/>
      <dgm:t>
        <a:bodyPr/>
        <a:lstStyle/>
        <a:p>
          <a:endParaRPr lang="en-IN"/>
        </a:p>
      </dgm:t>
    </dgm:pt>
    <dgm:pt modelId="{FB60A690-983F-4AF0-B4FD-0856DD2D61B1}">
      <dgm:prSet phldrT="[Text]"/>
      <dgm:spPr/>
      <dgm:t>
        <a:bodyPr/>
        <a:lstStyle/>
        <a:p>
          <a:endParaRPr lang="en-US" dirty="0"/>
        </a:p>
      </dgm:t>
    </dgm:pt>
    <dgm:pt modelId="{31088A45-7BF2-466C-B459-215B73F88B33}" type="parTrans" cxnId="{5E165A66-CA2C-46A3-A66B-5187D6D955AF}">
      <dgm:prSet/>
      <dgm:spPr/>
      <dgm:t>
        <a:bodyPr/>
        <a:lstStyle/>
        <a:p>
          <a:endParaRPr lang="en-IN"/>
        </a:p>
      </dgm:t>
    </dgm:pt>
    <dgm:pt modelId="{A4DAB165-EC64-42BE-80CF-D8B2A534C1C2}" type="sibTrans" cxnId="{5E165A66-CA2C-46A3-A66B-5187D6D955AF}">
      <dgm:prSet/>
      <dgm:spPr/>
      <dgm:t>
        <a:bodyPr/>
        <a:lstStyle/>
        <a:p>
          <a:endParaRPr lang="en-IN"/>
        </a:p>
      </dgm:t>
    </dgm:pt>
    <dgm:pt modelId="{B604022A-FED0-49F6-839C-5EC16A1D6B4A}">
      <dgm:prSet phldrT="[Text]"/>
      <dgm:spPr/>
      <dgm:t>
        <a:bodyPr/>
        <a:lstStyle/>
        <a:p>
          <a:r>
            <a:rPr lang="en-US" dirty="0"/>
            <a:t>Share information on the employee’s growth journey with leadership</a:t>
          </a:r>
        </a:p>
      </dgm:t>
    </dgm:pt>
    <dgm:pt modelId="{83BB8C71-420C-4695-B506-E001EB45DDD0}" type="parTrans" cxnId="{7928B2D6-6722-4D21-8504-6D3E68993578}">
      <dgm:prSet/>
      <dgm:spPr/>
      <dgm:t>
        <a:bodyPr/>
        <a:lstStyle/>
        <a:p>
          <a:endParaRPr lang="en-IN"/>
        </a:p>
      </dgm:t>
    </dgm:pt>
    <dgm:pt modelId="{51BD5E58-6C36-418F-BB4B-07E36AED0DA3}" type="sibTrans" cxnId="{7928B2D6-6722-4D21-8504-6D3E68993578}">
      <dgm:prSet/>
      <dgm:spPr/>
      <dgm:t>
        <a:bodyPr/>
        <a:lstStyle/>
        <a:p>
          <a:endParaRPr lang="en-IN"/>
        </a:p>
      </dgm:t>
    </dgm:pt>
    <dgm:pt modelId="{E5C7A54B-E402-4176-B2E7-814A6F24B15B}" type="pres">
      <dgm:prSet presAssocID="{A98360A4-B231-47F8-A203-8248DA9879FD}" presName="linearFlow" presStyleCnt="0">
        <dgm:presLayoutVars>
          <dgm:dir/>
          <dgm:animLvl val="lvl"/>
          <dgm:resizeHandles val="exact"/>
        </dgm:presLayoutVars>
      </dgm:prSet>
      <dgm:spPr/>
    </dgm:pt>
    <dgm:pt modelId="{FFD8F8D4-25F4-46BB-87F9-E3FD38D1DDF6}" type="pres">
      <dgm:prSet presAssocID="{09048B41-C5CE-43D3-93B1-8FC8A072D59B}" presName="composite" presStyleCnt="0"/>
      <dgm:spPr/>
    </dgm:pt>
    <dgm:pt modelId="{E7B61ED2-2706-4F31-A9F5-9E7E632F1CE5}" type="pres">
      <dgm:prSet presAssocID="{09048B41-C5CE-43D3-93B1-8FC8A072D59B}" presName="parTx" presStyleLbl="node1" presStyleIdx="0" presStyleCnt="3">
        <dgm:presLayoutVars>
          <dgm:chMax val="0"/>
          <dgm:chPref val="0"/>
          <dgm:bulletEnabled val="1"/>
        </dgm:presLayoutVars>
      </dgm:prSet>
      <dgm:spPr/>
    </dgm:pt>
    <dgm:pt modelId="{D39753CF-FE64-430C-98F2-107A036ED218}" type="pres">
      <dgm:prSet presAssocID="{09048B41-C5CE-43D3-93B1-8FC8A072D59B}" presName="parSh" presStyleLbl="node1" presStyleIdx="0" presStyleCnt="3"/>
      <dgm:spPr/>
    </dgm:pt>
    <dgm:pt modelId="{E69147A8-B866-46C4-90A9-611E3AB8B03A}" type="pres">
      <dgm:prSet presAssocID="{09048B41-C5CE-43D3-93B1-8FC8A072D59B}" presName="desTx" presStyleLbl="fgAcc1" presStyleIdx="0" presStyleCnt="3" custScaleX="104261" custScaleY="85668" custLinFactNeighborX="477" custLinFactNeighborY="-5335">
        <dgm:presLayoutVars>
          <dgm:bulletEnabled val="1"/>
        </dgm:presLayoutVars>
      </dgm:prSet>
      <dgm:spPr/>
    </dgm:pt>
    <dgm:pt modelId="{A94D8163-0853-41B1-92E9-D4F6D9D2C382}" type="pres">
      <dgm:prSet presAssocID="{6925B585-E729-4A5F-A6EA-D68E6E9EE3ED}" presName="sibTrans" presStyleLbl="sibTrans2D1" presStyleIdx="0" presStyleCnt="2"/>
      <dgm:spPr/>
    </dgm:pt>
    <dgm:pt modelId="{553D965C-C406-47F6-9924-0FF0DEDFE44B}" type="pres">
      <dgm:prSet presAssocID="{6925B585-E729-4A5F-A6EA-D68E6E9EE3ED}" presName="connTx" presStyleLbl="sibTrans2D1" presStyleIdx="0" presStyleCnt="2"/>
      <dgm:spPr/>
    </dgm:pt>
    <dgm:pt modelId="{43812EA4-0604-4802-82B4-6792D0DA4916}" type="pres">
      <dgm:prSet presAssocID="{F5B7F73F-2A4B-45C7-909F-B05D33DAD059}" presName="composite" presStyleCnt="0"/>
      <dgm:spPr/>
    </dgm:pt>
    <dgm:pt modelId="{ECFB3664-97CA-496F-BFFA-D77D955AFADB}" type="pres">
      <dgm:prSet presAssocID="{F5B7F73F-2A4B-45C7-909F-B05D33DAD059}" presName="parTx" presStyleLbl="node1" presStyleIdx="0" presStyleCnt="3">
        <dgm:presLayoutVars>
          <dgm:chMax val="0"/>
          <dgm:chPref val="0"/>
          <dgm:bulletEnabled val="1"/>
        </dgm:presLayoutVars>
      </dgm:prSet>
      <dgm:spPr/>
    </dgm:pt>
    <dgm:pt modelId="{82745C6A-FED6-455A-BE6B-9908C016C85F}" type="pres">
      <dgm:prSet presAssocID="{F5B7F73F-2A4B-45C7-909F-B05D33DAD059}" presName="parSh" presStyleLbl="node1" presStyleIdx="1" presStyleCnt="3"/>
      <dgm:spPr/>
    </dgm:pt>
    <dgm:pt modelId="{52117666-CC68-4C46-B960-94594EEA469C}" type="pres">
      <dgm:prSet presAssocID="{F5B7F73F-2A4B-45C7-909F-B05D33DAD059}" presName="desTx" presStyleLbl="fgAcc1" presStyleIdx="1" presStyleCnt="3" custScaleX="104261" custScaleY="85668" custLinFactNeighborX="477" custLinFactNeighborY="-5335">
        <dgm:presLayoutVars>
          <dgm:bulletEnabled val="1"/>
        </dgm:presLayoutVars>
      </dgm:prSet>
      <dgm:spPr/>
    </dgm:pt>
    <dgm:pt modelId="{36A8F410-4491-4B88-9598-BCE3F3B1C3D2}" type="pres">
      <dgm:prSet presAssocID="{F05592BA-3D2D-4DAE-892E-FC8BB5F681D3}" presName="sibTrans" presStyleLbl="sibTrans2D1" presStyleIdx="1" presStyleCnt="2"/>
      <dgm:spPr/>
    </dgm:pt>
    <dgm:pt modelId="{CEB885CE-BAF9-4F77-9B82-48D621EA9164}" type="pres">
      <dgm:prSet presAssocID="{F05592BA-3D2D-4DAE-892E-FC8BB5F681D3}" presName="connTx" presStyleLbl="sibTrans2D1" presStyleIdx="1" presStyleCnt="2"/>
      <dgm:spPr/>
    </dgm:pt>
    <dgm:pt modelId="{9DD1FC81-FB4A-4869-BAD6-285088F9FEE4}" type="pres">
      <dgm:prSet presAssocID="{C0F06ABA-3FE7-4E2A-8F58-04F9192B8104}" presName="composite" presStyleCnt="0"/>
      <dgm:spPr/>
    </dgm:pt>
    <dgm:pt modelId="{6279741E-075A-4B7F-9233-385BAC9BC427}" type="pres">
      <dgm:prSet presAssocID="{C0F06ABA-3FE7-4E2A-8F58-04F9192B8104}" presName="parTx" presStyleLbl="node1" presStyleIdx="1" presStyleCnt="3">
        <dgm:presLayoutVars>
          <dgm:chMax val="0"/>
          <dgm:chPref val="0"/>
          <dgm:bulletEnabled val="1"/>
        </dgm:presLayoutVars>
      </dgm:prSet>
      <dgm:spPr/>
    </dgm:pt>
    <dgm:pt modelId="{22B9E5EA-CD51-408A-907C-FA3A0A45A72C}" type="pres">
      <dgm:prSet presAssocID="{C0F06ABA-3FE7-4E2A-8F58-04F9192B8104}" presName="parSh" presStyleLbl="node1" presStyleIdx="2" presStyleCnt="3"/>
      <dgm:spPr/>
    </dgm:pt>
    <dgm:pt modelId="{72F35B8C-4492-45A7-B724-E783F200FF8E}" type="pres">
      <dgm:prSet presAssocID="{C0F06ABA-3FE7-4E2A-8F58-04F9192B8104}" presName="desTx" presStyleLbl="fgAcc1" presStyleIdx="2" presStyleCnt="3" custScaleX="104261" custScaleY="85668" custLinFactNeighborX="477" custLinFactNeighborY="-5335">
        <dgm:presLayoutVars>
          <dgm:bulletEnabled val="1"/>
        </dgm:presLayoutVars>
      </dgm:prSet>
      <dgm:spPr/>
    </dgm:pt>
  </dgm:ptLst>
  <dgm:cxnLst>
    <dgm:cxn modelId="{24A24300-DAD0-4807-AA94-C2B5585F25D1}" srcId="{F5B7F73F-2A4B-45C7-909F-B05D33DAD059}" destId="{CD1EC86B-8C26-405C-A6C9-A1A2A19BF42F}" srcOrd="3" destOrd="0" parTransId="{362F84B1-3888-4B9C-A95C-AF2030D3D9AA}" sibTransId="{DB0E9091-6BE2-4C85-A2F0-D137A9345778}"/>
    <dgm:cxn modelId="{7ED96503-18FD-4562-9252-2548020E4DB3}" type="presOf" srcId="{A62ECC29-47B9-423A-B710-C42CCACFB063}" destId="{52117666-CC68-4C46-B960-94594EEA469C}" srcOrd="0" destOrd="4" presId="urn:microsoft.com/office/officeart/2005/8/layout/process3"/>
    <dgm:cxn modelId="{77A21207-AED6-4D79-8911-BEC00A772858}" srcId="{09048B41-C5CE-43D3-93B1-8FC8A072D59B}" destId="{7BF19AE9-7E79-4B63-A41E-E627864B73CB}" srcOrd="1" destOrd="0" parTransId="{9407AB51-F43B-4F7B-906E-F2E77E3C905C}" sibTransId="{C7BD9520-9E8E-454A-A1C2-91946B24E7AB}"/>
    <dgm:cxn modelId="{9454ED09-D823-4004-9224-2EA1ADE0F616}" type="presOf" srcId="{C0F06ABA-3FE7-4E2A-8F58-04F9192B8104}" destId="{22B9E5EA-CD51-408A-907C-FA3A0A45A72C}" srcOrd="1" destOrd="0" presId="urn:microsoft.com/office/officeart/2005/8/layout/process3"/>
    <dgm:cxn modelId="{6A7CE114-D671-4FEF-A2C4-B32E76E5D7A3}" type="presOf" srcId="{09048B41-C5CE-43D3-93B1-8FC8A072D59B}" destId="{D39753CF-FE64-430C-98F2-107A036ED218}" srcOrd="1" destOrd="0" presId="urn:microsoft.com/office/officeart/2005/8/layout/process3"/>
    <dgm:cxn modelId="{54895F2C-1A4A-4394-AA4A-75ACC17107CF}" type="presOf" srcId="{A98360A4-B231-47F8-A203-8248DA9879FD}" destId="{E5C7A54B-E402-4176-B2E7-814A6F24B15B}" srcOrd="0" destOrd="0" presId="urn:microsoft.com/office/officeart/2005/8/layout/process3"/>
    <dgm:cxn modelId="{5270682F-F9B1-410A-8D9D-91AAE227EE7C}" type="presOf" srcId="{C0F06ABA-3FE7-4E2A-8F58-04F9192B8104}" destId="{6279741E-075A-4B7F-9233-385BAC9BC427}" srcOrd="0" destOrd="0" presId="urn:microsoft.com/office/officeart/2005/8/layout/process3"/>
    <dgm:cxn modelId="{99FF8632-AC85-4750-9AAF-DE7304F68152}" type="presOf" srcId="{F2AAD4AC-9BC8-4A71-97C7-8389726CE5B8}" destId="{E69147A8-B866-46C4-90A9-611E3AB8B03A}" srcOrd="0" destOrd="3" presId="urn:microsoft.com/office/officeart/2005/8/layout/process3"/>
    <dgm:cxn modelId="{436F8435-A1ED-43A8-8CAE-FC15EB1B7DA3}" type="presOf" srcId="{6925B585-E729-4A5F-A6EA-D68E6E9EE3ED}" destId="{A94D8163-0853-41B1-92E9-D4F6D9D2C382}" srcOrd="0" destOrd="0" presId="urn:microsoft.com/office/officeart/2005/8/layout/process3"/>
    <dgm:cxn modelId="{85CE503B-24E9-4986-B0EE-7FDF33D52CE3}" srcId="{C0F06ABA-3FE7-4E2A-8F58-04F9192B8104}" destId="{EB4785BB-529B-4DF7-9504-09A27FE43A3F}" srcOrd="0" destOrd="0" parTransId="{B00CA268-88E1-4E12-BCE7-50DA676830B5}" sibTransId="{0E5E9CB6-9C90-4972-97FE-7734AAC50FC4}"/>
    <dgm:cxn modelId="{E594CA61-0DA6-4C4D-9FC1-2F648A367C32}" type="presOf" srcId="{F5B7F73F-2A4B-45C7-909F-B05D33DAD059}" destId="{ECFB3664-97CA-496F-BFFA-D77D955AFADB}" srcOrd="0" destOrd="0" presId="urn:microsoft.com/office/officeart/2005/8/layout/process3"/>
    <dgm:cxn modelId="{C8BA7A64-BFD0-46A0-B435-AC6BA86B9B8C}" type="presOf" srcId="{6925B585-E729-4A5F-A6EA-D68E6E9EE3ED}" destId="{553D965C-C406-47F6-9924-0FF0DEDFE44B}" srcOrd="1" destOrd="0" presId="urn:microsoft.com/office/officeart/2005/8/layout/process3"/>
    <dgm:cxn modelId="{A7ED4166-65B1-4FEF-AEAA-F37FAF9FE54A}" srcId="{F5B7F73F-2A4B-45C7-909F-B05D33DAD059}" destId="{398BFB57-36E5-4AEA-B374-F4A58990112D}" srcOrd="1" destOrd="0" parTransId="{E62B34D7-EF31-46C4-86D4-EEF13203EF86}" sibTransId="{41105BDA-6DDA-404E-922B-2611C75EF02F}"/>
    <dgm:cxn modelId="{5E165A66-CA2C-46A3-A66B-5187D6D955AF}" srcId="{C0F06ABA-3FE7-4E2A-8F58-04F9192B8104}" destId="{FB60A690-983F-4AF0-B4FD-0856DD2D61B1}" srcOrd="3" destOrd="0" parTransId="{31088A45-7BF2-466C-B459-215B73F88B33}" sibTransId="{A4DAB165-EC64-42BE-80CF-D8B2A534C1C2}"/>
    <dgm:cxn modelId="{CA374968-7FD9-4E1D-B9DA-9D3B6B01C945}" srcId="{A98360A4-B231-47F8-A203-8248DA9879FD}" destId="{F5B7F73F-2A4B-45C7-909F-B05D33DAD059}" srcOrd="1" destOrd="0" parTransId="{9D2A23A6-B3BA-415A-AB8B-D6EA5CB75EA0}" sibTransId="{F05592BA-3D2D-4DAE-892E-FC8BB5F681D3}"/>
    <dgm:cxn modelId="{2E1B984E-6899-4E9D-B5F9-1356D3777D62}" type="presOf" srcId="{B2F5E81E-D1A0-4D67-A594-F0646896337F}" destId="{72F35B8C-4492-45A7-B724-E783F200FF8E}" srcOrd="0" destOrd="1" presId="urn:microsoft.com/office/officeart/2005/8/layout/process3"/>
    <dgm:cxn modelId="{71F7DD52-8282-44E0-95E4-B27EC359715F}" srcId="{A98360A4-B231-47F8-A203-8248DA9879FD}" destId="{C0F06ABA-3FE7-4E2A-8F58-04F9192B8104}" srcOrd="2" destOrd="0" parTransId="{CBB0D4E5-FBD6-4EEF-AD74-E173D2465B11}" sibTransId="{A1FB2518-E790-45DF-8E7D-2315841748DC}"/>
    <dgm:cxn modelId="{E2433B5A-9C30-44F9-BA01-B7EF001869DE}" type="presOf" srcId="{EB4785BB-529B-4DF7-9504-09A27FE43A3F}" destId="{72F35B8C-4492-45A7-B724-E783F200FF8E}" srcOrd="0" destOrd="0" presId="urn:microsoft.com/office/officeart/2005/8/layout/process3"/>
    <dgm:cxn modelId="{11E93C82-4525-4A40-A9D3-DD1C0B7D528E}" srcId="{09048B41-C5CE-43D3-93B1-8FC8A072D59B}" destId="{F2AAD4AC-9BC8-4A71-97C7-8389726CE5B8}" srcOrd="3" destOrd="0" parTransId="{09F868B8-99EA-40A9-BFB2-64E951161208}" sibTransId="{065B4F49-7F84-4F25-AF35-2AD8D0E3B0D2}"/>
    <dgm:cxn modelId="{4AFC918C-5F5F-42BC-AA00-4B39A810FF49}" srcId="{F5B7F73F-2A4B-45C7-909F-B05D33DAD059}" destId="{A62ECC29-47B9-423A-B710-C42CCACFB063}" srcOrd="4" destOrd="0" parTransId="{CE67389C-00E4-4505-A922-EB180439C1E2}" sibTransId="{FDCA0FA0-A529-407C-AD6D-9478B6D801F6}"/>
    <dgm:cxn modelId="{239A268D-29DE-494F-B5EA-665ACE715B90}" type="presOf" srcId="{F97F204B-EA4E-4FB2-AE18-839FAAB0E976}" destId="{E69147A8-B866-46C4-90A9-611E3AB8B03A}" srcOrd="0" destOrd="0" presId="urn:microsoft.com/office/officeart/2005/8/layout/process3"/>
    <dgm:cxn modelId="{ABBEC18E-E75F-4C4B-8641-923A780C2244}" type="presOf" srcId="{7BF19AE9-7E79-4B63-A41E-E627864B73CB}" destId="{E69147A8-B866-46C4-90A9-611E3AB8B03A}" srcOrd="0" destOrd="1" presId="urn:microsoft.com/office/officeart/2005/8/layout/process3"/>
    <dgm:cxn modelId="{180CB395-5571-492A-A8E2-449AAB2C793F}" srcId="{A98360A4-B231-47F8-A203-8248DA9879FD}" destId="{09048B41-C5CE-43D3-93B1-8FC8A072D59B}" srcOrd="0" destOrd="0" parTransId="{A568C4A3-B9DF-4C5A-BC8F-D7F665472BFC}" sibTransId="{6925B585-E729-4A5F-A6EA-D68E6E9EE3ED}"/>
    <dgm:cxn modelId="{7E98EE98-5810-4D46-9B8C-EBBC0B177E25}" srcId="{C0F06ABA-3FE7-4E2A-8F58-04F9192B8104}" destId="{B2F5E81E-D1A0-4D67-A594-F0646896337F}" srcOrd="1" destOrd="0" parTransId="{2C7C7A82-EA22-4802-A504-542FF46F9AF0}" sibTransId="{C67705BD-28AA-4E5E-945B-0B61C7907AF5}"/>
    <dgm:cxn modelId="{E470B4A8-936A-49F7-B9B9-F53CBD230E1C}" type="presOf" srcId="{FB60A690-983F-4AF0-B4FD-0856DD2D61B1}" destId="{72F35B8C-4492-45A7-B724-E783F200FF8E}" srcOrd="0" destOrd="3" presId="urn:microsoft.com/office/officeart/2005/8/layout/process3"/>
    <dgm:cxn modelId="{2E4BC5A9-1456-4C5D-86F1-18F90D0154FA}" type="presOf" srcId="{F5B7F73F-2A4B-45C7-909F-B05D33DAD059}" destId="{82745C6A-FED6-455A-BE6B-9908C016C85F}" srcOrd="1" destOrd="0" presId="urn:microsoft.com/office/officeart/2005/8/layout/process3"/>
    <dgm:cxn modelId="{211CB9AB-DFA6-4E58-995E-C1FC2A9C500D}" srcId="{F5B7F73F-2A4B-45C7-909F-B05D33DAD059}" destId="{E91E187B-7BD2-4A0D-B9BB-F54AF4CE0867}" srcOrd="0" destOrd="0" parTransId="{8E6D252E-26F1-42B5-81D0-D3696792CE4A}" sibTransId="{0BF42D4C-3834-4725-A9A2-535645E9F622}"/>
    <dgm:cxn modelId="{51FD91AD-0938-400F-B959-0E5FA8429803}" type="presOf" srcId="{F05592BA-3D2D-4DAE-892E-FC8BB5F681D3}" destId="{CEB885CE-BAF9-4F77-9B82-48D621EA9164}" srcOrd="1" destOrd="0" presId="urn:microsoft.com/office/officeart/2005/8/layout/process3"/>
    <dgm:cxn modelId="{1A0898AD-65E2-42EB-8683-C3002A05D3CC}" type="presOf" srcId="{09048B41-C5CE-43D3-93B1-8FC8A072D59B}" destId="{E7B61ED2-2706-4F31-A9F5-9E7E632F1CE5}" srcOrd="0" destOrd="0" presId="urn:microsoft.com/office/officeart/2005/8/layout/process3"/>
    <dgm:cxn modelId="{5AB513B5-6A0A-4CB8-9559-14296511CD60}" srcId="{F5B7F73F-2A4B-45C7-909F-B05D33DAD059}" destId="{BF7D3E7F-C6B1-4376-B4F8-E22495DA603C}" srcOrd="2" destOrd="0" parTransId="{772F2969-2324-4F1A-BA23-E6C0DA59F386}" sibTransId="{84807EE1-C3C5-4EC1-B20F-0EB38122D636}"/>
    <dgm:cxn modelId="{33EE39BD-AF44-48F0-9261-EEFDA076A5EB}" srcId="{09048B41-C5CE-43D3-93B1-8FC8A072D59B}" destId="{F97F204B-EA4E-4FB2-AE18-839FAAB0E976}" srcOrd="0" destOrd="0" parTransId="{DCA1AB9F-6694-4851-89AD-384361C4ADED}" sibTransId="{EE6E33DB-1D8E-4BF9-BDE4-12F7E246919F}"/>
    <dgm:cxn modelId="{05824AC7-3C5A-4DB6-B9D1-3CDDA2475B0E}" type="presOf" srcId="{CD1EC86B-8C26-405C-A6C9-A1A2A19BF42F}" destId="{52117666-CC68-4C46-B960-94594EEA469C}" srcOrd="0" destOrd="3" presId="urn:microsoft.com/office/officeart/2005/8/layout/process3"/>
    <dgm:cxn modelId="{E31D21D6-8A05-4A0A-8717-AFBC9FFF7AF7}" type="presOf" srcId="{B604022A-FED0-49F6-839C-5EC16A1D6B4A}" destId="{72F35B8C-4492-45A7-B724-E783F200FF8E}" srcOrd="0" destOrd="2" presId="urn:microsoft.com/office/officeart/2005/8/layout/process3"/>
    <dgm:cxn modelId="{7928B2D6-6722-4D21-8504-6D3E68993578}" srcId="{C0F06ABA-3FE7-4E2A-8F58-04F9192B8104}" destId="{B604022A-FED0-49F6-839C-5EC16A1D6B4A}" srcOrd="2" destOrd="0" parTransId="{83BB8C71-420C-4695-B506-E001EB45DDD0}" sibTransId="{51BD5E58-6C36-418F-BB4B-07E36AED0DA3}"/>
    <dgm:cxn modelId="{13871AD8-0185-4B3C-B1B4-C0BC4561BD59}" type="presOf" srcId="{BF7D3E7F-C6B1-4376-B4F8-E22495DA603C}" destId="{52117666-CC68-4C46-B960-94594EEA469C}" srcOrd="0" destOrd="2" presId="urn:microsoft.com/office/officeart/2005/8/layout/process3"/>
    <dgm:cxn modelId="{4CCF82E2-5C23-4B5F-9255-26CA0AA8BDDF}" type="presOf" srcId="{13C655DF-2FCE-4D6C-8D59-77A4B511AD4A}" destId="{E69147A8-B866-46C4-90A9-611E3AB8B03A}" srcOrd="0" destOrd="2" presId="urn:microsoft.com/office/officeart/2005/8/layout/process3"/>
    <dgm:cxn modelId="{D53AF9ED-2AAE-469B-A69F-E081401DBEF2}" srcId="{09048B41-C5CE-43D3-93B1-8FC8A072D59B}" destId="{13C655DF-2FCE-4D6C-8D59-77A4B511AD4A}" srcOrd="2" destOrd="0" parTransId="{778D00F1-BB52-45A3-8E62-E9A596897454}" sibTransId="{63F5E2BA-A3E7-4886-B36C-869BC0EFDCAF}"/>
    <dgm:cxn modelId="{DA9163F1-3EFE-4134-A35B-FA9C892E7857}" type="presOf" srcId="{F05592BA-3D2D-4DAE-892E-FC8BB5F681D3}" destId="{36A8F410-4491-4B88-9598-BCE3F3B1C3D2}" srcOrd="0" destOrd="0" presId="urn:microsoft.com/office/officeart/2005/8/layout/process3"/>
    <dgm:cxn modelId="{72BA16FE-8FB9-4C4B-8853-2E7BF8AB85EC}" type="presOf" srcId="{398BFB57-36E5-4AEA-B374-F4A58990112D}" destId="{52117666-CC68-4C46-B960-94594EEA469C}" srcOrd="0" destOrd="1" presId="urn:microsoft.com/office/officeart/2005/8/layout/process3"/>
    <dgm:cxn modelId="{234920FE-4D5D-4379-A1FC-22DE591292DA}" type="presOf" srcId="{E91E187B-7BD2-4A0D-B9BB-F54AF4CE0867}" destId="{52117666-CC68-4C46-B960-94594EEA469C}" srcOrd="0" destOrd="0" presId="urn:microsoft.com/office/officeart/2005/8/layout/process3"/>
    <dgm:cxn modelId="{31AE83F3-5EEC-40AA-BDA3-A2578EE37196}" type="presParOf" srcId="{E5C7A54B-E402-4176-B2E7-814A6F24B15B}" destId="{FFD8F8D4-25F4-46BB-87F9-E3FD38D1DDF6}" srcOrd="0" destOrd="0" presId="urn:microsoft.com/office/officeart/2005/8/layout/process3"/>
    <dgm:cxn modelId="{02435E1D-104C-4FDF-BCA4-A4137D46FC1F}" type="presParOf" srcId="{FFD8F8D4-25F4-46BB-87F9-E3FD38D1DDF6}" destId="{E7B61ED2-2706-4F31-A9F5-9E7E632F1CE5}" srcOrd="0" destOrd="0" presId="urn:microsoft.com/office/officeart/2005/8/layout/process3"/>
    <dgm:cxn modelId="{D226F735-0133-4007-9067-944EADED8069}" type="presParOf" srcId="{FFD8F8D4-25F4-46BB-87F9-E3FD38D1DDF6}" destId="{D39753CF-FE64-430C-98F2-107A036ED218}" srcOrd="1" destOrd="0" presId="urn:microsoft.com/office/officeart/2005/8/layout/process3"/>
    <dgm:cxn modelId="{5F1D46F2-ACC2-4F5B-9833-E6815AEAE4BD}" type="presParOf" srcId="{FFD8F8D4-25F4-46BB-87F9-E3FD38D1DDF6}" destId="{E69147A8-B866-46C4-90A9-611E3AB8B03A}" srcOrd="2" destOrd="0" presId="urn:microsoft.com/office/officeart/2005/8/layout/process3"/>
    <dgm:cxn modelId="{903463E3-7D65-4106-9434-D67AD77F6781}" type="presParOf" srcId="{E5C7A54B-E402-4176-B2E7-814A6F24B15B}" destId="{A94D8163-0853-41B1-92E9-D4F6D9D2C382}" srcOrd="1" destOrd="0" presId="urn:microsoft.com/office/officeart/2005/8/layout/process3"/>
    <dgm:cxn modelId="{3F63CE41-E3A2-4964-96E9-9AD1DC1114D2}" type="presParOf" srcId="{A94D8163-0853-41B1-92E9-D4F6D9D2C382}" destId="{553D965C-C406-47F6-9924-0FF0DEDFE44B}" srcOrd="0" destOrd="0" presId="urn:microsoft.com/office/officeart/2005/8/layout/process3"/>
    <dgm:cxn modelId="{23243D2F-21F2-42F0-988B-308D8D96A88A}" type="presParOf" srcId="{E5C7A54B-E402-4176-B2E7-814A6F24B15B}" destId="{43812EA4-0604-4802-82B4-6792D0DA4916}" srcOrd="2" destOrd="0" presId="urn:microsoft.com/office/officeart/2005/8/layout/process3"/>
    <dgm:cxn modelId="{B1B183FF-3F29-4851-9A4A-47851CA821A1}" type="presParOf" srcId="{43812EA4-0604-4802-82B4-6792D0DA4916}" destId="{ECFB3664-97CA-496F-BFFA-D77D955AFADB}" srcOrd="0" destOrd="0" presId="urn:microsoft.com/office/officeart/2005/8/layout/process3"/>
    <dgm:cxn modelId="{BE95D8CC-4CF4-440B-AFAF-73854B813B20}" type="presParOf" srcId="{43812EA4-0604-4802-82B4-6792D0DA4916}" destId="{82745C6A-FED6-455A-BE6B-9908C016C85F}" srcOrd="1" destOrd="0" presId="urn:microsoft.com/office/officeart/2005/8/layout/process3"/>
    <dgm:cxn modelId="{6008CC95-33F5-41F6-977E-CE22353C38D5}" type="presParOf" srcId="{43812EA4-0604-4802-82B4-6792D0DA4916}" destId="{52117666-CC68-4C46-B960-94594EEA469C}" srcOrd="2" destOrd="0" presId="urn:microsoft.com/office/officeart/2005/8/layout/process3"/>
    <dgm:cxn modelId="{46D6038F-86BB-44A0-8EE9-C07A3C12925F}" type="presParOf" srcId="{E5C7A54B-E402-4176-B2E7-814A6F24B15B}" destId="{36A8F410-4491-4B88-9598-BCE3F3B1C3D2}" srcOrd="3" destOrd="0" presId="urn:microsoft.com/office/officeart/2005/8/layout/process3"/>
    <dgm:cxn modelId="{40BF8308-208C-43FC-96C8-61C8A8623C28}" type="presParOf" srcId="{36A8F410-4491-4B88-9598-BCE3F3B1C3D2}" destId="{CEB885CE-BAF9-4F77-9B82-48D621EA9164}" srcOrd="0" destOrd="0" presId="urn:microsoft.com/office/officeart/2005/8/layout/process3"/>
    <dgm:cxn modelId="{7AB85BF2-A11A-4B47-BE7B-16E5DC6C1A11}" type="presParOf" srcId="{E5C7A54B-E402-4176-B2E7-814A6F24B15B}" destId="{9DD1FC81-FB4A-4869-BAD6-285088F9FEE4}" srcOrd="4" destOrd="0" presId="urn:microsoft.com/office/officeart/2005/8/layout/process3"/>
    <dgm:cxn modelId="{E6F21BE9-1EE7-4E98-AFDB-63E9035DAF22}" type="presParOf" srcId="{9DD1FC81-FB4A-4869-BAD6-285088F9FEE4}" destId="{6279741E-075A-4B7F-9233-385BAC9BC427}" srcOrd="0" destOrd="0" presId="urn:microsoft.com/office/officeart/2005/8/layout/process3"/>
    <dgm:cxn modelId="{B4037A15-8948-4C5C-9A1E-5BAEB8881231}" type="presParOf" srcId="{9DD1FC81-FB4A-4869-BAD6-285088F9FEE4}" destId="{22B9E5EA-CD51-408A-907C-FA3A0A45A72C}" srcOrd="1" destOrd="0" presId="urn:microsoft.com/office/officeart/2005/8/layout/process3"/>
    <dgm:cxn modelId="{54CF0F8A-08EA-45F3-A523-65BA6FF461FE}" type="presParOf" srcId="{9DD1FC81-FB4A-4869-BAD6-285088F9FEE4}" destId="{72F35B8C-4492-45A7-B724-E783F200FF8E}"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1CC24-8D00-401A-A5AD-B2C126A92D24}">
      <dsp:nvSpPr>
        <dsp:cNvPr id="0" name=""/>
        <dsp:cNvSpPr/>
      </dsp:nvSpPr>
      <dsp:spPr>
        <a:xfrm>
          <a:off x="102535" y="48610"/>
          <a:ext cx="628194" cy="628194"/>
        </a:xfrm>
        <a:prstGeom prst="pie">
          <a:avLst>
            <a:gd name="adj1" fmla="val 16200000"/>
            <a:gd name="adj2" fmla="val 1800000"/>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433608" y="181727"/>
        <a:ext cx="224355" cy="186962"/>
      </dsp:txXfrm>
    </dsp:sp>
    <dsp:sp modelId="{7C07CA1B-2064-466E-ACFA-F02849B76F4C}">
      <dsp:nvSpPr>
        <dsp:cNvPr id="0" name=""/>
        <dsp:cNvSpPr/>
      </dsp:nvSpPr>
      <dsp:spPr>
        <a:xfrm>
          <a:off x="89597" y="71045"/>
          <a:ext cx="628194" cy="628194"/>
        </a:xfrm>
        <a:prstGeom prst="pie">
          <a:avLst>
            <a:gd name="adj1" fmla="val 1800000"/>
            <a:gd name="adj2" fmla="val 9000000"/>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39167" y="478624"/>
        <a:ext cx="336532" cy="164527"/>
      </dsp:txXfrm>
    </dsp:sp>
    <dsp:sp modelId="{341EDB7A-5EB4-48E8-8383-70889F3640FE}">
      <dsp:nvSpPr>
        <dsp:cNvPr id="0" name=""/>
        <dsp:cNvSpPr/>
      </dsp:nvSpPr>
      <dsp:spPr>
        <a:xfrm>
          <a:off x="76660" y="48610"/>
          <a:ext cx="628194" cy="628194"/>
        </a:xfrm>
        <a:prstGeom prst="pie">
          <a:avLst>
            <a:gd name="adj1" fmla="val 9000000"/>
            <a:gd name="adj2" fmla="val 16200000"/>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49425" y="181727"/>
        <a:ext cx="224355" cy="186962"/>
      </dsp:txXfrm>
    </dsp:sp>
    <dsp:sp modelId="{77CA2CB7-3B82-42C8-BB9C-C3FB15448504}">
      <dsp:nvSpPr>
        <dsp:cNvPr id="0" name=""/>
        <dsp:cNvSpPr/>
      </dsp:nvSpPr>
      <dsp:spPr>
        <a:xfrm>
          <a:off x="63699" y="9722"/>
          <a:ext cx="705970" cy="705970"/>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9E6725-FDCB-4088-9C68-7EA0E4B7B3F0}">
      <dsp:nvSpPr>
        <dsp:cNvPr id="0" name=""/>
        <dsp:cNvSpPr/>
      </dsp:nvSpPr>
      <dsp:spPr>
        <a:xfrm>
          <a:off x="50709" y="32117"/>
          <a:ext cx="705970" cy="705970"/>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C19F474-7896-4D90-89C5-E6BF0A98676F}">
      <dsp:nvSpPr>
        <dsp:cNvPr id="0" name=""/>
        <dsp:cNvSpPr/>
      </dsp:nvSpPr>
      <dsp:spPr>
        <a:xfrm>
          <a:off x="37720" y="9722"/>
          <a:ext cx="705970" cy="705970"/>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896A5-A774-4B4E-A479-97FB99A525A7}">
      <dsp:nvSpPr>
        <dsp:cNvPr id="0" name=""/>
        <dsp:cNvSpPr/>
      </dsp:nvSpPr>
      <dsp:spPr>
        <a:xfrm>
          <a:off x="339337" y="261737"/>
          <a:ext cx="252696" cy="252696"/>
        </a:xfrm>
        <a:prstGeom prst="gear9">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390140" y="320930"/>
        <a:ext cx="151090" cy="129891"/>
      </dsp:txXfrm>
    </dsp:sp>
    <dsp:sp modelId="{5F6AB88A-6742-4B4A-8000-351E7CDAD0BD}">
      <dsp:nvSpPr>
        <dsp:cNvPr id="0" name=""/>
        <dsp:cNvSpPr/>
      </dsp:nvSpPr>
      <dsp:spPr>
        <a:xfrm>
          <a:off x="192313" y="202009"/>
          <a:ext cx="183779" cy="183779"/>
        </a:xfrm>
        <a:prstGeom prst="gear6">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8580" y="248556"/>
        <a:ext cx="91245" cy="90685"/>
      </dsp:txXfrm>
    </dsp:sp>
    <dsp:sp modelId="{3E386D33-18B9-4410-BDD4-91C396C84DB3}">
      <dsp:nvSpPr>
        <dsp:cNvPr id="0" name=""/>
        <dsp:cNvSpPr/>
      </dsp:nvSpPr>
      <dsp:spPr>
        <a:xfrm rot="20700000">
          <a:off x="295248" y="75220"/>
          <a:ext cx="180066" cy="180066"/>
        </a:xfrm>
        <a:prstGeom prst="gear6">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20700000">
        <a:off x="334742" y="114714"/>
        <a:ext cx="101078" cy="101078"/>
      </dsp:txXfrm>
    </dsp:sp>
    <dsp:sp modelId="{301CD25B-8ABA-4220-9129-D5F3D901443F}">
      <dsp:nvSpPr>
        <dsp:cNvPr id="0" name=""/>
        <dsp:cNvSpPr/>
      </dsp:nvSpPr>
      <dsp:spPr>
        <a:xfrm>
          <a:off x="298228" y="233107"/>
          <a:ext cx="323451" cy="323451"/>
        </a:xfrm>
        <a:prstGeom prst="circularArrow">
          <a:avLst>
            <a:gd name="adj1" fmla="val 4687"/>
            <a:gd name="adj2" fmla="val 299029"/>
            <a:gd name="adj3" fmla="val 2202037"/>
            <a:gd name="adj4" fmla="val 16967963"/>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6E66774-97D5-4FD6-9EE2-F49151953416}">
      <dsp:nvSpPr>
        <dsp:cNvPr id="0" name=""/>
        <dsp:cNvSpPr/>
      </dsp:nvSpPr>
      <dsp:spPr>
        <a:xfrm>
          <a:off x="159766" y="173751"/>
          <a:ext cx="235007" cy="235007"/>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CC2520-0663-48F8-9AC1-5B3616D4E7D2}">
      <dsp:nvSpPr>
        <dsp:cNvPr id="0" name=""/>
        <dsp:cNvSpPr/>
      </dsp:nvSpPr>
      <dsp:spPr>
        <a:xfrm>
          <a:off x="253597" y="48184"/>
          <a:ext cx="253385" cy="253385"/>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5A6FD-F43E-4AE1-9CA6-A024288E89E6}">
      <dsp:nvSpPr>
        <dsp:cNvPr id="0" name=""/>
        <dsp:cNvSpPr/>
      </dsp:nvSpPr>
      <dsp:spPr>
        <a:xfrm>
          <a:off x="1229681" y="464570"/>
          <a:ext cx="3096309" cy="3096309"/>
        </a:xfrm>
        <a:prstGeom prst="blockArc">
          <a:avLst>
            <a:gd name="adj1" fmla="val 11880000"/>
            <a:gd name="adj2" fmla="val 16200000"/>
            <a:gd name="adj3" fmla="val 4636"/>
          </a:avLst>
        </a:prstGeom>
        <a:gradFill rotWithShape="0">
          <a:gsLst>
            <a:gs pos="0">
              <a:schemeClr val="accent2">
                <a:hueOff val="1800020"/>
                <a:satOff val="0"/>
                <a:lumOff val="-13334"/>
                <a:alphaOff val="0"/>
                <a:shade val="51000"/>
                <a:satMod val="130000"/>
              </a:schemeClr>
            </a:gs>
            <a:gs pos="80000">
              <a:schemeClr val="accent2">
                <a:hueOff val="1800020"/>
                <a:satOff val="0"/>
                <a:lumOff val="-13334"/>
                <a:alphaOff val="0"/>
                <a:shade val="93000"/>
                <a:satMod val="130000"/>
              </a:schemeClr>
            </a:gs>
            <a:gs pos="100000">
              <a:schemeClr val="accent2">
                <a:hueOff val="1800020"/>
                <a:satOff val="0"/>
                <a:lumOff val="-1333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9C55928-3C28-4ED8-8D27-D66912C1738C}">
      <dsp:nvSpPr>
        <dsp:cNvPr id="0" name=""/>
        <dsp:cNvSpPr/>
      </dsp:nvSpPr>
      <dsp:spPr>
        <a:xfrm>
          <a:off x="1229681" y="464570"/>
          <a:ext cx="3096309" cy="3096309"/>
        </a:xfrm>
        <a:prstGeom prst="blockArc">
          <a:avLst>
            <a:gd name="adj1" fmla="val 7560000"/>
            <a:gd name="adj2" fmla="val 11880000"/>
            <a:gd name="adj3" fmla="val 4636"/>
          </a:avLst>
        </a:prstGeom>
        <a:gradFill rotWithShape="0">
          <a:gsLst>
            <a:gs pos="0">
              <a:schemeClr val="accent2">
                <a:hueOff val="1350015"/>
                <a:satOff val="0"/>
                <a:lumOff val="-10001"/>
                <a:alphaOff val="0"/>
                <a:shade val="51000"/>
                <a:satMod val="130000"/>
              </a:schemeClr>
            </a:gs>
            <a:gs pos="80000">
              <a:schemeClr val="accent2">
                <a:hueOff val="1350015"/>
                <a:satOff val="0"/>
                <a:lumOff val="-10001"/>
                <a:alphaOff val="0"/>
                <a:shade val="93000"/>
                <a:satMod val="130000"/>
              </a:schemeClr>
            </a:gs>
            <a:gs pos="100000">
              <a:schemeClr val="accent2">
                <a:hueOff val="1350015"/>
                <a:satOff val="0"/>
                <a:lumOff val="-1000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64FA503-B06F-4793-B635-D0568567A4F3}">
      <dsp:nvSpPr>
        <dsp:cNvPr id="0" name=""/>
        <dsp:cNvSpPr/>
      </dsp:nvSpPr>
      <dsp:spPr>
        <a:xfrm>
          <a:off x="1229681" y="464570"/>
          <a:ext cx="3096309" cy="3096309"/>
        </a:xfrm>
        <a:prstGeom prst="blockArc">
          <a:avLst>
            <a:gd name="adj1" fmla="val 3240000"/>
            <a:gd name="adj2" fmla="val 7560000"/>
            <a:gd name="adj3" fmla="val 4636"/>
          </a:avLst>
        </a:prstGeom>
        <a:gradFill rotWithShape="0">
          <a:gsLst>
            <a:gs pos="0">
              <a:schemeClr val="accent2">
                <a:hueOff val="900010"/>
                <a:satOff val="0"/>
                <a:lumOff val="-6667"/>
                <a:alphaOff val="0"/>
                <a:shade val="51000"/>
                <a:satMod val="130000"/>
              </a:schemeClr>
            </a:gs>
            <a:gs pos="80000">
              <a:schemeClr val="accent2">
                <a:hueOff val="900010"/>
                <a:satOff val="0"/>
                <a:lumOff val="-6667"/>
                <a:alphaOff val="0"/>
                <a:shade val="93000"/>
                <a:satMod val="130000"/>
              </a:schemeClr>
            </a:gs>
            <a:gs pos="100000">
              <a:schemeClr val="accent2">
                <a:hueOff val="900010"/>
                <a:satOff val="0"/>
                <a:lumOff val="-666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A282C78-F8AC-4BE9-8AF6-1A614DFBF20B}">
      <dsp:nvSpPr>
        <dsp:cNvPr id="0" name=""/>
        <dsp:cNvSpPr/>
      </dsp:nvSpPr>
      <dsp:spPr>
        <a:xfrm>
          <a:off x="1229681" y="464570"/>
          <a:ext cx="3096309" cy="3096309"/>
        </a:xfrm>
        <a:prstGeom prst="blockArc">
          <a:avLst>
            <a:gd name="adj1" fmla="val 20520000"/>
            <a:gd name="adj2" fmla="val 3240000"/>
            <a:gd name="adj3" fmla="val 4636"/>
          </a:avLst>
        </a:prstGeom>
        <a:gradFill rotWithShape="0">
          <a:gsLst>
            <a:gs pos="0">
              <a:schemeClr val="accent2">
                <a:hueOff val="450005"/>
                <a:satOff val="0"/>
                <a:lumOff val="-3334"/>
                <a:alphaOff val="0"/>
                <a:shade val="51000"/>
                <a:satMod val="130000"/>
              </a:schemeClr>
            </a:gs>
            <a:gs pos="80000">
              <a:schemeClr val="accent2">
                <a:hueOff val="450005"/>
                <a:satOff val="0"/>
                <a:lumOff val="-3334"/>
                <a:alphaOff val="0"/>
                <a:shade val="93000"/>
                <a:satMod val="130000"/>
              </a:schemeClr>
            </a:gs>
            <a:gs pos="100000">
              <a:schemeClr val="accent2">
                <a:hueOff val="450005"/>
                <a:satOff val="0"/>
                <a:lumOff val="-333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99A7A5F-B071-462D-9CFB-6A2FEDA42449}">
      <dsp:nvSpPr>
        <dsp:cNvPr id="0" name=""/>
        <dsp:cNvSpPr/>
      </dsp:nvSpPr>
      <dsp:spPr>
        <a:xfrm>
          <a:off x="1229681" y="464570"/>
          <a:ext cx="3096309" cy="3096309"/>
        </a:xfrm>
        <a:prstGeom prst="blockArc">
          <a:avLst>
            <a:gd name="adj1" fmla="val 16200000"/>
            <a:gd name="adj2" fmla="val 20520000"/>
            <a:gd name="adj3" fmla="val 4636"/>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195069C-13F8-43B0-80B4-D0DF826EDAA6}">
      <dsp:nvSpPr>
        <dsp:cNvPr id="0" name=""/>
        <dsp:cNvSpPr/>
      </dsp:nvSpPr>
      <dsp:spPr>
        <a:xfrm>
          <a:off x="2065744" y="1300632"/>
          <a:ext cx="1424183" cy="142418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IN" sz="1300" kern="1200" dirty="0"/>
            <a:t>Growth and Development</a:t>
          </a:r>
        </a:p>
      </dsp:txBody>
      <dsp:txXfrm>
        <a:off x="2274311" y="1509199"/>
        <a:ext cx="1007049" cy="1007049"/>
      </dsp:txXfrm>
    </dsp:sp>
    <dsp:sp modelId="{98A484FF-8243-45D7-A3CC-77351F0A3BF8}">
      <dsp:nvSpPr>
        <dsp:cNvPr id="0" name=""/>
        <dsp:cNvSpPr/>
      </dsp:nvSpPr>
      <dsp:spPr>
        <a:xfrm>
          <a:off x="2279372" y="1995"/>
          <a:ext cx="996928" cy="996928"/>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IN" sz="900" kern="1200" dirty="0"/>
            <a:t>1. Increase Self Awareness</a:t>
          </a:r>
        </a:p>
      </dsp:txBody>
      <dsp:txXfrm>
        <a:off x="2425369" y="147992"/>
        <a:ext cx="704934" cy="704934"/>
      </dsp:txXfrm>
    </dsp:sp>
    <dsp:sp modelId="{8BF7B2C7-AF27-4814-8FE9-2732000BAB97}">
      <dsp:nvSpPr>
        <dsp:cNvPr id="0" name=""/>
        <dsp:cNvSpPr/>
      </dsp:nvSpPr>
      <dsp:spPr>
        <a:xfrm>
          <a:off x="3717621" y="1046944"/>
          <a:ext cx="996928" cy="996928"/>
        </a:xfrm>
        <a:prstGeom prst="ellipse">
          <a:avLst/>
        </a:prstGeom>
        <a:gradFill rotWithShape="0">
          <a:gsLst>
            <a:gs pos="0">
              <a:schemeClr val="accent2">
                <a:hueOff val="450005"/>
                <a:satOff val="0"/>
                <a:lumOff val="-3334"/>
                <a:alphaOff val="0"/>
                <a:shade val="51000"/>
                <a:satMod val="130000"/>
              </a:schemeClr>
            </a:gs>
            <a:gs pos="80000">
              <a:schemeClr val="accent2">
                <a:hueOff val="450005"/>
                <a:satOff val="0"/>
                <a:lumOff val="-3334"/>
                <a:alphaOff val="0"/>
                <a:shade val="93000"/>
                <a:satMod val="130000"/>
              </a:schemeClr>
            </a:gs>
            <a:gs pos="100000">
              <a:schemeClr val="accent2">
                <a:hueOff val="450005"/>
                <a:satOff val="0"/>
                <a:lumOff val="-333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IN" sz="900" kern="1200" dirty="0"/>
            <a:t>2. Draft My Success Plan</a:t>
          </a:r>
        </a:p>
      </dsp:txBody>
      <dsp:txXfrm>
        <a:off x="3863618" y="1192941"/>
        <a:ext cx="704934" cy="704934"/>
      </dsp:txXfrm>
    </dsp:sp>
    <dsp:sp modelId="{2A73526D-BFC8-4DB6-8E9B-154927C2DEFF}">
      <dsp:nvSpPr>
        <dsp:cNvPr id="0" name=""/>
        <dsp:cNvSpPr/>
      </dsp:nvSpPr>
      <dsp:spPr>
        <a:xfrm>
          <a:off x="3168259" y="2737708"/>
          <a:ext cx="996928" cy="996928"/>
        </a:xfrm>
        <a:prstGeom prst="ellipse">
          <a:avLst/>
        </a:prstGeom>
        <a:gradFill rotWithShape="0">
          <a:gsLst>
            <a:gs pos="0">
              <a:schemeClr val="accent2">
                <a:hueOff val="900010"/>
                <a:satOff val="0"/>
                <a:lumOff val="-6667"/>
                <a:alphaOff val="0"/>
                <a:shade val="51000"/>
                <a:satMod val="130000"/>
              </a:schemeClr>
            </a:gs>
            <a:gs pos="80000">
              <a:schemeClr val="accent2">
                <a:hueOff val="900010"/>
                <a:satOff val="0"/>
                <a:lumOff val="-6667"/>
                <a:alphaOff val="0"/>
                <a:shade val="93000"/>
                <a:satMod val="130000"/>
              </a:schemeClr>
            </a:gs>
            <a:gs pos="100000">
              <a:schemeClr val="accent2">
                <a:hueOff val="900010"/>
                <a:satOff val="0"/>
                <a:lumOff val="-666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IN" sz="900" kern="1200" dirty="0"/>
            <a:t>3. Have Development Conversation</a:t>
          </a:r>
        </a:p>
      </dsp:txBody>
      <dsp:txXfrm>
        <a:off x="3314256" y="2883705"/>
        <a:ext cx="704934" cy="704934"/>
      </dsp:txXfrm>
    </dsp:sp>
    <dsp:sp modelId="{9A87AC94-7A15-4C3E-AA9E-BC2E0020365C}">
      <dsp:nvSpPr>
        <dsp:cNvPr id="0" name=""/>
        <dsp:cNvSpPr/>
      </dsp:nvSpPr>
      <dsp:spPr>
        <a:xfrm>
          <a:off x="1390485" y="2737708"/>
          <a:ext cx="996928" cy="996928"/>
        </a:xfrm>
        <a:prstGeom prst="ellipse">
          <a:avLst/>
        </a:prstGeom>
        <a:gradFill rotWithShape="0">
          <a:gsLst>
            <a:gs pos="0">
              <a:schemeClr val="accent2">
                <a:hueOff val="1350015"/>
                <a:satOff val="0"/>
                <a:lumOff val="-10001"/>
                <a:alphaOff val="0"/>
                <a:shade val="51000"/>
                <a:satMod val="130000"/>
              </a:schemeClr>
            </a:gs>
            <a:gs pos="80000">
              <a:schemeClr val="accent2">
                <a:hueOff val="1350015"/>
                <a:satOff val="0"/>
                <a:lumOff val="-10001"/>
                <a:alphaOff val="0"/>
                <a:shade val="93000"/>
                <a:satMod val="130000"/>
              </a:schemeClr>
            </a:gs>
            <a:gs pos="100000">
              <a:schemeClr val="accent2">
                <a:hueOff val="1350015"/>
                <a:satOff val="0"/>
                <a:lumOff val="-1000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IN" sz="900" kern="1200" dirty="0"/>
            <a:t>4. Agree &amp; Execute Your Plan</a:t>
          </a:r>
        </a:p>
      </dsp:txBody>
      <dsp:txXfrm>
        <a:off x="1536482" y="2883705"/>
        <a:ext cx="704934" cy="704934"/>
      </dsp:txXfrm>
    </dsp:sp>
    <dsp:sp modelId="{FF46A589-B5F3-4099-AB2F-E9D8D2AAE8E8}">
      <dsp:nvSpPr>
        <dsp:cNvPr id="0" name=""/>
        <dsp:cNvSpPr/>
      </dsp:nvSpPr>
      <dsp:spPr>
        <a:xfrm>
          <a:off x="841122" y="1046944"/>
          <a:ext cx="996928" cy="996928"/>
        </a:xfrm>
        <a:prstGeom prst="ellipse">
          <a:avLst/>
        </a:prstGeom>
        <a:gradFill rotWithShape="0">
          <a:gsLst>
            <a:gs pos="0">
              <a:schemeClr val="accent2">
                <a:hueOff val="1800020"/>
                <a:satOff val="0"/>
                <a:lumOff val="-13334"/>
                <a:alphaOff val="0"/>
                <a:shade val="51000"/>
                <a:satMod val="130000"/>
              </a:schemeClr>
            </a:gs>
            <a:gs pos="80000">
              <a:schemeClr val="accent2">
                <a:hueOff val="1800020"/>
                <a:satOff val="0"/>
                <a:lumOff val="-13334"/>
                <a:alphaOff val="0"/>
                <a:shade val="93000"/>
                <a:satMod val="130000"/>
              </a:schemeClr>
            </a:gs>
            <a:gs pos="100000">
              <a:schemeClr val="accent2">
                <a:hueOff val="1800020"/>
                <a:satOff val="0"/>
                <a:lumOff val="-1333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IN" sz="900" kern="1200" dirty="0"/>
            <a:t>5. Track Progress</a:t>
          </a:r>
        </a:p>
      </dsp:txBody>
      <dsp:txXfrm>
        <a:off x="987119" y="1192941"/>
        <a:ext cx="704934" cy="7049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9753CF-FE64-430C-98F2-107A036ED218}">
      <dsp:nvSpPr>
        <dsp:cNvPr id="0" name=""/>
        <dsp:cNvSpPr/>
      </dsp:nvSpPr>
      <dsp:spPr>
        <a:xfrm>
          <a:off x="3487" y="158819"/>
          <a:ext cx="1452218" cy="6237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rtl="0">
            <a:lnSpc>
              <a:spcPct val="90000"/>
            </a:lnSpc>
            <a:spcBef>
              <a:spcPct val="0"/>
            </a:spcBef>
            <a:spcAft>
              <a:spcPct val="35000"/>
            </a:spcAft>
            <a:buNone/>
          </a:pPr>
          <a:r>
            <a:rPr lang="en-US" sz="1000" b="1" kern="1200" dirty="0">
              <a:latin typeface="Arial"/>
            </a:rPr>
            <a:t>Prior to the Conversation</a:t>
          </a:r>
          <a:endParaRPr lang="en-US" sz="1000" b="1" kern="1200" dirty="0"/>
        </a:p>
      </dsp:txBody>
      <dsp:txXfrm>
        <a:off x="3487" y="158819"/>
        <a:ext cx="1452218" cy="415832"/>
      </dsp:txXfrm>
    </dsp:sp>
    <dsp:sp modelId="{E69147A8-B866-46C4-90A9-611E3AB8B03A}">
      <dsp:nvSpPr>
        <dsp:cNvPr id="0" name=""/>
        <dsp:cNvSpPr/>
      </dsp:nvSpPr>
      <dsp:spPr>
        <a:xfrm>
          <a:off x="276917" y="634108"/>
          <a:ext cx="1514097" cy="278181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57150" lvl="1" indent="-57150" algn="l" defTabSz="444500" rtl="0">
            <a:lnSpc>
              <a:spcPct val="90000"/>
            </a:lnSpc>
            <a:spcBef>
              <a:spcPct val="0"/>
            </a:spcBef>
            <a:spcAft>
              <a:spcPct val="15000"/>
            </a:spcAft>
            <a:buChar char="•"/>
          </a:pPr>
          <a:r>
            <a:rPr lang="en-US" sz="1000" kern="1200" dirty="0">
              <a:latin typeface="Arial"/>
            </a:rPr>
            <a:t>Review employee’s past performance evaluation</a:t>
          </a:r>
        </a:p>
        <a:p>
          <a:pPr marL="57150" lvl="1" indent="-57150" algn="l" defTabSz="444500" rtl="0">
            <a:lnSpc>
              <a:spcPct val="90000"/>
            </a:lnSpc>
            <a:spcBef>
              <a:spcPct val="0"/>
            </a:spcBef>
            <a:spcAft>
              <a:spcPct val="15000"/>
            </a:spcAft>
            <a:buChar char="•"/>
          </a:pPr>
          <a:r>
            <a:rPr lang="en-US" sz="1000" kern="1200" dirty="0">
              <a:latin typeface="Arial"/>
            </a:rPr>
            <a:t>Deliberate on the MSP shared; employee’s goals, achievements, strengths and opportunities of development</a:t>
          </a:r>
          <a:endParaRPr lang="en-US" sz="1000" kern="1200" dirty="0"/>
        </a:p>
        <a:p>
          <a:pPr marL="57150" lvl="1" indent="-57150" algn="l" defTabSz="444500" rtl="0">
            <a:lnSpc>
              <a:spcPct val="90000"/>
            </a:lnSpc>
            <a:spcBef>
              <a:spcPct val="0"/>
            </a:spcBef>
            <a:spcAft>
              <a:spcPct val="15000"/>
            </a:spcAft>
            <a:buChar char="•"/>
          </a:pPr>
          <a:r>
            <a:rPr lang="en-US" sz="1000" kern="1200" dirty="0">
              <a:latin typeface="Arial"/>
            </a:rPr>
            <a:t>Analyze current skills, knowledge and behaviors</a:t>
          </a:r>
        </a:p>
        <a:p>
          <a:pPr marL="57150" lvl="1" indent="-57150" algn="l" defTabSz="444500" rtl="0">
            <a:lnSpc>
              <a:spcPct val="90000"/>
            </a:lnSpc>
            <a:spcBef>
              <a:spcPct val="0"/>
            </a:spcBef>
            <a:spcAft>
              <a:spcPct val="15000"/>
            </a:spcAft>
            <a:buChar char="•"/>
          </a:pPr>
          <a:r>
            <a:rPr lang="en-US" sz="1000" kern="1200" dirty="0">
              <a:latin typeface="Arial"/>
            </a:rPr>
            <a:t>Consider the learning opportunities that can be made available on the job</a:t>
          </a:r>
        </a:p>
      </dsp:txBody>
      <dsp:txXfrm>
        <a:off x="321263" y="678454"/>
        <a:ext cx="1425405" cy="2693119"/>
      </dsp:txXfrm>
    </dsp:sp>
    <dsp:sp modelId="{A94D8163-0853-41B1-92E9-D4F6D9D2C382}">
      <dsp:nvSpPr>
        <dsp:cNvPr id="0" name=""/>
        <dsp:cNvSpPr/>
      </dsp:nvSpPr>
      <dsp:spPr>
        <a:xfrm>
          <a:off x="1683592" y="185955"/>
          <a:ext cx="483118" cy="3615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1683592" y="258267"/>
        <a:ext cx="374650" cy="216936"/>
      </dsp:txXfrm>
    </dsp:sp>
    <dsp:sp modelId="{82745C6A-FED6-455A-BE6B-9908C016C85F}">
      <dsp:nvSpPr>
        <dsp:cNvPr id="0" name=""/>
        <dsp:cNvSpPr/>
      </dsp:nvSpPr>
      <dsp:spPr>
        <a:xfrm>
          <a:off x="2367249" y="158819"/>
          <a:ext cx="1452218" cy="6237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rtl="0">
            <a:lnSpc>
              <a:spcPct val="90000"/>
            </a:lnSpc>
            <a:spcBef>
              <a:spcPct val="0"/>
            </a:spcBef>
            <a:spcAft>
              <a:spcPct val="35000"/>
            </a:spcAft>
            <a:buNone/>
          </a:pPr>
          <a:r>
            <a:rPr lang="en-US" sz="1000" b="1" kern="1200" dirty="0">
              <a:latin typeface="Arial"/>
            </a:rPr>
            <a:t>During the Conversation</a:t>
          </a:r>
          <a:endParaRPr lang="en-US" sz="1000" b="1" kern="1200" dirty="0"/>
        </a:p>
      </dsp:txBody>
      <dsp:txXfrm>
        <a:off x="2367249" y="158819"/>
        <a:ext cx="1452218" cy="415832"/>
      </dsp:txXfrm>
    </dsp:sp>
    <dsp:sp modelId="{52117666-CC68-4C46-B960-94594EEA469C}">
      <dsp:nvSpPr>
        <dsp:cNvPr id="0" name=""/>
        <dsp:cNvSpPr/>
      </dsp:nvSpPr>
      <dsp:spPr>
        <a:xfrm>
          <a:off x="2640679" y="634108"/>
          <a:ext cx="1514097" cy="278181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57150" lvl="1" indent="-57150" algn="l" defTabSz="444500" rtl="0">
            <a:lnSpc>
              <a:spcPct val="90000"/>
            </a:lnSpc>
            <a:spcBef>
              <a:spcPct val="0"/>
            </a:spcBef>
            <a:spcAft>
              <a:spcPct val="15000"/>
            </a:spcAft>
            <a:buChar char="•"/>
          </a:pPr>
          <a:r>
            <a:rPr lang="en-US" sz="1000" kern="1200" dirty="0">
              <a:latin typeface="Arial"/>
            </a:rPr>
            <a:t>Listen actively</a:t>
          </a:r>
          <a:endParaRPr lang="en-US" sz="1000" kern="1200" dirty="0"/>
        </a:p>
        <a:p>
          <a:pPr marL="57150" lvl="1" indent="-57150" algn="l" defTabSz="444500" rtl="0">
            <a:lnSpc>
              <a:spcPct val="90000"/>
            </a:lnSpc>
            <a:spcBef>
              <a:spcPct val="0"/>
            </a:spcBef>
            <a:spcAft>
              <a:spcPct val="15000"/>
            </a:spcAft>
            <a:buChar char="•"/>
          </a:pPr>
          <a:r>
            <a:rPr lang="en-US" sz="1000" kern="1200" dirty="0">
              <a:latin typeface="Arial"/>
            </a:rPr>
            <a:t>Ask open ended questions</a:t>
          </a:r>
        </a:p>
        <a:p>
          <a:pPr marL="57150" lvl="1" indent="-57150" algn="l" defTabSz="444500">
            <a:lnSpc>
              <a:spcPct val="90000"/>
            </a:lnSpc>
            <a:spcBef>
              <a:spcPct val="0"/>
            </a:spcBef>
            <a:spcAft>
              <a:spcPct val="15000"/>
            </a:spcAft>
            <a:buChar char="•"/>
          </a:pPr>
          <a:r>
            <a:rPr lang="en-US" sz="1000" kern="1200" dirty="0">
              <a:latin typeface="Arial"/>
            </a:rPr>
            <a:t>Encourage employees to share their long term career goals and associated development needs</a:t>
          </a:r>
          <a:endParaRPr lang="en-US" sz="1000" kern="1200" dirty="0"/>
        </a:p>
        <a:p>
          <a:pPr marL="57150" lvl="1" indent="-57150" algn="l" defTabSz="444500" rtl="0">
            <a:lnSpc>
              <a:spcPct val="90000"/>
            </a:lnSpc>
            <a:spcBef>
              <a:spcPct val="0"/>
            </a:spcBef>
            <a:spcAft>
              <a:spcPct val="15000"/>
            </a:spcAft>
            <a:buChar char="•"/>
          </a:pPr>
          <a:r>
            <a:rPr lang="en-US" sz="1000" kern="1200" dirty="0">
              <a:latin typeface="Arial"/>
            </a:rPr>
            <a:t>Gain clarity on the employee’s personal vision of career success and the roles they want to pursue.</a:t>
          </a:r>
        </a:p>
        <a:p>
          <a:pPr marL="57150" lvl="1" indent="-57150" algn="l" defTabSz="444500" rtl="0">
            <a:lnSpc>
              <a:spcPct val="90000"/>
            </a:lnSpc>
            <a:spcBef>
              <a:spcPct val="0"/>
            </a:spcBef>
            <a:spcAft>
              <a:spcPct val="15000"/>
            </a:spcAft>
            <a:buChar char="•"/>
          </a:pPr>
          <a:endParaRPr lang="en-US" sz="1000" kern="1200" dirty="0">
            <a:latin typeface="Arial"/>
          </a:endParaRPr>
        </a:p>
      </dsp:txBody>
      <dsp:txXfrm>
        <a:off x="2685025" y="678454"/>
        <a:ext cx="1425405" cy="2693119"/>
      </dsp:txXfrm>
    </dsp:sp>
    <dsp:sp modelId="{36A8F410-4491-4B88-9598-BCE3F3B1C3D2}">
      <dsp:nvSpPr>
        <dsp:cNvPr id="0" name=""/>
        <dsp:cNvSpPr/>
      </dsp:nvSpPr>
      <dsp:spPr>
        <a:xfrm>
          <a:off x="4047354" y="185955"/>
          <a:ext cx="483118" cy="3615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4047354" y="258267"/>
        <a:ext cx="374650" cy="216936"/>
      </dsp:txXfrm>
    </dsp:sp>
    <dsp:sp modelId="{22B9E5EA-CD51-408A-907C-FA3A0A45A72C}">
      <dsp:nvSpPr>
        <dsp:cNvPr id="0" name=""/>
        <dsp:cNvSpPr/>
      </dsp:nvSpPr>
      <dsp:spPr>
        <a:xfrm>
          <a:off x="4731011" y="158819"/>
          <a:ext cx="1452218" cy="6237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rtl="0">
            <a:lnSpc>
              <a:spcPct val="90000"/>
            </a:lnSpc>
            <a:spcBef>
              <a:spcPct val="0"/>
            </a:spcBef>
            <a:spcAft>
              <a:spcPct val="35000"/>
            </a:spcAft>
            <a:buNone/>
          </a:pPr>
          <a:r>
            <a:rPr lang="en-US" sz="1000" b="1" kern="1200" dirty="0">
              <a:latin typeface="Arial"/>
            </a:rPr>
            <a:t>Post the Conversation</a:t>
          </a:r>
          <a:endParaRPr lang="en-US" sz="1000" b="1" kern="1200" dirty="0"/>
        </a:p>
      </dsp:txBody>
      <dsp:txXfrm>
        <a:off x="4731011" y="158819"/>
        <a:ext cx="1452218" cy="415832"/>
      </dsp:txXfrm>
    </dsp:sp>
    <dsp:sp modelId="{72F35B8C-4492-45A7-B724-E783F200FF8E}">
      <dsp:nvSpPr>
        <dsp:cNvPr id="0" name=""/>
        <dsp:cNvSpPr/>
      </dsp:nvSpPr>
      <dsp:spPr>
        <a:xfrm>
          <a:off x="5001002" y="634108"/>
          <a:ext cx="1514097" cy="278181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57150" lvl="1" indent="-57150" algn="l" defTabSz="444500">
            <a:lnSpc>
              <a:spcPct val="90000"/>
            </a:lnSpc>
            <a:spcBef>
              <a:spcPct val="0"/>
            </a:spcBef>
            <a:spcAft>
              <a:spcPct val="15000"/>
            </a:spcAft>
            <a:buChar char="•"/>
          </a:pPr>
          <a:r>
            <a:rPr lang="en-US" sz="1000" kern="1200" dirty="0"/>
            <a:t>Review the updated plan </a:t>
          </a:r>
        </a:p>
        <a:p>
          <a:pPr marL="57150" lvl="1" indent="-57150" algn="l" defTabSz="444500">
            <a:lnSpc>
              <a:spcPct val="90000"/>
            </a:lnSpc>
            <a:spcBef>
              <a:spcPct val="0"/>
            </a:spcBef>
            <a:spcAft>
              <a:spcPct val="15000"/>
            </a:spcAft>
            <a:buChar char="•"/>
          </a:pPr>
          <a:r>
            <a:rPr lang="en-US" sz="1000" kern="1200" dirty="0"/>
            <a:t>Plan the next check-in to provide support and commitment to meet the set milestones</a:t>
          </a:r>
        </a:p>
        <a:p>
          <a:pPr marL="57150" lvl="1" indent="-57150" algn="l" defTabSz="444500">
            <a:lnSpc>
              <a:spcPct val="90000"/>
            </a:lnSpc>
            <a:spcBef>
              <a:spcPct val="0"/>
            </a:spcBef>
            <a:spcAft>
              <a:spcPct val="15000"/>
            </a:spcAft>
            <a:buChar char="•"/>
          </a:pPr>
          <a:r>
            <a:rPr lang="en-US" sz="1000" kern="1200" dirty="0"/>
            <a:t>Share information on the employee’s growth journey with leadership</a:t>
          </a:r>
        </a:p>
        <a:p>
          <a:pPr marL="57150" lvl="1" indent="-57150" algn="l" defTabSz="444500">
            <a:lnSpc>
              <a:spcPct val="90000"/>
            </a:lnSpc>
            <a:spcBef>
              <a:spcPct val="0"/>
            </a:spcBef>
            <a:spcAft>
              <a:spcPct val="15000"/>
            </a:spcAft>
            <a:buChar char="•"/>
          </a:pPr>
          <a:endParaRPr lang="en-US" sz="1000" kern="1200" dirty="0"/>
        </a:p>
      </dsp:txBody>
      <dsp:txXfrm>
        <a:off x="5045348" y="678454"/>
        <a:ext cx="1425405" cy="2693119"/>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t>29.06.2020</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t>29.06.2020</a:t>
            </a:fld>
            <a:endParaRPr lang="en-US"/>
          </a:p>
        </p:txBody>
      </p:sp>
      <p:sp>
        <p:nvSpPr>
          <p:cNvPr id="4" name="Slide Image Placeholder 3"/>
          <p:cNvSpPr>
            <a:spLocks noGrp="1" noRot="1" noChangeAspect="1"/>
          </p:cNvSpPr>
          <p:nvPr>
            <p:ph type="sldImg" idx="2"/>
          </p:nvPr>
        </p:nvSpPr>
        <p:spPr>
          <a:xfrm>
            <a:off x="369888"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DE78C4-65F8-C441-A576-BA0CB16704C9}"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66966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0" y="1597819"/>
            <a:ext cx="9144000" cy="1102519"/>
          </a:xfrm>
        </p:spPr>
        <p:txBody>
          <a:bodyPr lIns="0" tIns="0" rIns="0" bIns="0" anchor="b" anchorCtr="0"/>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0" y="2857500"/>
            <a:ext cx="9144000" cy="971550"/>
          </a:xfrm>
        </p:spPr>
        <p:txBody>
          <a:bodyPr anchor="t" anchorCtr="0"/>
          <a:lstStyle>
            <a:lvl1pPr marL="0" indent="0" algn="ctr">
              <a:buFont typeface="Wingdings 2" pitchFamily="18" charset="2"/>
              <a:buNone/>
              <a:defRPr b="0" smtClean="0">
                <a:solidFill>
                  <a:srgbClr val="006DAC"/>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180035"/>
            <a:ext cx="9144000" cy="1125140"/>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099466"/>
            <a:ext cx="86868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Rectangle 16"/>
          <p:cNvSpPr>
            <a:spLocks noGrp="1" noChangeArrowheads="1"/>
          </p:cNvSpPr>
          <p:nvPr>
            <p:ph type="title"/>
          </p:nvPr>
        </p:nvSpPr>
        <p:spPr bwMode="gray">
          <a:xfrm>
            <a:off x="139336" y="139067"/>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endParaRPr lang="en-US"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4" name="Rectangle 16"/>
          <p:cNvSpPr>
            <a:spLocks noGrp="1" noChangeArrowheads="1"/>
          </p:cNvSpPr>
          <p:nvPr>
            <p:ph type="title"/>
          </p:nvPr>
        </p:nvSpPr>
        <p:spPr bwMode="gray">
          <a:xfrm>
            <a:off x="139336" y="147949"/>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093744"/>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093744"/>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chemeClr val="accent1"/>
                </a:solidFill>
              </a:defRPr>
            </a:lvl1p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23601"/>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endParaRPr lang="en-US" dirty="0"/>
          </a:p>
        </p:txBody>
      </p:sp>
      <p:sp>
        <p:nvSpPr>
          <p:cNvPr id="10" name="Content Placeholder 3"/>
          <p:cNvSpPr>
            <a:spLocks noGrp="1"/>
          </p:cNvSpPr>
          <p:nvPr>
            <p:ph sz="half" idx="12"/>
          </p:nvPr>
        </p:nvSpPr>
        <p:spPr>
          <a:xfrm>
            <a:off x="228600" y="3018773"/>
            <a:ext cx="8686800" cy="192024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002573"/>
            <a:ext cx="8686800" cy="192024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029866"/>
            <a:ext cx="4267200" cy="6858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029866"/>
            <a:ext cx="4267200" cy="6858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228600" y="1715666"/>
            <a:ext cx="4267200" cy="3142084"/>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139958"/>
            <a:ext cx="6629400" cy="754380"/>
          </a:xfrm>
          <a:prstGeom prst="rect">
            <a:avLst/>
          </a:prstGeom>
          <a:noFill/>
          <a:ln w="9525">
            <a:noFill/>
            <a:miter lim="800000"/>
            <a:headEnd/>
            <a:tailEnd/>
          </a:ln>
          <a:effectLst/>
        </p:spPr>
        <p:txBody>
          <a:bodyPr/>
          <a:lstStyle>
            <a:lvl1pPr>
              <a:defRPr lang="en-US" sz="2000" b="0" dirty="0" smtClean="0">
                <a:solidFill>
                  <a:srgbClr val="0077BB"/>
                </a:solidFill>
                <a:effectLst/>
                <a:latin typeface="Arial"/>
                <a:ea typeface="MS PGothic" pitchFamily="34" charset="-128"/>
                <a:cs typeface="Arial"/>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4648200" y="1720018"/>
            <a:ext cx="4267200" cy="3137732"/>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017 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112421"/>
            <a:ext cx="6629400" cy="754380"/>
          </a:xfrm>
        </p:spPr>
        <p:txBody>
          <a:bodyPr/>
          <a:lstStyle>
            <a:lvl1pPr>
              <a:defRPr>
                <a:solidFill>
                  <a:srgbClr val="0077BB"/>
                </a:solidFill>
              </a:defRPr>
            </a:lvl1pPr>
          </a:lstStyle>
          <a:p>
            <a:r>
              <a:rPr lang="en-US"/>
              <a:t>Click to edit Master title style</a:t>
            </a:r>
            <a:endParaRPr lang="en-US" dirty="0"/>
          </a:p>
        </p:txBody>
      </p:sp>
      <p:sp>
        <p:nvSpPr>
          <p:cNvPr id="3" name="Content Placeholder 2"/>
          <p:cNvSpPr>
            <a:spLocks noGrp="1"/>
          </p:cNvSpPr>
          <p:nvPr>
            <p:ph sz="half" idx="1"/>
          </p:nvPr>
        </p:nvSpPr>
        <p:spPr>
          <a:xfrm>
            <a:off x="223838" y="1004058"/>
            <a:ext cx="4114800" cy="188595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004058"/>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3028950"/>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3028950"/>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rgbClr val="0077BB"/>
                </a:solidFill>
              </a:defRPr>
            </a:lvl1pPr>
          </a:lstStyle>
          <a:p>
            <a:pPr lvl="0"/>
            <a:r>
              <a:rPr lang="en-US"/>
              <a:t>Click to edit Master title style</a:t>
            </a:r>
            <a:endParaRPr lang="en-US" dirty="0"/>
          </a:p>
        </p:txBody>
      </p:sp>
      <p:sp>
        <p:nvSpPr>
          <p:cNvPr id="10" name="Content Placeholder 2"/>
          <p:cNvSpPr>
            <a:spLocks noGrp="1"/>
          </p:cNvSpPr>
          <p:nvPr>
            <p:ph sz="half" idx="1"/>
          </p:nvPr>
        </p:nvSpPr>
        <p:spPr>
          <a:xfrm>
            <a:off x="223838" y="1004208"/>
            <a:ext cx="4114800" cy="188595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5" y="1004208"/>
            <a:ext cx="4256315" cy="188595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3019343"/>
            <a:ext cx="8675914" cy="1920240"/>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0892"/>
            <a:ext cx="6858000" cy="800100"/>
          </a:xfrm>
        </p:spPr>
        <p:txBody>
          <a:bodyPr/>
          <a:lstStyle/>
          <a:p>
            <a:r>
              <a:rPr lang="en-US"/>
              <a:t>Click to edit Master title style</a:t>
            </a:r>
          </a:p>
        </p:txBody>
      </p:sp>
      <p:sp>
        <p:nvSpPr>
          <p:cNvPr id="3" name="Content Placeholder 2"/>
          <p:cNvSpPr>
            <a:spLocks noGrp="1"/>
          </p:cNvSpPr>
          <p:nvPr>
            <p:ph idx="1"/>
          </p:nvPr>
        </p:nvSpPr>
        <p:spPr>
          <a:xfrm>
            <a:off x="130628" y="984000"/>
            <a:ext cx="8686800" cy="3771900"/>
          </a:xfrm>
        </p:spPr>
        <p:txBody>
          <a:bodyPr>
            <a:normAutofit/>
          </a:bodyPr>
          <a:lstStyle>
            <a:lvl1pPr marL="175022" marR="0" indent="-175022" algn="l" defTabSz="6858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342900" marR="0" indent="-167879" algn="l" defTabSz="6858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520304" marR="0" indent="-171450" algn="l" defTabSz="6858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688181" marR="0" indent="-171450" algn="l" defTabSz="6858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863204" marR="0" indent="-171450" algn="l" defTabSz="6858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486607927"/>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with Subtitle">
    <p:spTree>
      <p:nvGrpSpPr>
        <p:cNvPr id="1" name=""/>
        <p:cNvGrpSpPr/>
        <p:nvPr/>
      </p:nvGrpSpPr>
      <p:grpSpPr>
        <a:xfrm>
          <a:off x="0" y="0"/>
          <a:ext cx="0" cy="0"/>
          <a:chOff x="0" y="0"/>
          <a:chExt cx="0" cy="0"/>
        </a:xfrm>
      </p:grpSpPr>
      <p:sp>
        <p:nvSpPr>
          <p:cNvPr id="7" name="Subline"/>
          <p:cNvSpPr>
            <a:spLocks noGrp="1"/>
          </p:cNvSpPr>
          <p:nvPr>
            <p:ph type="body" sz="quarter" idx="13" hasCustomPrompt="1"/>
          </p:nvPr>
        </p:nvSpPr>
        <p:spPr>
          <a:xfrm>
            <a:off x="131764" y="537356"/>
            <a:ext cx="7640636" cy="358759"/>
          </a:xfrm>
        </p:spPr>
        <p:txBody>
          <a:bodyPr/>
          <a:lstStyle>
            <a:lvl1pPr marL="0" indent="0">
              <a:lnSpc>
                <a:spcPct val="90000"/>
              </a:lnSpc>
              <a:spcBef>
                <a:spcPts val="0"/>
              </a:spcBef>
              <a:buNone/>
              <a:defRPr sz="1200" i="1" baseline="0">
                <a:solidFill>
                  <a:schemeClr val="tx1"/>
                </a:solidFill>
              </a:defRPr>
            </a:lvl1pPr>
          </a:lstStyle>
          <a:p>
            <a:pPr lvl="0"/>
            <a:r>
              <a:rPr lang="en-US"/>
              <a:t>Enter your subtitle here</a:t>
            </a:r>
          </a:p>
        </p:txBody>
      </p:sp>
      <p:sp>
        <p:nvSpPr>
          <p:cNvPr id="3" name="Title 2">
            <a:extLst>
              <a:ext uri="{FF2B5EF4-FFF2-40B4-BE49-F238E27FC236}">
                <a16:creationId xmlns:a16="http://schemas.microsoft.com/office/drawing/2014/main" id="{0C5D8599-F212-412E-9EA5-3138768D8178}"/>
              </a:ext>
            </a:extLst>
          </p:cNvPr>
          <p:cNvSpPr>
            <a:spLocks noGrp="1"/>
          </p:cNvSpPr>
          <p:nvPr>
            <p:ph type="title"/>
          </p:nvPr>
        </p:nvSpPr>
        <p:spPr>
          <a:xfrm>
            <a:off x="131764" y="178595"/>
            <a:ext cx="7640636" cy="358759"/>
          </a:xfrm>
        </p:spPr>
        <p:txBody>
          <a:bodyPr/>
          <a:lstStyle>
            <a:lvl1pPr>
              <a:defRPr/>
            </a:lvl1pPr>
          </a:lstStyle>
          <a:p>
            <a:r>
              <a:rPr lang="en-US"/>
              <a:t>Click to edit Master title style</a:t>
            </a:r>
          </a:p>
        </p:txBody>
      </p:sp>
      <p:sp>
        <p:nvSpPr>
          <p:cNvPr id="5" name="Text Placeholder 2">
            <a:extLst>
              <a:ext uri="{FF2B5EF4-FFF2-40B4-BE49-F238E27FC236}">
                <a16:creationId xmlns:a16="http://schemas.microsoft.com/office/drawing/2014/main" id="{AF3FD4F7-EDDB-4BC1-91CA-6A92CF552C3B}"/>
              </a:ext>
            </a:extLst>
          </p:cNvPr>
          <p:cNvSpPr>
            <a:spLocks noGrp="1"/>
          </p:cNvSpPr>
          <p:nvPr>
            <p:ph type="body" sz="quarter" idx="12"/>
          </p:nvPr>
        </p:nvSpPr>
        <p:spPr>
          <a:xfrm>
            <a:off x="137102" y="4622226"/>
            <a:ext cx="8686800" cy="346075"/>
          </a:xfrm>
        </p:spPr>
        <p:txBody>
          <a:bodyPr anchor="b"/>
          <a:lstStyle>
            <a:lvl1pPr marL="0" indent="0">
              <a:lnSpc>
                <a:spcPct val="90000"/>
              </a:lnSpc>
              <a:spcBef>
                <a:spcPts val="150"/>
              </a:spcBef>
              <a:buNone/>
              <a:defRPr sz="600"/>
            </a:lvl1pPr>
            <a:lvl2pPr marL="175018" indent="0">
              <a:lnSpc>
                <a:spcPct val="90000"/>
              </a:lnSpc>
              <a:spcBef>
                <a:spcPts val="150"/>
              </a:spcBef>
              <a:buNone/>
              <a:defRPr sz="600"/>
            </a:lvl2pPr>
            <a:lvl3pPr marL="348845" indent="0">
              <a:lnSpc>
                <a:spcPct val="90000"/>
              </a:lnSpc>
              <a:spcBef>
                <a:spcPts val="150"/>
              </a:spcBef>
              <a:buNone/>
              <a:defRPr sz="600"/>
            </a:lvl3pPr>
            <a:lvl4pPr marL="516719" indent="0">
              <a:lnSpc>
                <a:spcPct val="90000"/>
              </a:lnSpc>
              <a:spcBef>
                <a:spcPts val="150"/>
              </a:spcBef>
              <a:buNone/>
              <a:defRPr sz="600"/>
            </a:lvl4pPr>
            <a:lvl5pPr marL="691736" indent="0">
              <a:lnSpc>
                <a:spcPct val="90000"/>
              </a:lnSpc>
              <a:spcBef>
                <a:spcPts val="150"/>
              </a:spcBef>
              <a:buNone/>
              <a:defRPr sz="600"/>
            </a:lvl5pPr>
          </a:lstStyle>
          <a:p>
            <a:pPr lvl="0"/>
            <a:r>
              <a:rPr lang="en-US"/>
              <a:t>Edit Master text styles</a:t>
            </a:r>
          </a:p>
        </p:txBody>
      </p:sp>
      <p:sp>
        <p:nvSpPr>
          <p:cNvPr id="6" name="Content Placeholder 2">
            <a:extLst>
              <a:ext uri="{FF2B5EF4-FFF2-40B4-BE49-F238E27FC236}">
                <a16:creationId xmlns:a16="http://schemas.microsoft.com/office/drawing/2014/main" id="{EDCFCAF3-BA54-43BC-887A-2092C70F933B}"/>
              </a:ext>
            </a:extLst>
          </p:cNvPr>
          <p:cNvSpPr>
            <a:spLocks noGrp="1"/>
          </p:cNvSpPr>
          <p:nvPr>
            <p:ph idx="1"/>
          </p:nvPr>
        </p:nvSpPr>
        <p:spPr>
          <a:xfrm>
            <a:off x="130175" y="978408"/>
            <a:ext cx="8686800" cy="4014216"/>
          </a:xfrm>
        </p:spPr>
        <p:txBody>
          <a:bodyPr/>
          <a:lstStyle>
            <a:lvl1pPr marL="175022" indent="-175022">
              <a:buFont typeface="Wingdings 2" panose="05020102010507070707" pitchFamily="18" charset="2"/>
              <a:buChar cha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1510206"/>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ig Background with image">
    <p:spTree>
      <p:nvGrpSpPr>
        <p:cNvPr id="1" name=""/>
        <p:cNvGrpSpPr/>
        <p:nvPr/>
      </p:nvGrpSpPr>
      <p:grpSpPr>
        <a:xfrm>
          <a:off x="0" y="0"/>
          <a:ext cx="0" cy="0"/>
          <a:chOff x="0" y="0"/>
          <a:chExt cx="0" cy="0"/>
        </a:xfrm>
      </p:grpSpPr>
      <p:sp>
        <p:nvSpPr>
          <p:cNvPr id="7" name="Picture Placeholder 13"/>
          <p:cNvSpPr>
            <a:spLocks noGrp="1"/>
          </p:cNvSpPr>
          <p:nvPr>
            <p:ph type="pic" sz="quarter" idx="22"/>
          </p:nvPr>
        </p:nvSpPr>
        <p:spPr>
          <a:xfrm>
            <a:off x="0" y="0"/>
            <a:ext cx="9144000" cy="5143500"/>
          </a:xfrm>
          <a:effectLst/>
        </p:spPr>
        <p:txBody>
          <a:bodyPr>
            <a:normAutofit/>
          </a:bodyPr>
          <a:lstStyle>
            <a:lvl1pPr marL="0" indent="0">
              <a:buNone/>
              <a:defRPr sz="105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331955787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xmlns:p14="http://schemas.microsoft.com/office/powerpoint/2010/mai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2017 Title Only">
    <p:spTree>
      <p:nvGrpSpPr>
        <p:cNvPr id="1" name=""/>
        <p:cNvGrpSpPr/>
        <p:nvPr/>
      </p:nvGrpSpPr>
      <p:grpSpPr>
        <a:xfrm>
          <a:off x="0" y="0"/>
          <a:ext cx="0" cy="0"/>
          <a:chOff x="0" y="0"/>
          <a:chExt cx="0" cy="0"/>
        </a:xfrm>
      </p:grpSpPr>
      <p:sp>
        <p:nvSpPr>
          <p:cNvPr id="4" name="Rectangle 16"/>
          <p:cNvSpPr>
            <a:spLocks noGrp="1" noChangeArrowheads="1"/>
          </p:cNvSpPr>
          <p:nvPr>
            <p:ph type="title"/>
          </p:nvPr>
        </p:nvSpPr>
        <p:spPr bwMode="gray">
          <a:xfrm>
            <a:off x="139336" y="147949"/>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p>
        </p:txBody>
      </p:sp>
    </p:spTree>
    <p:extLst>
      <p:ext uri="{BB962C8B-B14F-4D97-AF65-F5344CB8AC3E}">
        <p14:creationId xmlns:p14="http://schemas.microsoft.com/office/powerpoint/2010/main" val="914623733"/>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90381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a:xfrm>
            <a:off x="457200" y="1025055"/>
            <a:ext cx="4038600" cy="3394075"/>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025055"/>
            <a:ext cx="4038600" cy="3394075"/>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043470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dirty="0"/>
          </a:p>
        </p:txBody>
      </p:sp>
      <p:sp>
        <p:nvSpPr>
          <p:cNvPr id="4" name="Content Placeholder 3"/>
          <p:cNvSpPr>
            <a:spLocks noGrp="1"/>
          </p:cNvSpPr>
          <p:nvPr>
            <p:ph sz="half" idx="2"/>
          </p:nvPr>
        </p:nvSpPr>
        <p:spPr>
          <a:xfrm>
            <a:off x="457200" y="1631950"/>
            <a:ext cx="4040188" cy="296227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dirty="0"/>
          </a:p>
        </p:txBody>
      </p:sp>
      <p:sp>
        <p:nvSpPr>
          <p:cNvPr id="6" name="Content Placeholder 5"/>
          <p:cNvSpPr>
            <a:spLocks noGrp="1"/>
          </p:cNvSpPr>
          <p:nvPr>
            <p:ph sz="quarter" idx="4"/>
          </p:nvPr>
        </p:nvSpPr>
        <p:spPr>
          <a:xfrm>
            <a:off x="4645025" y="1631950"/>
            <a:ext cx="4041775" cy="296227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03745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16511396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819894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9"/>
            <a:ext cx="3008313" cy="583152"/>
          </a:xfrm>
        </p:spPr>
        <p:txBody>
          <a:bodyPr anchor="t"/>
          <a:lstStyle>
            <a:lvl1pPr algn="l">
              <a:defRPr sz="2000" b="1"/>
            </a:lvl1pPr>
          </a:lstStyle>
          <a:p>
            <a:endParaRPr lang="en-US" dirty="0"/>
          </a:p>
        </p:txBody>
      </p:sp>
      <p:sp>
        <p:nvSpPr>
          <p:cNvPr id="3" name="Content Placeholder 2"/>
          <p:cNvSpPr>
            <a:spLocks noGrp="1"/>
          </p:cNvSpPr>
          <p:nvPr>
            <p:ph idx="1"/>
          </p:nvPr>
        </p:nvSpPr>
        <p:spPr>
          <a:xfrm>
            <a:off x="3575050" y="204788"/>
            <a:ext cx="5111750" cy="4389437"/>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953311"/>
            <a:ext cx="3008313" cy="364091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712776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endParaRPr lang="en-US" dirty="0"/>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328535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5.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129783"/>
            <a:ext cx="8686800" cy="38611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8" name="Text Box 4"/>
          <p:cNvSpPr txBox="1">
            <a:spLocks noChangeArrowheads="1"/>
          </p:cNvSpPr>
          <p:nvPr/>
        </p:nvSpPr>
        <p:spPr bwMode="auto">
          <a:xfrm>
            <a:off x="8592" y="4960095"/>
            <a:ext cx="1405872" cy="200055"/>
          </a:xfrm>
          <a:prstGeom prst="rect">
            <a:avLst/>
          </a:prstGeom>
          <a:noFill/>
          <a:ln>
            <a:noFill/>
          </a:ln>
        </p:spPr>
        <p:txBody>
          <a:bodyPr wrap="none">
            <a:spAutoFit/>
          </a:bodyPr>
          <a:lstStyle/>
          <a:p>
            <a:pPr algn="r" eaLnBrk="0" hangingPunct="0">
              <a:buFont typeface="Verdana" pitchFamily="34" charset="0"/>
              <a:buNone/>
            </a:pPr>
            <a:r>
              <a:rPr lang="en-US" sz="700" dirty="0">
                <a:solidFill>
                  <a:srgbClr val="000000"/>
                </a:solidFill>
              </a:rPr>
              <a:t>©2020 Waters Corporation</a:t>
            </a:r>
          </a:p>
        </p:txBody>
      </p:sp>
      <p:sp>
        <p:nvSpPr>
          <p:cNvPr id="1029" name="Rectangle 16"/>
          <p:cNvSpPr>
            <a:spLocks noGrp="1" noChangeArrowheads="1"/>
          </p:cNvSpPr>
          <p:nvPr>
            <p:ph type="title"/>
          </p:nvPr>
        </p:nvSpPr>
        <p:spPr bwMode="gray">
          <a:xfrm>
            <a:off x="131763" y="133230"/>
            <a:ext cx="6629400" cy="75438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2786" y="4941045"/>
            <a:ext cx="371215" cy="200055"/>
          </a:xfrm>
          <a:prstGeom prst="rect">
            <a:avLst/>
          </a:prstGeom>
          <a:noFill/>
          <a:ln>
            <a:noFill/>
          </a:ln>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sp>
        <p:nvSpPr>
          <p:cNvPr id="9" name="TextBox 8"/>
          <p:cNvSpPr txBox="1"/>
          <p:nvPr/>
        </p:nvSpPr>
        <p:spPr>
          <a:xfrm>
            <a:off x="1400255" y="4933950"/>
            <a:ext cx="1633781" cy="230832"/>
          </a:xfrm>
          <a:prstGeom prst="rect">
            <a:avLst/>
          </a:prstGeom>
          <a:noFill/>
        </p:spPr>
        <p:txBody>
          <a:bodyPr wrap="none" rtlCol="0">
            <a:spAutoFit/>
          </a:bodyPr>
          <a:lstStyle/>
          <a:p>
            <a:r>
              <a:rPr lang="en-US" sz="900" dirty="0">
                <a:latin typeface="Arial"/>
                <a:cs typeface="Arial"/>
              </a:rPr>
              <a:t>COMPANY CONFIDENTIAL</a:t>
            </a:r>
          </a:p>
        </p:txBody>
      </p:sp>
      <p:pic>
        <p:nvPicPr>
          <p:cNvPr id="12" name="Picture 1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195054" y="420843"/>
            <a:ext cx="1803126" cy="414231"/>
          </a:xfrm>
          <a:prstGeom prst="rect">
            <a:avLst/>
          </a:prstGeom>
        </p:spPr>
      </p:pic>
      <p:pic>
        <p:nvPicPr>
          <p:cNvPr id="10" name="Graphic 9">
            <a:extLst>
              <a:ext uri="{FF2B5EF4-FFF2-40B4-BE49-F238E27FC236}">
                <a16:creationId xmlns:a16="http://schemas.microsoft.com/office/drawing/2014/main" id="{B6C0B91D-A43E-E346-84AA-F67C6420284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12340" y="0"/>
            <a:ext cx="8165592" cy="408279"/>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12" r:id="rId11"/>
    <p:sldLayoutId id="2147484913" r:id="rId12"/>
    <p:sldLayoutId id="2147484914" r:id="rId13"/>
    <p:sldLayoutId id="2147484915" r:id="rId14"/>
  </p:sldLayoutIdLst>
  <p:transition>
    <p:wipe dir="r"/>
  </p:transition>
  <p:txStyles>
    <p:titleStyle>
      <a:lvl1pPr algn="l" rtl="0" eaLnBrk="1" fontAlgn="base" hangingPunct="1">
        <a:spcBef>
          <a:spcPct val="0"/>
        </a:spcBef>
        <a:spcAft>
          <a:spcPct val="0"/>
        </a:spcAft>
        <a:defRPr sz="20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18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sz="1600">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sz="1600">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5043" y="2132573"/>
            <a:ext cx="4144964" cy="956530"/>
          </a:xfrm>
          <a:prstGeom prst="rect">
            <a:avLst/>
          </a:prstGeom>
        </p:spPr>
      </p:pic>
      <p:pic>
        <p:nvPicPr>
          <p:cNvPr id="6" name="Picture 5" descr="WATERS_PPT_ARTBAR_10x.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62" y="0"/>
            <a:ext cx="9144000" cy="4572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7820"/>
            <a:ext cx="8229600" cy="504071"/>
          </a:xfrm>
          <a:prstGeom prst="rect">
            <a:avLst/>
          </a:prstGeom>
        </p:spPr>
        <p:txBody>
          <a:bodyPr vert="horz" lIns="91440" tIns="45720" rIns="91440" bIns="45720" rtlCol="0" anchor="t">
            <a:noAutofit/>
          </a:bodyPr>
          <a:lstStyle/>
          <a:p>
            <a:endParaRPr lang="en-US" dirty="0"/>
          </a:p>
        </p:txBody>
      </p:sp>
      <p:sp>
        <p:nvSpPr>
          <p:cNvPr id="3" name="Text Placeholder 2"/>
          <p:cNvSpPr>
            <a:spLocks noGrp="1"/>
          </p:cNvSpPr>
          <p:nvPr>
            <p:ph type="body" idx="1"/>
          </p:nvPr>
        </p:nvSpPr>
        <p:spPr>
          <a:xfrm>
            <a:off x="457200" y="829077"/>
            <a:ext cx="8229600" cy="39457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1"/>
            <a:ext cx="9144000" cy="27432"/>
          </a:xfrm>
          <a:prstGeom prst="rect">
            <a:avLst/>
          </a:prstGeom>
          <a:solidFill>
            <a:srgbClr val="0182C8"/>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300253" y="4863985"/>
            <a:ext cx="8621499" cy="230832"/>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900" dirty="0">
                <a:solidFill>
                  <a:schemeClr val="tx1">
                    <a:lumMod val="50000"/>
                    <a:lumOff val="50000"/>
                  </a:schemeClr>
                </a:solidFill>
                <a:latin typeface="Arial"/>
                <a:cs typeface="Arial"/>
              </a:rPr>
              <a:t>© 2017 The Alexander</a:t>
            </a:r>
            <a:r>
              <a:rPr lang="en-US" sz="900" baseline="0" dirty="0">
                <a:solidFill>
                  <a:schemeClr val="tx1">
                    <a:lumMod val="50000"/>
                    <a:lumOff val="50000"/>
                  </a:schemeClr>
                </a:solidFill>
                <a:latin typeface="Arial"/>
                <a:cs typeface="Arial"/>
              </a:rPr>
              <a:t> Group, Inc.</a:t>
            </a:r>
            <a:r>
              <a:rPr lang="en-US" sz="900" baseline="30000" dirty="0">
                <a:solidFill>
                  <a:schemeClr val="tx1">
                    <a:lumMod val="50000"/>
                    <a:lumOff val="50000"/>
                  </a:schemeClr>
                </a:solidFill>
                <a:latin typeface="Arial"/>
                <a:cs typeface="Arial"/>
              </a:rPr>
              <a:t>®                                                                                                                                                                                                                                                                                                                       </a:t>
            </a:r>
            <a:fld id="{BD54A5BC-2BFC-5041-A883-2910A0319EA5}" type="slidenum">
              <a:rPr lang="en-US" sz="900" smtClean="0">
                <a:solidFill>
                  <a:schemeClr val="tx1">
                    <a:lumMod val="50000"/>
                    <a:lumOff val="50000"/>
                  </a:schemeClr>
                </a:solidFill>
              </a:rPr>
              <a:pPr marL="0" marR="0" indent="0" algn="l" defTabSz="457200" rtl="0" eaLnBrk="1" fontAlgn="auto" latinLnBrk="0" hangingPunct="1">
                <a:lnSpc>
                  <a:spcPct val="100000"/>
                </a:lnSpc>
                <a:spcBef>
                  <a:spcPts val="0"/>
                </a:spcBef>
                <a:spcAft>
                  <a:spcPts val="0"/>
                </a:spcAft>
                <a:buClrTx/>
                <a:buSzTx/>
                <a:buFontTx/>
                <a:buNone/>
                <a:tabLst/>
                <a:defRPr/>
              </a:pPr>
              <a:t>‹#›</a:t>
            </a:fld>
            <a:r>
              <a:rPr lang="en-US" sz="900" baseline="0" dirty="0">
                <a:solidFill>
                  <a:schemeClr val="tx1">
                    <a:lumMod val="50000"/>
                    <a:lumOff val="50000"/>
                  </a:schemeClr>
                </a:solidFill>
                <a:latin typeface="Arial"/>
                <a:cs typeface="Arial"/>
              </a:rPr>
              <a:t> </a:t>
            </a:r>
            <a:endParaRPr lang="en-US" sz="900" baseline="30000" dirty="0">
              <a:solidFill>
                <a:schemeClr val="tx1">
                  <a:lumMod val="50000"/>
                  <a:lumOff val="50000"/>
                </a:schemeClr>
              </a:solidFill>
              <a:latin typeface="Arial"/>
              <a:cs typeface="Arial"/>
            </a:endParaRPr>
          </a:p>
        </p:txBody>
      </p:sp>
    </p:spTree>
    <p:extLst>
      <p:ext uri="{BB962C8B-B14F-4D97-AF65-F5344CB8AC3E}">
        <p14:creationId xmlns:p14="http://schemas.microsoft.com/office/powerpoint/2010/main" val="2222869272"/>
      </p:ext>
    </p:extLst>
  </p:cSld>
  <p:clrMap bg1="lt1" tx1="dk1" bg2="lt2" tx2="dk2" accent1="accent1" accent2="accent2" accent3="accent3" accent4="accent4" accent5="accent5" accent6="accent6" hlink="hlink" folHlink="folHlink"/>
  <p:sldLayoutIdLst>
    <p:sldLayoutId id="2147484904" r:id="rId1"/>
    <p:sldLayoutId id="2147484905" r:id="rId2"/>
    <p:sldLayoutId id="2147484906" r:id="rId3"/>
    <p:sldLayoutId id="2147484907" r:id="rId4"/>
    <p:sldLayoutId id="2147484908" r:id="rId5"/>
    <p:sldLayoutId id="2147484909" r:id="rId6"/>
    <p:sldLayoutId id="2147484910" r:id="rId7"/>
  </p:sldLayoutIdLst>
  <p:txStyles>
    <p:titleStyle>
      <a:lvl1pPr algn="l" defTabSz="914400" rtl="0" eaLnBrk="1" latinLnBrk="0" hangingPunct="1">
        <a:spcBef>
          <a:spcPct val="0"/>
        </a:spcBef>
        <a:buNone/>
        <a:defRPr sz="2400" b="1" kern="1200" baseline="0">
          <a:solidFill>
            <a:schemeClr val="tx1"/>
          </a:solidFill>
          <a:latin typeface="+mj-lt"/>
          <a:ea typeface="+mj-ea"/>
          <a:cs typeface="+mj-cs"/>
        </a:defRPr>
      </a:lvl1pPr>
    </p:titleStyle>
    <p:bodyStyle>
      <a:lvl1pPr marL="237744" indent="-237744" algn="l" defTabSz="914400" rtl="0" eaLnBrk="1" latinLnBrk="0" hangingPunct="1">
        <a:spcBef>
          <a:spcPct val="20000"/>
        </a:spcBef>
        <a:buClr>
          <a:schemeClr val="tx2"/>
        </a:buClr>
        <a:buFont typeface="Arial" charset="0"/>
        <a:buChar char="•"/>
        <a:defRPr sz="2400" kern="1200">
          <a:solidFill>
            <a:schemeClr val="tx1"/>
          </a:solidFill>
          <a:latin typeface="+mn-lt"/>
          <a:ea typeface="+mn-ea"/>
          <a:cs typeface="+mn-cs"/>
        </a:defRPr>
      </a:lvl1pPr>
      <a:lvl2pPr marL="460375" indent="-230188" algn="l" defTabSz="914400" rtl="0" eaLnBrk="1" latinLnBrk="0" hangingPunct="1">
        <a:spcBef>
          <a:spcPct val="20000"/>
        </a:spcBef>
        <a:buClr>
          <a:schemeClr val="tx2"/>
        </a:buClr>
        <a:buFont typeface="AppleSymbols" charset="0"/>
        <a:buChar char="⎻"/>
        <a:tabLst/>
        <a:defRPr sz="2200" kern="1200">
          <a:solidFill>
            <a:schemeClr val="tx1"/>
          </a:solidFill>
          <a:latin typeface="+mn-lt"/>
          <a:ea typeface="+mn-ea"/>
          <a:cs typeface="+mn-cs"/>
        </a:defRPr>
      </a:lvl2pPr>
      <a:lvl3pPr marL="690563" indent="-230188" algn="l" defTabSz="914400" rtl="0" eaLnBrk="1" latinLnBrk="0" hangingPunct="1">
        <a:spcBef>
          <a:spcPct val="20000"/>
        </a:spcBef>
        <a:buClr>
          <a:schemeClr val="tx2"/>
        </a:buClr>
        <a:buFont typeface="Arial" charset="0"/>
        <a:buChar char="•"/>
        <a:tabLst/>
        <a:defRPr sz="2000" kern="1200">
          <a:solidFill>
            <a:schemeClr val="tx1"/>
          </a:solidFill>
          <a:latin typeface="+mn-lt"/>
          <a:ea typeface="+mn-ea"/>
          <a:cs typeface="+mn-cs"/>
        </a:defRPr>
      </a:lvl3pPr>
      <a:lvl4pPr marL="920750" indent="-230188" algn="l" defTabSz="914400" rtl="0" eaLnBrk="1" latinLnBrk="0" hangingPunct="1">
        <a:spcBef>
          <a:spcPct val="20000"/>
        </a:spcBef>
        <a:buClr>
          <a:schemeClr val="tx2"/>
        </a:buClr>
        <a:buFont typeface="Arial" charset="0"/>
        <a:buChar char="•"/>
        <a:tabLst/>
        <a:defRPr sz="1800" kern="1200">
          <a:solidFill>
            <a:schemeClr val="tx1"/>
          </a:solidFill>
          <a:latin typeface="+mn-lt"/>
          <a:ea typeface="+mn-ea"/>
          <a:cs typeface="+mn-cs"/>
        </a:defRPr>
      </a:lvl4pPr>
      <a:lvl5pPr marL="1150938" indent="-230188" algn="l" defTabSz="914400" rtl="0" eaLnBrk="1" latinLnBrk="0" hangingPunct="1">
        <a:spcBef>
          <a:spcPct val="20000"/>
        </a:spcBef>
        <a:buClr>
          <a:schemeClr val="tx2"/>
        </a:buClr>
        <a:buFont typeface="Arial"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13.png"/><Relationship Id="rId18" Type="http://schemas.openxmlformats.org/officeDocument/2006/relationships/diagramData" Target="../diagrams/data2.xml"/><Relationship Id="rId3" Type="http://schemas.openxmlformats.org/officeDocument/2006/relationships/image" Target="../media/image8.png"/><Relationship Id="rId21" Type="http://schemas.openxmlformats.org/officeDocument/2006/relationships/diagramColors" Target="../diagrams/colors2.xml"/><Relationship Id="rId7" Type="http://schemas.openxmlformats.org/officeDocument/2006/relationships/image" Target="../media/image12.svg"/><Relationship Id="rId12" Type="http://schemas.microsoft.com/office/2007/relationships/diagramDrawing" Target="../diagrams/drawing1.xml"/><Relationship Id="rId17"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16.svg"/><Relationship Id="rId20" Type="http://schemas.openxmlformats.org/officeDocument/2006/relationships/diagramQuickStyle" Target="../diagrams/quickStyle2.xml"/><Relationship Id="rId1" Type="http://schemas.openxmlformats.org/officeDocument/2006/relationships/slideLayout" Target="../slideLayouts/slideLayout14.xml"/><Relationship Id="rId6" Type="http://schemas.openxmlformats.org/officeDocument/2006/relationships/image" Target="../media/image11.png"/><Relationship Id="rId11" Type="http://schemas.openxmlformats.org/officeDocument/2006/relationships/diagramColors" Target="../diagrams/colors1.xml"/><Relationship Id="rId24" Type="http://schemas.openxmlformats.org/officeDocument/2006/relationships/image" Target="../media/image19.svg"/><Relationship Id="rId5" Type="http://schemas.openxmlformats.org/officeDocument/2006/relationships/image" Target="../media/image10.svg"/><Relationship Id="rId15" Type="http://schemas.openxmlformats.org/officeDocument/2006/relationships/image" Target="../media/image15.png"/><Relationship Id="rId23" Type="http://schemas.openxmlformats.org/officeDocument/2006/relationships/image" Target="../media/image18.png"/><Relationship Id="rId10" Type="http://schemas.openxmlformats.org/officeDocument/2006/relationships/diagramQuickStyle" Target="../diagrams/quickStyle1.xml"/><Relationship Id="rId19" Type="http://schemas.openxmlformats.org/officeDocument/2006/relationships/diagramLayout" Target="../diagrams/layout2.xml"/><Relationship Id="rId4" Type="http://schemas.openxmlformats.org/officeDocument/2006/relationships/image" Target="../media/image9.png"/><Relationship Id="rId9" Type="http://schemas.openxmlformats.org/officeDocument/2006/relationships/diagramLayout" Target="../diagrams/layout1.xml"/><Relationship Id="rId14" Type="http://schemas.openxmlformats.org/officeDocument/2006/relationships/image" Target="../media/image14.svg"/><Relationship Id="rId22" Type="http://schemas.microsoft.com/office/2007/relationships/diagramDrawing" Target="../diagrams/drawing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hyperlink" Target="https://www.insights.com/us/products/insights-discovery/" TargetMode="Externa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diagramLayout" Target="../diagrams/layout4.xml"/><Relationship Id="rId7" Type="http://schemas.openxmlformats.org/officeDocument/2006/relationships/image" Target="../media/image20.png"/><Relationship Id="rId2" Type="http://schemas.openxmlformats.org/officeDocument/2006/relationships/diagramData" Target="../diagrams/data4.xml"/><Relationship Id="rId1" Type="http://schemas.openxmlformats.org/officeDocument/2006/relationships/slideLayout" Target="../slideLayouts/slideLayout1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oleObject" Target="https://waterscorp.sharepoint.com/sites/GrowthDevelopment-MSP/Shared%20Documents/General/TOOLKIT%20work%20in%20progress/ALBY/MSP/MSP%20Form.docx" TargetMode="Externa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24.png"/><Relationship Id="rId4" Type="http://schemas.openxmlformats.org/officeDocument/2006/relationships/image" Target="../media/image23.wmf"/></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extBox 88"/>
          <p:cNvSpPr txBox="1"/>
          <p:nvPr/>
        </p:nvSpPr>
        <p:spPr>
          <a:xfrm>
            <a:off x="5693288" y="3114285"/>
            <a:ext cx="562655" cy="166264"/>
          </a:xfrm>
          <a:prstGeom prst="rect">
            <a:avLst/>
          </a:prstGeom>
          <a:noFill/>
        </p:spPr>
        <p:txBody>
          <a:bodyPr wrap="none" lIns="0" tIns="0" rIns="0" bIns="0" rtlCol="0">
            <a:spAutoFit/>
          </a:bodyPr>
          <a:lstStyle/>
          <a:p>
            <a:pPr algn="ctr">
              <a:lnSpc>
                <a:spcPts val="1400"/>
              </a:lnSpc>
              <a:spcAft>
                <a:spcPts val="1200"/>
              </a:spcAft>
            </a:pPr>
            <a:r>
              <a:rPr lang="en-US" sz="1088" b="1" dirty="0">
                <a:solidFill>
                  <a:schemeClr val="bg1"/>
                </a:solidFill>
                <a:latin typeface="Lato" charset="0"/>
                <a:ea typeface="Lato" charset="0"/>
                <a:cs typeface="Lato" charset="0"/>
              </a:rPr>
              <a:t>Location</a:t>
            </a:r>
          </a:p>
        </p:txBody>
      </p:sp>
      <p:sp>
        <p:nvSpPr>
          <p:cNvPr id="92" name="TextBox 91"/>
          <p:cNvSpPr txBox="1"/>
          <p:nvPr/>
        </p:nvSpPr>
        <p:spPr>
          <a:xfrm>
            <a:off x="2335622" y="3114285"/>
            <a:ext cx="629981" cy="166264"/>
          </a:xfrm>
          <a:prstGeom prst="rect">
            <a:avLst/>
          </a:prstGeom>
          <a:noFill/>
        </p:spPr>
        <p:txBody>
          <a:bodyPr wrap="none" lIns="0" tIns="0" rIns="0" bIns="0" rtlCol="0">
            <a:spAutoFit/>
          </a:bodyPr>
          <a:lstStyle/>
          <a:p>
            <a:pPr algn="ctr">
              <a:lnSpc>
                <a:spcPts val="1400"/>
              </a:lnSpc>
              <a:spcAft>
                <a:spcPts val="1200"/>
              </a:spcAft>
            </a:pPr>
            <a:r>
              <a:rPr lang="en-US" sz="1088" b="1" dirty="0">
                <a:solidFill>
                  <a:schemeClr val="bg1"/>
                </a:solidFill>
                <a:latin typeface="Lato" charset="0"/>
                <a:ea typeface="Lato" charset="0"/>
                <a:cs typeface="Lato" charset="0"/>
              </a:rPr>
              <a:t>E-Mailing</a:t>
            </a:r>
          </a:p>
        </p:txBody>
      </p:sp>
      <p:sp>
        <p:nvSpPr>
          <p:cNvPr id="104" name="Oval 103"/>
          <p:cNvSpPr/>
          <p:nvPr/>
        </p:nvSpPr>
        <p:spPr>
          <a:xfrm>
            <a:off x="5352946" y="1693297"/>
            <a:ext cx="1200975" cy="1201289"/>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b="1" dirty="0">
              <a:latin typeface="Lato Bold" charset="0"/>
            </a:endParaRPr>
          </a:p>
        </p:txBody>
      </p:sp>
      <p:sp>
        <p:nvSpPr>
          <p:cNvPr id="107" name="Oval 106"/>
          <p:cNvSpPr/>
          <p:nvPr/>
        </p:nvSpPr>
        <p:spPr>
          <a:xfrm>
            <a:off x="2050124" y="1693297"/>
            <a:ext cx="1200975" cy="1201289"/>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b="1" dirty="0">
              <a:latin typeface="Lato Bold" charset="0"/>
            </a:endParaRPr>
          </a:p>
        </p:txBody>
      </p:sp>
      <p:sp>
        <p:nvSpPr>
          <p:cNvPr id="41" name="Shape 2587"/>
          <p:cNvSpPr/>
          <p:nvPr/>
        </p:nvSpPr>
        <p:spPr>
          <a:xfrm>
            <a:off x="2411855" y="2063549"/>
            <a:ext cx="477513" cy="477513"/>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14284" tIns="14284" rIns="14284" bIns="14284" anchor="ctr"/>
          <a:lstStyle/>
          <a:p>
            <a:pPr defTabSz="17139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b="1" dirty="0">
              <a:latin typeface="Lato Bold" charset="0"/>
              <a:ea typeface="Lato Bold" charset="0"/>
              <a:cs typeface="Lato Bold" charset="0"/>
            </a:endParaRPr>
          </a:p>
        </p:txBody>
      </p:sp>
      <p:sp>
        <p:nvSpPr>
          <p:cNvPr id="19" name="TextBox 18"/>
          <p:cNvSpPr txBox="1"/>
          <p:nvPr/>
        </p:nvSpPr>
        <p:spPr>
          <a:xfrm>
            <a:off x="3471260" y="181131"/>
            <a:ext cx="2201487" cy="542450"/>
          </a:xfrm>
          <a:prstGeom prst="rect">
            <a:avLst/>
          </a:prstGeom>
          <a:noFill/>
        </p:spPr>
        <p:txBody>
          <a:bodyPr wrap="none" lIns="34283" tIns="17142" rIns="34283" bIns="17142" rtlCol="0">
            <a:spAutoFit/>
          </a:bodyPr>
          <a:lstStyle/>
          <a:p>
            <a:pPr algn="ctr"/>
            <a:r>
              <a:rPr lang="en-US" sz="3300" b="1" dirty="0">
                <a:solidFill>
                  <a:schemeClr val="bg1"/>
                </a:solidFill>
                <a:latin typeface="Lato" charset="0"/>
                <a:ea typeface="Lato" charset="0"/>
                <a:cs typeface="Lato" charset="0"/>
              </a:rPr>
              <a:t>Our Values</a:t>
            </a:r>
            <a:endParaRPr lang="id-ID" sz="3300" b="1" dirty="0">
              <a:solidFill>
                <a:schemeClr val="bg1"/>
              </a:solidFill>
              <a:latin typeface="Lato" charset="0"/>
              <a:ea typeface="Lato" charset="0"/>
              <a:cs typeface="Lato" charset="0"/>
            </a:endParaRPr>
          </a:p>
        </p:txBody>
      </p:sp>
      <p:sp>
        <p:nvSpPr>
          <p:cNvPr id="25" name="Subtitle 2"/>
          <p:cNvSpPr txBox="1">
            <a:spLocks/>
          </p:cNvSpPr>
          <p:nvPr/>
        </p:nvSpPr>
        <p:spPr>
          <a:xfrm>
            <a:off x="3529152" y="613063"/>
            <a:ext cx="2101139" cy="277216"/>
          </a:xfrm>
          <a:prstGeom prst="rect">
            <a:avLst/>
          </a:prstGeom>
        </p:spPr>
        <p:txBody>
          <a:bodyPr vert="horz" wrap="none" lIns="81559" tIns="40779" rIns="81559" bIns="4077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163" dirty="0">
                <a:solidFill>
                  <a:schemeClr val="bg1"/>
                </a:solidFill>
                <a:latin typeface="Lato Light"/>
                <a:cs typeface="Lato Light"/>
              </a:rPr>
              <a:t>Your great subtitle in this line</a:t>
            </a:r>
          </a:p>
        </p:txBody>
      </p:sp>
      <p:pic>
        <p:nvPicPr>
          <p:cNvPr id="5" name="Graphic 4" descr="Open book">
            <a:extLst>
              <a:ext uri="{FF2B5EF4-FFF2-40B4-BE49-F238E27FC236}">
                <a16:creationId xmlns:a16="http://schemas.microsoft.com/office/drawing/2014/main" id="{867BA496-33D5-4D53-94AC-756DBCE3CE1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0291" y="1936514"/>
            <a:ext cx="646286" cy="646286"/>
          </a:xfrm>
          <a:prstGeom prst="rect">
            <a:avLst/>
          </a:prstGeom>
        </p:spPr>
      </p:pic>
      <p:sp>
        <p:nvSpPr>
          <p:cNvPr id="22" name="TextBox 21">
            <a:extLst>
              <a:ext uri="{FF2B5EF4-FFF2-40B4-BE49-F238E27FC236}">
                <a16:creationId xmlns:a16="http://schemas.microsoft.com/office/drawing/2014/main" id="{8FC31FFD-A237-4F31-AF6D-B3339818DC51}"/>
              </a:ext>
            </a:extLst>
          </p:cNvPr>
          <p:cNvSpPr txBox="1"/>
          <p:nvPr/>
        </p:nvSpPr>
        <p:spPr>
          <a:xfrm>
            <a:off x="4827162" y="3021634"/>
            <a:ext cx="2286000" cy="338554"/>
          </a:xfrm>
          <a:prstGeom prst="rect">
            <a:avLst/>
          </a:prstGeom>
          <a:noFill/>
        </p:spPr>
        <p:txBody>
          <a:bodyPr wrap="square" rtlCol="0">
            <a:spAutoFit/>
          </a:bodyPr>
          <a:lstStyle/>
          <a:p>
            <a:pPr algn="ctr"/>
            <a:r>
              <a:rPr lang="en-US" b="1" dirty="0">
                <a:latin typeface="+mj-lt"/>
              </a:rPr>
              <a:t>Waters </a:t>
            </a:r>
            <a:r>
              <a:rPr lang="en-US" b="1" dirty="0" err="1">
                <a:latin typeface="+mj-lt"/>
              </a:rPr>
              <a:t>iLEARN</a:t>
            </a:r>
            <a:endParaRPr lang="en-US" b="1" dirty="0">
              <a:latin typeface="+mj-lt"/>
              <a:cs typeface="Arial"/>
            </a:endParaRPr>
          </a:p>
        </p:txBody>
      </p:sp>
      <p:sp>
        <p:nvSpPr>
          <p:cNvPr id="23" name="TextBox 22">
            <a:extLst>
              <a:ext uri="{FF2B5EF4-FFF2-40B4-BE49-F238E27FC236}">
                <a16:creationId xmlns:a16="http://schemas.microsoft.com/office/drawing/2014/main" id="{D2EEE4EE-DBE4-4DC4-A80F-D5C2D62198E5}"/>
              </a:ext>
            </a:extLst>
          </p:cNvPr>
          <p:cNvSpPr txBox="1"/>
          <p:nvPr/>
        </p:nvSpPr>
        <p:spPr>
          <a:xfrm>
            <a:off x="1507611" y="3021634"/>
            <a:ext cx="2286000" cy="338554"/>
          </a:xfrm>
          <a:prstGeom prst="rect">
            <a:avLst/>
          </a:prstGeom>
          <a:noFill/>
        </p:spPr>
        <p:txBody>
          <a:bodyPr wrap="square" rtlCol="0">
            <a:spAutoFit/>
          </a:bodyPr>
          <a:lstStyle/>
          <a:p>
            <a:pPr algn="ctr"/>
            <a:r>
              <a:rPr lang="en-US" b="1" dirty="0">
                <a:latin typeface="+mj-lt"/>
              </a:rPr>
              <a:t>My Success Plan</a:t>
            </a:r>
            <a:endParaRPr lang="en-US" b="1" dirty="0">
              <a:latin typeface="+mj-lt"/>
              <a:cs typeface="Arial"/>
            </a:endParaRPr>
          </a:p>
        </p:txBody>
      </p:sp>
      <p:sp>
        <p:nvSpPr>
          <p:cNvPr id="26" name="Title 3">
            <a:extLst>
              <a:ext uri="{FF2B5EF4-FFF2-40B4-BE49-F238E27FC236}">
                <a16:creationId xmlns:a16="http://schemas.microsoft.com/office/drawing/2014/main" id="{FE015BFD-1DA4-4D85-87CB-A20E6FCD0AB5}"/>
              </a:ext>
            </a:extLst>
          </p:cNvPr>
          <p:cNvSpPr txBox="1">
            <a:spLocks/>
          </p:cNvSpPr>
          <p:nvPr/>
        </p:nvSpPr>
        <p:spPr>
          <a:xfrm>
            <a:off x="304800" y="330781"/>
            <a:ext cx="6629400" cy="754380"/>
          </a:xfrm>
          <a:prstGeom prst="rect">
            <a:avLst/>
          </a:prstGeom>
        </p:spPr>
        <p:txBody>
          <a:bodyPr/>
          <a:lstStyle>
            <a:lvl1pPr algn="l" rtl="0" eaLnBrk="1" fontAlgn="base" hangingPunct="1">
              <a:spcBef>
                <a:spcPct val="0"/>
              </a:spcBef>
              <a:spcAft>
                <a:spcPct val="0"/>
              </a:spcAft>
              <a:defRPr sz="20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r>
              <a:rPr lang="en-US" kern="0" dirty="0"/>
              <a:t>Talent Updates – Jun.2020</a:t>
            </a:r>
          </a:p>
        </p:txBody>
      </p:sp>
    </p:spTree>
    <p:extLst>
      <p:ext uri="{BB962C8B-B14F-4D97-AF65-F5344CB8AC3E}">
        <p14:creationId xmlns:p14="http://schemas.microsoft.com/office/powerpoint/2010/main" val="6454644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2"/>
          <p:cNvSpPr txBox="1">
            <a:spLocks/>
          </p:cNvSpPr>
          <p:nvPr/>
        </p:nvSpPr>
        <p:spPr bwMode="gray">
          <a:xfrm>
            <a:off x="1328099" y="462085"/>
            <a:ext cx="6807165" cy="269069"/>
          </a:xfrm>
          <a:prstGeom prst="rect">
            <a:avLst/>
          </a:prstGeom>
          <a:noFill/>
          <a:ln w="9525">
            <a:noFill/>
            <a:miter lim="800000"/>
            <a:headEnd/>
            <a:tailEnd/>
          </a:ln>
          <a:effectLst/>
        </p:spPr>
        <p:txBody>
          <a:bodyPr vert="horz" wrap="square" lIns="68580" tIns="34290" rIns="68580" bIns="34290" numCol="1" anchor="b" anchorCtr="0" compatLnSpc="1">
            <a:prstTxWarp prst="textNoShape">
              <a:avLst/>
            </a:prstTxWarp>
          </a:bodyPr>
          <a:lstStyle>
            <a:lvl1pPr algn="l" rtl="0" eaLnBrk="1" fontAlgn="base" hangingPunct="1">
              <a:spcBef>
                <a:spcPct val="0"/>
              </a:spcBef>
              <a:spcAft>
                <a:spcPct val="0"/>
              </a:spcAft>
              <a:defRPr sz="20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r>
              <a:rPr lang="en-US" sz="1800" kern="0" dirty="0">
                <a:solidFill>
                  <a:srgbClr val="0077BB"/>
                </a:solidFill>
                <a:latin typeface="Arial" panose="020B0604020202020204" pitchFamily="34" charset="0"/>
                <a:cs typeface="Arial" panose="020B0604020202020204" pitchFamily="34" charset="0"/>
              </a:rPr>
              <a:t>Growth and Development: My Success Plan</a:t>
            </a:r>
            <a:endParaRPr lang="en-US" sz="1800" kern="0" dirty="0">
              <a:latin typeface="Arial" panose="020B0604020202020204" pitchFamily="34" charset="0"/>
              <a:cs typeface="Arial" panose="020B0604020202020204" pitchFamily="34" charset="0"/>
            </a:endParaRPr>
          </a:p>
        </p:txBody>
      </p:sp>
      <p:sp>
        <p:nvSpPr>
          <p:cNvPr id="11" name="Content Placeholder 2">
            <a:extLst>
              <a:ext uri="{FF2B5EF4-FFF2-40B4-BE49-F238E27FC236}">
                <a16:creationId xmlns:a16="http://schemas.microsoft.com/office/drawing/2014/main" id="{EA453394-F221-4B0E-BE2C-11C80F484A31}"/>
              </a:ext>
            </a:extLst>
          </p:cNvPr>
          <p:cNvSpPr txBox="1">
            <a:spLocks/>
          </p:cNvSpPr>
          <p:nvPr/>
        </p:nvSpPr>
        <p:spPr>
          <a:xfrm>
            <a:off x="1327651" y="910531"/>
            <a:ext cx="6515100" cy="436586"/>
          </a:xfrm>
          <a:prstGeom prst="rect">
            <a:avLst/>
          </a:prstGeom>
        </p:spPr>
        <p:txBody>
          <a:bodyPr>
            <a:normAutofit fontScale="92500" lnSpcReduction="20000"/>
          </a:bodyPr>
          <a:lstStyle>
            <a:lvl1pPr marL="233363" indent="-233363" algn="l" rtl="0" eaLnBrk="1" fontAlgn="base" hangingPunct="1">
              <a:lnSpc>
                <a:spcPct val="110000"/>
              </a:lnSpc>
              <a:spcBef>
                <a:spcPct val="20000"/>
              </a:spcBef>
              <a:spcAft>
                <a:spcPct val="0"/>
              </a:spcAft>
              <a:buClr>
                <a:schemeClr val="accent1"/>
              </a:buClr>
              <a:buFont typeface="Wingdings 2" charset="2"/>
              <a:buChar char="¡"/>
              <a:defRPr sz="1800">
                <a:solidFill>
                  <a:schemeClr val="tx1"/>
                </a:solidFill>
                <a:latin typeface="Arial"/>
                <a:ea typeface="Arial Unicode MS" panose="020B0604020202020204"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sz="1600">
                <a:solidFill>
                  <a:schemeClr val="tx1"/>
                </a:solidFill>
                <a:latin typeface="Arial"/>
                <a:ea typeface="Arial Unicode MS" panose="020B0604020202020204"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sz="1600">
                <a:solidFill>
                  <a:schemeClr val="tx1"/>
                </a:solidFill>
                <a:latin typeface="Arial"/>
                <a:ea typeface="Arial Unicode MS" panose="020B0604020202020204"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a:ea typeface="Arial Unicode MS" panose="020B0604020202020204"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a:ea typeface="Arial Unicode MS" panose="020B0604020202020204"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a:lstStyle>
          <a:p>
            <a:pPr marL="0" indent="0">
              <a:buNone/>
            </a:pPr>
            <a:r>
              <a:rPr lang="en-US" sz="1350" i="1" kern="0" dirty="0"/>
              <a:t>“</a:t>
            </a:r>
            <a:r>
              <a:rPr lang="en-US" sz="1200" i="1" kern="0" dirty="0"/>
              <a:t>An on-going process of identifying and implementing action plans that help employees grow and develop within the context of evolving business needs”</a:t>
            </a:r>
          </a:p>
        </p:txBody>
      </p:sp>
      <p:graphicFrame>
        <p:nvGraphicFramePr>
          <p:cNvPr id="74" name="Table 73">
            <a:extLst>
              <a:ext uri="{FF2B5EF4-FFF2-40B4-BE49-F238E27FC236}">
                <a16:creationId xmlns:a16="http://schemas.microsoft.com/office/drawing/2014/main" id="{5AC2B4E8-1716-417C-A135-0290352A2A81}"/>
              </a:ext>
            </a:extLst>
          </p:cNvPr>
          <p:cNvGraphicFramePr>
            <a:graphicFrameLocks noGrp="1"/>
          </p:cNvGraphicFramePr>
          <p:nvPr/>
        </p:nvGraphicFramePr>
        <p:xfrm>
          <a:off x="1213340" y="1789910"/>
          <a:ext cx="6708530" cy="2361159"/>
        </p:xfrm>
        <a:graphic>
          <a:graphicData uri="http://schemas.openxmlformats.org/drawingml/2006/table">
            <a:tbl>
              <a:tblPr firstRow="1" bandRow="1">
                <a:tableStyleId>{5C22544A-7EE6-4342-B048-85BDC9FD1C3A}</a:tableStyleId>
              </a:tblPr>
              <a:tblGrid>
                <a:gridCol w="1341706">
                  <a:extLst>
                    <a:ext uri="{9D8B030D-6E8A-4147-A177-3AD203B41FA5}">
                      <a16:colId xmlns:a16="http://schemas.microsoft.com/office/drawing/2014/main" val="2551667703"/>
                    </a:ext>
                  </a:extLst>
                </a:gridCol>
                <a:gridCol w="1341706">
                  <a:extLst>
                    <a:ext uri="{9D8B030D-6E8A-4147-A177-3AD203B41FA5}">
                      <a16:colId xmlns:a16="http://schemas.microsoft.com/office/drawing/2014/main" val="1345035853"/>
                    </a:ext>
                  </a:extLst>
                </a:gridCol>
                <a:gridCol w="1341706">
                  <a:extLst>
                    <a:ext uri="{9D8B030D-6E8A-4147-A177-3AD203B41FA5}">
                      <a16:colId xmlns:a16="http://schemas.microsoft.com/office/drawing/2014/main" val="635856626"/>
                    </a:ext>
                  </a:extLst>
                </a:gridCol>
                <a:gridCol w="1341706">
                  <a:extLst>
                    <a:ext uri="{9D8B030D-6E8A-4147-A177-3AD203B41FA5}">
                      <a16:colId xmlns:a16="http://schemas.microsoft.com/office/drawing/2014/main" val="187618494"/>
                    </a:ext>
                  </a:extLst>
                </a:gridCol>
                <a:gridCol w="1341706">
                  <a:extLst>
                    <a:ext uri="{9D8B030D-6E8A-4147-A177-3AD203B41FA5}">
                      <a16:colId xmlns:a16="http://schemas.microsoft.com/office/drawing/2014/main" val="1946676085"/>
                    </a:ext>
                  </a:extLst>
                </a:gridCol>
              </a:tblGrid>
              <a:tr h="2361159">
                <a:tc>
                  <a:txBody>
                    <a:bodyPr/>
                    <a:lstStyle/>
                    <a:p>
                      <a:endParaRPr lang="en-US" sz="1400"/>
                    </a:p>
                  </a:txBody>
                  <a:tcPr marL="68580" marR="68580" marT="34290" marB="34290">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endParaRPr lang="en-US" sz="14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endParaRPr lang="en-US" sz="14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endParaRPr lang="en-US" sz="14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endParaRPr lang="en-US" sz="1400"/>
                    </a:p>
                  </a:txBody>
                  <a:tcPr marL="68580" marR="68580" marT="34290" marB="34290">
                    <a:lnL w="12700" cap="flat" cmpd="sng" algn="ctr">
                      <a:solidFill>
                        <a:schemeClr val="tx1"/>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53790504"/>
                  </a:ext>
                </a:extLst>
              </a:tr>
            </a:tbl>
          </a:graphicData>
        </a:graphic>
      </p:graphicFrame>
      <p:pic>
        <p:nvPicPr>
          <p:cNvPr id="75" name="Picture 74">
            <a:extLst>
              <a:ext uri="{FF2B5EF4-FFF2-40B4-BE49-F238E27FC236}">
                <a16:creationId xmlns:a16="http://schemas.microsoft.com/office/drawing/2014/main" id="{CE6BACA4-500F-4942-8258-B43E0B073158}"/>
              </a:ext>
            </a:extLst>
          </p:cNvPr>
          <p:cNvPicPr>
            <a:picLocks noChangeAspect="1"/>
          </p:cNvPicPr>
          <p:nvPr/>
        </p:nvPicPr>
        <p:blipFill rotWithShape="1">
          <a:blip r:embed="rId3"/>
          <a:srcRect l="8950" t="5779" r="9728" b="2253"/>
          <a:stretch/>
        </p:blipFill>
        <p:spPr>
          <a:xfrm>
            <a:off x="1608088" y="1952997"/>
            <a:ext cx="601088" cy="618754"/>
          </a:xfrm>
          <a:prstGeom prst="rect">
            <a:avLst/>
          </a:prstGeom>
          <a:solidFill>
            <a:schemeClr val="tx1"/>
          </a:solidFill>
          <a:ln w="28575">
            <a:solidFill>
              <a:schemeClr val="tx2">
                <a:lumMod val="40000"/>
                <a:lumOff val="60000"/>
              </a:schemeClr>
            </a:solidFill>
          </a:ln>
        </p:spPr>
      </p:pic>
      <p:grpSp>
        <p:nvGrpSpPr>
          <p:cNvPr id="77" name="Group 76">
            <a:extLst>
              <a:ext uri="{FF2B5EF4-FFF2-40B4-BE49-F238E27FC236}">
                <a16:creationId xmlns:a16="http://schemas.microsoft.com/office/drawing/2014/main" id="{09C88BAD-586F-442C-9F40-6D8931E21B05}"/>
              </a:ext>
            </a:extLst>
          </p:cNvPr>
          <p:cNvGrpSpPr/>
          <p:nvPr/>
        </p:nvGrpSpPr>
        <p:grpSpPr>
          <a:xfrm>
            <a:off x="2686678" y="1789910"/>
            <a:ext cx="1055075" cy="895409"/>
            <a:chOff x="2081683" y="1413575"/>
            <a:chExt cx="1406766" cy="1193879"/>
          </a:xfrm>
        </p:grpSpPr>
        <p:pic>
          <p:nvPicPr>
            <p:cNvPr id="78" name="Graphic 77" descr="Arrow circle">
              <a:extLst>
                <a:ext uri="{FF2B5EF4-FFF2-40B4-BE49-F238E27FC236}">
                  <a16:creationId xmlns:a16="http://schemas.microsoft.com/office/drawing/2014/main" id="{19360713-ED04-4C83-87FF-64EB355781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81683" y="1413575"/>
              <a:ext cx="1406766" cy="1193879"/>
            </a:xfrm>
            <a:prstGeom prst="rect">
              <a:avLst/>
            </a:prstGeom>
          </p:spPr>
        </p:pic>
        <p:pic>
          <p:nvPicPr>
            <p:cNvPr id="79" name="Graphic 78" descr="Open hand with plant">
              <a:extLst>
                <a:ext uri="{FF2B5EF4-FFF2-40B4-BE49-F238E27FC236}">
                  <a16:creationId xmlns:a16="http://schemas.microsoft.com/office/drawing/2014/main" id="{273A31ED-6281-456B-8CE6-961E35C1E2A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53574" y="1758885"/>
              <a:ext cx="494611" cy="494611"/>
            </a:xfrm>
            <a:prstGeom prst="rect">
              <a:avLst/>
            </a:prstGeom>
          </p:spPr>
        </p:pic>
      </p:grpSp>
      <p:grpSp>
        <p:nvGrpSpPr>
          <p:cNvPr id="80" name="Group 79">
            <a:extLst>
              <a:ext uri="{FF2B5EF4-FFF2-40B4-BE49-F238E27FC236}">
                <a16:creationId xmlns:a16="http://schemas.microsoft.com/office/drawing/2014/main" id="{8F617908-9674-468F-A449-484A819F00A2}"/>
              </a:ext>
            </a:extLst>
          </p:cNvPr>
          <p:cNvGrpSpPr/>
          <p:nvPr/>
        </p:nvGrpSpPr>
        <p:grpSpPr>
          <a:xfrm>
            <a:off x="4181506" y="1887474"/>
            <a:ext cx="807390" cy="747850"/>
            <a:chOff x="6355907" y="3606616"/>
            <a:chExt cx="1076520" cy="997133"/>
          </a:xfrm>
        </p:grpSpPr>
        <p:graphicFrame>
          <p:nvGraphicFramePr>
            <p:cNvPr id="81" name="Diagram 80">
              <a:extLst>
                <a:ext uri="{FF2B5EF4-FFF2-40B4-BE49-F238E27FC236}">
                  <a16:creationId xmlns:a16="http://schemas.microsoft.com/office/drawing/2014/main" id="{C309B1B5-1139-442E-B0E6-9EB531CFEA07}"/>
                </a:ext>
              </a:extLst>
            </p:cNvPr>
            <p:cNvGraphicFramePr/>
            <p:nvPr/>
          </p:nvGraphicFramePr>
          <p:xfrm>
            <a:off x="6355907" y="3606616"/>
            <a:ext cx="1076520" cy="9971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82" name="Graphic 81" descr="Head with gears">
              <a:extLst>
                <a:ext uri="{FF2B5EF4-FFF2-40B4-BE49-F238E27FC236}">
                  <a16:creationId xmlns:a16="http://schemas.microsoft.com/office/drawing/2014/main" id="{A7E3C7B0-015B-4482-AA88-BE111225577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914185" y="3790278"/>
              <a:ext cx="350581" cy="350581"/>
            </a:xfrm>
            <a:prstGeom prst="rect">
              <a:avLst/>
            </a:prstGeom>
          </p:spPr>
        </p:pic>
        <p:pic>
          <p:nvPicPr>
            <p:cNvPr id="83" name="Graphic 82" descr="Tools">
              <a:extLst>
                <a:ext uri="{FF2B5EF4-FFF2-40B4-BE49-F238E27FC236}">
                  <a16:creationId xmlns:a16="http://schemas.microsoft.com/office/drawing/2014/main" id="{9731FEB7-F8CF-4B26-8D7C-6096EAAA2FA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553384" y="3840509"/>
              <a:ext cx="259859" cy="259859"/>
            </a:xfrm>
            <a:prstGeom prst="rect">
              <a:avLst/>
            </a:prstGeom>
          </p:spPr>
        </p:pic>
        <p:pic>
          <p:nvPicPr>
            <p:cNvPr id="84" name="Picture 83">
              <a:extLst>
                <a:ext uri="{FF2B5EF4-FFF2-40B4-BE49-F238E27FC236}">
                  <a16:creationId xmlns:a16="http://schemas.microsoft.com/office/drawing/2014/main" id="{2B385800-AEB4-4E92-A462-42E7502C4D87}"/>
                </a:ext>
              </a:extLst>
            </p:cNvPr>
            <p:cNvPicPr>
              <a:picLocks noChangeAspect="1"/>
            </p:cNvPicPr>
            <p:nvPr/>
          </p:nvPicPr>
          <p:blipFill>
            <a:blip r:embed="rId17"/>
            <a:stretch>
              <a:fillRect/>
            </a:stretch>
          </p:blipFill>
          <p:spPr>
            <a:xfrm flipH="1">
              <a:off x="6783842" y="4214838"/>
              <a:ext cx="255498" cy="250995"/>
            </a:xfrm>
            <a:prstGeom prst="rect">
              <a:avLst/>
            </a:prstGeom>
          </p:spPr>
        </p:pic>
      </p:grpSp>
      <p:graphicFrame>
        <p:nvGraphicFramePr>
          <p:cNvPr id="85" name="Diagram 84">
            <a:extLst>
              <a:ext uri="{FF2B5EF4-FFF2-40B4-BE49-F238E27FC236}">
                <a16:creationId xmlns:a16="http://schemas.microsoft.com/office/drawing/2014/main" id="{31E769CA-10A3-4979-9075-C17129F3277D}"/>
              </a:ext>
            </a:extLst>
          </p:cNvPr>
          <p:cNvGraphicFramePr/>
          <p:nvPr/>
        </p:nvGraphicFramePr>
        <p:xfrm>
          <a:off x="5495198" y="1956679"/>
          <a:ext cx="724619" cy="575203"/>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pSp>
        <p:nvGrpSpPr>
          <p:cNvPr id="86" name="Group 85">
            <a:extLst>
              <a:ext uri="{FF2B5EF4-FFF2-40B4-BE49-F238E27FC236}">
                <a16:creationId xmlns:a16="http://schemas.microsoft.com/office/drawing/2014/main" id="{EDBBB0D8-E843-4A2F-A27B-F1D814BF3DA1}"/>
              </a:ext>
            </a:extLst>
          </p:cNvPr>
          <p:cNvGrpSpPr/>
          <p:nvPr/>
        </p:nvGrpSpPr>
        <p:grpSpPr>
          <a:xfrm>
            <a:off x="6971946" y="1956678"/>
            <a:ext cx="477928" cy="462302"/>
            <a:chOff x="7771927" y="1751654"/>
            <a:chExt cx="637237" cy="616402"/>
          </a:xfrm>
        </p:grpSpPr>
        <p:pic>
          <p:nvPicPr>
            <p:cNvPr id="87" name="Graphic 86" descr="Exclamation mark">
              <a:extLst>
                <a:ext uri="{FF2B5EF4-FFF2-40B4-BE49-F238E27FC236}">
                  <a16:creationId xmlns:a16="http://schemas.microsoft.com/office/drawing/2014/main" id="{7986E11D-98F9-44E0-8EC5-0F2FB9A390EC}"/>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7813748" y="1814460"/>
              <a:ext cx="553596" cy="553596"/>
            </a:xfrm>
            <a:prstGeom prst="rect">
              <a:avLst/>
            </a:prstGeom>
          </p:spPr>
        </p:pic>
        <p:sp>
          <p:nvSpPr>
            <p:cNvPr id="88" name="Flowchart: Connector 87">
              <a:extLst>
                <a:ext uri="{FF2B5EF4-FFF2-40B4-BE49-F238E27FC236}">
                  <a16:creationId xmlns:a16="http://schemas.microsoft.com/office/drawing/2014/main" id="{7D7D8F64-4E8A-4015-A6B2-9C9AA41E6D6B}"/>
                </a:ext>
              </a:extLst>
            </p:cNvPr>
            <p:cNvSpPr/>
            <p:nvPr/>
          </p:nvSpPr>
          <p:spPr bwMode="auto">
            <a:xfrm>
              <a:off x="7771927" y="1751654"/>
              <a:ext cx="637237" cy="616396"/>
            </a:xfrm>
            <a:prstGeom prst="flowChartConnector">
              <a:avLst/>
            </a:prstGeom>
            <a:noFill/>
            <a:ln w="38100"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endParaRPr lang="en-US" sz="1200"/>
            </a:p>
          </p:txBody>
        </p:sp>
      </p:grpSp>
      <p:sp>
        <p:nvSpPr>
          <p:cNvPr id="89" name="TextBox 88">
            <a:extLst>
              <a:ext uri="{FF2B5EF4-FFF2-40B4-BE49-F238E27FC236}">
                <a16:creationId xmlns:a16="http://schemas.microsoft.com/office/drawing/2014/main" id="{86F356DD-7C69-40A6-96BA-391BD91D6808}"/>
              </a:ext>
            </a:extLst>
          </p:cNvPr>
          <p:cNvSpPr txBox="1"/>
          <p:nvPr/>
        </p:nvSpPr>
        <p:spPr>
          <a:xfrm>
            <a:off x="1149647" y="2685319"/>
            <a:ext cx="1451027" cy="1599092"/>
          </a:xfrm>
          <a:prstGeom prst="rect">
            <a:avLst/>
          </a:prstGeom>
          <a:noFill/>
        </p:spPr>
        <p:txBody>
          <a:bodyPr wrap="square" rtlCol="0">
            <a:spAutoFit/>
          </a:bodyPr>
          <a:lstStyle/>
          <a:p>
            <a:pPr algn="ctr"/>
            <a:r>
              <a:rPr lang="en-US" sz="1088">
                <a:latin typeface="Arial"/>
                <a:cs typeface="Arial"/>
              </a:rPr>
              <a:t>It is about gaining different experiences to build professional depth and breadth ….rather than being limited to upwards movement/promotion</a:t>
            </a:r>
          </a:p>
        </p:txBody>
      </p:sp>
      <p:sp>
        <p:nvSpPr>
          <p:cNvPr id="90" name="TextBox 89">
            <a:extLst>
              <a:ext uri="{FF2B5EF4-FFF2-40B4-BE49-F238E27FC236}">
                <a16:creationId xmlns:a16="http://schemas.microsoft.com/office/drawing/2014/main" id="{8DDD315B-758F-4222-AD40-64D4E408504B}"/>
              </a:ext>
            </a:extLst>
          </p:cNvPr>
          <p:cNvSpPr txBox="1"/>
          <p:nvPr/>
        </p:nvSpPr>
        <p:spPr>
          <a:xfrm>
            <a:off x="2603119" y="2839210"/>
            <a:ext cx="1274951" cy="929422"/>
          </a:xfrm>
          <a:prstGeom prst="rect">
            <a:avLst/>
          </a:prstGeom>
          <a:noFill/>
        </p:spPr>
        <p:txBody>
          <a:bodyPr wrap="square" rtlCol="0">
            <a:spAutoFit/>
          </a:bodyPr>
          <a:lstStyle/>
          <a:p>
            <a:pPr algn="ctr"/>
            <a:r>
              <a:rPr lang="en-US" sz="1088">
                <a:latin typeface="Arial"/>
                <a:cs typeface="Arial"/>
              </a:rPr>
              <a:t>It is about continuous improvement  and growth mindset</a:t>
            </a:r>
          </a:p>
        </p:txBody>
      </p:sp>
      <p:sp>
        <p:nvSpPr>
          <p:cNvPr id="91" name="TextBox 90">
            <a:extLst>
              <a:ext uri="{FF2B5EF4-FFF2-40B4-BE49-F238E27FC236}">
                <a16:creationId xmlns:a16="http://schemas.microsoft.com/office/drawing/2014/main" id="{E938BE61-04BD-4726-88FD-4BB8E0A2DD37}"/>
              </a:ext>
            </a:extLst>
          </p:cNvPr>
          <p:cNvSpPr txBox="1"/>
          <p:nvPr/>
        </p:nvSpPr>
        <p:spPr>
          <a:xfrm>
            <a:off x="3878070" y="2651372"/>
            <a:ext cx="1377908" cy="1096839"/>
          </a:xfrm>
          <a:prstGeom prst="rect">
            <a:avLst/>
          </a:prstGeom>
          <a:noFill/>
        </p:spPr>
        <p:txBody>
          <a:bodyPr wrap="square" rtlCol="0">
            <a:spAutoFit/>
          </a:bodyPr>
          <a:lstStyle/>
          <a:p>
            <a:pPr algn="ctr"/>
            <a:r>
              <a:rPr lang="en-US" sz="1088">
                <a:latin typeface="Arial"/>
                <a:cs typeface="Arial"/>
              </a:rPr>
              <a:t>It is about skills, competencies and behaviors –both for your current and potentially future role</a:t>
            </a:r>
          </a:p>
        </p:txBody>
      </p:sp>
      <p:sp>
        <p:nvSpPr>
          <p:cNvPr id="92" name="TextBox 91">
            <a:extLst>
              <a:ext uri="{FF2B5EF4-FFF2-40B4-BE49-F238E27FC236}">
                <a16:creationId xmlns:a16="http://schemas.microsoft.com/office/drawing/2014/main" id="{87360F7E-D6A7-4B68-A8FC-D48DE3692F07}"/>
              </a:ext>
            </a:extLst>
          </p:cNvPr>
          <p:cNvSpPr txBox="1"/>
          <p:nvPr/>
        </p:nvSpPr>
        <p:spPr>
          <a:xfrm>
            <a:off x="5132116" y="2843298"/>
            <a:ext cx="1477105" cy="1264257"/>
          </a:xfrm>
          <a:prstGeom prst="rect">
            <a:avLst/>
          </a:prstGeom>
          <a:noFill/>
        </p:spPr>
        <p:txBody>
          <a:bodyPr wrap="square" rtlCol="0">
            <a:spAutoFit/>
          </a:bodyPr>
          <a:lstStyle/>
          <a:p>
            <a:pPr algn="ctr"/>
            <a:r>
              <a:rPr lang="en-US" sz="1088">
                <a:latin typeface="Arial"/>
                <a:cs typeface="Arial"/>
              </a:rPr>
              <a:t>Owned by Employees.</a:t>
            </a:r>
          </a:p>
          <a:p>
            <a:pPr algn="ctr"/>
            <a:r>
              <a:rPr lang="en-US" sz="1088">
                <a:latin typeface="Arial"/>
                <a:cs typeface="Arial"/>
              </a:rPr>
              <a:t>Supported &amp; </a:t>
            </a:r>
          </a:p>
          <a:p>
            <a:pPr algn="ctr"/>
            <a:r>
              <a:rPr lang="en-US" sz="1088">
                <a:latin typeface="Arial"/>
                <a:cs typeface="Arial"/>
              </a:rPr>
              <a:t>facilitated by Managers.</a:t>
            </a:r>
          </a:p>
          <a:p>
            <a:pPr algn="ctr"/>
            <a:r>
              <a:rPr lang="en-US" sz="1088">
                <a:latin typeface="Arial"/>
                <a:cs typeface="Arial"/>
              </a:rPr>
              <a:t>Prioritized by </a:t>
            </a:r>
          </a:p>
          <a:p>
            <a:pPr algn="ctr"/>
            <a:r>
              <a:rPr lang="en-US" sz="1088">
                <a:latin typeface="Arial"/>
                <a:cs typeface="Arial"/>
              </a:rPr>
              <a:t>Waters</a:t>
            </a:r>
          </a:p>
        </p:txBody>
      </p:sp>
      <p:sp>
        <p:nvSpPr>
          <p:cNvPr id="93" name="TextBox 92">
            <a:extLst>
              <a:ext uri="{FF2B5EF4-FFF2-40B4-BE49-F238E27FC236}">
                <a16:creationId xmlns:a16="http://schemas.microsoft.com/office/drawing/2014/main" id="{1BFE25D7-DB35-4505-9DA8-001C95826566}"/>
              </a:ext>
            </a:extLst>
          </p:cNvPr>
          <p:cNvSpPr txBox="1"/>
          <p:nvPr/>
        </p:nvSpPr>
        <p:spPr>
          <a:xfrm>
            <a:off x="6523896" y="2839210"/>
            <a:ext cx="1477105" cy="762003"/>
          </a:xfrm>
          <a:prstGeom prst="rect">
            <a:avLst/>
          </a:prstGeom>
          <a:noFill/>
        </p:spPr>
        <p:txBody>
          <a:bodyPr wrap="square" rtlCol="0">
            <a:spAutoFit/>
          </a:bodyPr>
          <a:lstStyle/>
          <a:p>
            <a:pPr algn="ctr"/>
            <a:r>
              <a:rPr lang="en-US" sz="1088">
                <a:latin typeface="Arial"/>
                <a:cs typeface="Arial"/>
              </a:rPr>
              <a:t>It can and should be a priority for all employees and managers</a:t>
            </a:r>
          </a:p>
        </p:txBody>
      </p:sp>
    </p:spTree>
    <p:extLst>
      <p:ext uri="{BB962C8B-B14F-4D97-AF65-F5344CB8AC3E}">
        <p14:creationId xmlns:p14="http://schemas.microsoft.com/office/powerpoint/2010/main" val="1533595206"/>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BEDCE-3268-4080-B724-4FF2D36016E2}"/>
              </a:ext>
            </a:extLst>
          </p:cNvPr>
          <p:cNvSpPr>
            <a:spLocks noGrp="1"/>
          </p:cNvSpPr>
          <p:nvPr>
            <p:ph type="title"/>
          </p:nvPr>
        </p:nvSpPr>
        <p:spPr/>
        <p:txBody>
          <a:bodyPr/>
          <a:lstStyle/>
          <a:p>
            <a:r>
              <a:rPr lang="en-US" dirty="0"/>
              <a:t>Steps in the Growth &amp; Development Process</a:t>
            </a:r>
          </a:p>
        </p:txBody>
      </p:sp>
      <p:sp>
        <p:nvSpPr>
          <p:cNvPr id="5" name="Rectangle 4">
            <a:extLst>
              <a:ext uri="{FF2B5EF4-FFF2-40B4-BE49-F238E27FC236}">
                <a16:creationId xmlns:a16="http://schemas.microsoft.com/office/drawing/2014/main" id="{87BC7A22-793E-4FA6-9967-62F4E0846C4E}"/>
              </a:ext>
            </a:extLst>
          </p:cNvPr>
          <p:cNvSpPr/>
          <p:nvPr/>
        </p:nvSpPr>
        <p:spPr>
          <a:xfrm>
            <a:off x="228600" y="779208"/>
            <a:ext cx="6046825" cy="461665"/>
          </a:xfrm>
          <a:prstGeom prst="rect">
            <a:avLst/>
          </a:prstGeom>
        </p:spPr>
        <p:txBody>
          <a:bodyPr wrap="square">
            <a:spAutoFit/>
          </a:bodyPr>
          <a:lstStyle/>
          <a:p>
            <a:r>
              <a:rPr lang="en-IN" sz="1200" i="1" dirty="0">
                <a:latin typeface="Arial"/>
                <a:ea typeface="MS PGothic"/>
                <a:cs typeface="Arial"/>
              </a:rPr>
              <a:t>Growth &amp; Development is an ongoing process and can be made more effective by documenting and implementing the steps in the journey.</a:t>
            </a:r>
          </a:p>
        </p:txBody>
      </p:sp>
      <p:graphicFrame>
        <p:nvGraphicFramePr>
          <p:cNvPr id="26" name="Diagram 25">
            <a:extLst>
              <a:ext uri="{FF2B5EF4-FFF2-40B4-BE49-F238E27FC236}">
                <a16:creationId xmlns:a16="http://schemas.microsoft.com/office/drawing/2014/main" id="{3A654F09-5604-4BC7-A6D6-130E5AD63E1F}"/>
              </a:ext>
            </a:extLst>
          </p:cNvPr>
          <p:cNvGraphicFramePr/>
          <p:nvPr/>
        </p:nvGraphicFramePr>
        <p:xfrm>
          <a:off x="1700987" y="1268620"/>
          <a:ext cx="5555673" cy="37616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B2F0022C-C7D7-45B6-B4BC-B6CB91E7EC9F}"/>
              </a:ext>
            </a:extLst>
          </p:cNvPr>
          <p:cNvSpPr/>
          <p:nvPr/>
        </p:nvSpPr>
        <p:spPr bwMode="auto">
          <a:xfrm>
            <a:off x="5323367" y="2190750"/>
            <a:ext cx="1229833" cy="1219200"/>
          </a:xfrm>
          <a:prstGeom prst="rect">
            <a:avLst/>
          </a:prstGeom>
          <a:noFill/>
          <a:ln w="28575" cap="flat" cmpd="sng" algn="ctr">
            <a:solidFill>
              <a:srgbClr val="0077B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Verdana" pitchFamily="34" charset="0"/>
            </a:endParaRPr>
          </a:p>
        </p:txBody>
      </p:sp>
      <p:sp>
        <p:nvSpPr>
          <p:cNvPr id="4" name="Arrow: Right 3">
            <a:extLst>
              <a:ext uri="{FF2B5EF4-FFF2-40B4-BE49-F238E27FC236}">
                <a16:creationId xmlns:a16="http://schemas.microsoft.com/office/drawing/2014/main" id="{3CD03B05-ED4E-4659-80B6-EBE2A40ADC62}"/>
              </a:ext>
            </a:extLst>
          </p:cNvPr>
          <p:cNvSpPr/>
          <p:nvPr/>
        </p:nvSpPr>
        <p:spPr bwMode="auto">
          <a:xfrm>
            <a:off x="6555121" y="2647950"/>
            <a:ext cx="444646" cy="152400"/>
          </a:xfrm>
          <a:prstGeom prst="rightArrow">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Verdana" pitchFamily="34" charset="0"/>
            </a:endParaRPr>
          </a:p>
        </p:txBody>
      </p:sp>
      <p:sp>
        <p:nvSpPr>
          <p:cNvPr id="6" name="TextBox 5">
            <a:extLst>
              <a:ext uri="{FF2B5EF4-FFF2-40B4-BE49-F238E27FC236}">
                <a16:creationId xmlns:a16="http://schemas.microsoft.com/office/drawing/2014/main" id="{E956B753-D151-42EE-A927-0E4C5ED4D5E9}"/>
              </a:ext>
            </a:extLst>
          </p:cNvPr>
          <p:cNvSpPr txBox="1"/>
          <p:nvPr/>
        </p:nvSpPr>
        <p:spPr>
          <a:xfrm>
            <a:off x="6999767" y="2504034"/>
            <a:ext cx="1725453" cy="461665"/>
          </a:xfrm>
          <a:prstGeom prst="rect">
            <a:avLst/>
          </a:prstGeom>
          <a:noFill/>
        </p:spPr>
        <p:txBody>
          <a:bodyPr wrap="square" rtlCol="0">
            <a:spAutoFit/>
          </a:bodyPr>
          <a:lstStyle/>
          <a:p>
            <a:r>
              <a:rPr lang="en-US" sz="1200" b="1" dirty="0">
                <a:solidFill>
                  <a:srgbClr val="0077BB"/>
                </a:solidFill>
                <a:latin typeface="Arial"/>
                <a:cs typeface="Arial"/>
              </a:rPr>
              <a:t>Available in the </a:t>
            </a:r>
          </a:p>
          <a:p>
            <a:r>
              <a:rPr lang="en-US" sz="1200" b="1" dirty="0">
                <a:solidFill>
                  <a:srgbClr val="0077BB"/>
                </a:solidFill>
                <a:latin typeface="Arial"/>
                <a:cs typeface="Arial"/>
              </a:rPr>
              <a:t>People Leader Hub</a:t>
            </a:r>
          </a:p>
        </p:txBody>
      </p:sp>
    </p:spTree>
    <p:extLst>
      <p:ext uri="{BB962C8B-B14F-4D97-AF65-F5344CB8AC3E}">
        <p14:creationId xmlns:p14="http://schemas.microsoft.com/office/powerpoint/2010/main" val="3175168016"/>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Content Placeholder 39">
            <a:extLst>
              <a:ext uri="{FF2B5EF4-FFF2-40B4-BE49-F238E27FC236}">
                <a16:creationId xmlns:a16="http://schemas.microsoft.com/office/drawing/2014/main" id="{8A8C90DC-BD87-41DB-9682-1294AD770C06}"/>
              </a:ext>
            </a:extLst>
          </p:cNvPr>
          <p:cNvSpPr>
            <a:spLocks noGrp="1"/>
          </p:cNvSpPr>
          <p:nvPr>
            <p:ph idx="1"/>
          </p:nvPr>
        </p:nvSpPr>
        <p:spPr>
          <a:xfrm>
            <a:off x="1558732" y="1011384"/>
            <a:ext cx="6248306" cy="3488209"/>
          </a:xfrm>
        </p:spPr>
        <p:txBody>
          <a:bodyPr>
            <a:normAutofit fontScale="77500" lnSpcReduction="20000"/>
          </a:bodyPr>
          <a:lstStyle/>
          <a:p>
            <a:pPr marL="0" indent="0">
              <a:buNone/>
            </a:pPr>
            <a:r>
              <a:rPr lang="en-US" i="1" dirty="0"/>
              <a:t>“We see people and things not as they are, but as we are.”- Anthony De Mello</a:t>
            </a:r>
          </a:p>
          <a:p>
            <a:pPr marL="0" indent="0">
              <a:buNone/>
            </a:pPr>
            <a:endParaRPr lang="en-US" i="1" dirty="0"/>
          </a:p>
          <a:p>
            <a:pPr marL="0" indent="0">
              <a:buNone/>
            </a:pPr>
            <a:r>
              <a:rPr lang="en-US" dirty="0"/>
              <a:t>Self-Awareness is the first and most critical step in planning for one’s growth and development. It starts by taking the time to think about:</a:t>
            </a:r>
          </a:p>
          <a:p>
            <a:pPr lvl="1"/>
            <a:r>
              <a:rPr lang="en-US" dirty="0"/>
              <a:t>Where I am in my growth and development journey and where I want to be? </a:t>
            </a:r>
          </a:p>
          <a:p>
            <a:pPr lvl="1"/>
            <a:r>
              <a:rPr lang="en-US" dirty="0"/>
              <a:t>What are my strengths and opportunities? </a:t>
            </a:r>
          </a:p>
          <a:p>
            <a:pPr marL="0" indent="0">
              <a:buNone/>
            </a:pPr>
            <a:endParaRPr lang="en-US" dirty="0"/>
          </a:p>
          <a:p>
            <a:pPr marL="0" indent="0">
              <a:buNone/>
            </a:pPr>
            <a:r>
              <a:rPr lang="en-US" dirty="0"/>
              <a:t>How can I be more self-aware? </a:t>
            </a:r>
          </a:p>
          <a:p>
            <a:pPr lvl="1"/>
            <a:r>
              <a:rPr lang="en-US" dirty="0"/>
              <a:t>Self- reflection: Take the time to self-reflect using questions on the next slide. </a:t>
            </a:r>
          </a:p>
          <a:p>
            <a:pPr lvl="1"/>
            <a:r>
              <a:rPr lang="en-US" dirty="0"/>
              <a:t>Feedback: Ask for feedback from your manager, peers, direct reports, internal/external customers and other trusted advisors. </a:t>
            </a:r>
          </a:p>
          <a:p>
            <a:pPr marL="0" indent="0">
              <a:buNone/>
            </a:pPr>
            <a:endParaRPr lang="en-US" dirty="0"/>
          </a:p>
          <a:p>
            <a:pPr marL="0" indent="0">
              <a:buNone/>
            </a:pPr>
            <a:r>
              <a:rPr lang="en-US" b="1" dirty="0"/>
              <a:t>Career Drivers </a:t>
            </a:r>
            <a:r>
              <a:rPr lang="en-US" dirty="0"/>
              <a:t>depend on </a:t>
            </a:r>
            <a:r>
              <a:rPr lang="en-US" b="1" dirty="0"/>
              <a:t>Life Values</a:t>
            </a:r>
            <a:r>
              <a:rPr lang="en-US" dirty="0"/>
              <a:t>, </a:t>
            </a:r>
            <a:r>
              <a:rPr lang="en-US" b="1" dirty="0"/>
              <a:t>Job Satisfiers </a:t>
            </a:r>
            <a:r>
              <a:rPr lang="en-US" dirty="0"/>
              <a:t>and </a:t>
            </a:r>
            <a:r>
              <a:rPr lang="en-US" b="1" dirty="0"/>
              <a:t>Life Situation.</a:t>
            </a:r>
            <a:endParaRPr lang="en-US" dirty="0"/>
          </a:p>
        </p:txBody>
      </p:sp>
      <p:sp>
        <p:nvSpPr>
          <p:cNvPr id="5" name="L-Shape 4">
            <a:extLst>
              <a:ext uri="{FF2B5EF4-FFF2-40B4-BE49-F238E27FC236}">
                <a16:creationId xmlns:a16="http://schemas.microsoft.com/office/drawing/2014/main" id="{50DDC194-ED14-44DD-8AD0-3226C8790DED}"/>
              </a:ext>
            </a:extLst>
          </p:cNvPr>
          <p:cNvSpPr/>
          <p:nvPr/>
        </p:nvSpPr>
        <p:spPr>
          <a:xfrm rot="5400000">
            <a:off x="2089360" y="-581787"/>
            <a:ext cx="979319" cy="2484113"/>
          </a:xfrm>
          <a:prstGeom prst="corner">
            <a:avLst>
              <a:gd name="adj1" fmla="val 16120"/>
              <a:gd name="adj2" fmla="val 16110"/>
            </a:avLst>
          </a:prstGeom>
          <a:solidFill>
            <a:srgbClr val="EE7700">
              <a:hueOff val="0"/>
              <a:satOff val="0"/>
              <a:lumOff val="0"/>
              <a:alphaOff val="0"/>
            </a:srgbClr>
          </a:solidFill>
          <a:ln w="25400" cap="flat" cmpd="sng" algn="ctr">
            <a:solidFill>
              <a:srgbClr val="FFFFFF">
                <a:hueOff val="0"/>
                <a:satOff val="0"/>
                <a:lumOff val="0"/>
                <a:alphaOff val="0"/>
              </a:srgbClr>
            </a:solidFill>
            <a:prstDash val="solid"/>
          </a:ln>
          <a:effectLst/>
        </p:spPr>
      </p:sp>
      <p:sp>
        <p:nvSpPr>
          <p:cNvPr id="8" name="Title 9">
            <a:extLst>
              <a:ext uri="{FF2B5EF4-FFF2-40B4-BE49-F238E27FC236}">
                <a16:creationId xmlns:a16="http://schemas.microsoft.com/office/drawing/2014/main" id="{6B2B2126-AC86-43FD-BD11-D997EA742ACA}"/>
              </a:ext>
            </a:extLst>
          </p:cNvPr>
          <p:cNvSpPr>
            <a:spLocks noGrp="1"/>
          </p:cNvSpPr>
          <p:nvPr>
            <p:ph type="title"/>
          </p:nvPr>
        </p:nvSpPr>
        <p:spPr>
          <a:xfrm>
            <a:off x="1558732" y="168037"/>
            <a:ext cx="4909379" cy="608060"/>
          </a:xfrm>
        </p:spPr>
        <p:txBody>
          <a:bodyPr/>
          <a:lstStyle/>
          <a:p>
            <a:r>
              <a:rPr lang="en-US" dirty="0">
                <a:ea typeface="MS PGothic"/>
              </a:rPr>
              <a:t>Step1:Self-Awareness</a:t>
            </a:r>
            <a:endParaRPr lang="en-US" dirty="0"/>
          </a:p>
        </p:txBody>
      </p:sp>
      <p:pic>
        <p:nvPicPr>
          <p:cNvPr id="3" name="Graphic 2" descr="Lightbulb">
            <a:extLst>
              <a:ext uri="{FF2B5EF4-FFF2-40B4-BE49-F238E27FC236}">
                <a16:creationId xmlns:a16="http://schemas.microsoft.com/office/drawing/2014/main" id="{43C92C25-F9CD-4085-8B24-502528E9E32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76397" y="4132116"/>
            <a:ext cx="342900" cy="342900"/>
          </a:xfrm>
          <a:prstGeom prst="rect">
            <a:avLst/>
          </a:prstGeom>
        </p:spPr>
      </p:pic>
    </p:spTree>
    <p:extLst>
      <p:ext uri="{BB962C8B-B14F-4D97-AF65-F5344CB8AC3E}">
        <p14:creationId xmlns:p14="http://schemas.microsoft.com/office/powerpoint/2010/main" val="957804519"/>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B9220D-37B5-4414-87E8-EFB3178FF8EC}"/>
              </a:ext>
            </a:extLst>
          </p:cNvPr>
          <p:cNvSpPr>
            <a:spLocks noGrp="1"/>
          </p:cNvSpPr>
          <p:nvPr>
            <p:ph idx="1"/>
          </p:nvPr>
        </p:nvSpPr>
        <p:spPr>
          <a:xfrm>
            <a:off x="1509461" y="839643"/>
            <a:ext cx="3166448" cy="3771900"/>
          </a:xfrm>
        </p:spPr>
        <p:txBody>
          <a:bodyPr>
            <a:normAutofit fontScale="85000" lnSpcReduction="20000"/>
          </a:bodyPr>
          <a:lstStyle/>
          <a:p>
            <a:endParaRPr lang="en-IN" dirty="0"/>
          </a:p>
          <a:p>
            <a:pPr marL="0" indent="0">
              <a:buNone/>
            </a:pPr>
            <a:r>
              <a:rPr lang="en-IN" b="1" dirty="0"/>
              <a:t>REFLECTION: </a:t>
            </a:r>
            <a:r>
              <a:rPr lang="en-IN" dirty="0"/>
              <a:t>Ask </a:t>
            </a:r>
            <a:r>
              <a:rPr lang="en-IN" b="1" dirty="0"/>
              <a:t>yourself</a:t>
            </a:r>
            <a:r>
              <a:rPr lang="en-IN" dirty="0"/>
              <a:t> the below questions:</a:t>
            </a:r>
          </a:p>
          <a:p>
            <a:endParaRPr lang="en-IN" dirty="0"/>
          </a:p>
          <a:p>
            <a:r>
              <a:rPr lang="en-IN" dirty="0">
                <a:solidFill>
                  <a:schemeClr val="tx1">
                    <a:lumMod val="50000"/>
                    <a:lumOff val="50000"/>
                  </a:schemeClr>
                </a:solidFill>
              </a:rPr>
              <a:t>What am I passionate about?</a:t>
            </a:r>
          </a:p>
          <a:p>
            <a:r>
              <a:rPr lang="en-IN" dirty="0">
                <a:solidFill>
                  <a:schemeClr val="tx1">
                    <a:lumMod val="50000"/>
                    <a:lumOff val="50000"/>
                  </a:schemeClr>
                </a:solidFill>
              </a:rPr>
              <a:t>What do I love to do?</a:t>
            </a:r>
          </a:p>
          <a:p>
            <a:r>
              <a:rPr lang="en-IN" dirty="0">
                <a:solidFill>
                  <a:schemeClr val="tx1">
                    <a:lumMod val="50000"/>
                    <a:lumOff val="50000"/>
                  </a:schemeClr>
                </a:solidFill>
              </a:rPr>
              <a:t>What activities give me the most meaning and satisfaction?</a:t>
            </a:r>
          </a:p>
          <a:p>
            <a:r>
              <a:rPr lang="en-IN" dirty="0">
                <a:solidFill>
                  <a:schemeClr val="tx1">
                    <a:lumMod val="50000"/>
                    <a:lumOff val="50000"/>
                  </a:schemeClr>
                </a:solidFill>
              </a:rPr>
              <a:t>What strengths can I leverage?</a:t>
            </a:r>
          </a:p>
          <a:p>
            <a:r>
              <a:rPr lang="en-IN" dirty="0">
                <a:solidFill>
                  <a:schemeClr val="tx1">
                    <a:lumMod val="50000"/>
                    <a:lumOff val="50000"/>
                  </a:schemeClr>
                </a:solidFill>
              </a:rPr>
              <a:t>What am I excited to learn?</a:t>
            </a:r>
          </a:p>
          <a:p>
            <a:r>
              <a:rPr lang="en-IN" dirty="0">
                <a:solidFill>
                  <a:schemeClr val="tx1">
                    <a:lumMod val="50000"/>
                    <a:lumOff val="50000"/>
                  </a:schemeClr>
                </a:solidFill>
              </a:rPr>
              <a:t>What do I value most?</a:t>
            </a:r>
          </a:p>
          <a:p>
            <a:r>
              <a:rPr lang="en-IN" dirty="0">
                <a:solidFill>
                  <a:schemeClr val="tx1">
                    <a:lumMod val="50000"/>
                    <a:lumOff val="50000"/>
                  </a:schemeClr>
                </a:solidFill>
              </a:rPr>
              <a:t>What kinds of environments do I prefer to work in?</a:t>
            </a:r>
          </a:p>
          <a:p>
            <a:r>
              <a:rPr lang="en-IN" dirty="0">
                <a:solidFill>
                  <a:schemeClr val="tx1">
                    <a:lumMod val="50000"/>
                    <a:lumOff val="50000"/>
                  </a:schemeClr>
                </a:solidFill>
              </a:rPr>
              <a:t>What is changing around me, and how does that impact me?</a:t>
            </a:r>
          </a:p>
          <a:p>
            <a:endParaRPr lang="en-IN" dirty="0"/>
          </a:p>
        </p:txBody>
      </p:sp>
      <p:sp>
        <p:nvSpPr>
          <p:cNvPr id="2" name="Title 9">
            <a:extLst>
              <a:ext uri="{FF2B5EF4-FFF2-40B4-BE49-F238E27FC236}">
                <a16:creationId xmlns:a16="http://schemas.microsoft.com/office/drawing/2014/main" id="{4FC699FB-1318-4DFF-911C-756EA67BD8F2}"/>
              </a:ext>
            </a:extLst>
          </p:cNvPr>
          <p:cNvSpPr>
            <a:spLocks noGrp="1"/>
          </p:cNvSpPr>
          <p:nvPr>
            <p:ph type="title"/>
          </p:nvPr>
        </p:nvSpPr>
        <p:spPr>
          <a:xfrm>
            <a:off x="1586497" y="462684"/>
            <a:ext cx="3899903" cy="323851"/>
          </a:xfrm>
        </p:spPr>
        <p:txBody>
          <a:bodyPr/>
          <a:lstStyle/>
          <a:p>
            <a:r>
              <a:rPr lang="en-US" dirty="0">
                <a:ea typeface="MS PGothic"/>
              </a:rPr>
              <a:t>Self-Awareness…contd.</a:t>
            </a:r>
            <a:endParaRPr lang="en-US" dirty="0"/>
          </a:p>
        </p:txBody>
      </p:sp>
      <p:sp>
        <p:nvSpPr>
          <p:cNvPr id="5" name="L-Shape 4">
            <a:extLst>
              <a:ext uri="{FF2B5EF4-FFF2-40B4-BE49-F238E27FC236}">
                <a16:creationId xmlns:a16="http://schemas.microsoft.com/office/drawing/2014/main" id="{D9D5D280-0553-4E4E-8021-B9B8CBB5C8B1}"/>
              </a:ext>
            </a:extLst>
          </p:cNvPr>
          <p:cNvSpPr/>
          <p:nvPr/>
        </p:nvSpPr>
        <p:spPr>
          <a:xfrm rot="5400000">
            <a:off x="2089360" y="-581787"/>
            <a:ext cx="979319" cy="2484113"/>
          </a:xfrm>
          <a:prstGeom prst="corner">
            <a:avLst>
              <a:gd name="adj1" fmla="val 16120"/>
              <a:gd name="adj2" fmla="val 16110"/>
            </a:avLst>
          </a:prstGeom>
          <a:solidFill>
            <a:srgbClr val="EE7700">
              <a:hueOff val="0"/>
              <a:satOff val="0"/>
              <a:lumOff val="0"/>
              <a:alphaOff val="0"/>
            </a:srgbClr>
          </a:solidFill>
          <a:ln w="25400" cap="flat" cmpd="sng" algn="ctr">
            <a:solidFill>
              <a:srgbClr val="FFFFFF">
                <a:hueOff val="0"/>
                <a:satOff val="0"/>
                <a:lumOff val="0"/>
                <a:alphaOff val="0"/>
              </a:srgbClr>
            </a:solidFill>
            <a:prstDash val="solid"/>
          </a:ln>
          <a:effectLst/>
        </p:spPr>
      </p:sp>
      <p:sp>
        <p:nvSpPr>
          <p:cNvPr id="6" name="Content Placeholder 2">
            <a:extLst>
              <a:ext uri="{FF2B5EF4-FFF2-40B4-BE49-F238E27FC236}">
                <a16:creationId xmlns:a16="http://schemas.microsoft.com/office/drawing/2014/main" id="{3247B3C1-374E-4D54-8ECE-47D933B42F5B}"/>
              </a:ext>
            </a:extLst>
          </p:cNvPr>
          <p:cNvSpPr txBox="1">
            <a:spLocks/>
          </p:cNvSpPr>
          <p:nvPr/>
        </p:nvSpPr>
        <p:spPr bwMode="gray">
          <a:xfrm>
            <a:off x="4745182" y="1080982"/>
            <a:ext cx="3117272" cy="37719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2000">
                <a:solidFill>
                  <a:schemeClr val="tx1"/>
                </a:solidFill>
                <a:latin typeface="Arial"/>
                <a:ea typeface="MS PGothic" pitchFamily="34" charset="-128"/>
                <a:cs typeface="Arial"/>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solidFill>
                  <a:schemeClr val="tx1"/>
                </a:solidFill>
                <a:latin typeface="Arial"/>
                <a:ea typeface="MS PGothic" pitchFamily="34" charset="-128"/>
                <a:cs typeface="Arial"/>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solidFill>
                  <a:schemeClr val="tx1"/>
                </a:solidFill>
                <a:latin typeface="Arial"/>
                <a:ea typeface="MS PGothic" pitchFamily="34" charset="-128"/>
                <a:cs typeface="Arial"/>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solidFill>
                  <a:schemeClr val="tx1"/>
                </a:solidFill>
                <a:latin typeface="Arial"/>
                <a:ea typeface="MS PGothic" pitchFamily="34" charset="-128"/>
                <a:cs typeface="Arial"/>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a:lstStyle>
          <a:p>
            <a:pPr marL="0" indent="0">
              <a:buNone/>
            </a:pPr>
            <a:r>
              <a:rPr lang="en-IN" sz="1425" b="1" kern="0" dirty="0"/>
              <a:t>FEEDBACK</a:t>
            </a:r>
            <a:r>
              <a:rPr lang="en-IN" sz="1500" b="1" kern="0" dirty="0"/>
              <a:t> : </a:t>
            </a:r>
            <a:r>
              <a:rPr lang="en-IN" sz="1425" kern="0" dirty="0"/>
              <a:t>Gain perspective from your manager, peers, direct reports, internal customers and other trusted advisors about </a:t>
            </a:r>
          </a:p>
          <a:p>
            <a:r>
              <a:rPr lang="en-IN" sz="1425" kern="0" dirty="0">
                <a:solidFill>
                  <a:schemeClr val="tx1">
                    <a:lumMod val="50000"/>
                    <a:lumOff val="50000"/>
                  </a:schemeClr>
                </a:solidFill>
              </a:rPr>
              <a:t>Strengths</a:t>
            </a:r>
          </a:p>
          <a:p>
            <a:r>
              <a:rPr lang="en-IN" sz="1425" kern="0" dirty="0">
                <a:solidFill>
                  <a:schemeClr val="tx1">
                    <a:lumMod val="50000"/>
                    <a:lumOff val="50000"/>
                  </a:schemeClr>
                </a:solidFill>
              </a:rPr>
              <a:t>Communication Style</a:t>
            </a:r>
          </a:p>
          <a:p>
            <a:r>
              <a:rPr lang="en-IN" sz="1425" kern="0" dirty="0">
                <a:solidFill>
                  <a:schemeClr val="tx1">
                    <a:lumMod val="50000"/>
                    <a:lumOff val="50000"/>
                  </a:schemeClr>
                </a:solidFill>
              </a:rPr>
              <a:t>Interpersonal Skills</a:t>
            </a:r>
          </a:p>
          <a:p>
            <a:r>
              <a:rPr lang="en-IN" sz="1425" kern="0" dirty="0">
                <a:solidFill>
                  <a:schemeClr val="tx1">
                    <a:lumMod val="50000"/>
                    <a:lumOff val="50000"/>
                  </a:schemeClr>
                </a:solidFill>
              </a:rPr>
              <a:t>Contributions in Key Projects</a:t>
            </a:r>
          </a:p>
          <a:p>
            <a:r>
              <a:rPr lang="en-IN" sz="1425" kern="0" dirty="0">
                <a:solidFill>
                  <a:schemeClr val="tx1">
                    <a:lumMod val="50000"/>
                    <a:lumOff val="50000"/>
                  </a:schemeClr>
                </a:solidFill>
              </a:rPr>
              <a:t>Development Opportunities</a:t>
            </a:r>
          </a:p>
          <a:p>
            <a:endParaRPr lang="en-IN" sz="1500" kern="0" dirty="0"/>
          </a:p>
          <a:p>
            <a:endParaRPr lang="en-IN" sz="1500" kern="0" dirty="0"/>
          </a:p>
        </p:txBody>
      </p:sp>
    </p:spTree>
    <p:extLst>
      <p:ext uri="{BB962C8B-B14F-4D97-AF65-F5344CB8AC3E}">
        <p14:creationId xmlns:p14="http://schemas.microsoft.com/office/powerpoint/2010/main" val="544293911"/>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B9220D-37B5-4414-87E8-EFB3178FF8EC}"/>
              </a:ext>
            </a:extLst>
          </p:cNvPr>
          <p:cNvSpPr>
            <a:spLocks noGrp="1"/>
          </p:cNvSpPr>
          <p:nvPr>
            <p:ph idx="1"/>
          </p:nvPr>
        </p:nvSpPr>
        <p:spPr>
          <a:xfrm>
            <a:off x="1649680" y="914727"/>
            <a:ext cx="5810993" cy="3771900"/>
          </a:xfrm>
        </p:spPr>
        <p:txBody>
          <a:bodyPr/>
          <a:lstStyle/>
          <a:p>
            <a:endParaRPr lang="en-IN" dirty="0"/>
          </a:p>
          <a:p>
            <a:pPr marL="0" indent="0">
              <a:buNone/>
            </a:pPr>
            <a:r>
              <a:rPr lang="en-IN" b="1" dirty="0"/>
              <a:t>TOOLS </a:t>
            </a:r>
            <a:r>
              <a:rPr lang="en-IN" dirty="0"/>
              <a:t>of</a:t>
            </a:r>
            <a:r>
              <a:rPr lang="en-IN" b="1" dirty="0"/>
              <a:t> </a:t>
            </a:r>
            <a:r>
              <a:rPr lang="en-IN" dirty="0"/>
              <a:t>Self- assessments, Feedback and Profiling </a:t>
            </a:r>
          </a:p>
          <a:p>
            <a:endParaRPr lang="en-IN" dirty="0"/>
          </a:p>
          <a:p>
            <a:pPr lvl="1"/>
            <a:r>
              <a:rPr lang="en-IN" dirty="0">
                <a:solidFill>
                  <a:schemeClr val="tx1">
                    <a:lumMod val="50000"/>
                    <a:lumOff val="50000"/>
                  </a:schemeClr>
                </a:solidFill>
                <a:hlinkClick r:id="" action="ppaction://noaction"/>
              </a:rPr>
              <a:t>ESM Inventory</a:t>
            </a:r>
            <a:endParaRPr lang="en-IN" dirty="0">
              <a:solidFill>
                <a:schemeClr val="tx1">
                  <a:lumMod val="50000"/>
                  <a:lumOff val="50000"/>
                </a:schemeClr>
              </a:solidFill>
            </a:endParaRPr>
          </a:p>
          <a:p>
            <a:pPr lvl="1"/>
            <a:r>
              <a:rPr lang="en-IN" dirty="0">
                <a:solidFill>
                  <a:schemeClr val="tx1">
                    <a:lumMod val="50000"/>
                    <a:lumOff val="50000"/>
                  </a:schemeClr>
                </a:solidFill>
                <a:hlinkClick r:id="rId2"/>
              </a:rPr>
              <a:t>Insights Discovery Profile</a:t>
            </a:r>
            <a:endParaRPr lang="en-IN" dirty="0">
              <a:solidFill>
                <a:schemeClr val="tx1">
                  <a:lumMod val="50000"/>
                  <a:lumOff val="50000"/>
                </a:schemeClr>
              </a:solidFill>
            </a:endParaRPr>
          </a:p>
          <a:p>
            <a:pPr lvl="1"/>
            <a:r>
              <a:rPr lang="en-IN" dirty="0">
                <a:solidFill>
                  <a:schemeClr val="tx1">
                    <a:lumMod val="50000"/>
                    <a:lumOff val="50000"/>
                  </a:schemeClr>
                </a:solidFill>
              </a:rPr>
              <a:t>Performance Feedback</a:t>
            </a:r>
          </a:p>
          <a:p>
            <a:pPr lvl="1"/>
            <a:r>
              <a:rPr lang="en-IN" dirty="0">
                <a:solidFill>
                  <a:schemeClr val="tx1">
                    <a:lumMod val="50000"/>
                    <a:lumOff val="50000"/>
                  </a:schemeClr>
                </a:solidFill>
              </a:rPr>
              <a:t>Informal Feedback</a:t>
            </a:r>
          </a:p>
          <a:p>
            <a:pPr lvl="1"/>
            <a:r>
              <a:rPr lang="en-IN" dirty="0">
                <a:solidFill>
                  <a:schemeClr val="tx1">
                    <a:lumMod val="50000"/>
                    <a:lumOff val="50000"/>
                  </a:schemeClr>
                </a:solidFill>
                <a:hlinkClick r:id="" action="ppaction://noaction"/>
              </a:rPr>
              <a:t>Life Values: Exercise</a:t>
            </a:r>
            <a:endParaRPr lang="en-IN" dirty="0">
              <a:solidFill>
                <a:schemeClr val="tx1">
                  <a:lumMod val="50000"/>
                  <a:lumOff val="50000"/>
                </a:schemeClr>
              </a:solidFill>
            </a:endParaRPr>
          </a:p>
          <a:p>
            <a:pPr lvl="1"/>
            <a:r>
              <a:rPr lang="en-IN" dirty="0">
                <a:solidFill>
                  <a:schemeClr val="tx1">
                    <a:lumMod val="50000"/>
                    <a:lumOff val="50000"/>
                  </a:schemeClr>
                </a:solidFill>
                <a:hlinkClick r:id="" action="ppaction://noaction"/>
              </a:rPr>
              <a:t>Job Satisfiers: Exercise</a:t>
            </a:r>
            <a:endParaRPr lang="en-IN" dirty="0"/>
          </a:p>
          <a:p>
            <a:endParaRPr lang="en-IN" dirty="0"/>
          </a:p>
          <a:p>
            <a:endParaRPr lang="en-IN" dirty="0"/>
          </a:p>
          <a:p>
            <a:endParaRPr lang="en-IN" dirty="0"/>
          </a:p>
          <a:p>
            <a:endParaRPr lang="en-IN" dirty="0"/>
          </a:p>
          <a:p>
            <a:endParaRPr lang="en-IN" dirty="0"/>
          </a:p>
          <a:p>
            <a:endParaRPr lang="en-IN" dirty="0"/>
          </a:p>
        </p:txBody>
      </p:sp>
      <p:sp>
        <p:nvSpPr>
          <p:cNvPr id="14" name="Title 9">
            <a:extLst>
              <a:ext uri="{FF2B5EF4-FFF2-40B4-BE49-F238E27FC236}">
                <a16:creationId xmlns:a16="http://schemas.microsoft.com/office/drawing/2014/main" id="{991BB61B-C185-4E2E-B9D0-FDF392CA20A8}"/>
              </a:ext>
            </a:extLst>
          </p:cNvPr>
          <p:cNvSpPr>
            <a:spLocks noGrp="1"/>
          </p:cNvSpPr>
          <p:nvPr>
            <p:ph type="title"/>
          </p:nvPr>
        </p:nvSpPr>
        <p:spPr>
          <a:xfrm>
            <a:off x="1649680" y="534979"/>
            <a:ext cx="4065319" cy="379748"/>
          </a:xfrm>
        </p:spPr>
        <p:txBody>
          <a:bodyPr/>
          <a:lstStyle/>
          <a:p>
            <a:r>
              <a:rPr lang="en-US" dirty="0">
                <a:ea typeface="MS PGothic"/>
              </a:rPr>
              <a:t>Self-Awareness…contd.</a:t>
            </a:r>
            <a:endParaRPr lang="en-US" dirty="0"/>
          </a:p>
        </p:txBody>
      </p:sp>
      <p:sp>
        <p:nvSpPr>
          <p:cNvPr id="5" name="L-Shape 4">
            <a:extLst>
              <a:ext uri="{FF2B5EF4-FFF2-40B4-BE49-F238E27FC236}">
                <a16:creationId xmlns:a16="http://schemas.microsoft.com/office/drawing/2014/main" id="{BC2A4BF9-269D-43C9-86CF-249B1414C4DA}"/>
              </a:ext>
            </a:extLst>
          </p:cNvPr>
          <p:cNvSpPr/>
          <p:nvPr/>
        </p:nvSpPr>
        <p:spPr>
          <a:xfrm rot="5400000">
            <a:off x="2047797" y="-542847"/>
            <a:ext cx="979319" cy="2484113"/>
          </a:xfrm>
          <a:prstGeom prst="corner">
            <a:avLst>
              <a:gd name="adj1" fmla="val 16120"/>
              <a:gd name="adj2" fmla="val 16110"/>
            </a:avLst>
          </a:prstGeom>
          <a:solidFill>
            <a:srgbClr val="EE7700">
              <a:hueOff val="0"/>
              <a:satOff val="0"/>
              <a:lumOff val="0"/>
              <a:alphaOff val="0"/>
            </a:srgbClr>
          </a:solidFill>
          <a:ln w="25400" cap="flat" cmpd="sng" algn="ctr">
            <a:solidFill>
              <a:srgbClr val="FFFFFF">
                <a:hueOff val="0"/>
                <a:satOff val="0"/>
                <a:lumOff val="0"/>
                <a:alphaOff val="0"/>
              </a:srgbClr>
            </a:solidFill>
            <a:prstDash val="solid"/>
          </a:ln>
          <a:effectLst/>
        </p:spPr>
      </p:sp>
    </p:spTree>
    <p:extLst>
      <p:ext uri="{BB962C8B-B14F-4D97-AF65-F5344CB8AC3E}">
        <p14:creationId xmlns:p14="http://schemas.microsoft.com/office/powerpoint/2010/main" val="3025797955"/>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Shape 3">
            <a:extLst>
              <a:ext uri="{FF2B5EF4-FFF2-40B4-BE49-F238E27FC236}">
                <a16:creationId xmlns:a16="http://schemas.microsoft.com/office/drawing/2014/main" id="{F0158307-00A1-499F-8206-58D976C11E6A}"/>
              </a:ext>
            </a:extLst>
          </p:cNvPr>
          <p:cNvSpPr/>
          <p:nvPr/>
        </p:nvSpPr>
        <p:spPr>
          <a:xfrm rot="5400000">
            <a:off x="1978818" y="-650083"/>
            <a:ext cx="985405" cy="2486460"/>
          </a:xfrm>
          <a:prstGeom prst="corner">
            <a:avLst>
              <a:gd name="adj1" fmla="val 16120"/>
              <a:gd name="adj2" fmla="val 16110"/>
            </a:avLst>
          </a:prstGeom>
          <a:solidFill>
            <a:srgbClr val="EE7700">
              <a:hueOff val="900010"/>
              <a:satOff val="0"/>
              <a:lumOff val="-6667"/>
              <a:alphaOff val="0"/>
            </a:srgbClr>
          </a:solidFill>
          <a:ln w="25400" cap="flat" cmpd="sng" algn="ctr">
            <a:solidFill>
              <a:srgbClr val="FFFFFF">
                <a:hueOff val="0"/>
                <a:satOff val="0"/>
                <a:lumOff val="0"/>
                <a:alphaOff val="0"/>
              </a:srgbClr>
            </a:solidFill>
            <a:prstDash val="solid"/>
          </a:ln>
          <a:effectLst/>
        </p:spPr>
      </p:sp>
      <p:sp>
        <p:nvSpPr>
          <p:cNvPr id="2" name="Title 1">
            <a:extLst>
              <a:ext uri="{FF2B5EF4-FFF2-40B4-BE49-F238E27FC236}">
                <a16:creationId xmlns:a16="http://schemas.microsoft.com/office/drawing/2014/main" id="{DCA5EBB9-C156-46A1-BCB5-B64508337B1A}"/>
              </a:ext>
            </a:extLst>
          </p:cNvPr>
          <p:cNvSpPr>
            <a:spLocks noGrp="1"/>
          </p:cNvSpPr>
          <p:nvPr>
            <p:ph type="title"/>
          </p:nvPr>
        </p:nvSpPr>
        <p:spPr>
          <a:xfrm>
            <a:off x="1539189" y="460178"/>
            <a:ext cx="5143500" cy="529176"/>
          </a:xfrm>
        </p:spPr>
        <p:txBody>
          <a:bodyPr/>
          <a:lstStyle/>
          <a:p>
            <a:br>
              <a:rPr lang="en-US" dirty="0"/>
            </a:br>
            <a:r>
              <a:rPr lang="en-US" dirty="0"/>
              <a:t>Step 2: Draft ‘My Success Plan’</a:t>
            </a:r>
            <a:br>
              <a:rPr lang="en-US" dirty="0"/>
            </a:br>
            <a:endParaRPr lang="en-US" dirty="0"/>
          </a:p>
        </p:txBody>
      </p:sp>
      <p:sp>
        <p:nvSpPr>
          <p:cNvPr id="6" name="Content Placeholder 2">
            <a:extLst>
              <a:ext uri="{FF2B5EF4-FFF2-40B4-BE49-F238E27FC236}">
                <a16:creationId xmlns:a16="http://schemas.microsoft.com/office/drawing/2014/main" id="{37158581-9FFF-4F49-ACCF-E51A6C70846F}"/>
              </a:ext>
            </a:extLst>
          </p:cNvPr>
          <p:cNvSpPr>
            <a:spLocks noGrp="1"/>
          </p:cNvSpPr>
          <p:nvPr>
            <p:ph idx="1"/>
          </p:nvPr>
        </p:nvSpPr>
        <p:spPr>
          <a:xfrm>
            <a:off x="1514944" y="688883"/>
            <a:ext cx="6281702" cy="3771900"/>
          </a:xfrm>
        </p:spPr>
        <p:txBody>
          <a:bodyPr/>
          <a:lstStyle/>
          <a:p>
            <a:pPr marL="0" indent="0">
              <a:buNone/>
            </a:pPr>
            <a:r>
              <a:rPr lang="en-US" i="1" dirty="0">
                <a:hlinkClick r:id="rId2" action="ppaction://hlinksldjump"/>
              </a:rPr>
              <a:t>My Success Plan (MSP) </a:t>
            </a:r>
            <a:r>
              <a:rPr lang="en-US" sz="1200" i="1" kern="1200" dirty="0">
                <a:ea typeface="MS PGothic"/>
              </a:rPr>
              <a:t>will be an essential part of your employee journey at Waters. This will enable you to capture and document your current and future development needs. An important aspect of MSP is to record and validate these needs through ongoing discussion with your manager and also your colleagues.</a:t>
            </a:r>
          </a:p>
          <a:p>
            <a:pPr marL="0" indent="0">
              <a:buNone/>
            </a:pPr>
            <a:endParaRPr lang="en-US" dirty="0"/>
          </a:p>
        </p:txBody>
      </p:sp>
      <p:sp>
        <p:nvSpPr>
          <p:cNvPr id="5" name="Content Placeholder 2">
            <a:extLst>
              <a:ext uri="{FF2B5EF4-FFF2-40B4-BE49-F238E27FC236}">
                <a16:creationId xmlns:a16="http://schemas.microsoft.com/office/drawing/2014/main" id="{1802C3C9-5BE3-49E6-8CF4-D9FDF919CA26}"/>
              </a:ext>
            </a:extLst>
          </p:cNvPr>
          <p:cNvSpPr txBox="1">
            <a:spLocks/>
          </p:cNvSpPr>
          <p:nvPr/>
        </p:nvSpPr>
        <p:spPr bwMode="gray">
          <a:xfrm>
            <a:off x="1398244" y="1445583"/>
            <a:ext cx="6515100" cy="3313454"/>
          </a:xfrm>
          <a:prstGeom prst="rect">
            <a:avLst/>
          </a:prstGeom>
          <a:noFill/>
          <a:ln w="9525">
            <a:noFill/>
            <a:miter lim="800000"/>
            <a:headEnd/>
            <a:tailEnd/>
          </a:ln>
        </p:spPr>
        <p:txBody>
          <a:bodyPr vert="horz" wrap="square" lIns="68580" tIns="34290" rIns="68580" bIns="34290" numCol="1" anchor="t" anchorCtr="0" compatLnSpc="1">
            <a:prstTxWarp prst="textNoShape">
              <a:avLst/>
            </a:prstTxWarp>
            <a:no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2000">
                <a:solidFill>
                  <a:schemeClr val="tx1"/>
                </a:solidFill>
                <a:latin typeface="Arial"/>
                <a:ea typeface="MS PGothic" pitchFamily="34" charset="-128"/>
                <a:cs typeface="Arial"/>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solidFill>
                  <a:schemeClr val="tx1"/>
                </a:solidFill>
                <a:latin typeface="Arial"/>
                <a:ea typeface="MS PGothic" pitchFamily="34" charset="-128"/>
                <a:cs typeface="Arial"/>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solidFill>
                  <a:schemeClr val="tx1"/>
                </a:solidFill>
                <a:latin typeface="Arial"/>
                <a:ea typeface="MS PGothic" pitchFamily="34" charset="-128"/>
                <a:cs typeface="Arial"/>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solidFill>
                  <a:schemeClr val="tx1"/>
                </a:solidFill>
                <a:latin typeface="Arial"/>
                <a:ea typeface="MS PGothic" pitchFamily="34" charset="-128"/>
                <a:cs typeface="Arial"/>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a:lstStyle>
          <a:p>
            <a:pPr marL="0" indent="0">
              <a:buNone/>
            </a:pPr>
            <a:endParaRPr lang="en-US" sz="1350" kern="0" dirty="0"/>
          </a:p>
          <a:p>
            <a:pPr marL="0" indent="0">
              <a:buNone/>
            </a:pPr>
            <a:r>
              <a:rPr lang="en-US" sz="1300" kern="0" dirty="0"/>
              <a:t>GUIDELINES:</a:t>
            </a:r>
          </a:p>
          <a:p>
            <a:r>
              <a:rPr lang="en-US" sz="1300" kern="0" dirty="0"/>
              <a:t>Identify not more than 1 or 2 development goals. Make them SMART. </a:t>
            </a:r>
            <a:r>
              <a:rPr lang="en-US" sz="1300" i="1" kern="0" dirty="0"/>
              <a:t>Take into consideration strengths and development opportunities identified during performance discussion with your manager</a:t>
            </a:r>
          </a:p>
          <a:p>
            <a:r>
              <a:rPr lang="en-US" sz="1300" kern="0" dirty="0"/>
              <a:t>Include goals tied to </a:t>
            </a:r>
            <a:r>
              <a:rPr lang="en-US" sz="1300" kern="0" dirty="0">
                <a:hlinkClick r:id="" action="ppaction://noaction"/>
              </a:rPr>
              <a:t>ESM Behaviors</a:t>
            </a:r>
            <a:r>
              <a:rPr lang="en-US" sz="1300" kern="0" dirty="0"/>
              <a:t>, skills, capabilities required to meet business needs</a:t>
            </a:r>
          </a:p>
          <a:p>
            <a:r>
              <a:rPr lang="en-US" sz="1300" kern="0" dirty="0"/>
              <a:t>Explore range of Learning Strategies through the </a:t>
            </a:r>
            <a:r>
              <a:rPr lang="en-US" sz="1300" kern="0" dirty="0">
                <a:hlinkClick r:id="" action="ppaction://noaction"/>
              </a:rPr>
              <a:t>70-20-10 Learning Model</a:t>
            </a:r>
            <a:endParaRPr lang="en-US" sz="1300" kern="0" dirty="0"/>
          </a:p>
          <a:p>
            <a:r>
              <a:rPr lang="en-US" sz="1300" kern="0" dirty="0"/>
              <a:t>Design activities based on the need arising from lack of skill or lack of experience</a:t>
            </a:r>
          </a:p>
          <a:p>
            <a:r>
              <a:rPr lang="en-US" sz="1300" kern="0" dirty="0"/>
              <a:t>Consider including potential barriers and support required</a:t>
            </a:r>
          </a:p>
          <a:p>
            <a:r>
              <a:rPr lang="en-US" sz="1300" kern="0" dirty="0"/>
              <a:t>Identify specific metrics and measures to track successful completion of goals</a:t>
            </a:r>
          </a:p>
          <a:p>
            <a:r>
              <a:rPr lang="en-US" sz="1300" kern="0" dirty="0"/>
              <a:t>Assign target completion dates to each activity.</a:t>
            </a:r>
          </a:p>
          <a:p>
            <a:r>
              <a:rPr lang="en-US" sz="1300" kern="0" dirty="0">
                <a:hlinkClick r:id="" action="ppaction://noaction"/>
              </a:rPr>
              <a:t>Example of Activities designed for Progressive Development </a:t>
            </a:r>
            <a:endParaRPr lang="en-US" sz="1300" kern="0" dirty="0"/>
          </a:p>
          <a:p>
            <a:endParaRPr lang="en-US" sz="1350" kern="0" dirty="0"/>
          </a:p>
          <a:p>
            <a:pPr marL="0" indent="0">
              <a:buNone/>
            </a:pPr>
            <a:r>
              <a:rPr lang="en-US" sz="1350" kern="0" dirty="0"/>
              <a:t> </a:t>
            </a:r>
          </a:p>
          <a:p>
            <a:pPr marL="0" indent="0">
              <a:buNone/>
            </a:pPr>
            <a:endParaRPr lang="en-US" sz="1350" kern="0" dirty="0"/>
          </a:p>
        </p:txBody>
      </p:sp>
    </p:spTree>
    <p:extLst>
      <p:ext uri="{BB962C8B-B14F-4D97-AF65-F5344CB8AC3E}">
        <p14:creationId xmlns:p14="http://schemas.microsoft.com/office/powerpoint/2010/main" val="1836410656"/>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Shape 7">
            <a:extLst>
              <a:ext uri="{FF2B5EF4-FFF2-40B4-BE49-F238E27FC236}">
                <a16:creationId xmlns:a16="http://schemas.microsoft.com/office/drawing/2014/main" id="{3A076EF8-17E5-4053-B971-C17E18D31791}"/>
              </a:ext>
            </a:extLst>
          </p:cNvPr>
          <p:cNvSpPr/>
          <p:nvPr/>
        </p:nvSpPr>
        <p:spPr>
          <a:xfrm rot="5400000">
            <a:off x="1977987" y="-700277"/>
            <a:ext cx="985405" cy="2486460"/>
          </a:xfrm>
          <a:prstGeom prst="corner">
            <a:avLst>
              <a:gd name="adj1" fmla="val 16120"/>
              <a:gd name="adj2" fmla="val 16110"/>
            </a:avLst>
          </a:prstGeom>
          <a:solidFill>
            <a:srgbClr val="EE7700">
              <a:hueOff val="450005"/>
              <a:satOff val="0"/>
              <a:lumOff val="-3334"/>
              <a:alphaOff val="0"/>
            </a:srgbClr>
          </a:solidFill>
          <a:ln w="25400" cap="flat" cmpd="sng" algn="ctr">
            <a:solidFill>
              <a:srgbClr val="FFFFFF">
                <a:hueOff val="0"/>
                <a:satOff val="0"/>
                <a:lumOff val="0"/>
                <a:alphaOff val="0"/>
              </a:srgbClr>
            </a:solidFill>
            <a:prstDash val="solid"/>
            <a:miter lim="800000"/>
            <a:headEnd/>
            <a:tailEnd/>
          </a:ln>
          <a:effectLst/>
        </p:spPr>
      </p:sp>
      <p:sp>
        <p:nvSpPr>
          <p:cNvPr id="14" name="Text Placeholder 13">
            <a:extLst>
              <a:ext uri="{FF2B5EF4-FFF2-40B4-BE49-F238E27FC236}">
                <a16:creationId xmlns:a16="http://schemas.microsoft.com/office/drawing/2014/main" id="{3BAECA92-89EA-4B4C-8D5C-18C0E8D3607A}"/>
              </a:ext>
            </a:extLst>
          </p:cNvPr>
          <p:cNvSpPr>
            <a:spLocks noGrp="1"/>
          </p:cNvSpPr>
          <p:nvPr>
            <p:ph type="body" idx="1"/>
          </p:nvPr>
        </p:nvSpPr>
        <p:spPr>
          <a:xfrm>
            <a:off x="4642744" y="1518124"/>
            <a:ext cx="3180236" cy="535577"/>
          </a:xfrm>
        </p:spPr>
        <p:txBody>
          <a:bodyPr/>
          <a:lstStyle/>
          <a:p>
            <a:r>
              <a:rPr lang="en-IN" b="1" dirty="0"/>
              <a:t>Manager</a:t>
            </a:r>
          </a:p>
        </p:txBody>
      </p:sp>
      <p:sp>
        <p:nvSpPr>
          <p:cNvPr id="15" name="Text Placeholder 14">
            <a:extLst>
              <a:ext uri="{FF2B5EF4-FFF2-40B4-BE49-F238E27FC236}">
                <a16:creationId xmlns:a16="http://schemas.microsoft.com/office/drawing/2014/main" id="{26A23E5D-676B-4969-9E6E-8A14490CD477}"/>
              </a:ext>
            </a:extLst>
          </p:cNvPr>
          <p:cNvSpPr>
            <a:spLocks noGrp="1"/>
          </p:cNvSpPr>
          <p:nvPr>
            <p:ph type="body" sz="quarter" idx="3"/>
          </p:nvPr>
        </p:nvSpPr>
        <p:spPr>
          <a:xfrm>
            <a:off x="1328044" y="1518124"/>
            <a:ext cx="3180236" cy="535577"/>
          </a:xfrm>
        </p:spPr>
        <p:txBody>
          <a:bodyPr/>
          <a:lstStyle/>
          <a:p>
            <a:r>
              <a:rPr lang="en-IN" b="1" dirty="0"/>
              <a:t>Employees</a:t>
            </a:r>
          </a:p>
        </p:txBody>
      </p:sp>
      <p:sp>
        <p:nvSpPr>
          <p:cNvPr id="2" name="Content Placeholder 1">
            <a:extLst>
              <a:ext uri="{FF2B5EF4-FFF2-40B4-BE49-F238E27FC236}">
                <a16:creationId xmlns:a16="http://schemas.microsoft.com/office/drawing/2014/main" id="{1A2F3AC2-8BAC-400D-8823-8D990AF822DC}"/>
              </a:ext>
            </a:extLst>
          </p:cNvPr>
          <p:cNvSpPr>
            <a:spLocks noGrp="1"/>
          </p:cNvSpPr>
          <p:nvPr>
            <p:ph sz="quarter" idx="10"/>
          </p:nvPr>
        </p:nvSpPr>
        <p:spPr>
          <a:xfrm>
            <a:off x="1328044" y="2128813"/>
            <a:ext cx="3180236" cy="2410098"/>
          </a:xfrm>
        </p:spPr>
        <p:txBody>
          <a:bodyPr/>
          <a:lstStyle/>
          <a:p>
            <a:r>
              <a:rPr lang="en-IN" sz="1200" dirty="0"/>
              <a:t>Focus on key areas that are most important to you instead of reviewing a list</a:t>
            </a:r>
          </a:p>
          <a:p>
            <a:r>
              <a:rPr lang="en-IN" sz="1200" dirty="0"/>
              <a:t>Be honest and avoid being tactical</a:t>
            </a:r>
          </a:p>
          <a:p>
            <a:r>
              <a:rPr lang="en-IN" sz="1200" dirty="0"/>
              <a:t>Ask open-end questions and request for more information</a:t>
            </a:r>
          </a:p>
          <a:p>
            <a:r>
              <a:rPr lang="en-IN" sz="1200" dirty="0"/>
              <a:t>Pause and listen after you have asked a question</a:t>
            </a:r>
          </a:p>
          <a:p>
            <a:r>
              <a:rPr lang="en-IN" sz="1200" dirty="0"/>
              <a:t>Its ok to not have all the answers. Ask for help and look beyond your immediate team to make connections</a:t>
            </a:r>
          </a:p>
        </p:txBody>
      </p:sp>
      <p:sp>
        <p:nvSpPr>
          <p:cNvPr id="10" name="Title 9">
            <a:extLst>
              <a:ext uri="{FF2B5EF4-FFF2-40B4-BE49-F238E27FC236}">
                <a16:creationId xmlns:a16="http://schemas.microsoft.com/office/drawing/2014/main" id="{938EDDA0-CFC7-4010-92A1-377CE29230AF}"/>
              </a:ext>
            </a:extLst>
          </p:cNvPr>
          <p:cNvSpPr>
            <a:spLocks noGrp="1"/>
          </p:cNvSpPr>
          <p:nvPr>
            <p:ph type="title"/>
          </p:nvPr>
        </p:nvSpPr>
        <p:spPr>
          <a:xfrm>
            <a:off x="1476104" y="212221"/>
            <a:ext cx="5216796" cy="535577"/>
          </a:xfrm>
          <a:noFill/>
          <a:ln w="25400" cap="flat" cmpd="sng" algn="ctr">
            <a:noFill/>
            <a:prstDash val="solid"/>
          </a:ln>
          <a:effectLst/>
        </p:spPr>
        <p:txBody>
          <a:bodyPr spcFirstLastPara="0" vert="horz" wrap="square" lIns="11430" tIns="11430" rIns="11430" bIns="11430" numCol="1" spcCol="1270" anchor="ctr" anchorCtr="0" compatLnSpc="1">
            <a:prstTxWarp prst="textNoShape">
              <a:avLst/>
            </a:prstTxWarp>
            <a:noAutofit/>
          </a:bodyPr>
          <a:lstStyle/>
          <a:p>
            <a:r>
              <a:rPr lang="en-US" dirty="0"/>
              <a:t>Step 3: Development Conversation with Your Manager</a:t>
            </a:r>
          </a:p>
        </p:txBody>
      </p:sp>
      <p:sp>
        <p:nvSpPr>
          <p:cNvPr id="16" name="Content Placeholder 15">
            <a:extLst>
              <a:ext uri="{FF2B5EF4-FFF2-40B4-BE49-F238E27FC236}">
                <a16:creationId xmlns:a16="http://schemas.microsoft.com/office/drawing/2014/main" id="{FB878B90-0595-48E3-96C6-A3DC258AA5A7}"/>
              </a:ext>
            </a:extLst>
          </p:cNvPr>
          <p:cNvSpPr>
            <a:spLocks noGrp="1"/>
          </p:cNvSpPr>
          <p:nvPr>
            <p:ph sz="quarter" idx="11"/>
          </p:nvPr>
        </p:nvSpPr>
        <p:spPr>
          <a:xfrm>
            <a:off x="4642744" y="2132212"/>
            <a:ext cx="3180236" cy="2406699"/>
          </a:xfrm>
        </p:spPr>
        <p:txBody>
          <a:bodyPr/>
          <a:lstStyle/>
          <a:p>
            <a:r>
              <a:rPr lang="en-IN" sz="1200" dirty="0"/>
              <a:t>Actively listen, let your direct report do most of talking</a:t>
            </a:r>
          </a:p>
          <a:p>
            <a:r>
              <a:rPr lang="en-IN" sz="1200" dirty="0"/>
              <a:t>Be supportive and express genuine interest in their development</a:t>
            </a:r>
          </a:p>
          <a:p>
            <a:r>
              <a:rPr lang="en-IN" sz="1200" dirty="0"/>
              <a:t>Be honest if you do not have answers to all the questions</a:t>
            </a:r>
          </a:p>
          <a:p>
            <a:r>
              <a:rPr lang="en-IN" sz="1200" dirty="0"/>
              <a:t>Pause after you have asked a question, this will allow your direct report an opportunity to process information</a:t>
            </a:r>
          </a:p>
          <a:p>
            <a:r>
              <a:rPr lang="en-IN" sz="1200" dirty="0"/>
              <a:t>Do not jump too quickly to a solution; adopt </a:t>
            </a:r>
            <a:r>
              <a:rPr lang="en-IN" sz="1200" dirty="0">
                <a:hlinkClick r:id="" action="ppaction://noaction"/>
              </a:rPr>
              <a:t>Inside-Out Coaching </a:t>
            </a:r>
            <a:r>
              <a:rPr lang="en-IN" sz="1200" dirty="0"/>
              <a:t>method</a:t>
            </a:r>
          </a:p>
        </p:txBody>
      </p:sp>
      <p:sp>
        <p:nvSpPr>
          <p:cNvPr id="17" name="TextBox 16">
            <a:extLst>
              <a:ext uri="{FF2B5EF4-FFF2-40B4-BE49-F238E27FC236}">
                <a16:creationId xmlns:a16="http://schemas.microsoft.com/office/drawing/2014/main" id="{9178DB32-8582-41A3-B5B6-E675F3F309AB}"/>
              </a:ext>
            </a:extLst>
          </p:cNvPr>
          <p:cNvSpPr txBox="1"/>
          <p:nvPr/>
        </p:nvSpPr>
        <p:spPr>
          <a:xfrm>
            <a:off x="1442037" y="872934"/>
            <a:ext cx="6333281" cy="830997"/>
          </a:xfrm>
          <a:prstGeom prst="rect">
            <a:avLst/>
          </a:prstGeom>
          <a:noFill/>
        </p:spPr>
        <p:txBody>
          <a:bodyPr wrap="square" rtlCol="0">
            <a:spAutoFit/>
          </a:bodyPr>
          <a:lstStyle/>
          <a:p>
            <a:pPr algn="just"/>
            <a:r>
              <a:rPr lang="en-IN" sz="1200" i="1" dirty="0">
                <a:latin typeface="Arial"/>
                <a:ea typeface="MS PGothic"/>
                <a:cs typeface="Arial"/>
              </a:rPr>
              <a:t>A Development Conversation is most impactful when the employee and the manager have deep, meaningful dialogue coupled with action plans around measurable goals on current and future opportunities.</a:t>
            </a:r>
          </a:p>
          <a:p>
            <a:pPr algn="just"/>
            <a:endParaRPr lang="en-IN" sz="1200" dirty="0">
              <a:latin typeface="Arial"/>
              <a:cs typeface="Arial"/>
            </a:endParaRPr>
          </a:p>
        </p:txBody>
      </p:sp>
      <p:pic>
        <p:nvPicPr>
          <p:cNvPr id="2050" name="Picture 2" descr="Image result for tips vector">
            <a:extLst>
              <a:ext uri="{FF2B5EF4-FFF2-40B4-BE49-F238E27FC236}">
                <a16:creationId xmlns:a16="http://schemas.microsoft.com/office/drawing/2014/main" id="{D1E0E42C-2E11-4A91-AFF9-B69A4E06281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291" t="6896" r="26838" b="15765"/>
          <a:stretch/>
        </p:blipFill>
        <p:spPr bwMode="auto">
          <a:xfrm>
            <a:off x="4324237" y="4117733"/>
            <a:ext cx="568882" cy="992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727148"/>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Shape 6">
            <a:extLst>
              <a:ext uri="{FF2B5EF4-FFF2-40B4-BE49-F238E27FC236}">
                <a16:creationId xmlns:a16="http://schemas.microsoft.com/office/drawing/2014/main" id="{C8019FCD-00BA-4AE5-AA96-8B7390952205}"/>
              </a:ext>
            </a:extLst>
          </p:cNvPr>
          <p:cNvSpPr/>
          <p:nvPr/>
        </p:nvSpPr>
        <p:spPr>
          <a:xfrm rot="5400000">
            <a:off x="1991160" y="-649933"/>
            <a:ext cx="985405" cy="2486460"/>
          </a:xfrm>
          <a:prstGeom prst="corner">
            <a:avLst>
              <a:gd name="adj1" fmla="val 16120"/>
              <a:gd name="adj2" fmla="val 16110"/>
            </a:avLst>
          </a:prstGeom>
          <a:solidFill>
            <a:srgbClr val="EE7700">
              <a:hueOff val="450005"/>
              <a:satOff val="0"/>
              <a:lumOff val="-3334"/>
              <a:alphaOff val="0"/>
            </a:srgbClr>
          </a:solidFill>
          <a:ln w="25400" cap="flat" cmpd="sng" algn="ctr">
            <a:solidFill>
              <a:srgbClr val="FFFFFF">
                <a:hueOff val="0"/>
                <a:satOff val="0"/>
                <a:lumOff val="0"/>
                <a:alphaOff val="0"/>
              </a:srgbClr>
            </a:solidFill>
            <a:prstDash val="solid"/>
            <a:miter lim="800000"/>
            <a:headEnd/>
            <a:tailEnd/>
          </a:ln>
          <a:effectLst/>
        </p:spPr>
      </p:sp>
      <p:sp>
        <p:nvSpPr>
          <p:cNvPr id="10" name="Title 9">
            <a:extLst>
              <a:ext uri="{FF2B5EF4-FFF2-40B4-BE49-F238E27FC236}">
                <a16:creationId xmlns:a16="http://schemas.microsoft.com/office/drawing/2014/main" id="{938EDDA0-CFC7-4010-92A1-377CE29230AF}"/>
              </a:ext>
            </a:extLst>
          </p:cNvPr>
          <p:cNvSpPr>
            <a:spLocks noGrp="1"/>
          </p:cNvSpPr>
          <p:nvPr>
            <p:ph type="title"/>
          </p:nvPr>
        </p:nvSpPr>
        <p:spPr>
          <a:xfrm>
            <a:off x="1461806" y="336094"/>
            <a:ext cx="5389267" cy="353158"/>
          </a:xfrm>
        </p:spPr>
        <p:txBody>
          <a:bodyPr/>
          <a:lstStyle/>
          <a:p>
            <a:r>
              <a:rPr lang="en-US" dirty="0">
                <a:ea typeface="MS PGothic"/>
              </a:rPr>
              <a:t>Development Conversation: </a:t>
            </a:r>
            <a:r>
              <a:rPr lang="en-US" sz="1350" dirty="0">
                <a:ea typeface="MS PGothic"/>
              </a:rPr>
              <a:t>Employee Perspective</a:t>
            </a:r>
            <a:endParaRPr lang="en-US" dirty="0"/>
          </a:p>
        </p:txBody>
      </p:sp>
      <p:sp>
        <p:nvSpPr>
          <p:cNvPr id="2013" name="TextBox 2012">
            <a:extLst>
              <a:ext uri="{FF2B5EF4-FFF2-40B4-BE49-F238E27FC236}">
                <a16:creationId xmlns:a16="http://schemas.microsoft.com/office/drawing/2014/main" id="{814708AA-33AF-4530-8DD6-B7C23AEA3032}"/>
              </a:ext>
            </a:extLst>
          </p:cNvPr>
          <p:cNvSpPr txBox="1"/>
          <p:nvPr/>
        </p:nvSpPr>
        <p:spPr>
          <a:xfrm>
            <a:off x="3168925" y="4550203"/>
            <a:ext cx="3263351" cy="438582"/>
          </a:xfrm>
          <a:prstGeom prst="rect">
            <a:avLst/>
          </a:prstGeom>
          <a:noFill/>
        </p:spPr>
        <p:txBody>
          <a:bodyPr rot="0" spcFirstLastPara="0" vertOverflow="overflow" horzOverflow="overflow" vert="horz" wrap="square" lIns="68580" tIns="34290" rIns="68580" bIns="34290" numCol="1" spcCol="0" rtlCol="0" fromWordArt="0" anchor="ctr" anchorCtr="0" forceAA="0" compatLnSpc="1">
            <a:prstTxWarp prst="textNoShape">
              <a:avLst/>
            </a:prstTxWarp>
            <a:spAutoFit/>
          </a:bodyPr>
          <a:lstStyle/>
          <a:p>
            <a:pPr algn="ctr"/>
            <a:r>
              <a:rPr lang="en-US" sz="1200" dirty="0">
                <a:latin typeface="Arial"/>
                <a:ea typeface="MS PGothic"/>
                <a:cs typeface="Arial"/>
                <a:hlinkClick r:id="" action="ppaction://noaction"/>
              </a:rPr>
              <a:t>Sample Questions to Ask your Manager during a Development Conversation</a:t>
            </a:r>
            <a:endParaRPr lang="en-US" sz="1200" dirty="0">
              <a:latin typeface="Arial"/>
              <a:cs typeface="Arial"/>
            </a:endParaRPr>
          </a:p>
        </p:txBody>
      </p:sp>
      <p:pic>
        <p:nvPicPr>
          <p:cNvPr id="8" name="Graphic 7" descr="Lightbulb">
            <a:extLst>
              <a:ext uri="{FF2B5EF4-FFF2-40B4-BE49-F238E27FC236}">
                <a16:creationId xmlns:a16="http://schemas.microsoft.com/office/drawing/2014/main" id="{C99A9C5D-38E0-448C-8E00-4E64EFBC976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3634" y="4598043"/>
            <a:ext cx="342900" cy="342900"/>
          </a:xfrm>
          <a:prstGeom prst="rect">
            <a:avLst/>
          </a:prstGeom>
        </p:spPr>
      </p:pic>
      <p:sp>
        <p:nvSpPr>
          <p:cNvPr id="4" name="Rectangle: Rounded Corners 3">
            <a:extLst>
              <a:ext uri="{FF2B5EF4-FFF2-40B4-BE49-F238E27FC236}">
                <a16:creationId xmlns:a16="http://schemas.microsoft.com/office/drawing/2014/main" id="{3B5CA2A2-226A-4DC7-990B-48E559AB93CC}"/>
              </a:ext>
            </a:extLst>
          </p:cNvPr>
          <p:cNvSpPr/>
          <p:nvPr/>
        </p:nvSpPr>
        <p:spPr bwMode="auto">
          <a:xfrm>
            <a:off x="1723577" y="1366366"/>
            <a:ext cx="1762215" cy="3135995"/>
          </a:xfrm>
          <a:prstGeom prst="roundRect">
            <a:avLst/>
          </a:prstGeom>
          <a:noFill/>
          <a:ln w="952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a:endParaRPr lang="en-US" sz="1200" dirty="0"/>
          </a:p>
        </p:txBody>
      </p:sp>
      <p:sp>
        <p:nvSpPr>
          <p:cNvPr id="12" name="Rectangle: Rounded Corners 11">
            <a:extLst>
              <a:ext uri="{FF2B5EF4-FFF2-40B4-BE49-F238E27FC236}">
                <a16:creationId xmlns:a16="http://schemas.microsoft.com/office/drawing/2014/main" id="{82CF7D33-0E77-4C51-9DF5-F8656C3D587A}"/>
              </a:ext>
            </a:extLst>
          </p:cNvPr>
          <p:cNvSpPr/>
          <p:nvPr/>
        </p:nvSpPr>
        <p:spPr bwMode="auto">
          <a:xfrm>
            <a:off x="3950311" y="1292432"/>
            <a:ext cx="1762215" cy="3209929"/>
          </a:xfrm>
          <a:prstGeom prst="roundRect">
            <a:avLst/>
          </a:prstGeom>
          <a:noFill/>
          <a:ln w="952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a:endParaRPr lang="en-US" sz="1200"/>
          </a:p>
        </p:txBody>
      </p:sp>
      <p:sp>
        <p:nvSpPr>
          <p:cNvPr id="14" name="Rectangle: Rounded Corners 13">
            <a:extLst>
              <a:ext uri="{FF2B5EF4-FFF2-40B4-BE49-F238E27FC236}">
                <a16:creationId xmlns:a16="http://schemas.microsoft.com/office/drawing/2014/main" id="{D2262EF1-6B7D-499A-AB94-66138ABF5423}"/>
              </a:ext>
            </a:extLst>
          </p:cNvPr>
          <p:cNvSpPr/>
          <p:nvPr/>
        </p:nvSpPr>
        <p:spPr bwMode="auto">
          <a:xfrm>
            <a:off x="6141154" y="1292432"/>
            <a:ext cx="1762215" cy="3209928"/>
          </a:xfrm>
          <a:prstGeom prst="roundRect">
            <a:avLst/>
          </a:prstGeom>
          <a:noFill/>
          <a:ln w="952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a:endParaRPr lang="en-US" sz="1200"/>
          </a:p>
        </p:txBody>
      </p:sp>
      <p:sp>
        <p:nvSpPr>
          <p:cNvPr id="6" name="TextBox 5">
            <a:extLst>
              <a:ext uri="{FF2B5EF4-FFF2-40B4-BE49-F238E27FC236}">
                <a16:creationId xmlns:a16="http://schemas.microsoft.com/office/drawing/2014/main" id="{DF86701B-2B5A-46F3-B4A6-07BA2AE286E5}"/>
              </a:ext>
            </a:extLst>
          </p:cNvPr>
          <p:cNvSpPr txBox="1"/>
          <p:nvPr/>
        </p:nvSpPr>
        <p:spPr>
          <a:xfrm>
            <a:off x="1780075" y="1624047"/>
            <a:ext cx="1685711" cy="2862322"/>
          </a:xfrm>
          <a:prstGeom prst="rect">
            <a:avLst/>
          </a:prstGeom>
          <a:noFill/>
        </p:spPr>
        <p:txBody>
          <a:bodyPr wrap="square" rtlCol="0">
            <a:spAutoFit/>
          </a:bodyPr>
          <a:lstStyle/>
          <a:p>
            <a:pPr marL="127397" indent="-127397">
              <a:buFont typeface="Arial" panose="020B0604020202020204" pitchFamily="34" charset="0"/>
              <a:buChar char="•"/>
            </a:pPr>
            <a:r>
              <a:rPr lang="en-US" sz="1050" dirty="0">
                <a:latin typeface="Arial"/>
              </a:rPr>
              <a:t>Draft My Success Plan using the blank template</a:t>
            </a:r>
          </a:p>
          <a:p>
            <a:pPr marL="127397" indent="-127397">
              <a:buFont typeface="Arial" panose="020B0604020202020204" pitchFamily="34" charset="0"/>
              <a:buChar char="•"/>
            </a:pPr>
            <a:r>
              <a:rPr lang="en-US" sz="1050" dirty="0">
                <a:latin typeface="Arial"/>
              </a:rPr>
              <a:t>Incorporate feedback from manager, peers, clients, mentors and direct reports</a:t>
            </a:r>
          </a:p>
          <a:p>
            <a:pPr marL="127397" indent="-127397">
              <a:buFont typeface="Arial" panose="020B0604020202020204" pitchFamily="34" charset="0"/>
              <a:buChar char="•"/>
            </a:pPr>
            <a:r>
              <a:rPr lang="en-US" sz="1050" dirty="0">
                <a:latin typeface="Arial"/>
              </a:rPr>
              <a:t>Consider inputs from performance reviews and other assessments</a:t>
            </a:r>
            <a:endParaRPr lang="en-US" sz="1050" dirty="0"/>
          </a:p>
          <a:p>
            <a:pPr marL="127397" indent="-127397">
              <a:buFont typeface="Arial" panose="020B0604020202020204" pitchFamily="34" charset="0"/>
              <a:buChar char="•"/>
            </a:pPr>
            <a:r>
              <a:rPr lang="en-US" sz="1050" dirty="0">
                <a:latin typeface="Arial"/>
              </a:rPr>
              <a:t>Think SMART Goals</a:t>
            </a:r>
          </a:p>
          <a:p>
            <a:pPr marL="127397" indent="-127397">
              <a:buFont typeface="Arial" panose="020B0604020202020204" pitchFamily="34" charset="0"/>
              <a:buChar char="•"/>
            </a:pPr>
            <a:r>
              <a:rPr lang="en-US" sz="1050" dirty="0">
                <a:latin typeface="Arial"/>
              </a:rPr>
              <a:t>Understand your level of skills from current and future perspectives</a:t>
            </a:r>
          </a:p>
          <a:p>
            <a:endParaRPr lang="en-US" sz="1200" dirty="0">
              <a:latin typeface="Arial"/>
              <a:cs typeface="Arial"/>
            </a:endParaRPr>
          </a:p>
        </p:txBody>
      </p:sp>
      <p:sp>
        <p:nvSpPr>
          <p:cNvPr id="3" name="Rectangle: Rounded Corners 2">
            <a:extLst>
              <a:ext uri="{FF2B5EF4-FFF2-40B4-BE49-F238E27FC236}">
                <a16:creationId xmlns:a16="http://schemas.microsoft.com/office/drawing/2014/main" id="{47345F3B-F4B6-4C1E-A826-912A5FB373D0}"/>
              </a:ext>
            </a:extLst>
          </p:cNvPr>
          <p:cNvSpPr/>
          <p:nvPr/>
        </p:nvSpPr>
        <p:spPr bwMode="auto">
          <a:xfrm>
            <a:off x="1388534" y="1149913"/>
            <a:ext cx="1223434" cy="478367"/>
          </a:xfrm>
          <a:prstGeom prst="roundRect">
            <a:avLst/>
          </a:prstGeom>
          <a:solidFill>
            <a:srgbClr val="3374D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a:r>
              <a:rPr lang="en-US" sz="1050" b="1" dirty="0">
                <a:solidFill>
                  <a:schemeClr val="bg1"/>
                </a:solidFill>
              </a:rPr>
              <a:t>Prior to the Conversation</a:t>
            </a:r>
          </a:p>
        </p:txBody>
      </p:sp>
      <p:sp>
        <p:nvSpPr>
          <p:cNvPr id="11" name="Rectangle: Rounded Corners 10">
            <a:extLst>
              <a:ext uri="{FF2B5EF4-FFF2-40B4-BE49-F238E27FC236}">
                <a16:creationId xmlns:a16="http://schemas.microsoft.com/office/drawing/2014/main" id="{F6A7C032-B6C1-4F5C-A1D0-3E0D750719F1}"/>
              </a:ext>
            </a:extLst>
          </p:cNvPr>
          <p:cNvSpPr/>
          <p:nvPr/>
        </p:nvSpPr>
        <p:spPr bwMode="auto">
          <a:xfrm>
            <a:off x="3615267" y="1075979"/>
            <a:ext cx="1223434" cy="478367"/>
          </a:xfrm>
          <a:prstGeom prst="roundRect">
            <a:avLst/>
          </a:prstGeom>
          <a:solidFill>
            <a:srgbClr val="3374D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r>
              <a:rPr lang="en-US" sz="1050" b="1" dirty="0">
                <a:solidFill>
                  <a:schemeClr val="bg1"/>
                </a:solidFill>
              </a:rPr>
              <a:t>During the Conversation</a:t>
            </a:r>
          </a:p>
          <a:p>
            <a:pPr defTabSz="685800"/>
            <a:endParaRPr lang="en-US" sz="1200" dirty="0"/>
          </a:p>
        </p:txBody>
      </p:sp>
      <p:sp>
        <p:nvSpPr>
          <p:cNvPr id="13" name="Rectangle: Rounded Corners 12">
            <a:extLst>
              <a:ext uri="{FF2B5EF4-FFF2-40B4-BE49-F238E27FC236}">
                <a16:creationId xmlns:a16="http://schemas.microsoft.com/office/drawing/2014/main" id="{78E42B72-B309-4F39-B83B-CFB15F1562DC}"/>
              </a:ext>
            </a:extLst>
          </p:cNvPr>
          <p:cNvSpPr/>
          <p:nvPr/>
        </p:nvSpPr>
        <p:spPr bwMode="auto">
          <a:xfrm>
            <a:off x="5806110" y="1075979"/>
            <a:ext cx="1223434" cy="478367"/>
          </a:xfrm>
          <a:prstGeom prst="roundRect">
            <a:avLst/>
          </a:prstGeom>
          <a:solidFill>
            <a:srgbClr val="3374D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r>
              <a:rPr lang="en-US" sz="1050" b="1" dirty="0">
                <a:solidFill>
                  <a:schemeClr val="bg1"/>
                </a:solidFill>
              </a:rPr>
              <a:t>After the Conversation</a:t>
            </a:r>
          </a:p>
          <a:p>
            <a:pPr defTabSz="685800"/>
            <a:endParaRPr lang="en-US" sz="1200" dirty="0"/>
          </a:p>
        </p:txBody>
      </p:sp>
      <p:sp>
        <p:nvSpPr>
          <p:cNvPr id="17" name="TextBox 16">
            <a:extLst>
              <a:ext uri="{FF2B5EF4-FFF2-40B4-BE49-F238E27FC236}">
                <a16:creationId xmlns:a16="http://schemas.microsoft.com/office/drawing/2014/main" id="{024961B2-0ABD-4655-8A4D-E4337D8FE67C}"/>
              </a:ext>
            </a:extLst>
          </p:cNvPr>
          <p:cNvSpPr txBox="1"/>
          <p:nvPr/>
        </p:nvSpPr>
        <p:spPr>
          <a:xfrm>
            <a:off x="3917605" y="1560065"/>
            <a:ext cx="1794920" cy="3023905"/>
          </a:xfrm>
          <a:prstGeom prst="rect">
            <a:avLst/>
          </a:prstGeom>
          <a:noFill/>
        </p:spPr>
        <p:txBody>
          <a:bodyPr wrap="square" rtlCol="0">
            <a:spAutoFit/>
          </a:bodyPr>
          <a:lstStyle/>
          <a:p>
            <a:pPr marL="127397" indent="-127397">
              <a:buFont typeface="Arial" panose="020B0604020202020204" pitchFamily="34" charset="0"/>
              <a:buChar char="•"/>
            </a:pPr>
            <a:r>
              <a:rPr lang="en-US" sz="1050" dirty="0">
                <a:latin typeface="Arial"/>
              </a:rPr>
              <a:t>Own your development. Take the lead in the conversation- do most of the talking</a:t>
            </a:r>
          </a:p>
          <a:p>
            <a:pPr marL="127397" indent="-127397">
              <a:buFont typeface="Arial" panose="020B0604020202020204" pitchFamily="34" charset="0"/>
              <a:buChar char="•"/>
            </a:pPr>
            <a:r>
              <a:rPr lang="en-US" sz="1050" dirty="0">
                <a:latin typeface="Arial"/>
              </a:rPr>
              <a:t>Be open minded, ask questions and listen actively</a:t>
            </a:r>
          </a:p>
          <a:p>
            <a:pPr marL="127397" indent="-127397">
              <a:buFont typeface="Arial" panose="020B0604020202020204" pitchFamily="34" charset="0"/>
              <a:buChar char="•"/>
            </a:pPr>
            <a:r>
              <a:rPr lang="en-US" sz="1050" dirty="0">
                <a:latin typeface="Arial"/>
              </a:rPr>
              <a:t>Be honest about types of work you enjoy. Describe your preferred work environment with examples</a:t>
            </a:r>
          </a:p>
          <a:p>
            <a:pPr marL="127397" indent="-127397">
              <a:buFont typeface="Arial" panose="020B0604020202020204" pitchFamily="34" charset="0"/>
              <a:buChar char="•"/>
            </a:pPr>
            <a:r>
              <a:rPr lang="en-US" sz="1050" dirty="0">
                <a:latin typeface="Arial"/>
              </a:rPr>
              <a:t>Ask for support, references and introductions beyond your team to build network</a:t>
            </a:r>
          </a:p>
          <a:p>
            <a:endParaRPr lang="en-US" sz="1200" dirty="0">
              <a:latin typeface="Arial"/>
              <a:cs typeface="Arial"/>
            </a:endParaRPr>
          </a:p>
        </p:txBody>
      </p:sp>
      <p:sp>
        <p:nvSpPr>
          <p:cNvPr id="18" name="TextBox 17">
            <a:extLst>
              <a:ext uri="{FF2B5EF4-FFF2-40B4-BE49-F238E27FC236}">
                <a16:creationId xmlns:a16="http://schemas.microsoft.com/office/drawing/2014/main" id="{D1125A14-A7CB-4FE6-95F9-F80E6064B182}"/>
              </a:ext>
            </a:extLst>
          </p:cNvPr>
          <p:cNvSpPr txBox="1"/>
          <p:nvPr/>
        </p:nvSpPr>
        <p:spPr>
          <a:xfrm>
            <a:off x="6124801" y="1554346"/>
            <a:ext cx="1794920" cy="2215991"/>
          </a:xfrm>
          <a:prstGeom prst="rect">
            <a:avLst/>
          </a:prstGeom>
          <a:noFill/>
        </p:spPr>
        <p:txBody>
          <a:bodyPr wrap="square" rtlCol="0">
            <a:spAutoFit/>
          </a:bodyPr>
          <a:lstStyle/>
          <a:p>
            <a:pPr marL="127397" indent="-127397">
              <a:buFont typeface="Arial" panose="020B0604020202020204" pitchFamily="34" charset="0"/>
              <a:buChar char="•"/>
            </a:pPr>
            <a:r>
              <a:rPr lang="en-US" sz="1050" dirty="0">
                <a:latin typeface="Arial"/>
              </a:rPr>
              <a:t>Create realistic and achievable metrics to track progress</a:t>
            </a:r>
          </a:p>
          <a:p>
            <a:pPr marL="127397" indent="-127397">
              <a:buFont typeface="Arial" panose="020B0604020202020204" pitchFamily="34" charset="0"/>
              <a:buChar char="•"/>
            </a:pPr>
            <a:r>
              <a:rPr lang="en-US" sz="1050" dirty="0">
                <a:latin typeface="Arial"/>
              </a:rPr>
              <a:t>Assign timelines to the identified metrics</a:t>
            </a:r>
          </a:p>
          <a:p>
            <a:pPr marL="127397" indent="-127397">
              <a:buFont typeface="Arial" panose="020B0604020202020204" pitchFamily="34" charset="0"/>
              <a:buChar char="•"/>
            </a:pPr>
            <a:r>
              <a:rPr lang="en-US" sz="1050" dirty="0">
                <a:latin typeface="Arial"/>
              </a:rPr>
              <a:t>Create milestones to track progress</a:t>
            </a:r>
          </a:p>
          <a:p>
            <a:pPr marL="127397" indent="-127397">
              <a:buFont typeface="Arial" panose="020B0604020202020204" pitchFamily="34" charset="0"/>
              <a:buChar char="•"/>
            </a:pPr>
            <a:r>
              <a:rPr lang="en-US" sz="1050" dirty="0">
                <a:latin typeface="Arial"/>
              </a:rPr>
              <a:t>Employ </a:t>
            </a:r>
            <a:r>
              <a:rPr lang="en-US" sz="1050" dirty="0">
                <a:latin typeface="Arial"/>
                <a:hlinkClick r:id="" action="ppaction://noaction"/>
              </a:rPr>
              <a:t>70-20-10 Learning Model</a:t>
            </a:r>
            <a:endParaRPr lang="en-US" sz="1050" dirty="0">
              <a:latin typeface="Arial"/>
            </a:endParaRPr>
          </a:p>
          <a:p>
            <a:pPr marL="127397" indent="-127397">
              <a:buFont typeface="Arial" panose="020B0604020202020204" pitchFamily="34" charset="0"/>
              <a:buChar char="•"/>
            </a:pPr>
            <a:r>
              <a:rPr lang="en-US" sz="1050" dirty="0">
                <a:latin typeface="Arial"/>
              </a:rPr>
              <a:t>Update and share the final plan with your manager</a:t>
            </a:r>
          </a:p>
          <a:p>
            <a:endParaRPr lang="en-US" sz="1200" dirty="0">
              <a:latin typeface="Arial"/>
              <a:cs typeface="Arial"/>
            </a:endParaRPr>
          </a:p>
        </p:txBody>
      </p:sp>
    </p:spTree>
    <p:extLst>
      <p:ext uri="{BB962C8B-B14F-4D97-AF65-F5344CB8AC3E}">
        <p14:creationId xmlns:p14="http://schemas.microsoft.com/office/powerpoint/2010/main" val="2134798430"/>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Shape 6">
            <a:extLst>
              <a:ext uri="{FF2B5EF4-FFF2-40B4-BE49-F238E27FC236}">
                <a16:creationId xmlns:a16="http://schemas.microsoft.com/office/drawing/2014/main" id="{5FE2B891-95F8-4274-8C62-549504C41AE3}"/>
              </a:ext>
            </a:extLst>
          </p:cNvPr>
          <p:cNvSpPr/>
          <p:nvPr/>
        </p:nvSpPr>
        <p:spPr>
          <a:xfrm rot="5400000">
            <a:off x="1991160" y="-649933"/>
            <a:ext cx="985405" cy="2486460"/>
          </a:xfrm>
          <a:prstGeom prst="corner">
            <a:avLst>
              <a:gd name="adj1" fmla="val 16120"/>
              <a:gd name="adj2" fmla="val 16110"/>
            </a:avLst>
          </a:prstGeom>
          <a:solidFill>
            <a:srgbClr val="EE7700">
              <a:hueOff val="450005"/>
              <a:satOff val="0"/>
              <a:lumOff val="-3334"/>
              <a:alphaOff val="0"/>
            </a:srgbClr>
          </a:solidFill>
          <a:ln w="25400" cap="flat" cmpd="sng" algn="ctr">
            <a:solidFill>
              <a:srgbClr val="FFFFFF">
                <a:hueOff val="0"/>
                <a:satOff val="0"/>
                <a:lumOff val="0"/>
                <a:alphaOff val="0"/>
              </a:srgbClr>
            </a:solidFill>
            <a:prstDash val="solid"/>
            <a:miter lim="800000"/>
            <a:headEnd/>
            <a:tailEnd/>
          </a:ln>
          <a:effectLst/>
        </p:spPr>
      </p:sp>
      <p:sp>
        <p:nvSpPr>
          <p:cNvPr id="10" name="Title 9">
            <a:extLst>
              <a:ext uri="{FF2B5EF4-FFF2-40B4-BE49-F238E27FC236}">
                <a16:creationId xmlns:a16="http://schemas.microsoft.com/office/drawing/2014/main" id="{938EDDA0-CFC7-4010-92A1-377CE29230AF}"/>
              </a:ext>
            </a:extLst>
          </p:cNvPr>
          <p:cNvSpPr>
            <a:spLocks noGrp="1"/>
          </p:cNvSpPr>
          <p:nvPr>
            <p:ph type="title"/>
          </p:nvPr>
        </p:nvSpPr>
        <p:spPr>
          <a:xfrm>
            <a:off x="1447952" y="336094"/>
            <a:ext cx="5389267" cy="353158"/>
          </a:xfrm>
        </p:spPr>
        <p:txBody>
          <a:bodyPr/>
          <a:lstStyle/>
          <a:p>
            <a:r>
              <a:rPr lang="en-US" dirty="0">
                <a:ea typeface="MS PGothic"/>
              </a:rPr>
              <a:t>Development Conversation: </a:t>
            </a:r>
            <a:r>
              <a:rPr lang="en-US" sz="1350" dirty="0">
                <a:ea typeface="MS PGothic"/>
              </a:rPr>
              <a:t>Manager Perspective</a:t>
            </a:r>
            <a:endParaRPr lang="en-US" dirty="0"/>
          </a:p>
        </p:txBody>
      </p:sp>
      <p:graphicFrame>
        <p:nvGraphicFramePr>
          <p:cNvPr id="32" name="Diagram 32">
            <a:extLst>
              <a:ext uri="{FF2B5EF4-FFF2-40B4-BE49-F238E27FC236}">
                <a16:creationId xmlns:a16="http://schemas.microsoft.com/office/drawing/2014/main" id="{9BC08ECC-0A16-40FB-A57B-DF2C401B4D7D}"/>
              </a:ext>
            </a:extLst>
          </p:cNvPr>
          <p:cNvGraphicFramePr>
            <a:graphicFrameLocks noGrp="1"/>
          </p:cNvGraphicFramePr>
          <p:nvPr>
            <p:ph idx="1"/>
          </p:nvPr>
        </p:nvGraphicFramePr>
        <p:xfrm>
          <a:off x="1240631" y="778303"/>
          <a:ext cx="6515100" cy="3747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13" name="TextBox 2012">
            <a:extLst>
              <a:ext uri="{FF2B5EF4-FFF2-40B4-BE49-F238E27FC236}">
                <a16:creationId xmlns:a16="http://schemas.microsoft.com/office/drawing/2014/main" id="{814708AA-33AF-4530-8DD6-B7C23AEA3032}"/>
              </a:ext>
            </a:extLst>
          </p:cNvPr>
          <p:cNvSpPr txBox="1"/>
          <p:nvPr/>
        </p:nvSpPr>
        <p:spPr>
          <a:xfrm>
            <a:off x="2804939" y="4471826"/>
            <a:ext cx="4032279" cy="438582"/>
          </a:xfrm>
          <a:prstGeom prst="rect">
            <a:avLst/>
          </a:prstGeom>
          <a:noFill/>
        </p:spPr>
        <p:txBody>
          <a:bodyPr rot="0" spcFirstLastPara="0" vertOverflow="overflow" horzOverflow="overflow" vert="horz" wrap="square" lIns="68580" tIns="34290" rIns="68580" bIns="34290" numCol="1" spcCol="0" rtlCol="0" fromWordArt="0" anchor="ctr" anchorCtr="0" forceAA="0" compatLnSpc="1">
            <a:prstTxWarp prst="textNoShape">
              <a:avLst/>
            </a:prstTxWarp>
            <a:spAutoFit/>
          </a:bodyPr>
          <a:lstStyle/>
          <a:p>
            <a:pPr algn="ctr"/>
            <a:r>
              <a:rPr lang="en-US" sz="1200" dirty="0">
                <a:latin typeface="Arial"/>
                <a:ea typeface="MS PGothic"/>
                <a:cs typeface="Arial"/>
                <a:hlinkClick r:id="" action="ppaction://noaction"/>
              </a:rPr>
              <a:t>Sample Questions to Ask your Employee during a Development Conversation</a:t>
            </a:r>
            <a:endParaRPr lang="en-US" sz="1200" dirty="0">
              <a:latin typeface="Arial"/>
              <a:cs typeface="Arial"/>
            </a:endParaRPr>
          </a:p>
        </p:txBody>
      </p:sp>
      <p:pic>
        <p:nvPicPr>
          <p:cNvPr id="8" name="Graphic 7" descr="Lightbulb">
            <a:extLst>
              <a:ext uri="{FF2B5EF4-FFF2-40B4-BE49-F238E27FC236}">
                <a16:creationId xmlns:a16="http://schemas.microsoft.com/office/drawing/2014/main" id="{9C6A6938-29FF-41E5-9663-C9077856707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804939" y="4526280"/>
            <a:ext cx="342900" cy="342900"/>
          </a:xfrm>
          <a:prstGeom prst="rect">
            <a:avLst/>
          </a:prstGeom>
        </p:spPr>
      </p:pic>
    </p:spTree>
    <p:extLst>
      <p:ext uri="{BB962C8B-B14F-4D97-AF65-F5344CB8AC3E}">
        <p14:creationId xmlns:p14="http://schemas.microsoft.com/office/powerpoint/2010/main" val="3369632461"/>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Shape 4">
            <a:extLst>
              <a:ext uri="{FF2B5EF4-FFF2-40B4-BE49-F238E27FC236}">
                <a16:creationId xmlns:a16="http://schemas.microsoft.com/office/drawing/2014/main" id="{7042DA63-6ED1-4DA9-8104-BC83C410F7B5}"/>
              </a:ext>
            </a:extLst>
          </p:cNvPr>
          <p:cNvSpPr/>
          <p:nvPr/>
        </p:nvSpPr>
        <p:spPr>
          <a:xfrm rot="5400000">
            <a:off x="1978818" y="-650083"/>
            <a:ext cx="985405" cy="2486460"/>
          </a:xfrm>
          <a:prstGeom prst="corner">
            <a:avLst>
              <a:gd name="adj1" fmla="val 16120"/>
              <a:gd name="adj2" fmla="val 16110"/>
            </a:avLst>
          </a:prstGeom>
          <a:solidFill>
            <a:srgbClr val="EE7700">
              <a:hueOff val="1350015"/>
              <a:satOff val="0"/>
              <a:lumOff val="-10001"/>
              <a:alphaOff val="0"/>
            </a:srgbClr>
          </a:solidFill>
          <a:ln w="25400" cap="flat" cmpd="sng" algn="ctr">
            <a:solidFill>
              <a:srgbClr val="FFFFFF">
                <a:hueOff val="0"/>
                <a:satOff val="0"/>
                <a:lumOff val="0"/>
                <a:alphaOff val="0"/>
              </a:srgbClr>
            </a:solidFill>
            <a:prstDash val="solid"/>
          </a:ln>
          <a:effectLst/>
        </p:spPr>
      </p:sp>
      <p:sp>
        <p:nvSpPr>
          <p:cNvPr id="2" name="Title 1">
            <a:extLst>
              <a:ext uri="{FF2B5EF4-FFF2-40B4-BE49-F238E27FC236}">
                <a16:creationId xmlns:a16="http://schemas.microsoft.com/office/drawing/2014/main" id="{DCA5EBB9-C156-46A1-BCB5-B64508337B1A}"/>
              </a:ext>
            </a:extLst>
          </p:cNvPr>
          <p:cNvSpPr>
            <a:spLocks noGrp="1"/>
          </p:cNvSpPr>
          <p:nvPr>
            <p:ph type="title"/>
          </p:nvPr>
        </p:nvSpPr>
        <p:spPr>
          <a:xfrm>
            <a:off x="1563461" y="193097"/>
            <a:ext cx="5143500" cy="800100"/>
          </a:xfrm>
        </p:spPr>
        <p:txBody>
          <a:bodyPr/>
          <a:lstStyle/>
          <a:p>
            <a:r>
              <a:rPr lang="en-US" dirty="0"/>
              <a:t>Step 4: Agree and Execute your plan</a:t>
            </a:r>
            <a:br>
              <a:rPr lang="en-US" dirty="0"/>
            </a:br>
            <a:endParaRPr lang="en-US" dirty="0"/>
          </a:p>
        </p:txBody>
      </p:sp>
      <p:sp>
        <p:nvSpPr>
          <p:cNvPr id="6" name="Content Placeholder 2">
            <a:extLst>
              <a:ext uri="{FF2B5EF4-FFF2-40B4-BE49-F238E27FC236}">
                <a16:creationId xmlns:a16="http://schemas.microsoft.com/office/drawing/2014/main" id="{37158581-9FFF-4F49-ACCF-E51A6C70846F}"/>
              </a:ext>
            </a:extLst>
          </p:cNvPr>
          <p:cNvSpPr>
            <a:spLocks noGrp="1"/>
          </p:cNvSpPr>
          <p:nvPr>
            <p:ph idx="1"/>
          </p:nvPr>
        </p:nvSpPr>
        <p:spPr>
          <a:xfrm>
            <a:off x="1563460" y="1085850"/>
            <a:ext cx="6323240" cy="3200400"/>
          </a:xfrm>
        </p:spPr>
        <p:txBody>
          <a:bodyPr>
            <a:normAutofit lnSpcReduction="10000"/>
          </a:bodyPr>
          <a:lstStyle/>
          <a:p>
            <a:r>
              <a:rPr lang="en-US" dirty="0"/>
              <a:t>Share your finalized My Success Plan with your manager</a:t>
            </a:r>
          </a:p>
          <a:p>
            <a:r>
              <a:rPr lang="en-US" dirty="0"/>
              <a:t>Confirm and agree on any changes and updates to be made to the development plan </a:t>
            </a:r>
          </a:p>
          <a:p>
            <a:r>
              <a:rPr lang="en-US" dirty="0"/>
              <a:t>Agree on the next steps and follow-up actions including the regular check-ins.</a:t>
            </a:r>
          </a:p>
          <a:p>
            <a:r>
              <a:rPr lang="en-US" dirty="0"/>
              <a:t>Upload to iPerformance</a:t>
            </a:r>
          </a:p>
          <a:p>
            <a:pPr lvl="1"/>
            <a:r>
              <a:rPr lang="en-US" dirty="0"/>
              <a:t>(include instructions / link/ image)</a:t>
            </a:r>
          </a:p>
          <a:p>
            <a:r>
              <a:rPr lang="en-US" dirty="0"/>
              <a:t>Ensure discipline and rigor in actioning your development activities</a:t>
            </a:r>
          </a:p>
          <a:p>
            <a:r>
              <a:rPr lang="en-US" dirty="0"/>
              <a:t>Make your growth and development a priority</a:t>
            </a:r>
          </a:p>
          <a:p>
            <a:endParaRPr lang="en-US" dirty="0"/>
          </a:p>
          <a:p>
            <a:endParaRPr lang="en-US" dirty="0"/>
          </a:p>
          <a:p>
            <a:endParaRPr lang="en-US" dirty="0"/>
          </a:p>
        </p:txBody>
      </p:sp>
      <p:pic>
        <p:nvPicPr>
          <p:cNvPr id="7" name="Graphic 6" descr="Lightbulb">
            <a:extLst>
              <a:ext uri="{FF2B5EF4-FFF2-40B4-BE49-F238E27FC236}">
                <a16:creationId xmlns:a16="http://schemas.microsoft.com/office/drawing/2014/main" id="{A5953C7F-2666-45CC-A332-5E8DDF795F1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99167" y="4082207"/>
            <a:ext cx="342900" cy="342900"/>
          </a:xfrm>
          <a:prstGeom prst="rect">
            <a:avLst/>
          </a:prstGeom>
        </p:spPr>
      </p:pic>
      <p:sp>
        <p:nvSpPr>
          <p:cNvPr id="3" name="TextBox 2">
            <a:extLst>
              <a:ext uri="{FF2B5EF4-FFF2-40B4-BE49-F238E27FC236}">
                <a16:creationId xmlns:a16="http://schemas.microsoft.com/office/drawing/2014/main" id="{5A9246F2-69CB-4079-93A9-5DB66EBC0808}"/>
              </a:ext>
            </a:extLst>
          </p:cNvPr>
          <p:cNvSpPr txBox="1"/>
          <p:nvPr/>
        </p:nvSpPr>
        <p:spPr>
          <a:xfrm>
            <a:off x="2131484" y="4034367"/>
            <a:ext cx="5213349" cy="461665"/>
          </a:xfrm>
          <a:prstGeom prst="rect">
            <a:avLst/>
          </a:prstGeom>
          <a:noFill/>
        </p:spPr>
        <p:txBody>
          <a:bodyPr wrap="square" rtlCol="0">
            <a:spAutoFit/>
          </a:bodyPr>
          <a:lstStyle/>
          <a:p>
            <a:r>
              <a:rPr lang="en-US" sz="1200" b="1" i="1" dirty="0">
                <a:latin typeface="Arial"/>
                <a:cs typeface="Arial"/>
              </a:rPr>
              <a:t>My Success Plan is a living and breathing document. Make sure to review and update as necessary throughout the year.  </a:t>
            </a:r>
          </a:p>
        </p:txBody>
      </p:sp>
    </p:spTree>
    <p:extLst>
      <p:ext uri="{BB962C8B-B14F-4D97-AF65-F5344CB8AC3E}">
        <p14:creationId xmlns:p14="http://schemas.microsoft.com/office/powerpoint/2010/main" val="2893697806"/>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A390545-A68F-44E5-B641-FCBAD2D68528}"/>
              </a:ext>
            </a:extLst>
          </p:cNvPr>
          <p:cNvSpPr/>
          <p:nvPr/>
        </p:nvSpPr>
        <p:spPr bwMode="auto">
          <a:xfrm>
            <a:off x="3099955" y="2951018"/>
            <a:ext cx="2944091" cy="1156854"/>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a:endParaRPr lang="en-IN" sz="1200"/>
          </a:p>
        </p:txBody>
      </p:sp>
      <p:sp>
        <p:nvSpPr>
          <p:cNvPr id="6" name="Content Placeholder 2">
            <a:extLst>
              <a:ext uri="{FF2B5EF4-FFF2-40B4-BE49-F238E27FC236}">
                <a16:creationId xmlns:a16="http://schemas.microsoft.com/office/drawing/2014/main" id="{37158581-9FFF-4F49-ACCF-E51A6C70846F}"/>
              </a:ext>
            </a:extLst>
          </p:cNvPr>
          <p:cNvSpPr>
            <a:spLocks noGrp="1"/>
          </p:cNvSpPr>
          <p:nvPr>
            <p:ph idx="1"/>
          </p:nvPr>
        </p:nvSpPr>
        <p:spPr>
          <a:xfrm>
            <a:off x="1563460" y="1085850"/>
            <a:ext cx="6323240" cy="3200400"/>
          </a:xfrm>
        </p:spPr>
        <p:txBody>
          <a:bodyPr>
            <a:normAutofit fontScale="85000" lnSpcReduction="10000"/>
          </a:bodyPr>
          <a:lstStyle/>
          <a:p>
            <a:r>
              <a:rPr lang="en-US" dirty="0"/>
              <a:t>Regularly review progress, and update plan as necessary</a:t>
            </a:r>
          </a:p>
          <a:p>
            <a:pPr lvl="1"/>
            <a:r>
              <a:rPr lang="en-US" dirty="0"/>
              <a:t>Include feedback from manager and other stakeholders</a:t>
            </a:r>
          </a:p>
          <a:p>
            <a:r>
              <a:rPr lang="en-US" dirty="0"/>
              <a:t>Through regular check-in’s, discuss progress with your manager</a:t>
            </a:r>
          </a:p>
          <a:p>
            <a:r>
              <a:rPr lang="en-US" dirty="0"/>
              <a:t>Remember to keep Growth and Development a continuous journey.</a:t>
            </a:r>
          </a:p>
          <a:p>
            <a:endParaRPr lang="en-US" dirty="0"/>
          </a:p>
          <a:p>
            <a:endParaRPr lang="en-US" dirty="0"/>
          </a:p>
          <a:p>
            <a:endParaRPr lang="en-US" dirty="0"/>
          </a:p>
          <a:p>
            <a:pPr marL="1710928" lvl="5" indent="0">
              <a:buNone/>
            </a:pPr>
            <a:r>
              <a:rPr lang="en-US" dirty="0"/>
              <a:t>“Be not afraid of growing slowly, </a:t>
            </a:r>
          </a:p>
          <a:p>
            <a:pPr marL="1710928" lvl="5" indent="0">
              <a:buNone/>
            </a:pPr>
            <a:r>
              <a:rPr lang="en-US" dirty="0"/>
              <a:t>be afraid only of standing still.” </a:t>
            </a:r>
          </a:p>
          <a:p>
            <a:pPr marL="1710928" lvl="5" indent="0">
              <a:buNone/>
            </a:pPr>
            <a:r>
              <a:rPr lang="en-US" dirty="0"/>
              <a:t>– Chinese Proverb</a:t>
            </a:r>
          </a:p>
        </p:txBody>
      </p:sp>
      <p:sp>
        <p:nvSpPr>
          <p:cNvPr id="2" name="Title 1">
            <a:extLst>
              <a:ext uri="{FF2B5EF4-FFF2-40B4-BE49-F238E27FC236}">
                <a16:creationId xmlns:a16="http://schemas.microsoft.com/office/drawing/2014/main" id="{DCA5EBB9-C156-46A1-BCB5-B64508337B1A}"/>
              </a:ext>
            </a:extLst>
          </p:cNvPr>
          <p:cNvSpPr>
            <a:spLocks noGrp="1"/>
          </p:cNvSpPr>
          <p:nvPr>
            <p:ph type="title"/>
          </p:nvPr>
        </p:nvSpPr>
        <p:spPr>
          <a:xfrm>
            <a:off x="1435677" y="57150"/>
            <a:ext cx="5143500" cy="800100"/>
          </a:xfrm>
        </p:spPr>
        <p:txBody>
          <a:bodyPr/>
          <a:lstStyle/>
          <a:p>
            <a:r>
              <a:rPr lang="en-US" dirty="0"/>
              <a:t>Step 5: Track Progress</a:t>
            </a:r>
            <a:br>
              <a:rPr lang="en-US" sz="1500" dirty="0"/>
            </a:br>
            <a:endParaRPr lang="en-US" sz="1200" dirty="0"/>
          </a:p>
        </p:txBody>
      </p:sp>
      <p:sp>
        <p:nvSpPr>
          <p:cNvPr id="4" name="L-Shape 3">
            <a:extLst>
              <a:ext uri="{FF2B5EF4-FFF2-40B4-BE49-F238E27FC236}">
                <a16:creationId xmlns:a16="http://schemas.microsoft.com/office/drawing/2014/main" id="{856A0AC8-92B2-44BC-B4F7-E452D58628D2}"/>
              </a:ext>
            </a:extLst>
          </p:cNvPr>
          <p:cNvSpPr/>
          <p:nvPr/>
        </p:nvSpPr>
        <p:spPr>
          <a:xfrm rot="5400000">
            <a:off x="2007828" y="-650083"/>
            <a:ext cx="985405" cy="2486460"/>
          </a:xfrm>
          <a:prstGeom prst="corner">
            <a:avLst>
              <a:gd name="adj1" fmla="val 16120"/>
              <a:gd name="adj2" fmla="val 16110"/>
            </a:avLst>
          </a:prstGeom>
          <a:solidFill>
            <a:srgbClr val="EE7700">
              <a:hueOff val="1800020"/>
              <a:satOff val="0"/>
              <a:lumOff val="-13334"/>
              <a:alphaOff val="0"/>
            </a:srgbClr>
          </a:solidFill>
          <a:ln w="25400" cap="flat" cmpd="sng" algn="ctr">
            <a:solidFill>
              <a:srgbClr val="FFFFFF">
                <a:hueOff val="0"/>
                <a:satOff val="0"/>
                <a:lumOff val="0"/>
                <a:alphaOff val="0"/>
              </a:srgbClr>
            </a:solidFill>
            <a:prstDash val="solid"/>
          </a:ln>
          <a:effectLst/>
        </p:spPr>
      </p:sp>
    </p:spTree>
    <p:extLst>
      <p:ext uri="{BB962C8B-B14F-4D97-AF65-F5344CB8AC3E}">
        <p14:creationId xmlns:p14="http://schemas.microsoft.com/office/powerpoint/2010/main" val="1108829288"/>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315A09-3B56-4E06-BBF1-80EEE6C04BA8}"/>
              </a:ext>
            </a:extLst>
          </p:cNvPr>
          <p:cNvSpPr>
            <a:spLocks noGrp="1"/>
          </p:cNvSpPr>
          <p:nvPr>
            <p:ph type="body" sz="quarter" idx="13"/>
          </p:nvPr>
        </p:nvSpPr>
        <p:spPr/>
        <p:txBody>
          <a:bodyPr/>
          <a:lstStyle/>
          <a:p>
            <a:endParaRPr lang="en-IN" dirty="0"/>
          </a:p>
        </p:txBody>
      </p:sp>
      <p:sp>
        <p:nvSpPr>
          <p:cNvPr id="3" name="Title 2">
            <a:extLst>
              <a:ext uri="{FF2B5EF4-FFF2-40B4-BE49-F238E27FC236}">
                <a16:creationId xmlns:a16="http://schemas.microsoft.com/office/drawing/2014/main" id="{F13BE416-AABA-4947-9D96-8D441954FF8B}"/>
              </a:ext>
            </a:extLst>
          </p:cNvPr>
          <p:cNvSpPr>
            <a:spLocks noGrp="1"/>
          </p:cNvSpPr>
          <p:nvPr>
            <p:ph type="title"/>
          </p:nvPr>
        </p:nvSpPr>
        <p:spPr/>
        <p:txBody>
          <a:bodyPr>
            <a:normAutofit fontScale="90000"/>
          </a:bodyPr>
          <a:lstStyle/>
          <a:p>
            <a:r>
              <a:rPr lang="en-IN" dirty="0"/>
              <a:t>My Success Plan Form: Blank Template</a:t>
            </a:r>
          </a:p>
        </p:txBody>
      </p:sp>
      <p:sp>
        <p:nvSpPr>
          <p:cNvPr id="4" name="Text Placeholder 3">
            <a:extLst>
              <a:ext uri="{FF2B5EF4-FFF2-40B4-BE49-F238E27FC236}">
                <a16:creationId xmlns:a16="http://schemas.microsoft.com/office/drawing/2014/main" id="{8B80457C-1927-4BC1-933D-CAD270113C0E}"/>
              </a:ext>
            </a:extLst>
          </p:cNvPr>
          <p:cNvSpPr>
            <a:spLocks noGrp="1"/>
          </p:cNvSpPr>
          <p:nvPr>
            <p:ph type="body" sz="quarter" idx="12"/>
          </p:nvPr>
        </p:nvSpPr>
        <p:spPr/>
        <p:txBody>
          <a:bodyPr/>
          <a:lstStyle/>
          <a:p>
            <a:endParaRPr lang="en-IN"/>
          </a:p>
        </p:txBody>
      </p:sp>
      <p:graphicFrame>
        <p:nvGraphicFramePr>
          <p:cNvPr id="7" name="Content Placeholder 6">
            <a:extLst>
              <a:ext uri="{FF2B5EF4-FFF2-40B4-BE49-F238E27FC236}">
                <a16:creationId xmlns:a16="http://schemas.microsoft.com/office/drawing/2014/main" id="{1B747F1A-356C-43E4-9621-D7E6E30D5CA7}"/>
              </a:ext>
            </a:extLst>
          </p:cNvPr>
          <p:cNvGraphicFramePr>
            <a:graphicFrameLocks noGrp="1" noChangeAspect="1"/>
          </p:cNvGraphicFramePr>
          <p:nvPr>
            <p:ph idx="1"/>
            <p:extLst>
              <p:ext uri="{D42A27DB-BD31-4B8C-83A1-F6EECF244321}">
                <p14:modId xmlns:p14="http://schemas.microsoft.com/office/powerpoint/2010/main" val="759185217"/>
              </p:ext>
            </p:extLst>
          </p:nvPr>
        </p:nvGraphicFramePr>
        <p:xfrm>
          <a:off x="6876116" y="1883165"/>
          <a:ext cx="685800" cy="578644"/>
        </p:xfrm>
        <a:graphic>
          <a:graphicData uri="http://schemas.openxmlformats.org/presentationml/2006/ole">
            <mc:AlternateContent xmlns:mc="http://schemas.openxmlformats.org/markup-compatibility/2006">
              <mc:Choice xmlns:v="urn:schemas-microsoft-com:vml" Requires="v">
                <p:oleObj spid="_x0000_s2114" name="Document" showAsIcon="1" r:id="rId3" imgW="914400" imgH="771480" progId="Word.Document.12">
                  <p:link updateAutomatic="1"/>
                </p:oleObj>
              </mc:Choice>
              <mc:Fallback>
                <p:oleObj name="Document" showAsIcon="1" r:id="rId3" imgW="914400" imgH="771480" progId="Word.Document.12">
                  <p:link updateAutomatic="1"/>
                  <p:pic>
                    <p:nvPicPr>
                      <p:cNvPr id="7" name="Content Placeholder 6">
                        <a:extLst>
                          <a:ext uri="{FF2B5EF4-FFF2-40B4-BE49-F238E27FC236}">
                            <a16:creationId xmlns:a16="http://schemas.microsoft.com/office/drawing/2014/main" id="{1B747F1A-356C-43E4-9621-D7E6E30D5CA7}"/>
                          </a:ext>
                        </a:extLst>
                      </p:cNvPr>
                      <p:cNvPicPr/>
                      <p:nvPr/>
                    </p:nvPicPr>
                    <p:blipFill>
                      <a:blip r:embed="rId4"/>
                      <a:stretch>
                        <a:fillRect/>
                      </a:stretch>
                    </p:blipFill>
                    <p:spPr>
                      <a:xfrm>
                        <a:off x="6876116" y="1883165"/>
                        <a:ext cx="685800" cy="578644"/>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84CFCDBE-F840-45F0-888F-C73D270935E4}"/>
              </a:ext>
            </a:extLst>
          </p:cNvPr>
          <p:cNvPicPr>
            <a:picLocks noChangeAspect="1"/>
          </p:cNvPicPr>
          <p:nvPr/>
        </p:nvPicPr>
        <p:blipFill>
          <a:blip r:embed="rId5"/>
          <a:stretch>
            <a:fillRect/>
          </a:stretch>
        </p:blipFill>
        <p:spPr>
          <a:xfrm>
            <a:off x="1399310" y="696567"/>
            <a:ext cx="5476807" cy="3909580"/>
          </a:xfrm>
          <a:prstGeom prst="rect">
            <a:avLst/>
          </a:prstGeom>
        </p:spPr>
      </p:pic>
    </p:spTree>
    <p:extLst>
      <p:ext uri="{BB962C8B-B14F-4D97-AF65-F5344CB8AC3E}">
        <p14:creationId xmlns:p14="http://schemas.microsoft.com/office/powerpoint/2010/main" val="3273886670"/>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658FE9-7B39-452B-9C4B-DFE3CA763978}"/>
              </a:ext>
            </a:extLst>
          </p:cNvPr>
          <p:cNvPicPr>
            <a:picLocks noChangeAspect="1"/>
          </p:cNvPicPr>
          <p:nvPr/>
        </p:nvPicPr>
        <p:blipFill>
          <a:blip r:embed="rId2"/>
          <a:stretch>
            <a:fillRect/>
          </a:stretch>
        </p:blipFill>
        <p:spPr>
          <a:xfrm>
            <a:off x="609600" y="971550"/>
            <a:ext cx="4876800" cy="3596385"/>
          </a:xfrm>
          <a:prstGeom prst="rect">
            <a:avLst/>
          </a:prstGeom>
        </p:spPr>
      </p:pic>
      <p:pic>
        <p:nvPicPr>
          <p:cNvPr id="3" name="Picture 2">
            <a:extLst>
              <a:ext uri="{FF2B5EF4-FFF2-40B4-BE49-F238E27FC236}">
                <a16:creationId xmlns:a16="http://schemas.microsoft.com/office/drawing/2014/main" id="{F621210C-93B2-4179-A4E2-1AB1A8414526}"/>
              </a:ext>
            </a:extLst>
          </p:cNvPr>
          <p:cNvPicPr>
            <a:picLocks noChangeAspect="1"/>
          </p:cNvPicPr>
          <p:nvPr/>
        </p:nvPicPr>
        <p:blipFill>
          <a:blip r:embed="rId3"/>
          <a:stretch>
            <a:fillRect/>
          </a:stretch>
        </p:blipFill>
        <p:spPr>
          <a:xfrm>
            <a:off x="5791200" y="1200150"/>
            <a:ext cx="1307669" cy="1068357"/>
          </a:xfrm>
          <a:prstGeom prst="rect">
            <a:avLst/>
          </a:prstGeom>
        </p:spPr>
      </p:pic>
      <p:pic>
        <p:nvPicPr>
          <p:cNvPr id="4" name="Picture 3">
            <a:extLst>
              <a:ext uri="{FF2B5EF4-FFF2-40B4-BE49-F238E27FC236}">
                <a16:creationId xmlns:a16="http://schemas.microsoft.com/office/drawing/2014/main" id="{4ED8C380-963D-4127-8D09-A90166F7F1A8}"/>
              </a:ext>
            </a:extLst>
          </p:cNvPr>
          <p:cNvPicPr>
            <a:picLocks noChangeAspect="1"/>
          </p:cNvPicPr>
          <p:nvPr/>
        </p:nvPicPr>
        <p:blipFill>
          <a:blip r:embed="rId4"/>
          <a:stretch>
            <a:fillRect/>
          </a:stretch>
        </p:blipFill>
        <p:spPr>
          <a:xfrm>
            <a:off x="6934200" y="2365499"/>
            <a:ext cx="2045617" cy="1066800"/>
          </a:xfrm>
          <a:prstGeom prst="rect">
            <a:avLst/>
          </a:prstGeom>
        </p:spPr>
      </p:pic>
      <p:pic>
        <p:nvPicPr>
          <p:cNvPr id="5" name="Picture 4">
            <a:extLst>
              <a:ext uri="{FF2B5EF4-FFF2-40B4-BE49-F238E27FC236}">
                <a16:creationId xmlns:a16="http://schemas.microsoft.com/office/drawing/2014/main" id="{952D10D3-48F4-4854-ADFF-7AD9C17C59E8}"/>
              </a:ext>
            </a:extLst>
          </p:cNvPr>
          <p:cNvPicPr>
            <a:picLocks noChangeAspect="1"/>
          </p:cNvPicPr>
          <p:nvPr/>
        </p:nvPicPr>
        <p:blipFill>
          <a:blip r:embed="rId5"/>
          <a:stretch>
            <a:fillRect/>
          </a:stretch>
        </p:blipFill>
        <p:spPr>
          <a:xfrm>
            <a:off x="5791200" y="3638550"/>
            <a:ext cx="1473287" cy="1275383"/>
          </a:xfrm>
          <a:prstGeom prst="rect">
            <a:avLst/>
          </a:prstGeom>
        </p:spPr>
      </p:pic>
      <p:sp>
        <p:nvSpPr>
          <p:cNvPr id="6" name="Title 2">
            <a:extLst>
              <a:ext uri="{FF2B5EF4-FFF2-40B4-BE49-F238E27FC236}">
                <a16:creationId xmlns:a16="http://schemas.microsoft.com/office/drawing/2014/main" id="{6C658DD4-61DD-41A7-BB85-F3ADDA939E0C}"/>
              </a:ext>
            </a:extLst>
          </p:cNvPr>
          <p:cNvSpPr txBox="1">
            <a:spLocks/>
          </p:cNvSpPr>
          <p:nvPr/>
        </p:nvSpPr>
        <p:spPr>
          <a:xfrm>
            <a:off x="76200" y="323325"/>
            <a:ext cx="6629400" cy="754380"/>
          </a:xfrm>
          <a:prstGeom prst="rect">
            <a:avLst/>
          </a:prstGeom>
        </p:spPr>
        <p:txBody>
          <a:bodyPr/>
          <a:lstStyle>
            <a:lvl1pPr algn="l" rtl="0" eaLnBrk="1" fontAlgn="base" hangingPunct="1">
              <a:spcBef>
                <a:spcPct val="0"/>
              </a:spcBef>
              <a:spcAft>
                <a:spcPct val="0"/>
              </a:spcAft>
              <a:defRPr sz="20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r>
              <a:rPr lang="en-US" kern="0"/>
              <a:t>Water’s iLEARN</a:t>
            </a:r>
            <a:endParaRPr lang="en-US" kern="0" dirty="0"/>
          </a:p>
        </p:txBody>
      </p:sp>
    </p:spTree>
    <p:extLst>
      <p:ext uri="{BB962C8B-B14F-4D97-AF65-F5344CB8AC3E}">
        <p14:creationId xmlns:p14="http://schemas.microsoft.com/office/powerpoint/2010/main" val="1155918532"/>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24ED00B-3601-42FF-912C-7A160D640C8F}"/>
              </a:ext>
            </a:extLst>
          </p:cNvPr>
          <p:cNvPicPr>
            <a:picLocks noChangeAspect="1"/>
          </p:cNvPicPr>
          <p:nvPr/>
        </p:nvPicPr>
        <p:blipFill>
          <a:blip r:embed="rId2"/>
          <a:stretch>
            <a:fillRect/>
          </a:stretch>
        </p:blipFill>
        <p:spPr>
          <a:xfrm>
            <a:off x="0" y="34810"/>
            <a:ext cx="9144000" cy="5073880"/>
          </a:xfrm>
          <a:prstGeom prst="rect">
            <a:avLst/>
          </a:prstGeom>
        </p:spPr>
      </p:pic>
    </p:spTree>
    <p:extLst>
      <p:ext uri="{BB962C8B-B14F-4D97-AF65-F5344CB8AC3E}">
        <p14:creationId xmlns:p14="http://schemas.microsoft.com/office/powerpoint/2010/main" val="103555714"/>
      </p:ext>
    </p:extLst>
  </p:cSld>
  <p:clrMapOvr>
    <a:masterClrMapping/>
  </p:clrMapOvr>
  <p:transition>
    <p:wipe dir="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9 Waters standard 16-9">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3" id="{CB3E3B72-0A80-A842-8AF8-2A40EEDE98D3}" vid="{D223B285-82CA-AA4E-8288-488B4213E250}"/>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3" id="{CB3E3B72-0A80-A842-8AF8-2A40EEDE98D3}" vid="{57747E4C-95F1-E349-AF47-DF36B8301DF1}"/>
    </a:ext>
  </a:extLst>
</a:theme>
</file>

<file path=ppt/theme/theme3.xml><?xml version="1.0" encoding="utf-8"?>
<a:theme xmlns:a="http://schemas.openxmlformats.org/drawingml/2006/main" name="AGI-Blue">
  <a:themeElements>
    <a:clrScheme name="AGI">
      <a:dk1>
        <a:sysClr val="windowText" lastClr="000000"/>
      </a:dk1>
      <a:lt1>
        <a:sysClr val="window" lastClr="FFFFFF"/>
      </a:lt1>
      <a:dk2>
        <a:srgbClr val="0076BD"/>
      </a:dk2>
      <a:lt2>
        <a:srgbClr val="EEECE1"/>
      </a:lt2>
      <a:accent1>
        <a:srgbClr val="0076BD"/>
      </a:accent1>
      <a:accent2>
        <a:srgbClr val="99C525"/>
      </a:accent2>
      <a:accent3>
        <a:srgbClr val="2B5C74"/>
      </a:accent3>
      <a:accent4>
        <a:srgbClr val="FF7334"/>
      </a:accent4>
      <a:accent5>
        <a:srgbClr val="000000"/>
      </a:accent5>
      <a:accent6>
        <a:srgbClr val="99C525"/>
      </a:accent6>
      <a:hlink>
        <a:srgbClr val="2B5C74"/>
      </a:hlink>
      <a:folHlink>
        <a:srgbClr val="FF733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81C6"/>
        </a:solidFill>
        <a:ln>
          <a:noFill/>
        </a:ln>
        <a:effectLst/>
      </a:spPr>
      <a:bodyPr lIns="274320" tIns="182880" rIns="274320" bIns="182880" rtlCol="0" anchor="t" anchorCtr="0">
        <a:spAutoFit/>
      </a:bodyPr>
      <a:lstStyle>
        <a:defPPr marL="102870" indent="-102870" algn="ctr">
          <a:lnSpc>
            <a:spcPts val="1680"/>
          </a:lnSpc>
          <a:spcAft>
            <a:spcPts val="600"/>
          </a:spcAft>
          <a:buClr>
            <a:schemeClr val="tx1">
              <a:lumMod val="95000"/>
              <a:lumOff val="5000"/>
            </a:schemeClr>
          </a:buClr>
          <a:buSzPct val="90000"/>
          <a:buFont typeface="Arial" charset="0"/>
          <a:buChar char="•"/>
          <a:defRPr sz="1400" dirty="0" smtClean="0">
            <a:solidFill>
              <a:schemeClr val="tx1">
                <a:lumMod val="95000"/>
                <a:lumOff val="5000"/>
              </a:schemeClr>
            </a:solidFill>
          </a:defRPr>
        </a:defPPr>
      </a:lstStyle>
      <a:style>
        <a:lnRef idx="2">
          <a:schemeClr val="accent4">
            <a:shade val="50000"/>
          </a:schemeClr>
        </a:lnRef>
        <a:fillRef idx="1">
          <a:schemeClr val="accent4"/>
        </a:fillRef>
        <a:effectRef idx="0">
          <a:schemeClr val="accent4"/>
        </a:effectRef>
        <a:fontRef idx="minor">
          <a:schemeClr val="lt1"/>
        </a:fontRef>
      </a:style>
    </a:spDef>
  </a:objectDefaults>
  <a:extraClrSchemeLst/>
  <a:extLst>
    <a:ext uri="{05A4C25C-085E-4340-85A3-A5531E510DB2}">
      <thm15:themeFamily xmlns:thm15="http://schemas.microsoft.com/office/thememl/2012/main" name="AGI-wide-2017.potx" id="{8C4EA965-0409-425E-A8CE-3A04D2E60D78}" vid="{E695D726-8806-4E86-AA69-B4EF367FE46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9548811A2BB7E499865F6DA51470B53" ma:contentTypeVersion="7" ma:contentTypeDescription="Create a new document." ma:contentTypeScope="" ma:versionID="9f91bdb4c52bd923c81021e3b40b3aae">
  <xsd:schema xmlns:xsd="http://www.w3.org/2001/XMLSchema" xmlns:xs="http://www.w3.org/2001/XMLSchema" xmlns:p="http://schemas.microsoft.com/office/2006/metadata/properties" xmlns:ns2="33a7829d-5457-4486-b208-e1621d0b422a" targetNamespace="http://schemas.microsoft.com/office/2006/metadata/properties" ma:root="true" ma:fieldsID="b95157b8e6320048dbc1b1ebaae771e7" ns2:_="">
    <xsd:import namespace="33a7829d-5457-4486-b208-e1621d0b422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7829d-5457-4486-b208-e1621d0b42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F0C589-B8AB-4876-8078-7C4D2ADCDA5A}">
  <ds:schemaRefs>
    <ds:schemaRef ds:uri="33a7829d-5457-4486-b208-e1621d0b422a"/>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907C8F4B-BB5A-4A72-B4FD-99CABB86295D}">
  <ds:schemaRefs>
    <ds:schemaRef ds:uri="http://schemas.microsoft.com/sharepoint/v3/contenttype/forms"/>
  </ds:schemaRefs>
</ds:datastoreItem>
</file>

<file path=customXml/itemProps3.xml><?xml version="1.0" encoding="utf-8"?>
<ds:datastoreItem xmlns:ds="http://schemas.openxmlformats.org/officeDocument/2006/customXml" ds:itemID="{B51D5707-EFA6-4A55-BC02-80C241B53A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7829d-5457-4486-b208-e1621d0b42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2020 Waters standard 16-9</Template>
  <TotalTime>26135</TotalTime>
  <Words>1191</Words>
  <Application>Microsoft Office PowerPoint</Application>
  <PresentationFormat>On-screen Show (16:9)</PresentationFormat>
  <Paragraphs>159</Paragraphs>
  <Slides>15</Slides>
  <Notes>1</Notes>
  <HiddenSlides>0</HiddenSlides>
  <MMClips>0</MMClips>
  <ScaleCrop>false</ScaleCrop>
  <HeadingPairs>
    <vt:vector size="8" baseType="variant">
      <vt:variant>
        <vt:lpstr>Fonts Used</vt:lpstr>
      </vt:variant>
      <vt:variant>
        <vt:i4>9</vt:i4>
      </vt:variant>
      <vt:variant>
        <vt:lpstr>Theme</vt:lpstr>
      </vt:variant>
      <vt:variant>
        <vt:i4>3</vt:i4>
      </vt:variant>
      <vt:variant>
        <vt:lpstr>Links</vt:lpstr>
      </vt:variant>
      <vt:variant>
        <vt:i4>1</vt:i4>
      </vt:variant>
      <vt:variant>
        <vt:lpstr>Slide Titles</vt:lpstr>
      </vt:variant>
      <vt:variant>
        <vt:i4>15</vt:i4>
      </vt:variant>
    </vt:vector>
  </HeadingPairs>
  <TitlesOfParts>
    <vt:vector size="28" baseType="lpstr">
      <vt:lpstr>AppleSymbols</vt:lpstr>
      <vt:lpstr>Lato</vt:lpstr>
      <vt:lpstr>Lato Bold</vt:lpstr>
      <vt:lpstr>Lato Light</vt:lpstr>
      <vt:lpstr>Arial</vt:lpstr>
      <vt:lpstr>Calibri</vt:lpstr>
      <vt:lpstr>Courier New</vt:lpstr>
      <vt:lpstr>Verdana</vt:lpstr>
      <vt:lpstr>Wingdings 2</vt:lpstr>
      <vt:lpstr>2019 Waters standard 16-9</vt:lpstr>
      <vt:lpstr>2017 Waters Brand</vt:lpstr>
      <vt:lpstr>AGI-Blue</vt:lpstr>
      <vt:lpstr>https://waterscorp.sharepoint.com/sites/GrowthDevelopment-MSP/Shared Documents/General/TOOLKIT work in progress/ALBY/MSP/MSP Form.docx</vt:lpstr>
      <vt:lpstr>PowerPoint Presentation</vt:lpstr>
      <vt:lpstr>PowerPoint Presentation</vt:lpstr>
      <vt:lpstr>Steps in the Growth &amp; Development Process</vt:lpstr>
      <vt:lpstr>Step1:Self-Awareness</vt:lpstr>
      <vt:lpstr>Self-Awareness…contd.</vt:lpstr>
      <vt:lpstr>Self-Awareness…contd.</vt:lpstr>
      <vt:lpstr> Step 2: Draft ‘My Success Plan’ </vt:lpstr>
      <vt:lpstr>Step 3: Development Conversation with Your Manager</vt:lpstr>
      <vt:lpstr>Development Conversation: Employee Perspective</vt:lpstr>
      <vt:lpstr>Development Conversation: Manager Perspective</vt:lpstr>
      <vt:lpstr>Step 4: Agree and Execute your plan </vt:lpstr>
      <vt:lpstr>Step 5: Track Progress </vt:lpstr>
      <vt:lpstr>My Success Plan Form: Blank Template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Brown</dc:creator>
  <cp:lastModifiedBy>Lela Sun</cp:lastModifiedBy>
  <cp:revision>288</cp:revision>
  <dcterms:created xsi:type="dcterms:W3CDTF">2019-12-06T18:57:16Z</dcterms:created>
  <dcterms:modified xsi:type="dcterms:W3CDTF">2020-06-29T02:02:12Z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0x01010029548811A2BB7E499865F6DA51470B53</vt:lpwstr>
  </property>
</Properties>
</file>