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3" r:id="rId4"/>
  </p:sldMasterIdLst>
  <p:notesMasterIdLst>
    <p:notesMasterId r:id="rId28"/>
  </p:notesMasterIdLst>
  <p:sldIdLst>
    <p:sldId id="2913" r:id="rId5"/>
    <p:sldId id="2146847839" r:id="rId6"/>
    <p:sldId id="11868" r:id="rId7"/>
    <p:sldId id="5530" r:id="rId8"/>
    <p:sldId id="5497" r:id="rId9"/>
    <p:sldId id="11864" r:id="rId10"/>
    <p:sldId id="2146847821" r:id="rId11"/>
    <p:sldId id="2146847843" r:id="rId12"/>
    <p:sldId id="2146847844" r:id="rId13"/>
    <p:sldId id="2146847845" r:id="rId14"/>
    <p:sldId id="2146847847" r:id="rId15"/>
    <p:sldId id="2146847841" r:id="rId16"/>
    <p:sldId id="2146847842" r:id="rId17"/>
    <p:sldId id="2146847822" r:id="rId18"/>
    <p:sldId id="2146847852" r:id="rId19"/>
    <p:sldId id="2146847851" r:id="rId20"/>
    <p:sldId id="2146847853" r:id="rId21"/>
    <p:sldId id="2146847823" r:id="rId22"/>
    <p:sldId id="2146847849" r:id="rId23"/>
    <p:sldId id="11943" r:id="rId24"/>
    <p:sldId id="2146847854" r:id="rId25"/>
    <p:sldId id="2146847855" r:id="rId26"/>
    <p:sldId id="2146847850"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D6FA7145-C6DB-49A2-BCFD-CD278026F050}">
          <p14:sldIdLst>
            <p14:sldId id="2913"/>
            <p14:sldId id="2146847839"/>
            <p14:sldId id="11868"/>
            <p14:sldId id="5530"/>
            <p14:sldId id="5497"/>
            <p14:sldId id="11864"/>
            <p14:sldId id="2146847821"/>
            <p14:sldId id="2146847843"/>
            <p14:sldId id="2146847844"/>
            <p14:sldId id="2146847845"/>
            <p14:sldId id="2146847847"/>
            <p14:sldId id="2146847841"/>
            <p14:sldId id="2146847842"/>
            <p14:sldId id="2146847822"/>
            <p14:sldId id="2146847852"/>
            <p14:sldId id="2146847851"/>
            <p14:sldId id="2146847853"/>
            <p14:sldId id="2146847823"/>
            <p14:sldId id="2146847849"/>
            <p14:sldId id="11943"/>
            <p14:sldId id="2146847854"/>
            <p14:sldId id="2146847855"/>
            <p14:sldId id="2146847850"/>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ndra Kassing" initials="SK" lastIdx="37" clrIdx="0">
    <p:extLst>
      <p:ext uri="{19B8F6BF-5375-455C-9EA6-DF929625EA0E}">
        <p15:presenceInfo xmlns:p15="http://schemas.microsoft.com/office/powerpoint/2012/main" userId="S::Sandra_Kassing@waters.com::ac620f0e-cb4a-4d80-841b-6428134f376b" providerId="AD"/>
      </p:ext>
    </p:extLst>
  </p:cmAuthor>
  <p:cmAuthor id="2" name="Anne Feeley" initials="AF" lastIdx="22" clrIdx="1">
    <p:extLst>
      <p:ext uri="{19B8F6BF-5375-455C-9EA6-DF929625EA0E}">
        <p15:presenceInfo xmlns:p15="http://schemas.microsoft.com/office/powerpoint/2012/main" userId="S::Anne_Feeley@waters.com::71633d65-8e50-4ebc-a398-40c5a029245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9980" autoAdjust="0"/>
  </p:normalViewPr>
  <p:slideViewPr>
    <p:cSldViewPr snapToGrid="0">
      <p:cViewPr varScale="1">
        <p:scale>
          <a:sx n="72" d="100"/>
          <a:sy n="72" d="100"/>
        </p:scale>
        <p:origin x="902" y="58"/>
      </p:cViewPr>
      <p:guideLst/>
    </p:cSldViewPr>
  </p:slideViewPr>
  <p:notesTextViewPr>
    <p:cViewPr>
      <p:scale>
        <a:sx n="1" d="1"/>
        <a:sy n="1" d="1"/>
      </p:scale>
      <p:origin x="0" y="0"/>
    </p:cViewPr>
  </p:notesTextViewPr>
  <p:notesViewPr>
    <p:cSldViewPr snapToGrid="0">
      <p:cViewPr varScale="1">
        <p:scale>
          <a:sx n="48" d="100"/>
          <a:sy n="48" d="100"/>
        </p:scale>
        <p:origin x="2691" y="4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anya Kubera" userId="2c037eba-59a2-4a33-a7bf-a2f4f751f600" providerId="ADAL" clId="{6C3918A2-5A27-41BF-9FCF-9A765343884E}"/>
    <pc:docChg chg="modSld">
      <pc:chgData name="Ananya Kubera" userId="2c037eba-59a2-4a33-a7bf-a2f4f751f600" providerId="ADAL" clId="{6C3918A2-5A27-41BF-9FCF-9A765343884E}" dt="2021-04-09T04:15:05.656" v="17" actId="20577"/>
      <pc:docMkLst>
        <pc:docMk/>
      </pc:docMkLst>
      <pc:sldChg chg="modSp">
        <pc:chgData name="Ananya Kubera" userId="2c037eba-59a2-4a33-a7bf-a2f4f751f600" providerId="ADAL" clId="{6C3918A2-5A27-41BF-9FCF-9A765343884E}" dt="2021-04-09T04:15:05.656" v="17" actId="20577"/>
        <pc:sldMkLst>
          <pc:docMk/>
          <pc:sldMk cId="2800660886" sldId="5497"/>
        </pc:sldMkLst>
        <pc:spChg chg="mod">
          <ac:chgData name="Ananya Kubera" userId="2c037eba-59a2-4a33-a7bf-a2f4f751f600" providerId="ADAL" clId="{6C3918A2-5A27-41BF-9FCF-9A765343884E}" dt="2021-04-09T04:15:05.656" v="17" actId="20577"/>
          <ac:spMkLst>
            <pc:docMk/>
            <pc:sldMk cId="2800660886" sldId="5497"/>
            <ac:spMk id="7" creationId="{CA9D7229-7F85-4865-8417-A7954DC26602}"/>
          </ac:spMkLst>
        </pc:spChg>
      </pc:sldChg>
    </pc:docChg>
  </pc:docChgLst>
  <pc:docChgLst>
    <pc:chgData name="Sandra Kassing" userId="ac620f0e-cb4a-4d80-841b-6428134f376b" providerId="ADAL" clId="{6C67C04E-4D01-4F18-8B85-D8412E9B7704}"/>
    <pc:docChg chg="custSel modSld">
      <pc:chgData name="Sandra Kassing" userId="ac620f0e-cb4a-4d80-841b-6428134f376b" providerId="ADAL" clId="{6C67C04E-4D01-4F18-8B85-D8412E9B7704}" dt="2021-03-31T17:16:17.566" v="53" actId="255"/>
      <pc:docMkLst>
        <pc:docMk/>
      </pc:docMkLst>
      <pc:sldChg chg="addSp delSp modSp mod">
        <pc:chgData name="Sandra Kassing" userId="ac620f0e-cb4a-4d80-841b-6428134f376b" providerId="ADAL" clId="{6C67C04E-4D01-4F18-8B85-D8412E9B7704}" dt="2021-03-31T17:13:08.658" v="3" actId="478"/>
        <pc:sldMkLst>
          <pc:docMk/>
          <pc:sldMk cId="1265017055" sldId="2146847839"/>
        </pc:sldMkLst>
        <pc:spChg chg="mod">
          <ac:chgData name="Sandra Kassing" userId="ac620f0e-cb4a-4d80-841b-6428134f376b" providerId="ADAL" clId="{6C67C04E-4D01-4F18-8B85-D8412E9B7704}" dt="2021-03-31T17:13:06.547" v="2" actId="571"/>
          <ac:spMkLst>
            <pc:docMk/>
            <pc:sldMk cId="1265017055" sldId="2146847839"/>
            <ac:spMk id="2" creationId="{F09ACBC3-A0B7-CA40-AC52-44B86D681EB9}"/>
          </ac:spMkLst>
        </pc:spChg>
        <pc:spChg chg="mod">
          <ac:chgData name="Sandra Kassing" userId="ac620f0e-cb4a-4d80-841b-6428134f376b" providerId="ADAL" clId="{6C67C04E-4D01-4F18-8B85-D8412E9B7704}" dt="2021-03-31T17:13:06.547" v="2" actId="571"/>
          <ac:spMkLst>
            <pc:docMk/>
            <pc:sldMk cId="1265017055" sldId="2146847839"/>
            <ac:spMk id="5" creationId="{329C2F14-5AAF-E242-877B-0C21153EACD2}"/>
          </ac:spMkLst>
        </pc:spChg>
        <pc:spChg chg="mod">
          <ac:chgData name="Sandra Kassing" userId="ac620f0e-cb4a-4d80-841b-6428134f376b" providerId="ADAL" clId="{6C67C04E-4D01-4F18-8B85-D8412E9B7704}" dt="2021-03-31T17:13:06.547" v="2" actId="571"/>
          <ac:spMkLst>
            <pc:docMk/>
            <pc:sldMk cId="1265017055" sldId="2146847839"/>
            <ac:spMk id="9" creationId="{F106FB87-786C-4B42-BA70-3F3FA2698803}"/>
          </ac:spMkLst>
        </pc:spChg>
        <pc:spChg chg="mod">
          <ac:chgData name="Sandra Kassing" userId="ac620f0e-cb4a-4d80-841b-6428134f376b" providerId="ADAL" clId="{6C67C04E-4D01-4F18-8B85-D8412E9B7704}" dt="2021-03-31T17:13:06.547" v="2" actId="571"/>
          <ac:spMkLst>
            <pc:docMk/>
            <pc:sldMk cId="1265017055" sldId="2146847839"/>
            <ac:spMk id="11" creationId="{A9828CE3-5559-C44D-AF7A-8FE52FAD1473}"/>
          </ac:spMkLst>
        </pc:spChg>
        <pc:spChg chg="mod">
          <ac:chgData name="Sandra Kassing" userId="ac620f0e-cb4a-4d80-841b-6428134f376b" providerId="ADAL" clId="{6C67C04E-4D01-4F18-8B85-D8412E9B7704}" dt="2021-03-31T17:13:06.547" v="2" actId="571"/>
          <ac:spMkLst>
            <pc:docMk/>
            <pc:sldMk cId="1265017055" sldId="2146847839"/>
            <ac:spMk id="31" creationId="{32DC60B1-B366-7944-8C82-3AAA5D17A408}"/>
          </ac:spMkLst>
        </pc:spChg>
        <pc:spChg chg="add del mod">
          <ac:chgData name="Sandra Kassing" userId="ac620f0e-cb4a-4d80-841b-6428134f376b" providerId="ADAL" clId="{6C67C04E-4D01-4F18-8B85-D8412E9B7704}" dt="2021-03-31T17:13:08.658" v="3" actId="478"/>
          <ac:spMkLst>
            <pc:docMk/>
            <pc:sldMk cId="1265017055" sldId="2146847839"/>
            <ac:spMk id="34" creationId="{2B622D8F-F6BA-4AB2-8362-349B3E700B66}"/>
          </ac:spMkLst>
        </pc:spChg>
        <pc:spChg chg="mod">
          <ac:chgData name="Sandra Kassing" userId="ac620f0e-cb4a-4d80-841b-6428134f376b" providerId="ADAL" clId="{6C67C04E-4D01-4F18-8B85-D8412E9B7704}" dt="2021-03-31T17:13:06.547" v="2" actId="571"/>
          <ac:spMkLst>
            <pc:docMk/>
            <pc:sldMk cId="1265017055" sldId="2146847839"/>
            <ac:spMk id="35" creationId="{AEA7F9A2-8370-C04E-9CC5-07580AF906F2}"/>
          </ac:spMkLst>
        </pc:spChg>
        <pc:spChg chg="add del mod">
          <ac:chgData name="Sandra Kassing" userId="ac620f0e-cb4a-4d80-841b-6428134f376b" providerId="ADAL" clId="{6C67C04E-4D01-4F18-8B85-D8412E9B7704}" dt="2021-03-31T17:13:08.658" v="3" actId="478"/>
          <ac:spMkLst>
            <pc:docMk/>
            <pc:sldMk cId="1265017055" sldId="2146847839"/>
            <ac:spMk id="38" creationId="{579E2C67-1B8C-4608-A599-4CC601B95202}"/>
          </ac:spMkLst>
        </pc:spChg>
        <pc:spChg chg="mod">
          <ac:chgData name="Sandra Kassing" userId="ac620f0e-cb4a-4d80-841b-6428134f376b" providerId="ADAL" clId="{6C67C04E-4D01-4F18-8B85-D8412E9B7704}" dt="2021-03-31T17:13:06.547" v="2" actId="571"/>
          <ac:spMkLst>
            <pc:docMk/>
            <pc:sldMk cId="1265017055" sldId="2146847839"/>
            <ac:spMk id="39" creationId="{DFACBE0F-4D8D-3640-A642-31BBCA6F442E}"/>
          </ac:spMkLst>
        </pc:spChg>
        <pc:spChg chg="mod">
          <ac:chgData name="Sandra Kassing" userId="ac620f0e-cb4a-4d80-841b-6428134f376b" providerId="ADAL" clId="{6C67C04E-4D01-4F18-8B85-D8412E9B7704}" dt="2021-03-31T17:13:06.547" v="2" actId="571"/>
          <ac:spMkLst>
            <pc:docMk/>
            <pc:sldMk cId="1265017055" sldId="2146847839"/>
            <ac:spMk id="59" creationId="{F1102F21-3926-48DF-A215-273D065E1BA7}"/>
          </ac:spMkLst>
        </pc:spChg>
        <pc:spChg chg="mod">
          <ac:chgData name="Sandra Kassing" userId="ac620f0e-cb4a-4d80-841b-6428134f376b" providerId="ADAL" clId="{6C67C04E-4D01-4F18-8B85-D8412E9B7704}" dt="2021-03-31T17:13:06.547" v="2" actId="571"/>
          <ac:spMkLst>
            <pc:docMk/>
            <pc:sldMk cId="1265017055" sldId="2146847839"/>
            <ac:spMk id="62" creationId="{441F0250-D02E-42C1-B790-6766BBD8F972}"/>
          </ac:spMkLst>
        </pc:spChg>
        <pc:spChg chg="mod">
          <ac:chgData name="Sandra Kassing" userId="ac620f0e-cb4a-4d80-841b-6428134f376b" providerId="ADAL" clId="{6C67C04E-4D01-4F18-8B85-D8412E9B7704}" dt="2021-03-31T17:13:06.547" v="2" actId="571"/>
          <ac:spMkLst>
            <pc:docMk/>
            <pc:sldMk cId="1265017055" sldId="2146847839"/>
            <ac:spMk id="63" creationId="{1D1ED9B5-8D82-4C93-8191-FD861409862F}"/>
          </ac:spMkLst>
        </pc:spChg>
        <pc:spChg chg="mod">
          <ac:chgData name="Sandra Kassing" userId="ac620f0e-cb4a-4d80-841b-6428134f376b" providerId="ADAL" clId="{6C67C04E-4D01-4F18-8B85-D8412E9B7704}" dt="2021-03-31T17:13:06.547" v="2" actId="571"/>
          <ac:spMkLst>
            <pc:docMk/>
            <pc:sldMk cId="1265017055" sldId="2146847839"/>
            <ac:spMk id="66" creationId="{DBB86029-090A-4611-9FEF-BCF9D9851DC7}"/>
          </ac:spMkLst>
        </pc:spChg>
        <pc:spChg chg="mod">
          <ac:chgData name="Sandra Kassing" userId="ac620f0e-cb4a-4d80-841b-6428134f376b" providerId="ADAL" clId="{6C67C04E-4D01-4F18-8B85-D8412E9B7704}" dt="2021-03-31T17:13:06.547" v="2" actId="571"/>
          <ac:spMkLst>
            <pc:docMk/>
            <pc:sldMk cId="1265017055" sldId="2146847839"/>
            <ac:spMk id="68" creationId="{D8B24816-30EF-4327-8206-E8F478FA20BC}"/>
          </ac:spMkLst>
        </pc:spChg>
        <pc:spChg chg="mod">
          <ac:chgData name="Sandra Kassing" userId="ac620f0e-cb4a-4d80-841b-6428134f376b" providerId="ADAL" clId="{6C67C04E-4D01-4F18-8B85-D8412E9B7704}" dt="2021-03-31T17:13:06.547" v="2" actId="571"/>
          <ac:spMkLst>
            <pc:docMk/>
            <pc:sldMk cId="1265017055" sldId="2146847839"/>
            <ac:spMk id="69" creationId="{1B542DC5-FCA1-334D-861C-3B3ADFC46B99}"/>
          </ac:spMkLst>
        </pc:spChg>
        <pc:spChg chg="mod">
          <ac:chgData name="Sandra Kassing" userId="ac620f0e-cb4a-4d80-841b-6428134f376b" providerId="ADAL" clId="{6C67C04E-4D01-4F18-8B85-D8412E9B7704}" dt="2021-03-31T17:13:06.547" v="2" actId="571"/>
          <ac:spMkLst>
            <pc:docMk/>
            <pc:sldMk cId="1265017055" sldId="2146847839"/>
            <ac:spMk id="78" creationId="{82039B9A-26A6-48F0-830E-202E76B622F8}"/>
          </ac:spMkLst>
        </pc:spChg>
        <pc:grpChg chg="mod">
          <ac:chgData name="Sandra Kassing" userId="ac620f0e-cb4a-4d80-841b-6428134f376b" providerId="ADAL" clId="{6C67C04E-4D01-4F18-8B85-D8412E9B7704}" dt="2021-03-31T17:13:06.547" v="2" actId="571"/>
          <ac:grpSpMkLst>
            <pc:docMk/>
            <pc:sldMk cId="1265017055" sldId="2146847839"/>
            <ac:grpSpMk id="4" creationId="{8DA3C56A-3A60-7C41-89EF-74CCE9BCE420}"/>
          </ac:grpSpMkLst>
        </pc:grpChg>
        <pc:grpChg chg="mod">
          <ac:chgData name="Sandra Kassing" userId="ac620f0e-cb4a-4d80-841b-6428134f376b" providerId="ADAL" clId="{6C67C04E-4D01-4F18-8B85-D8412E9B7704}" dt="2021-03-31T17:13:06.547" v="2" actId="571"/>
          <ac:grpSpMkLst>
            <pc:docMk/>
            <pc:sldMk cId="1265017055" sldId="2146847839"/>
            <ac:grpSpMk id="6" creationId="{102F3D30-34AC-6B42-830B-48BEA2E673C8}"/>
          </ac:grpSpMkLst>
        </pc:grpChg>
        <pc:grpChg chg="mod">
          <ac:chgData name="Sandra Kassing" userId="ac620f0e-cb4a-4d80-841b-6428134f376b" providerId="ADAL" clId="{6C67C04E-4D01-4F18-8B85-D8412E9B7704}" dt="2021-03-31T17:13:06.547" v="2" actId="571"/>
          <ac:grpSpMkLst>
            <pc:docMk/>
            <pc:sldMk cId="1265017055" sldId="2146847839"/>
            <ac:grpSpMk id="7" creationId="{7AD41846-F31B-4B9B-92AC-2927FB377B33}"/>
          </ac:grpSpMkLst>
        </pc:grpChg>
        <pc:grpChg chg="mod">
          <ac:chgData name="Sandra Kassing" userId="ac620f0e-cb4a-4d80-841b-6428134f376b" providerId="ADAL" clId="{6C67C04E-4D01-4F18-8B85-D8412E9B7704}" dt="2021-03-31T17:13:06.547" v="2" actId="571"/>
          <ac:grpSpMkLst>
            <pc:docMk/>
            <pc:sldMk cId="1265017055" sldId="2146847839"/>
            <ac:grpSpMk id="30" creationId="{954FAB14-BBC0-B044-9F50-C1F41124D489}"/>
          </ac:grpSpMkLst>
        </pc:grpChg>
        <pc:grpChg chg="mod">
          <ac:chgData name="Sandra Kassing" userId="ac620f0e-cb4a-4d80-841b-6428134f376b" providerId="ADAL" clId="{6C67C04E-4D01-4F18-8B85-D8412E9B7704}" dt="2021-03-31T17:13:06.547" v="2" actId="571"/>
          <ac:grpSpMkLst>
            <pc:docMk/>
            <pc:sldMk cId="1265017055" sldId="2146847839"/>
            <ac:grpSpMk id="32" creationId="{C0058CE0-2D25-6D4F-A19E-49FF0A66A531}"/>
          </ac:grpSpMkLst>
        </pc:grpChg>
        <pc:grpChg chg="mod">
          <ac:chgData name="Sandra Kassing" userId="ac620f0e-cb4a-4d80-841b-6428134f376b" providerId="ADAL" clId="{6C67C04E-4D01-4F18-8B85-D8412E9B7704}" dt="2021-03-31T17:13:06.547" v="2" actId="571"/>
          <ac:grpSpMkLst>
            <pc:docMk/>
            <pc:sldMk cId="1265017055" sldId="2146847839"/>
            <ac:grpSpMk id="33" creationId="{43B06604-D88A-4746-94A1-A11F025F15A3}"/>
          </ac:grpSpMkLst>
        </pc:grpChg>
        <pc:grpChg chg="mod">
          <ac:chgData name="Sandra Kassing" userId="ac620f0e-cb4a-4d80-841b-6428134f376b" providerId="ADAL" clId="{6C67C04E-4D01-4F18-8B85-D8412E9B7704}" dt="2021-03-31T17:13:06.547" v="2" actId="571"/>
          <ac:grpSpMkLst>
            <pc:docMk/>
            <pc:sldMk cId="1265017055" sldId="2146847839"/>
            <ac:grpSpMk id="56" creationId="{76CABE34-0524-496B-AC97-DF4B8CBCB7E1}"/>
          </ac:grpSpMkLst>
        </pc:grpChg>
        <pc:grpChg chg="mod">
          <ac:chgData name="Sandra Kassing" userId="ac620f0e-cb4a-4d80-841b-6428134f376b" providerId="ADAL" clId="{6C67C04E-4D01-4F18-8B85-D8412E9B7704}" dt="2021-03-31T17:13:06.547" v="2" actId="571"/>
          <ac:grpSpMkLst>
            <pc:docMk/>
            <pc:sldMk cId="1265017055" sldId="2146847839"/>
            <ac:grpSpMk id="60" creationId="{857CE10D-C831-43B4-AB96-7220F6A06EDD}"/>
          </ac:grpSpMkLst>
        </pc:grpChg>
        <pc:grpChg chg="mod">
          <ac:chgData name="Sandra Kassing" userId="ac620f0e-cb4a-4d80-841b-6428134f376b" providerId="ADAL" clId="{6C67C04E-4D01-4F18-8B85-D8412E9B7704}" dt="2021-03-31T17:13:06.547" v="2" actId="571"/>
          <ac:grpSpMkLst>
            <pc:docMk/>
            <pc:sldMk cId="1265017055" sldId="2146847839"/>
            <ac:grpSpMk id="64" creationId="{EE4E319A-717D-4F1C-9FD6-632A4284ACFC}"/>
          </ac:grpSpMkLst>
        </pc:grpChg>
        <pc:picChg chg="mod">
          <ac:chgData name="Sandra Kassing" userId="ac620f0e-cb4a-4d80-841b-6428134f376b" providerId="ADAL" clId="{6C67C04E-4D01-4F18-8B85-D8412E9B7704}" dt="2021-03-31T17:13:06.547" v="2" actId="571"/>
          <ac:picMkLst>
            <pc:docMk/>
            <pc:sldMk cId="1265017055" sldId="2146847839"/>
            <ac:picMk id="8" creationId="{483131AD-3F1D-4619-AA09-65C9DB028C6F}"/>
          </ac:picMkLst>
        </pc:picChg>
        <pc:picChg chg="mod">
          <ac:chgData name="Sandra Kassing" userId="ac620f0e-cb4a-4d80-841b-6428134f376b" providerId="ADAL" clId="{6C67C04E-4D01-4F18-8B85-D8412E9B7704}" dt="2021-03-31T17:13:06.547" v="2" actId="571"/>
          <ac:picMkLst>
            <pc:docMk/>
            <pc:sldMk cId="1265017055" sldId="2146847839"/>
            <ac:picMk id="13" creationId="{AECDC779-9C75-4559-8D53-0FB963E73EFA}"/>
          </ac:picMkLst>
        </pc:picChg>
        <pc:picChg chg="add del mod">
          <ac:chgData name="Sandra Kassing" userId="ac620f0e-cb4a-4d80-841b-6428134f376b" providerId="ADAL" clId="{6C67C04E-4D01-4F18-8B85-D8412E9B7704}" dt="2021-03-31T17:13:08.658" v="3" actId="478"/>
          <ac:picMkLst>
            <pc:docMk/>
            <pc:sldMk cId="1265017055" sldId="2146847839"/>
            <ac:picMk id="40" creationId="{8FE35BE3-3FF0-4FCF-AC3C-8B0B92EE2CAC}"/>
          </ac:picMkLst>
        </pc:picChg>
      </pc:sldChg>
      <pc:sldChg chg="modSp mod modAnim">
        <pc:chgData name="Sandra Kassing" userId="ac620f0e-cb4a-4d80-841b-6428134f376b" providerId="ADAL" clId="{6C67C04E-4D01-4F18-8B85-D8412E9B7704}" dt="2021-03-31T17:16:17.566" v="53" actId="255"/>
        <pc:sldMkLst>
          <pc:docMk/>
          <pc:sldMk cId="497169585" sldId="2146847841"/>
        </pc:sldMkLst>
        <pc:spChg chg="mod">
          <ac:chgData name="Sandra Kassing" userId="ac620f0e-cb4a-4d80-841b-6428134f376b" providerId="ADAL" clId="{6C67C04E-4D01-4F18-8B85-D8412E9B7704}" dt="2021-03-31T17:14:17.707" v="5" actId="14100"/>
          <ac:spMkLst>
            <pc:docMk/>
            <pc:sldMk cId="497169585" sldId="2146847841"/>
            <ac:spMk id="53" creationId="{18924232-10E3-DD44-86CD-2CAB684A0989}"/>
          </ac:spMkLst>
        </pc:spChg>
        <pc:spChg chg="mod">
          <ac:chgData name="Sandra Kassing" userId="ac620f0e-cb4a-4d80-841b-6428134f376b" providerId="ADAL" clId="{6C67C04E-4D01-4F18-8B85-D8412E9B7704}" dt="2021-03-31T17:16:17.566" v="53" actId="255"/>
          <ac:spMkLst>
            <pc:docMk/>
            <pc:sldMk cId="497169585" sldId="2146847841"/>
            <ac:spMk id="67" creationId="{EDF1AF6E-B31C-49DC-BD92-85B039424F79}"/>
          </ac:spMkLst>
        </pc:spChg>
      </pc:sldChg>
      <pc:sldChg chg="modSp mod">
        <pc:chgData name="Sandra Kassing" userId="ac620f0e-cb4a-4d80-841b-6428134f376b" providerId="ADAL" clId="{6C67C04E-4D01-4F18-8B85-D8412E9B7704}" dt="2021-03-31T17:13:37.055" v="4" actId="20577"/>
        <pc:sldMkLst>
          <pc:docMk/>
          <pc:sldMk cId="2580816785" sldId="2146847843"/>
        </pc:sldMkLst>
        <pc:spChg chg="mod">
          <ac:chgData name="Sandra Kassing" userId="ac620f0e-cb4a-4d80-841b-6428134f376b" providerId="ADAL" clId="{6C67C04E-4D01-4F18-8B85-D8412E9B7704}" dt="2021-03-31T17:13:37.055" v="4" actId="20577"/>
          <ac:spMkLst>
            <pc:docMk/>
            <pc:sldMk cId="2580816785" sldId="2146847843"/>
            <ac:spMk id="5" creationId="{CCE31762-66FD-4ADD-99B2-380B11E7DFCF}"/>
          </ac:spMkLst>
        </pc:spChg>
      </pc:sldChg>
    </pc:docChg>
  </pc:docChgLst>
  <pc:docChgLst>
    <pc:chgData name="Sandra Kassing" userId="ac620f0e-cb4a-4d80-841b-6428134f376b" providerId="ADAL" clId="{1C12A0B4-04FA-483C-A490-3C85C186BABD}"/>
    <pc:docChg chg="modSld">
      <pc:chgData name="Sandra Kassing" userId="ac620f0e-cb4a-4d80-841b-6428134f376b" providerId="ADAL" clId="{1C12A0B4-04FA-483C-A490-3C85C186BABD}" dt="2021-04-01T17:27:47.757" v="0" actId="1076"/>
      <pc:docMkLst>
        <pc:docMk/>
      </pc:docMkLst>
      <pc:sldChg chg="modSp mod">
        <pc:chgData name="Sandra Kassing" userId="ac620f0e-cb4a-4d80-841b-6428134f376b" providerId="ADAL" clId="{1C12A0B4-04FA-483C-A490-3C85C186BABD}" dt="2021-04-01T17:27:47.757" v="0" actId="1076"/>
        <pc:sldMkLst>
          <pc:docMk/>
          <pc:sldMk cId="2658929118" sldId="2146847854"/>
        </pc:sldMkLst>
        <pc:spChg chg="mod">
          <ac:chgData name="Sandra Kassing" userId="ac620f0e-cb4a-4d80-841b-6428134f376b" providerId="ADAL" clId="{1C12A0B4-04FA-483C-A490-3C85C186BABD}" dt="2021-04-01T17:27:47.757" v="0" actId="1076"/>
          <ac:spMkLst>
            <pc:docMk/>
            <pc:sldMk cId="2658929118" sldId="2146847854"/>
            <ac:spMk id="3" creationId="{FA8187F7-5812-4D43-937B-00151273CA20}"/>
          </ac:spMkLst>
        </pc:spChg>
      </pc:sldChg>
    </pc:docChg>
  </pc:docChgLst>
  <pc:docChgLst>
    <pc:chgData name="Sandra Kassing" userId="ac620f0e-cb4a-4d80-841b-6428134f376b" providerId="ADAL" clId="{413773E3-AFEB-451E-AE39-E553993E3C44}"/>
    <pc:docChg chg="custSel delSld modSld modSection">
      <pc:chgData name="Sandra Kassing" userId="ac620f0e-cb4a-4d80-841b-6428134f376b" providerId="ADAL" clId="{413773E3-AFEB-451E-AE39-E553993E3C44}" dt="2021-03-31T15:26:58.460" v="461" actId="20577"/>
      <pc:docMkLst>
        <pc:docMk/>
      </pc:docMkLst>
      <pc:sldChg chg="del">
        <pc:chgData name="Sandra Kassing" userId="ac620f0e-cb4a-4d80-841b-6428134f376b" providerId="ADAL" clId="{413773E3-AFEB-451E-AE39-E553993E3C44}" dt="2021-03-31T15:26:38.634" v="443" actId="47"/>
        <pc:sldMkLst>
          <pc:docMk/>
          <pc:sldMk cId="458698387" sldId="5491"/>
        </pc:sldMkLst>
      </pc:sldChg>
      <pc:sldChg chg="modSp mod">
        <pc:chgData name="Sandra Kassing" userId="ac620f0e-cb4a-4d80-841b-6428134f376b" providerId="ADAL" clId="{413773E3-AFEB-451E-AE39-E553993E3C44}" dt="2021-03-31T15:15:53.746" v="13" actId="20577"/>
        <pc:sldMkLst>
          <pc:docMk/>
          <pc:sldMk cId="3762664768" sldId="5530"/>
        </pc:sldMkLst>
        <pc:spChg chg="mod">
          <ac:chgData name="Sandra Kassing" userId="ac620f0e-cb4a-4d80-841b-6428134f376b" providerId="ADAL" clId="{413773E3-AFEB-451E-AE39-E553993E3C44}" dt="2021-03-31T15:15:53.746" v="13" actId="20577"/>
          <ac:spMkLst>
            <pc:docMk/>
            <pc:sldMk cId="3762664768" sldId="5530"/>
            <ac:spMk id="2" creationId="{00000000-0000-0000-0000-000000000000}"/>
          </ac:spMkLst>
        </pc:spChg>
      </pc:sldChg>
      <pc:sldChg chg="modSp mod">
        <pc:chgData name="Sandra Kassing" userId="ac620f0e-cb4a-4d80-841b-6428134f376b" providerId="ADAL" clId="{413773E3-AFEB-451E-AE39-E553993E3C44}" dt="2021-03-31T15:16:31.941" v="27" actId="20577"/>
        <pc:sldMkLst>
          <pc:docMk/>
          <pc:sldMk cId="2760740600" sldId="2146847821"/>
        </pc:sldMkLst>
        <pc:spChg chg="mod">
          <ac:chgData name="Sandra Kassing" userId="ac620f0e-cb4a-4d80-841b-6428134f376b" providerId="ADAL" clId="{413773E3-AFEB-451E-AE39-E553993E3C44}" dt="2021-03-31T15:16:31.941" v="27" actId="20577"/>
          <ac:spMkLst>
            <pc:docMk/>
            <pc:sldMk cId="2760740600" sldId="2146847821"/>
            <ac:spMk id="2" creationId="{00000000-0000-0000-0000-000000000000}"/>
          </ac:spMkLst>
        </pc:spChg>
      </pc:sldChg>
      <pc:sldChg chg="modSp mod">
        <pc:chgData name="Sandra Kassing" userId="ac620f0e-cb4a-4d80-841b-6428134f376b" providerId="ADAL" clId="{413773E3-AFEB-451E-AE39-E553993E3C44}" dt="2021-03-31T15:22:17.830" v="220" actId="20577"/>
        <pc:sldMkLst>
          <pc:docMk/>
          <pc:sldMk cId="1851763772" sldId="2146847822"/>
        </pc:sldMkLst>
        <pc:spChg chg="mod">
          <ac:chgData name="Sandra Kassing" userId="ac620f0e-cb4a-4d80-841b-6428134f376b" providerId="ADAL" clId="{413773E3-AFEB-451E-AE39-E553993E3C44}" dt="2021-03-31T15:22:17.830" v="220" actId="20577"/>
          <ac:spMkLst>
            <pc:docMk/>
            <pc:sldMk cId="1851763772" sldId="2146847822"/>
            <ac:spMk id="2" creationId="{00000000-0000-0000-0000-000000000000}"/>
          </ac:spMkLst>
        </pc:spChg>
      </pc:sldChg>
      <pc:sldChg chg="modSp mod">
        <pc:chgData name="Sandra Kassing" userId="ac620f0e-cb4a-4d80-841b-6428134f376b" providerId="ADAL" clId="{413773E3-AFEB-451E-AE39-E553993E3C44}" dt="2021-03-31T15:26:36.457" v="442" actId="20577"/>
        <pc:sldMkLst>
          <pc:docMk/>
          <pc:sldMk cId="2720234528" sldId="2146847823"/>
        </pc:sldMkLst>
        <pc:spChg chg="mod">
          <ac:chgData name="Sandra Kassing" userId="ac620f0e-cb4a-4d80-841b-6428134f376b" providerId="ADAL" clId="{413773E3-AFEB-451E-AE39-E553993E3C44}" dt="2021-03-31T15:26:36.457" v="442" actId="20577"/>
          <ac:spMkLst>
            <pc:docMk/>
            <pc:sldMk cId="2720234528" sldId="2146847823"/>
            <ac:spMk id="2" creationId="{00000000-0000-0000-0000-000000000000}"/>
          </ac:spMkLst>
        </pc:spChg>
      </pc:sldChg>
      <pc:sldChg chg="modNotesTx">
        <pc:chgData name="Sandra Kassing" userId="ac620f0e-cb4a-4d80-841b-6428134f376b" providerId="ADAL" clId="{413773E3-AFEB-451E-AE39-E553993E3C44}" dt="2021-03-31T15:22:00.714" v="206" actId="6549"/>
        <pc:sldMkLst>
          <pc:docMk/>
          <pc:sldMk cId="217928497" sldId="2146847842"/>
        </pc:sldMkLst>
      </pc:sldChg>
      <pc:sldChg chg="modNotesTx">
        <pc:chgData name="Sandra Kassing" userId="ac620f0e-cb4a-4d80-841b-6428134f376b" providerId="ADAL" clId="{413773E3-AFEB-451E-AE39-E553993E3C44}" dt="2021-03-31T15:16:38.069" v="28" actId="6549"/>
        <pc:sldMkLst>
          <pc:docMk/>
          <pc:sldMk cId="2580816785" sldId="2146847843"/>
        </pc:sldMkLst>
      </pc:sldChg>
      <pc:sldChg chg="modSp modAnim">
        <pc:chgData name="Sandra Kassing" userId="ac620f0e-cb4a-4d80-841b-6428134f376b" providerId="ADAL" clId="{413773E3-AFEB-451E-AE39-E553993E3C44}" dt="2021-03-31T15:26:58.460" v="461" actId="20577"/>
        <pc:sldMkLst>
          <pc:docMk/>
          <pc:sldMk cId="3201059445" sldId="2146847849"/>
        </pc:sldMkLst>
        <pc:spChg chg="mod">
          <ac:chgData name="Sandra Kassing" userId="ac620f0e-cb4a-4d80-841b-6428134f376b" providerId="ADAL" clId="{413773E3-AFEB-451E-AE39-E553993E3C44}" dt="2021-03-31T15:26:58.460" v="461" actId="20577"/>
          <ac:spMkLst>
            <pc:docMk/>
            <pc:sldMk cId="3201059445" sldId="2146847849"/>
            <ac:spMk id="2" creationId="{0C752F0F-7CD4-4C51-B3BB-88F5ED4A75F4}"/>
          </ac:spMkLst>
        </pc:spChg>
      </pc:sldChg>
      <pc:sldChg chg="modAnim modNotesTx">
        <pc:chgData name="Sandra Kassing" userId="ac620f0e-cb4a-4d80-841b-6428134f376b" providerId="ADAL" clId="{413773E3-AFEB-451E-AE39-E553993E3C44}" dt="2021-03-31T15:26:09.813" v="416"/>
        <pc:sldMkLst>
          <pc:docMk/>
          <pc:sldMk cId="3884575781" sldId="2146847853"/>
        </pc:sldMkLst>
      </pc:sldChg>
    </pc:docChg>
  </pc:docChgLst>
  <pc:docChgLst>
    <pc:chgData name="Sandra Kassing" userId="S::sandra_kassing@waters.com::ac620f0e-cb4a-4d80-841b-6428134f376b" providerId="AD" clId="Web-{AB7CE1AA-5CB8-43E3-B61D-2046B0D43787}"/>
    <pc:docChg chg="modSld">
      <pc:chgData name="Sandra Kassing" userId="S::sandra_kassing@waters.com::ac620f0e-cb4a-4d80-841b-6428134f376b" providerId="AD" clId="Web-{AB7CE1AA-5CB8-43E3-B61D-2046B0D43787}" dt="2021-04-01T17:27:15.648" v="8" actId="20577"/>
      <pc:docMkLst>
        <pc:docMk/>
      </pc:docMkLst>
      <pc:sldChg chg="modSp">
        <pc:chgData name="Sandra Kassing" userId="S::sandra_kassing@waters.com::ac620f0e-cb4a-4d80-841b-6428134f376b" providerId="AD" clId="Web-{AB7CE1AA-5CB8-43E3-B61D-2046B0D43787}" dt="2021-04-01T17:27:15.648" v="8" actId="20577"/>
        <pc:sldMkLst>
          <pc:docMk/>
          <pc:sldMk cId="2658929118" sldId="2146847854"/>
        </pc:sldMkLst>
        <pc:spChg chg="mod">
          <ac:chgData name="Sandra Kassing" userId="S::sandra_kassing@waters.com::ac620f0e-cb4a-4d80-841b-6428134f376b" providerId="AD" clId="Web-{AB7CE1AA-5CB8-43E3-B61D-2046B0D43787}" dt="2021-04-01T17:27:15.648" v="8" actId="20577"/>
          <ac:spMkLst>
            <pc:docMk/>
            <pc:sldMk cId="2658929118" sldId="2146847854"/>
            <ac:spMk id="3" creationId="{FA8187F7-5812-4D43-937B-00151273CA2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CC95F50-7AD8-464F-9A6E-590CCE94870E}" type="datetimeFigureOut">
              <a:rPr lang="en-US" smtClean="0"/>
              <a:t>4/9/2021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72C3E32-E3B7-4FE2-8A81-A8E1AC1EDFF4}" type="slidenum">
              <a:rPr lang="en-US" smtClean="0"/>
              <a:t>‹#›</a:t>
            </a:fld>
            <a:endParaRPr lang="en-US"/>
          </a:p>
        </p:txBody>
      </p:sp>
    </p:spTree>
    <p:extLst>
      <p:ext uri="{BB962C8B-B14F-4D97-AF65-F5344CB8AC3E}">
        <p14:creationId xmlns:p14="http://schemas.microsoft.com/office/powerpoint/2010/main" val="19780318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2938" y="509588"/>
            <a:ext cx="5486400" cy="3086100"/>
          </a:xfrm>
        </p:spPr>
      </p:sp>
      <p:sp>
        <p:nvSpPr>
          <p:cNvPr id="3" name="Notes Placeholder 2"/>
          <p:cNvSpPr>
            <a:spLocks noGrp="1"/>
          </p:cNvSpPr>
          <p:nvPr>
            <p:ph type="body" idx="1"/>
          </p:nvPr>
        </p:nvSpPr>
        <p:spPr>
          <a:xfrm>
            <a:off x="719138" y="3748088"/>
            <a:ext cx="5486400" cy="3600450"/>
          </a:xfrm>
        </p:spPr>
        <p:txBody>
          <a:bodyPr/>
          <a:lstStyle/>
          <a:p>
            <a:r>
              <a:rPr lang="en-US"/>
              <a:t>Welcome back to the next training in our Performance Management Series, which focuses on Check-In Conversations.</a:t>
            </a:r>
          </a:p>
          <a:p>
            <a:endParaRPr lang="en-US"/>
          </a:p>
          <a:p>
            <a:r>
              <a:rPr lang="en-US"/>
              <a:t>Introduce facilitator &amp; producer. </a:t>
            </a:r>
          </a:p>
          <a:p>
            <a:endParaRPr lang="en-US"/>
          </a:p>
          <a:p>
            <a:r>
              <a:rPr lang="en-US"/>
              <a:t>Training logistics: </a:t>
            </a:r>
          </a:p>
          <a:p>
            <a:pPr marL="173010" indent="-173010">
              <a:buFontTx/>
              <a:buChar char="-"/>
            </a:pPr>
            <a:r>
              <a:rPr lang="en-US"/>
              <a:t>This call is being recorded. </a:t>
            </a:r>
          </a:p>
          <a:p>
            <a:pPr marL="173010" indent="-173010">
              <a:buFontTx/>
              <a:buChar char="-"/>
            </a:pPr>
            <a:r>
              <a:rPr lang="en-US"/>
              <a:t>We will share the slide deck at the end of the session.</a:t>
            </a:r>
          </a:p>
          <a:p>
            <a:pPr marL="173010" indent="-173010">
              <a:buFontTx/>
              <a:buChar char="-"/>
            </a:pPr>
            <a:r>
              <a:rPr lang="en-US"/>
              <a:t>Please participate actively to get the most from this session. You can share your comments by typing it in the chat function or raise your hand to talk directly to us.  </a:t>
            </a:r>
          </a:p>
        </p:txBody>
      </p:sp>
      <p:sp>
        <p:nvSpPr>
          <p:cNvPr id="4" name="Slide Number Placeholder 3"/>
          <p:cNvSpPr>
            <a:spLocks noGrp="1"/>
          </p:cNvSpPr>
          <p:nvPr>
            <p:ph type="sldNum" sz="quarter" idx="5"/>
          </p:nvPr>
        </p:nvSpPr>
        <p:spPr/>
        <p:txBody>
          <a:bodyPr/>
          <a:lstStyle/>
          <a:p>
            <a:fld id="{17D7B860-6EE7-40C5-A3AF-7FB4BF398D5D}" type="slidenum">
              <a:rPr lang="en-US" smtClean="0"/>
              <a:t>1</a:t>
            </a:fld>
            <a:endParaRPr lang="en-US"/>
          </a:p>
        </p:txBody>
      </p:sp>
    </p:spTree>
    <p:extLst>
      <p:ext uri="{BB962C8B-B14F-4D97-AF65-F5344CB8AC3E}">
        <p14:creationId xmlns:p14="http://schemas.microsoft.com/office/powerpoint/2010/main" val="15158663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74625"/>
            <a:ext cx="5486400" cy="3086100"/>
          </a:xfrm>
        </p:spPr>
      </p:sp>
      <p:sp>
        <p:nvSpPr>
          <p:cNvPr id="3" name="Notes Placeholder 2"/>
          <p:cNvSpPr>
            <a:spLocks noGrp="1"/>
          </p:cNvSpPr>
          <p:nvPr>
            <p:ph type="body" idx="1"/>
          </p:nvPr>
        </p:nvSpPr>
        <p:spPr>
          <a:xfrm>
            <a:off x="472141" y="3462244"/>
            <a:ext cx="6000377" cy="5376956"/>
          </a:xfrm>
        </p:spPr>
        <p:txBody>
          <a:bodyPr/>
          <a:lstStyle/>
          <a:p>
            <a:r>
              <a:rPr lang="en-US" b="1" dirty="0"/>
              <a:t>(Animated Slide)</a:t>
            </a:r>
          </a:p>
          <a:p>
            <a:endParaRPr lang="en-US" b="1" dirty="0"/>
          </a:p>
          <a:p>
            <a:r>
              <a:rPr lang="en-US" dirty="0"/>
              <a:t>These are the three pillars we are focusing on  to strengthen our Performance Management Practices.</a:t>
            </a:r>
          </a:p>
          <a:p>
            <a:r>
              <a:rPr lang="en-US" dirty="0"/>
              <a:t>When Belinda Hyde, our new SVP Human Resources, talks  about the purpose of Performance Management, this is what she says: The  purpose of Performance Management is to helping Waters Employees perform at their absolute best.</a:t>
            </a:r>
          </a:p>
          <a:p>
            <a:r>
              <a:rPr lang="en-US" dirty="0"/>
              <a:t>People can perform well when they exactly know what they need to do. When </a:t>
            </a:r>
          </a:p>
          <a:p>
            <a:r>
              <a:rPr lang="en-US" dirty="0"/>
              <a:t>- They have clear objectives that are challenging and exciting to them.</a:t>
            </a:r>
          </a:p>
          <a:p>
            <a:pPr marL="171450" indent="-171450">
              <a:buFontTx/>
              <a:buChar char="-"/>
            </a:pPr>
            <a:r>
              <a:rPr lang="en-US" dirty="0"/>
              <a:t>They get regular feedback on their performance.</a:t>
            </a:r>
          </a:p>
          <a:p>
            <a:pPr marL="171450" indent="-171450">
              <a:buFontTx/>
              <a:buChar char="-"/>
            </a:pPr>
            <a:r>
              <a:rPr lang="en-US" dirty="0"/>
              <a:t>And there is some sort of linkage to the rewards they get.</a:t>
            </a:r>
          </a:p>
          <a:p>
            <a:endParaRPr lang="en-US" dirty="0"/>
          </a:p>
          <a:p>
            <a:r>
              <a:rPr lang="en-US" dirty="0"/>
              <a:t>So to help us all perform at our best Waters Performance Management System focuses on these three pillars: (Read the slide). </a:t>
            </a:r>
          </a:p>
          <a:p>
            <a:endParaRPr lang="en-US" dirty="0"/>
          </a:p>
          <a:p>
            <a:r>
              <a:rPr lang="en-US" dirty="0"/>
              <a:t>We all have an opportunity to take accountability and focus on executing our performance management practices with urgency to accelerate our company’s performance. That will result in the organization doing well and we achieve our enterprise priorities of</a:t>
            </a:r>
          </a:p>
          <a:p>
            <a:pPr marL="628650" lvl="1" indent="-171450">
              <a:buFont typeface="Arial" panose="020B0604020202020204" pitchFamily="34" charset="0"/>
              <a:buChar char="•"/>
            </a:pPr>
            <a:r>
              <a:rPr lang="en-US" dirty="0"/>
              <a:t>Advance our company beyond the pandemic</a:t>
            </a:r>
          </a:p>
          <a:p>
            <a:pPr marL="628650" lvl="1" indent="-171450">
              <a:buFont typeface="Arial" panose="020B0604020202020204" pitchFamily="34" charset="0"/>
              <a:buChar char="•"/>
            </a:pPr>
            <a:r>
              <a:rPr lang="en-US" dirty="0"/>
              <a:t>Outperform the market with profitable growth</a:t>
            </a:r>
          </a:p>
          <a:p>
            <a:pPr marL="628650" lvl="1" indent="-171450">
              <a:buFont typeface="Arial" panose="020B0604020202020204" pitchFamily="34" charset="0"/>
              <a:buChar char="•"/>
            </a:pPr>
            <a:r>
              <a:rPr lang="en-US" dirty="0"/>
              <a:t>Champion a culture of accountability, urgency and focus</a:t>
            </a:r>
          </a:p>
          <a:p>
            <a:pPr marL="628650" lvl="1" indent="-171450">
              <a:buFont typeface="Arial" panose="020B0604020202020204" pitchFamily="34" charset="0"/>
              <a:buChar char="•"/>
            </a:pPr>
            <a:r>
              <a:rPr lang="en-US" dirty="0"/>
              <a:t>Develop and implement a long term strategy</a:t>
            </a:r>
          </a:p>
          <a:p>
            <a:endParaRPr lang="en-US" dirty="0"/>
          </a:p>
          <a:p>
            <a:r>
              <a:rPr lang="en-US" dirty="0"/>
              <a:t>The focus of today’s session are check-in conversations that give you an opportunity to provide your manager with regular updates on the progress you are making towards your SMART objectives, and for you to actively ask for feedback regarding your performance. </a:t>
            </a:r>
          </a:p>
        </p:txBody>
      </p:sp>
      <p:sp>
        <p:nvSpPr>
          <p:cNvPr id="4" name="Slide Number Placeholder 3"/>
          <p:cNvSpPr>
            <a:spLocks noGrp="1"/>
          </p:cNvSpPr>
          <p:nvPr>
            <p:ph type="sldNum" sz="quarter" idx="5"/>
          </p:nvPr>
        </p:nvSpPr>
        <p:spPr/>
        <p:txBody>
          <a:bodyPr/>
          <a:lstStyle/>
          <a:p>
            <a:fld id="{1CD6DE97-74DD-42AC-89FF-80E0A8D5D8CA}" type="slidenum">
              <a:rPr lang="en-US" smtClean="0"/>
              <a:pPr/>
              <a:t>2</a:t>
            </a:fld>
            <a:endParaRPr lang="en-US"/>
          </a:p>
        </p:txBody>
      </p:sp>
    </p:spTree>
    <p:extLst>
      <p:ext uri="{BB962C8B-B14F-4D97-AF65-F5344CB8AC3E}">
        <p14:creationId xmlns:p14="http://schemas.microsoft.com/office/powerpoint/2010/main" val="15068628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(Animated Slide)</a:t>
            </a:r>
          </a:p>
          <a:p>
            <a:r>
              <a:rPr lang="en-US" b="1"/>
              <a:t>Speaker Notes for BOTH MANAGER &amp; EMPLOYEE SESSION</a:t>
            </a:r>
          </a:p>
          <a:p>
            <a:endParaRPr lang="en-US" b="1"/>
          </a:p>
          <a:p>
            <a:r>
              <a:rPr lang="en-US"/>
              <a:t>So how are we here at Waters comparing when it comes to our Performance Management Practices?</a:t>
            </a:r>
          </a:p>
          <a:p>
            <a:r>
              <a:rPr lang="en-US"/>
              <a:t>Here is data from Brandon Hall Group, which found that an astonishing 71% of organizations find their Performance Management Practices ineffective. </a:t>
            </a:r>
          </a:p>
          <a:p>
            <a:r>
              <a:rPr lang="en-US"/>
              <a:t>The top barrier that was identified is “No ongoing Coaching Conversations.”</a:t>
            </a:r>
          </a:p>
          <a:p>
            <a:endParaRPr lang="en-US"/>
          </a:p>
          <a:p>
            <a:r>
              <a:rPr lang="en-US"/>
              <a:t>(click to bring up the Waters information)</a:t>
            </a:r>
          </a:p>
          <a:p>
            <a:r>
              <a:rPr lang="en-US"/>
              <a:t>When we asked the organization during the Q4 Pulse Survey in 2020 regarding our feedback practices, the results clearly indicate that we have lots of room for improvement and an immediate need for action when it comes to regular feedback and coaching.</a:t>
            </a:r>
          </a:p>
        </p:txBody>
      </p:sp>
      <p:sp>
        <p:nvSpPr>
          <p:cNvPr id="4" name="Slide Number Placeholder 3"/>
          <p:cNvSpPr>
            <a:spLocks noGrp="1"/>
          </p:cNvSpPr>
          <p:nvPr>
            <p:ph type="sldNum" sz="quarter" idx="5"/>
          </p:nvPr>
        </p:nvSpPr>
        <p:spPr/>
        <p:txBody>
          <a:bodyPr/>
          <a:lstStyle/>
          <a:p>
            <a:fld id="{872C3E32-E3B7-4FE2-8A81-A8E1AC1EDFF4}" type="slidenum">
              <a:rPr lang="en-US" smtClean="0"/>
              <a:t>3</a:t>
            </a:fld>
            <a:endParaRPr lang="en-US"/>
          </a:p>
        </p:txBody>
      </p:sp>
    </p:spTree>
    <p:extLst>
      <p:ext uri="{BB962C8B-B14F-4D97-AF65-F5344CB8AC3E}">
        <p14:creationId xmlns:p14="http://schemas.microsoft.com/office/powerpoint/2010/main" val="19882829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During today’s session we will cover the following topics:</a:t>
            </a:r>
          </a:p>
          <a:p>
            <a:r>
              <a:rPr lang="en-US"/>
              <a:t>Quickly read the slide </a:t>
            </a:r>
          </a:p>
        </p:txBody>
      </p:sp>
      <p:sp>
        <p:nvSpPr>
          <p:cNvPr id="4" name="Slide Number Placeholder 3"/>
          <p:cNvSpPr>
            <a:spLocks noGrp="1"/>
          </p:cNvSpPr>
          <p:nvPr>
            <p:ph type="sldNum" sz="quarter" idx="5"/>
          </p:nvPr>
        </p:nvSpPr>
        <p:spPr/>
        <p:txBody>
          <a:bodyPr/>
          <a:lstStyle/>
          <a:p>
            <a:fld id="{17D7B860-6EE7-40C5-A3AF-7FB4BF398D5D}" type="slidenum">
              <a:rPr lang="en-US" smtClean="0"/>
              <a:t>4</a:t>
            </a:fld>
            <a:endParaRPr lang="en-US"/>
          </a:p>
        </p:txBody>
      </p:sp>
    </p:spTree>
    <p:extLst>
      <p:ext uri="{BB962C8B-B14F-4D97-AF65-F5344CB8AC3E}">
        <p14:creationId xmlns:p14="http://schemas.microsoft.com/office/powerpoint/2010/main" val="10024542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cs typeface="Calibri"/>
              </a:rPr>
              <a:t>(ANIMATED SLIDE)</a:t>
            </a:r>
          </a:p>
          <a:p>
            <a:endParaRPr lang="en-US">
              <a:cs typeface="Calibri"/>
            </a:endParaRPr>
          </a:p>
          <a:p>
            <a:r>
              <a:rPr lang="en-US">
                <a:cs typeface="Calibri"/>
              </a:rPr>
              <a:t>So what is the WIFM “What’s in it for me?” of  having regular check-ins with your manager. Please type your answer in the chat function.</a:t>
            </a:r>
          </a:p>
          <a:p>
            <a:endParaRPr lang="en-US">
              <a:cs typeface="Calibri"/>
            </a:endParaRPr>
          </a:p>
          <a:p>
            <a:r>
              <a:rPr lang="en-US">
                <a:cs typeface="Calibri"/>
              </a:rPr>
              <a:t>Facilitator: Do a short de-brief of the answers and close by saying: </a:t>
            </a:r>
          </a:p>
          <a:p>
            <a:endParaRPr lang="en-US">
              <a:cs typeface="Calibri"/>
            </a:endParaRPr>
          </a:p>
          <a:p>
            <a:r>
              <a:rPr lang="en-US">
                <a:cs typeface="Calibri"/>
              </a:rPr>
              <a:t>To support you with check-in conversations we will  introduce a few easy tools, that can help you to actively participate in check-in conversations and get in the habit of asking for feedback frequently.</a:t>
            </a:r>
          </a:p>
          <a:p>
            <a:endParaRPr lang="en-US">
              <a:cs typeface="Calibri"/>
            </a:endParaRPr>
          </a:p>
        </p:txBody>
      </p:sp>
      <p:sp>
        <p:nvSpPr>
          <p:cNvPr id="4" name="Slide Number Placeholder 3"/>
          <p:cNvSpPr>
            <a:spLocks noGrp="1"/>
          </p:cNvSpPr>
          <p:nvPr>
            <p:ph type="sldNum" sz="quarter" idx="5"/>
          </p:nvPr>
        </p:nvSpPr>
        <p:spPr/>
        <p:txBody>
          <a:bodyPr/>
          <a:lstStyle/>
          <a:p>
            <a:fld id="{17D7B860-6EE7-40C5-A3AF-7FB4BF398D5D}" type="slidenum">
              <a:rPr lang="en-US" smtClean="0"/>
              <a:t>5</a:t>
            </a:fld>
            <a:endParaRPr lang="en-US"/>
          </a:p>
        </p:txBody>
      </p:sp>
    </p:spTree>
    <p:extLst>
      <p:ext uri="{BB962C8B-B14F-4D97-AF65-F5344CB8AC3E}">
        <p14:creationId xmlns:p14="http://schemas.microsoft.com/office/powerpoint/2010/main" val="25839497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Note to facilitator: We will not show this slide during the training, but keep it in the materials as reference. </a:t>
            </a:r>
          </a:p>
        </p:txBody>
      </p:sp>
      <p:sp>
        <p:nvSpPr>
          <p:cNvPr id="4" name="Slide Number Placeholder 3"/>
          <p:cNvSpPr>
            <a:spLocks noGrp="1"/>
          </p:cNvSpPr>
          <p:nvPr>
            <p:ph type="sldNum" sz="quarter" idx="5"/>
          </p:nvPr>
        </p:nvSpPr>
        <p:spPr/>
        <p:txBody>
          <a:bodyPr/>
          <a:lstStyle/>
          <a:p>
            <a:fld id="{4A615915-8283-4C71-867D-EA906CA64BBA}" type="slidenum">
              <a:rPr lang="en-US" smtClean="0"/>
              <a:pPr/>
              <a:t>6</a:t>
            </a:fld>
            <a:endParaRPr lang="en-US"/>
          </a:p>
        </p:txBody>
      </p:sp>
    </p:spTree>
    <p:extLst>
      <p:ext uri="{BB962C8B-B14F-4D97-AF65-F5344CB8AC3E}">
        <p14:creationId xmlns:p14="http://schemas.microsoft.com/office/powerpoint/2010/main" val="6863221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a:t>Transition slide, no need for facilitation.</a:t>
            </a:r>
          </a:p>
        </p:txBody>
      </p:sp>
      <p:sp>
        <p:nvSpPr>
          <p:cNvPr id="4" name="Slide Number Placeholder 3"/>
          <p:cNvSpPr>
            <a:spLocks noGrp="1"/>
          </p:cNvSpPr>
          <p:nvPr>
            <p:ph type="sldNum" sz="quarter" idx="5"/>
          </p:nvPr>
        </p:nvSpPr>
        <p:spPr/>
        <p:txBody>
          <a:bodyPr/>
          <a:lstStyle/>
          <a:p>
            <a:fld id="{17D7B860-6EE7-40C5-A3AF-7FB4BF398D5D}" type="slidenum">
              <a:rPr lang="en-US" smtClean="0"/>
              <a:t>7</a:t>
            </a:fld>
            <a:endParaRPr lang="en-US"/>
          </a:p>
        </p:txBody>
      </p:sp>
    </p:spTree>
    <p:extLst>
      <p:ext uri="{BB962C8B-B14F-4D97-AF65-F5344CB8AC3E}">
        <p14:creationId xmlns:p14="http://schemas.microsoft.com/office/powerpoint/2010/main" val="41264288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228600"/>
            <a:ext cx="5486400" cy="3086100"/>
          </a:xfrm>
        </p:spPr>
      </p:sp>
      <p:sp>
        <p:nvSpPr>
          <p:cNvPr id="3" name="Notes Placeholder 2"/>
          <p:cNvSpPr>
            <a:spLocks noGrp="1"/>
          </p:cNvSpPr>
          <p:nvPr>
            <p:ph type="body" idx="1"/>
          </p:nvPr>
        </p:nvSpPr>
        <p:spPr>
          <a:xfrm>
            <a:off x="685800" y="3444315"/>
            <a:ext cx="5486400" cy="3600450"/>
          </a:xfrm>
        </p:spPr>
        <p:txBody>
          <a:bodyPr/>
          <a:lstStyle/>
          <a:p>
            <a:r>
              <a:rPr lang="en-US" b="1" u="sng" dirty="0"/>
              <a:t>Speaker Notes EMPLOYEE SESSION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 very important step to be able to actively participate in your check-in conversations is to be prepared.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You want to share with your manger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what you did to work towards your objectives.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highlight what you are proud of achieving.</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and have an honest conversation where you are getting stuck or encounter obstacles that may negatively impact the outcome.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You suggestions on how to  solve problems and overcome obstacles.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During the check-in conversation you will look back on the previous quarter,  and look forward to the next quarter to plan the next steps.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Using these questions to prepare for your check-in allows you to get focused and know what you need to share with your manager.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It also allows you to clearly articulate your suggestions on how to solve or mitigate problems to showcase your focus, accountability and urgency.</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17D7B860-6EE7-40C5-A3AF-7FB4BF398D5D}" type="slidenum">
              <a:rPr lang="en-US" smtClean="0"/>
              <a:t>8</a:t>
            </a:fld>
            <a:endParaRPr lang="en-US"/>
          </a:p>
        </p:txBody>
      </p:sp>
    </p:spTree>
    <p:extLst>
      <p:ext uri="{BB962C8B-B14F-4D97-AF65-F5344CB8AC3E}">
        <p14:creationId xmlns:p14="http://schemas.microsoft.com/office/powerpoint/2010/main" val="16577958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(Animated Slide)</a:t>
            </a:r>
          </a:p>
          <a:p>
            <a:pPr marL="0" indent="0">
              <a:buFontTx/>
              <a:buNone/>
            </a:pPr>
            <a:endParaRPr lang="en-US" b="1" u="sng"/>
          </a:p>
          <a:p>
            <a:pPr marL="0" indent="0">
              <a:buFontTx/>
              <a:buNone/>
            </a:pPr>
            <a:r>
              <a:rPr lang="en-US" b="1" u="sng"/>
              <a:t>Speaker Notes for EMPLOYEE SESSSION</a:t>
            </a:r>
          </a:p>
          <a:p>
            <a:pPr marL="0" indent="0">
              <a:buFontTx/>
              <a:buNone/>
            </a:pPr>
            <a:endParaRPr lang="en-US" b="0"/>
          </a:p>
          <a:p>
            <a:r>
              <a:rPr lang="en-US" b="0"/>
              <a:t>The key purpose of the check-in conversations is to share information on </a:t>
            </a:r>
            <a:r>
              <a:rPr lang="en-US"/>
              <a:t>the </a:t>
            </a:r>
            <a:r>
              <a:rPr lang="en-US" b="0"/>
              <a:t>progress you are making towards your objectives. </a:t>
            </a:r>
          </a:p>
          <a:p>
            <a:r>
              <a:rPr lang="en-US" b="0"/>
              <a:t>When you are prepared to answer these three questions you get the opportunity to share with your manager what they need to know to make sure they are informed and they </a:t>
            </a:r>
            <a:r>
              <a:rPr lang="en-US"/>
              <a:t>can</a:t>
            </a:r>
            <a:r>
              <a:rPr lang="en-US" b="0"/>
              <a:t> provide you the support you need to perform at your best.  </a:t>
            </a:r>
          </a:p>
          <a:p>
            <a:endParaRPr lang="en-US" b="0"/>
          </a:p>
          <a:p>
            <a:r>
              <a:rPr lang="en-US" b="0"/>
              <a:t>Answering these questions might feel a bit awkward the first few times. But I can say from personal experience that they are a good way to showcase your achievements and have a conversation with your manager about what you need to be successful, if you are willing to engage in an open conversation.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7D7B860-6EE7-40C5-A3AF-7FB4BF398D5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908187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96838"/>
            <a:ext cx="5486400" cy="3086100"/>
          </a:xfrm>
        </p:spPr>
      </p:sp>
      <p:sp>
        <p:nvSpPr>
          <p:cNvPr id="3" name="Notes Placeholder 2"/>
          <p:cNvSpPr>
            <a:spLocks noGrp="1"/>
          </p:cNvSpPr>
          <p:nvPr>
            <p:ph type="body" idx="1"/>
          </p:nvPr>
        </p:nvSpPr>
        <p:spPr>
          <a:xfrm>
            <a:off x="73212" y="3306856"/>
            <a:ext cx="6711575" cy="3600450"/>
          </a:xfrm>
        </p:spPr>
        <p:txBody>
          <a:bodyPr/>
          <a:lstStyle/>
          <a:p>
            <a:r>
              <a:rPr lang="en-US" b="1" dirty="0"/>
              <a:t>(Animated Slide)</a:t>
            </a:r>
            <a:endParaRPr lang="en-US" dirty="0"/>
          </a:p>
          <a:p>
            <a:r>
              <a:rPr lang="en-US" b="1" dirty="0"/>
              <a:t>Speaker Notes EMPLOYEE SESSION</a:t>
            </a:r>
          </a:p>
          <a:p>
            <a:endParaRPr lang="en-US" dirty="0"/>
          </a:p>
          <a:p>
            <a:r>
              <a:rPr lang="en-US" dirty="0"/>
              <a:t>In the 2020 Pulse Survey Waters employees  have expressed our preference for more meaningful feedback. </a:t>
            </a:r>
          </a:p>
          <a:p>
            <a:r>
              <a:rPr lang="en-US" dirty="0"/>
              <a:t>Feedback is most effective if it is provided frequently and close to the actual event. </a:t>
            </a:r>
          </a:p>
          <a:p>
            <a:r>
              <a:rPr lang="en-US" dirty="0"/>
              <a:t>We also know that by simply saying the word “Feedback” many of us get nervous because we expect something negative. </a:t>
            </a:r>
          </a:p>
          <a:p>
            <a:endParaRPr lang="en-US" dirty="0"/>
          </a:p>
          <a:p>
            <a:r>
              <a:rPr lang="en-US" dirty="0"/>
              <a:t>For feedback to be meaningful and, over time, become less threatening, we need to believe that it is offered with our best interest in mind. </a:t>
            </a:r>
          </a:p>
          <a:p>
            <a:endParaRPr lang="en-US" dirty="0"/>
          </a:p>
          <a:p>
            <a:r>
              <a:rPr lang="en-US" dirty="0"/>
              <a:t>The STAR Model is an easy to remember framework, that allows anyone to provide meaningful feedback that helps the recipient to understand context and what impact their actions had. </a:t>
            </a:r>
          </a:p>
          <a:p>
            <a:endParaRPr lang="en-US" dirty="0"/>
          </a:p>
          <a:p>
            <a:r>
              <a:rPr lang="en-US" dirty="0"/>
              <a:t>Let’s look at two examples:</a:t>
            </a:r>
          </a:p>
        </p:txBody>
      </p:sp>
      <p:sp>
        <p:nvSpPr>
          <p:cNvPr id="4" name="Slide Number Placeholder 3"/>
          <p:cNvSpPr>
            <a:spLocks noGrp="1"/>
          </p:cNvSpPr>
          <p:nvPr>
            <p:ph type="sldNum" sz="quarter" idx="5"/>
          </p:nvPr>
        </p:nvSpPr>
        <p:spPr/>
        <p:txBody>
          <a:bodyPr/>
          <a:lstStyle/>
          <a:p>
            <a:fld id="{BCDE78C4-65F8-C441-A576-BA0CB16704C9}" type="slidenum">
              <a:rPr lang="en-US" smtClean="0"/>
              <a:pPr/>
              <a:t>10</a:t>
            </a:fld>
            <a:endParaRPr lang="en-US"/>
          </a:p>
        </p:txBody>
      </p:sp>
    </p:spTree>
    <p:extLst>
      <p:ext uri="{BB962C8B-B14F-4D97-AF65-F5344CB8AC3E}">
        <p14:creationId xmlns:p14="http://schemas.microsoft.com/office/powerpoint/2010/main" val="3377887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17563" y="144463"/>
            <a:ext cx="5486400" cy="3086100"/>
          </a:xfrm>
        </p:spPr>
      </p:sp>
      <p:sp>
        <p:nvSpPr>
          <p:cNvPr id="3" name="Notes Placeholder 2"/>
          <p:cNvSpPr>
            <a:spLocks noGrp="1"/>
          </p:cNvSpPr>
          <p:nvPr>
            <p:ph type="body" idx="1"/>
          </p:nvPr>
        </p:nvSpPr>
        <p:spPr>
          <a:xfrm>
            <a:off x="769471" y="3396503"/>
            <a:ext cx="5486400" cy="3600450"/>
          </a:xfrm>
        </p:spPr>
        <p:txBody>
          <a:bodyPr/>
          <a:lstStyle/>
          <a:p>
            <a:r>
              <a:rPr lang="en-US" b="1"/>
              <a:t>(Animated Slide)</a:t>
            </a:r>
          </a:p>
          <a:p>
            <a:endParaRPr lang="en-US"/>
          </a:p>
          <a:p>
            <a:r>
              <a:rPr lang="en-US"/>
              <a:t>Please read the scenario and tell me which part is the Situation/Task, which part is the Action, which part is the Result. </a:t>
            </a:r>
          </a:p>
          <a:p>
            <a:endParaRPr lang="en-US"/>
          </a:p>
          <a:p>
            <a:r>
              <a:rPr lang="en-US"/>
              <a:t>Why is this better than simply saying: </a:t>
            </a:r>
          </a:p>
          <a:p>
            <a:r>
              <a:rPr lang="en-US"/>
              <a:t>Maria, you did a great job in the meeting. Keep doing what you are doing</a:t>
            </a:r>
          </a:p>
          <a:p>
            <a:endParaRPr lang="en-US"/>
          </a:p>
          <a:p>
            <a:r>
              <a:rPr lang="en-US"/>
              <a:t>There are situations where the outcome of the actions is not ideal. Employees deserve to being made aware to give them a chance  to learn and improve. The expanded STAR/AR  invites us to explore Alternative Actions to get to a more desirable alternative result. </a:t>
            </a:r>
          </a:p>
          <a:p>
            <a:endParaRPr lang="en-US"/>
          </a:p>
          <a:p>
            <a:r>
              <a:rPr lang="en-US"/>
              <a:t>Here is an example for a STAR/AR</a:t>
            </a:r>
          </a:p>
          <a:p>
            <a:r>
              <a:rPr lang="en-US"/>
              <a:t>Same process, tell me which parts of the examples align with the STAR model.</a:t>
            </a:r>
          </a:p>
          <a:p>
            <a:endParaRPr lang="en-US"/>
          </a:p>
          <a:p>
            <a:r>
              <a:rPr lang="en-US"/>
              <a:t>STAR/AR feedback is very important to help your direct reports to learn and develop, to do this effectively you MUST come from a place where you genuinely want to help, and not appoint blame or express your frustration. You also need to know as much information as possible about the situation. Lastly start off STAR/AR feedback by providing context. </a:t>
            </a:r>
          </a:p>
        </p:txBody>
      </p:sp>
      <p:sp>
        <p:nvSpPr>
          <p:cNvPr id="4" name="Slide Number Placeholder 3"/>
          <p:cNvSpPr>
            <a:spLocks noGrp="1"/>
          </p:cNvSpPr>
          <p:nvPr>
            <p:ph type="sldNum" sz="quarter" idx="5"/>
          </p:nvPr>
        </p:nvSpPr>
        <p:spPr/>
        <p:txBody>
          <a:bodyPr/>
          <a:lstStyle/>
          <a:p>
            <a:fld id="{BCDE78C4-65F8-C441-A576-BA0CB16704C9}" type="slidenum">
              <a:rPr lang="en-US" smtClean="0"/>
              <a:pPr/>
              <a:t>11</a:t>
            </a:fld>
            <a:endParaRPr lang="en-US"/>
          </a:p>
        </p:txBody>
      </p:sp>
    </p:spTree>
    <p:extLst>
      <p:ext uri="{BB962C8B-B14F-4D97-AF65-F5344CB8AC3E}">
        <p14:creationId xmlns:p14="http://schemas.microsoft.com/office/powerpoint/2010/main" val="23997160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90488"/>
            <a:ext cx="5486400" cy="3086100"/>
          </a:xfrm>
        </p:spPr>
      </p:sp>
      <p:sp>
        <p:nvSpPr>
          <p:cNvPr id="3" name="Notes Placeholder 2"/>
          <p:cNvSpPr>
            <a:spLocks noGrp="1"/>
          </p:cNvSpPr>
          <p:nvPr>
            <p:ph type="body" idx="1"/>
          </p:nvPr>
        </p:nvSpPr>
        <p:spPr>
          <a:xfrm>
            <a:off x="382494" y="3265020"/>
            <a:ext cx="6394824" cy="4402792"/>
          </a:xfrm>
        </p:spPr>
        <p:txBody>
          <a:bodyPr/>
          <a:lstStyle/>
          <a:p>
            <a:r>
              <a:rPr lang="en-US" b="1"/>
              <a:t>PRODUCER post the job aid in the chat so participants know the 3 questions.</a:t>
            </a:r>
          </a:p>
          <a:p>
            <a:endParaRPr lang="en-US"/>
          </a:p>
          <a:p>
            <a:endParaRPr lang="en-US"/>
          </a:p>
          <a:p>
            <a:r>
              <a:rPr lang="en-US"/>
              <a:t>Now let’s look at how the “3 Questions” and STAR/AR feedback can be applied in in the flow of a check-in conversation:</a:t>
            </a:r>
          </a:p>
          <a:p>
            <a:endParaRPr lang="en-US"/>
          </a:p>
          <a:p>
            <a:pPr marL="171450" indent="-171450">
              <a:buFontTx/>
              <a:buChar char="-"/>
            </a:pPr>
            <a:r>
              <a:rPr lang="en-US"/>
              <a:t>Your manager will open the  conversation. Connecting or breaking the ice with a bit of small talk is important.</a:t>
            </a:r>
          </a:p>
          <a:p>
            <a:pPr marL="171450" indent="-171450">
              <a:buFontTx/>
              <a:buChar char="-"/>
            </a:pPr>
            <a:r>
              <a:rPr lang="en-US"/>
              <a:t>As this is a dialogue where you are a partner, you are invited to share if there is anything you would like to discuss during the meeting.</a:t>
            </a:r>
          </a:p>
          <a:p>
            <a:pPr marL="171450" indent="-171450">
              <a:buFontTx/>
              <a:buChar char="-"/>
            </a:pPr>
            <a:r>
              <a:rPr lang="en-US"/>
              <a:t>In the “Clarify” stage these questions will be asked to invite you to share the status of the objectives and if there are any obstacles. Your manager is going to share their feedback and observations using the STAR/AR model.</a:t>
            </a:r>
          </a:p>
          <a:p>
            <a:pPr marL="171450" indent="-171450">
              <a:buFontTx/>
              <a:buChar char="-"/>
            </a:pPr>
            <a:r>
              <a:rPr lang="en-US"/>
              <a:t>The next step is to look forward to the next quarter, what needs to be done, how can issues be addressed. </a:t>
            </a:r>
          </a:p>
          <a:p>
            <a:pPr marL="171450" indent="-171450">
              <a:buFontTx/>
              <a:buChar char="-"/>
            </a:pPr>
            <a:r>
              <a:rPr lang="en-US"/>
              <a:t>Be ready to share your suggestions how to address issues and solve problems. </a:t>
            </a:r>
          </a:p>
          <a:p>
            <a:pPr marL="171450" indent="-171450">
              <a:buFontTx/>
              <a:buChar char="-"/>
            </a:pPr>
            <a:r>
              <a:rPr lang="en-US"/>
              <a:t>Your manager will provide guidance throughout the process. </a:t>
            </a:r>
          </a:p>
          <a:p>
            <a:pPr marL="171450" indent="-171450">
              <a:buFontTx/>
              <a:buChar char="-"/>
            </a:pPr>
            <a:r>
              <a:rPr lang="en-US"/>
              <a:t>Next you and your manager  “Agree” the next steps and, if necessary, make changes to  the objective(s)</a:t>
            </a:r>
          </a:p>
          <a:p>
            <a:pPr marL="171450" indent="-171450">
              <a:buFontTx/>
              <a:buChar char="-"/>
            </a:pPr>
            <a:r>
              <a:rPr lang="en-US"/>
              <a:t>To close the conversation, you will  summarize what was discussed and agree the date for the next check-in. </a:t>
            </a:r>
          </a:p>
          <a:p>
            <a:pPr marL="0" indent="0">
              <a:buFontTx/>
              <a:buNone/>
            </a:pPr>
            <a:endParaRPr lang="en-US"/>
          </a:p>
          <a:p>
            <a:pPr marL="0" indent="0">
              <a:buFontTx/>
              <a:buNone/>
            </a:pPr>
            <a:r>
              <a:rPr lang="en-US"/>
              <a:t>Of course you all know that conversations are rarely as linear as this model suggests, which is ok. Being aware of these steps should help to stay focused and not get stuck,  so that at the end of the meeting both of you know that there is a clear path forward to ensure  accountability, focus and urgency on the key priorities to help Waters grow and win. </a:t>
            </a:r>
          </a:p>
          <a:p>
            <a:pPr marL="0" indent="0">
              <a:buFontTx/>
              <a:buNone/>
            </a:pPr>
            <a:endParaRPr lang="en-US"/>
          </a:p>
          <a:p>
            <a:pPr marL="0" indent="0">
              <a:buFontTx/>
              <a:buNone/>
            </a:pPr>
            <a:r>
              <a:rPr lang="en-US"/>
              <a:t>We have created a job aid for you which the producer just posted in the chat. </a:t>
            </a:r>
          </a:p>
        </p:txBody>
      </p:sp>
      <p:sp>
        <p:nvSpPr>
          <p:cNvPr id="4" name="Slide Number Placeholder 3"/>
          <p:cNvSpPr>
            <a:spLocks noGrp="1"/>
          </p:cNvSpPr>
          <p:nvPr>
            <p:ph type="sldNum" sz="quarter" idx="5"/>
          </p:nvPr>
        </p:nvSpPr>
        <p:spPr/>
        <p:txBody>
          <a:bodyPr/>
          <a:lstStyle/>
          <a:p>
            <a:fld id="{872C3E32-E3B7-4FE2-8A81-A8E1AC1EDFF4}" type="slidenum">
              <a:rPr lang="en-US" smtClean="0"/>
              <a:t>12</a:t>
            </a:fld>
            <a:endParaRPr lang="en-US"/>
          </a:p>
        </p:txBody>
      </p:sp>
    </p:spTree>
    <p:extLst>
      <p:ext uri="{BB962C8B-B14F-4D97-AF65-F5344CB8AC3E}">
        <p14:creationId xmlns:p14="http://schemas.microsoft.com/office/powerpoint/2010/main" val="32069264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5175" y="288925"/>
            <a:ext cx="5486400" cy="3086100"/>
          </a:xfrm>
        </p:spPr>
      </p:sp>
      <p:sp>
        <p:nvSpPr>
          <p:cNvPr id="3" name="Notes Placeholder 2"/>
          <p:cNvSpPr>
            <a:spLocks noGrp="1"/>
          </p:cNvSpPr>
          <p:nvPr>
            <p:ph type="body" idx="1"/>
          </p:nvPr>
        </p:nvSpPr>
        <p:spPr>
          <a:xfrm>
            <a:off x="844826" y="3555723"/>
            <a:ext cx="5486400" cy="4653803"/>
          </a:xfrm>
        </p:spPr>
        <p:txBody>
          <a:bodyPr/>
          <a:lstStyle/>
          <a:p>
            <a:r>
              <a:rPr lang="en-US" dirty="0"/>
              <a:t>It is up to your manager and you, how often and when you meet  during the quarter. </a:t>
            </a:r>
          </a:p>
          <a:p>
            <a:endParaRPr lang="en-US" dirty="0"/>
          </a:p>
          <a:p>
            <a:r>
              <a:rPr lang="en-US" dirty="0"/>
              <a:t>Even though it is your manager’s responsibility to ensure that the check-in conversations happen, nothing stops you from being proactive, in fact it is highly recommended. As we begin this journey of exercising a new muscle of continuous feedback, reach out and request check-ins to build your habit. </a:t>
            </a:r>
          </a:p>
          <a:p>
            <a:endParaRPr lang="en-US" dirty="0"/>
          </a:p>
          <a:p>
            <a:r>
              <a:rPr lang="en-US" dirty="0"/>
              <a:t>For the Q1 2021 check-in, we realize  that we just completed the objectives setting process a few weeks ago. We all have been working during Q1 and there is always opportunity to ask for and provide feedback.  </a:t>
            </a:r>
          </a:p>
          <a:p>
            <a:r>
              <a:rPr lang="en-US" dirty="0"/>
              <a:t>By the time we get to  Q2 it will be an excellent opportunity to check-in- on the progress you have made during the first half of the year. </a:t>
            </a:r>
          </a:p>
          <a:p>
            <a:endParaRPr lang="en-US" dirty="0"/>
          </a:p>
          <a:p>
            <a:r>
              <a:rPr lang="en-US" dirty="0"/>
              <a:t>Waters Senior Management  will receive reporting to see if recurring conversations are happening across the organization.  To ensure reports can be generated your Managers are responsible for changing the check-in status to “Yes” next to the appropriate quarter in the Objectives section of the iPerformance system.</a:t>
            </a:r>
          </a:p>
          <a:p>
            <a:endParaRPr lang="en-US" dirty="0"/>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872C3E32-E3B7-4FE2-8A81-A8E1AC1EDFF4}" type="slidenum">
              <a:rPr lang="en-US" smtClean="0"/>
              <a:t>13</a:t>
            </a:fld>
            <a:endParaRPr lang="en-US"/>
          </a:p>
        </p:txBody>
      </p:sp>
    </p:spTree>
    <p:extLst>
      <p:ext uri="{BB962C8B-B14F-4D97-AF65-F5344CB8AC3E}">
        <p14:creationId xmlns:p14="http://schemas.microsoft.com/office/powerpoint/2010/main" val="22462226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a:t>
            </a:r>
          </a:p>
        </p:txBody>
      </p:sp>
      <p:sp>
        <p:nvSpPr>
          <p:cNvPr id="4" name="Slide Number Placeholder 3"/>
          <p:cNvSpPr>
            <a:spLocks noGrp="1"/>
          </p:cNvSpPr>
          <p:nvPr>
            <p:ph type="sldNum" sz="quarter" idx="5"/>
          </p:nvPr>
        </p:nvSpPr>
        <p:spPr/>
        <p:txBody>
          <a:bodyPr/>
          <a:lstStyle/>
          <a:p>
            <a:fld id="{17D7B860-6EE7-40C5-A3AF-7FB4BF398D5D}" type="slidenum">
              <a:rPr lang="en-US" smtClean="0"/>
              <a:t>14</a:t>
            </a:fld>
            <a:endParaRPr lang="en-US"/>
          </a:p>
        </p:txBody>
      </p:sp>
    </p:spTree>
    <p:extLst>
      <p:ext uri="{BB962C8B-B14F-4D97-AF65-F5344CB8AC3E}">
        <p14:creationId xmlns:p14="http://schemas.microsoft.com/office/powerpoint/2010/main" val="29048010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ways to get to your objectives:</a:t>
            </a:r>
          </a:p>
          <a:p>
            <a:pPr marL="228600" indent="-228600">
              <a:buAutoNum type="arabicPeriod"/>
            </a:pPr>
            <a:r>
              <a:rPr lang="en-US" dirty="0"/>
              <a:t>From Home dropdown / Objectives </a:t>
            </a:r>
          </a:p>
          <a:p>
            <a:pPr marL="228600" indent="-228600">
              <a:buAutoNum type="arabicPeriod"/>
            </a:pPr>
            <a:r>
              <a:rPr lang="en-US" dirty="0"/>
              <a:t>From Objectives Tile</a:t>
            </a:r>
          </a:p>
          <a:p>
            <a:endParaRPr lang="en-US" dirty="0"/>
          </a:p>
        </p:txBody>
      </p:sp>
      <p:sp>
        <p:nvSpPr>
          <p:cNvPr id="4" name="Slide Number Placeholder 3"/>
          <p:cNvSpPr>
            <a:spLocks noGrp="1"/>
          </p:cNvSpPr>
          <p:nvPr>
            <p:ph type="sldNum" sz="quarter" idx="5"/>
          </p:nvPr>
        </p:nvSpPr>
        <p:spPr/>
        <p:txBody>
          <a:bodyPr/>
          <a:lstStyle/>
          <a:p>
            <a:fld id="{872C3E32-E3B7-4FE2-8A81-A8E1AC1EDFF4}" type="slidenum">
              <a:rPr lang="en-US" smtClean="0"/>
              <a:t>15</a:t>
            </a:fld>
            <a:endParaRPr lang="en-US"/>
          </a:p>
        </p:txBody>
      </p:sp>
    </p:spTree>
    <p:extLst>
      <p:ext uri="{BB962C8B-B14F-4D97-AF65-F5344CB8AC3E}">
        <p14:creationId xmlns:p14="http://schemas.microsoft.com/office/powerpoint/2010/main" val="16641327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Once you are on the objective screen you see all your objectives with plenty of information</a:t>
            </a:r>
          </a:p>
          <a:p>
            <a:pPr marL="171450" indent="-171450">
              <a:buFontTx/>
              <a:buChar char="-"/>
            </a:pPr>
            <a:r>
              <a:rPr lang="en-US"/>
              <a:t>Which enterprise priority the objective is aligned with</a:t>
            </a:r>
          </a:p>
          <a:p>
            <a:pPr marL="171450" indent="-171450">
              <a:buFontTx/>
              <a:buChar char="-"/>
            </a:pPr>
            <a:r>
              <a:rPr lang="en-US"/>
              <a:t>If the objective is cascaded by your manager and much more.</a:t>
            </a:r>
          </a:p>
          <a:p>
            <a:pPr marL="171450" indent="-171450">
              <a:buFontTx/>
              <a:buChar char="-"/>
            </a:pPr>
            <a:r>
              <a:rPr lang="en-US"/>
              <a:t>To update the status of your objective click on “Edit” </a:t>
            </a:r>
          </a:p>
        </p:txBody>
      </p:sp>
      <p:sp>
        <p:nvSpPr>
          <p:cNvPr id="4" name="Slide Number Placeholder 3"/>
          <p:cNvSpPr>
            <a:spLocks noGrp="1"/>
          </p:cNvSpPr>
          <p:nvPr>
            <p:ph type="sldNum" sz="quarter" idx="5"/>
          </p:nvPr>
        </p:nvSpPr>
        <p:spPr/>
        <p:txBody>
          <a:bodyPr/>
          <a:lstStyle/>
          <a:p>
            <a:fld id="{872C3E32-E3B7-4FE2-8A81-A8E1AC1EDFF4}" type="slidenum">
              <a:rPr lang="en-US" smtClean="0"/>
              <a:t>16</a:t>
            </a:fld>
            <a:endParaRPr lang="en-US"/>
          </a:p>
        </p:txBody>
      </p:sp>
    </p:spTree>
    <p:extLst>
      <p:ext uri="{BB962C8B-B14F-4D97-AF65-F5344CB8AC3E}">
        <p14:creationId xmlns:p14="http://schemas.microsoft.com/office/powerpoint/2010/main" val="22138342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85788" y="100013"/>
            <a:ext cx="5486400" cy="3086100"/>
          </a:xfrm>
        </p:spPr>
      </p:sp>
      <p:sp>
        <p:nvSpPr>
          <p:cNvPr id="3" name="Notes Placeholder 2"/>
          <p:cNvSpPr>
            <a:spLocks noGrp="1"/>
          </p:cNvSpPr>
          <p:nvPr>
            <p:ph type="body" idx="1"/>
          </p:nvPr>
        </p:nvSpPr>
        <p:spPr>
          <a:xfrm>
            <a:off x="417443" y="3307246"/>
            <a:ext cx="6271591" cy="3600450"/>
          </a:xfrm>
        </p:spPr>
        <p:txBody>
          <a:bodyPr/>
          <a:lstStyle/>
          <a:p>
            <a:r>
              <a:rPr lang="en-US" b="1" dirty="0"/>
              <a:t>(</a:t>
            </a:r>
            <a:r>
              <a:rPr lang="en-US" sz="1100" b="1" dirty="0"/>
              <a:t>Animated Slide)</a:t>
            </a:r>
          </a:p>
          <a:p>
            <a:endParaRPr lang="en-US" sz="1100"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dirty="0"/>
              <a:t>Clicking on “Edit” will open up the detailed view of each objective.</a:t>
            </a:r>
          </a:p>
          <a:p>
            <a:endParaRPr lang="en-US" sz="1100" b="1" dirty="0"/>
          </a:p>
          <a:p>
            <a:endParaRPr lang="en-US" sz="1100" b="1" dirty="0"/>
          </a:p>
          <a:p>
            <a:r>
              <a:rPr lang="en-US" sz="1100" b="1" dirty="0"/>
              <a:t>It is VERY IMPORTANT that you keep scrolling down on this window to display the quarterly check-in drop down and comment fields. </a:t>
            </a:r>
          </a:p>
          <a:p>
            <a:endParaRPr lang="en-US" sz="1100" b="1" dirty="0"/>
          </a:p>
          <a:p>
            <a:r>
              <a:rPr lang="en-US" sz="1100" b="0" dirty="0"/>
              <a:t>You want to add comments about your progress each quarter, since this will make the year end review so much easier. Both you and your manager can see the comments that are added to the system. </a:t>
            </a:r>
          </a:p>
          <a:p>
            <a:endParaRPr lang="en-US" sz="1100" b="0" dirty="0"/>
          </a:p>
          <a:p>
            <a:r>
              <a:rPr lang="en-US" sz="1100" b="0" dirty="0"/>
              <a:t>As you can see in this example the employee and manager refer to the quarter in their written comments. </a:t>
            </a:r>
          </a:p>
          <a:p>
            <a:r>
              <a:rPr lang="en-US" sz="1100" b="0" dirty="0"/>
              <a:t>This is a practice we recommend, since it makes it easier to recall which comments happened at which point in the year.</a:t>
            </a:r>
          </a:p>
          <a:p>
            <a:r>
              <a:rPr lang="en-US" sz="1100" b="0" dirty="0"/>
              <a:t>By using the comment section frequently throughout the year you will have a record of your achievements already documented. </a:t>
            </a:r>
          </a:p>
          <a:p>
            <a:endParaRPr lang="en-US" sz="1100"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dirty="0"/>
              <a:t>It is your managers responsibility to update the quarterly check-in box and change it from “No” to “Yes”.</a:t>
            </a:r>
          </a:p>
          <a:p>
            <a:endParaRPr lang="en-US" sz="1100" b="1" dirty="0"/>
          </a:p>
          <a:p>
            <a:endParaRPr lang="en-US" sz="1100" b="1" dirty="0"/>
          </a:p>
          <a:p>
            <a:r>
              <a:rPr lang="en-US" sz="1100" b="0" dirty="0"/>
              <a:t>The systems allows you to update your progress regarding objectives on an ongoing basis when ever you want:</a:t>
            </a:r>
          </a:p>
          <a:p>
            <a:pPr marL="171450" indent="-171450">
              <a:buFontTx/>
              <a:buChar char="-"/>
            </a:pPr>
            <a:r>
              <a:rPr lang="en-US" sz="1100" b="0" dirty="0"/>
              <a:t>update the % Complete</a:t>
            </a:r>
          </a:p>
          <a:p>
            <a:pPr marL="171450" indent="-171450">
              <a:buFontTx/>
              <a:buChar char="-"/>
            </a:pPr>
            <a:r>
              <a:rPr lang="en-US" sz="1100" b="0" dirty="0"/>
              <a:t>or the Status of the over all objective. </a:t>
            </a:r>
          </a:p>
          <a:p>
            <a:pPr marL="171450" indent="-171450">
              <a:buFontTx/>
              <a:buChar char="-"/>
            </a:pPr>
            <a:r>
              <a:rPr lang="en-US" sz="1100" b="0" dirty="0"/>
              <a:t>The Initiatives section allows for status comments on each initiative as well. </a:t>
            </a:r>
          </a:p>
          <a:p>
            <a:r>
              <a:rPr lang="en-US" sz="1100" b="0" dirty="0"/>
              <a:t>If these fields are updated it will show in the objective overview .</a:t>
            </a:r>
          </a:p>
          <a:p>
            <a:endParaRPr lang="en-US" sz="1100" b="1" dirty="0"/>
          </a:p>
          <a:p>
            <a:endParaRPr lang="en-US" dirty="0"/>
          </a:p>
        </p:txBody>
      </p:sp>
      <p:sp>
        <p:nvSpPr>
          <p:cNvPr id="4" name="Slide Number Placeholder 3"/>
          <p:cNvSpPr>
            <a:spLocks noGrp="1"/>
          </p:cNvSpPr>
          <p:nvPr>
            <p:ph type="sldNum" sz="quarter" idx="5"/>
          </p:nvPr>
        </p:nvSpPr>
        <p:spPr/>
        <p:txBody>
          <a:bodyPr/>
          <a:lstStyle/>
          <a:p>
            <a:fld id="{872C3E32-E3B7-4FE2-8A81-A8E1AC1EDFF4}" type="slidenum">
              <a:rPr lang="en-US" smtClean="0"/>
              <a:t>17</a:t>
            </a:fld>
            <a:endParaRPr lang="en-US"/>
          </a:p>
        </p:txBody>
      </p:sp>
    </p:spTree>
    <p:extLst>
      <p:ext uri="{BB962C8B-B14F-4D97-AF65-F5344CB8AC3E}">
        <p14:creationId xmlns:p14="http://schemas.microsoft.com/office/powerpoint/2010/main" val="22061325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871070" y="4418479"/>
            <a:ext cx="5486400" cy="3600450"/>
          </a:xfrm>
        </p:spPr>
        <p:txBody>
          <a:bodyPr/>
          <a:lstStyle/>
          <a:p>
            <a:pPr marL="173010" indent="-173010">
              <a:buFontTx/>
              <a:buChar char="-"/>
            </a:pPr>
            <a:endParaRPr lang="en-US"/>
          </a:p>
        </p:txBody>
      </p:sp>
      <p:sp>
        <p:nvSpPr>
          <p:cNvPr id="4" name="Slide Number Placeholder 3"/>
          <p:cNvSpPr>
            <a:spLocks noGrp="1"/>
          </p:cNvSpPr>
          <p:nvPr>
            <p:ph type="sldNum" sz="quarter" idx="5"/>
          </p:nvPr>
        </p:nvSpPr>
        <p:spPr/>
        <p:txBody>
          <a:bodyPr/>
          <a:lstStyle/>
          <a:p>
            <a:fld id="{17D7B860-6EE7-40C5-A3AF-7FB4BF398D5D}" type="slidenum">
              <a:rPr lang="en-US" smtClean="0"/>
              <a:t>18</a:t>
            </a:fld>
            <a:endParaRPr lang="en-US"/>
          </a:p>
        </p:txBody>
      </p:sp>
    </p:spTree>
    <p:extLst>
      <p:ext uri="{BB962C8B-B14F-4D97-AF65-F5344CB8AC3E}">
        <p14:creationId xmlns:p14="http://schemas.microsoft.com/office/powerpoint/2010/main" val="10118256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t>
            </a:r>
            <a:r>
              <a:rPr lang="en-US" b="1"/>
              <a:t>Animated Slide)</a:t>
            </a:r>
          </a:p>
          <a:p>
            <a:endParaRPr lang="en-US"/>
          </a:p>
          <a:p>
            <a:r>
              <a:rPr lang="en-US"/>
              <a:t>Read the bullets on the slide</a:t>
            </a:r>
          </a:p>
        </p:txBody>
      </p:sp>
      <p:sp>
        <p:nvSpPr>
          <p:cNvPr id="4" name="Slide Number Placeholder 3"/>
          <p:cNvSpPr>
            <a:spLocks noGrp="1"/>
          </p:cNvSpPr>
          <p:nvPr>
            <p:ph type="sldNum" sz="quarter" idx="5"/>
          </p:nvPr>
        </p:nvSpPr>
        <p:spPr/>
        <p:txBody>
          <a:bodyPr/>
          <a:lstStyle/>
          <a:p>
            <a:fld id="{872C3E32-E3B7-4FE2-8A81-A8E1AC1EDFF4}" type="slidenum">
              <a:rPr lang="en-US" smtClean="0"/>
              <a:t>19</a:t>
            </a:fld>
            <a:endParaRPr lang="en-US"/>
          </a:p>
        </p:txBody>
      </p:sp>
    </p:spTree>
    <p:extLst>
      <p:ext uri="{BB962C8B-B14F-4D97-AF65-F5344CB8AC3E}">
        <p14:creationId xmlns:p14="http://schemas.microsoft.com/office/powerpoint/2010/main" val="20281078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7D7B860-6EE7-40C5-A3AF-7FB4BF398D5D}" type="slidenum">
              <a:rPr lang="en-US" smtClean="0"/>
              <a:t>20</a:t>
            </a:fld>
            <a:endParaRPr lang="en-US"/>
          </a:p>
        </p:txBody>
      </p:sp>
    </p:spTree>
    <p:extLst>
      <p:ext uri="{BB962C8B-B14F-4D97-AF65-F5344CB8AC3E}">
        <p14:creationId xmlns:p14="http://schemas.microsoft.com/office/powerpoint/2010/main" val="21083751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There is a wealth of resources available to you on UC as well as iLearn.</a:t>
            </a:r>
          </a:p>
        </p:txBody>
      </p:sp>
      <p:sp>
        <p:nvSpPr>
          <p:cNvPr id="4" name="Slide Number Placeholder 3"/>
          <p:cNvSpPr>
            <a:spLocks noGrp="1"/>
          </p:cNvSpPr>
          <p:nvPr>
            <p:ph type="sldNum" sz="quarter" idx="5"/>
          </p:nvPr>
        </p:nvSpPr>
        <p:spPr/>
        <p:txBody>
          <a:bodyPr/>
          <a:lstStyle/>
          <a:p>
            <a:fld id="{4A615915-8283-4C71-867D-EA906CA64BBA}" type="slidenum">
              <a:rPr lang="en-US" smtClean="0"/>
              <a:pPr/>
              <a:t>21</a:t>
            </a:fld>
            <a:endParaRPr lang="en-US"/>
          </a:p>
        </p:txBody>
      </p:sp>
    </p:spTree>
    <p:extLst>
      <p:ext uri="{BB962C8B-B14F-4D97-AF65-F5344CB8AC3E}">
        <p14:creationId xmlns:p14="http://schemas.microsoft.com/office/powerpoint/2010/main" val="260735474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72C3E32-E3B7-4FE2-8A81-A8E1AC1EDFF4}" type="slidenum">
              <a:rPr lang="en-US" smtClean="0"/>
              <a:t>22</a:t>
            </a:fld>
            <a:endParaRPr lang="en-US"/>
          </a:p>
        </p:txBody>
      </p:sp>
    </p:spTree>
    <p:extLst>
      <p:ext uri="{BB962C8B-B14F-4D97-AF65-F5344CB8AC3E}">
        <p14:creationId xmlns:p14="http://schemas.microsoft.com/office/powerpoint/2010/main" val="424187448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NOTE TO PRODUCER: </a:t>
            </a:r>
            <a:r>
              <a:rPr lang="en-US"/>
              <a:t>Post the link to the survey in the chat of the meeting for people who don’t have a QR code ready available. </a:t>
            </a:r>
          </a:p>
          <a:p>
            <a:endParaRPr lang="en-US"/>
          </a:p>
          <a:p>
            <a:r>
              <a:rPr lang="en-US" b="1"/>
              <a:t>NOTE TO FACILITATOR: Make sure you have time for people to complete the survey BEFORE </a:t>
            </a:r>
            <a:r>
              <a:rPr lang="en-US"/>
              <a:t>you close the meeting, otherwise we won’t get the feedback. </a:t>
            </a:r>
          </a:p>
        </p:txBody>
      </p:sp>
      <p:sp>
        <p:nvSpPr>
          <p:cNvPr id="4" name="Slide Number Placeholder 3"/>
          <p:cNvSpPr>
            <a:spLocks noGrp="1"/>
          </p:cNvSpPr>
          <p:nvPr>
            <p:ph type="sldNum" sz="quarter" idx="5"/>
          </p:nvPr>
        </p:nvSpPr>
        <p:spPr/>
        <p:txBody>
          <a:bodyPr/>
          <a:lstStyle/>
          <a:p>
            <a:fld id="{17D7B860-6EE7-40C5-A3AF-7FB4BF398D5D}" type="slidenum">
              <a:rPr lang="en-US" smtClean="0"/>
              <a:t>23</a:t>
            </a:fld>
            <a:endParaRPr lang="en-US"/>
          </a:p>
        </p:txBody>
      </p:sp>
    </p:spTree>
    <p:extLst>
      <p:ext uri="{BB962C8B-B14F-4D97-AF65-F5344CB8AC3E}">
        <p14:creationId xmlns:p14="http://schemas.microsoft.com/office/powerpoint/2010/main" val="3006702847"/>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Master" Target="../slideMasters/slideMaster1.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Master" Target="../slideMasters/slideMaster1.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Master" Target="../slideMasters/slideMaster1.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9.png"/><Relationship Id="rId2" Type="http://schemas.openxmlformats.org/officeDocument/2006/relationships/image" Target="../media/image3.jpeg"/><Relationship Id="rId1" Type="http://schemas.openxmlformats.org/officeDocument/2006/relationships/slideMaster" Target="../slideMasters/slideMaster1.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9.png"/><Relationship Id="rId2" Type="http://schemas.openxmlformats.org/officeDocument/2006/relationships/image" Target="../media/image3.jpeg"/><Relationship Id="rId1" Type="http://schemas.openxmlformats.org/officeDocument/2006/relationships/slideMaster" Target="../slideMasters/slideMaster1.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9.png"/><Relationship Id="rId2" Type="http://schemas.openxmlformats.org/officeDocument/2006/relationships/image" Target="../media/image3.jpeg"/><Relationship Id="rId1" Type="http://schemas.openxmlformats.org/officeDocument/2006/relationships/slideMaster" Target="../slideMasters/slideMaster1.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Photo and Title">
    <p:spTree>
      <p:nvGrpSpPr>
        <p:cNvPr id="1" name=""/>
        <p:cNvGrpSpPr/>
        <p:nvPr/>
      </p:nvGrpSpPr>
      <p:grpSpPr>
        <a:xfrm>
          <a:off x="0" y="0"/>
          <a:ext cx="0" cy="0"/>
          <a:chOff x="0" y="0"/>
          <a:chExt cx="0" cy="0"/>
        </a:xfrm>
      </p:grpSpPr>
      <p:pic>
        <p:nvPicPr>
          <p:cNvPr id="239" name="Picture 238" descr="A close up of a logo&#10;&#10;Description automatically generated">
            <a:extLst>
              <a:ext uri="{FF2B5EF4-FFF2-40B4-BE49-F238E27FC236}">
                <a16:creationId xmlns:a16="http://schemas.microsoft.com/office/drawing/2014/main" id="{ED6B3542-6951-42D4-ACA9-E5662BC710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240" name="Graphic 239">
            <a:extLst>
              <a:ext uri="{FF2B5EF4-FFF2-40B4-BE49-F238E27FC236}">
                <a16:creationId xmlns:a16="http://schemas.microsoft.com/office/drawing/2014/main" id="{0FF3D346-9A77-4626-88E2-4EE8CA10C7C8}"/>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t="16692" r="8637" b="19035"/>
          <a:stretch/>
        </p:blipFill>
        <p:spPr>
          <a:xfrm rot="10800000">
            <a:off x="-1" y="-2"/>
            <a:ext cx="9726319" cy="6858001"/>
          </a:xfrm>
          <a:prstGeom prst="rect">
            <a:avLst/>
          </a:prstGeom>
        </p:spPr>
      </p:pic>
      <p:sp>
        <p:nvSpPr>
          <p:cNvPr id="241" name="Rectangle 240">
            <a:extLst>
              <a:ext uri="{FF2B5EF4-FFF2-40B4-BE49-F238E27FC236}">
                <a16:creationId xmlns:a16="http://schemas.microsoft.com/office/drawing/2014/main" id="{09D368CC-4092-45B2-824D-4B94CAE4360D}"/>
              </a:ext>
            </a:extLst>
          </p:cNvPr>
          <p:cNvSpPr/>
          <p:nvPr/>
        </p:nvSpPr>
        <p:spPr>
          <a:xfrm>
            <a:off x="4094989" y="2447501"/>
            <a:ext cx="8097011" cy="1463040"/>
          </a:xfrm>
          <a:prstGeom prst="rect">
            <a:avLst/>
          </a:prstGeom>
          <a:solidFill>
            <a:schemeClr val="accent1"/>
          </a:solidFill>
        </p:spPr>
        <p:txBody>
          <a:bodyPr wrap="square" rtlCol="0" anchor="ctr">
            <a:noAutofit/>
          </a:bodyPr>
          <a:lstStyle/>
          <a:p>
            <a:pPr algn="ctr">
              <a:buClr>
                <a:schemeClr val="accent1"/>
              </a:buClr>
            </a:pPr>
            <a:endParaRPr lang="en-US" sz="2133">
              <a:solidFill>
                <a:srgbClr val="000000"/>
              </a:solidFill>
            </a:endParaRPr>
          </a:p>
        </p:txBody>
      </p:sp>
      <p:pic>
        <p:nvPicPr>
          <p:cNvPr id="242" name="Graphic 241">
            <a:extLst>
              <a:ext uri="{FF2B5EF4-FFF2-40B4-BE49-F238E27FC236}">
                <a16:creationId xmlns:a16="http://schemas.microsoft.com/office/drawing/2014/main" id="{CE16FC38-5459-44F3-9A1C-5366117476D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10800000">
            <a:off x="1224508" y="-132979"/>
            <a:ext cx="6507080" cy="6521868"/>
          </a:xfrm>
          <a:prstGeom prst="rect">
            <a:avLst/>
          </a:prstGeom>
        </p:spPr>
      </p:pic>
      <p:grpSp>
        <p:nvGrpSpPr>
          <p:cNvPr id="243" name="Group 242">
            <a:extLst>
              <a:ext uri="{FF2B5EF4-FFF2-40B4-BE49-F238E27FC236}">
                <a16:creationId xmlns:a16="http://schemas.microsoft.com/office/drawing/2014/main" id="{3FC98AFC-68C9-4D41-8CF3-651ED0F47CD2}"/>
              </a:ext>
            </a:extLst>
          </p:cNvPr>
          <p:cNvGrpSpPr/>
          <p:nvPr/>
        </p:nvGrpSpPr>
        <p:grpSpPr>
          <a:xfrm>
            <a:off x="6569893" y="1677011"/>
            <a:ext cx="3069427" cy="2930243"/>
            <a:chOff x="4256222" y="1612232"/>
            <a:chExt cx="2302070" cy="2197682"/>
          </a:xfrm>
          <a:solidFill>
            <a:srgbClr val="85ADEB">
              <a:alpha val="38039"/>
            </a:srgbClr>
          </a:solidFill>
        </p:grpSpPr>
        <p:sp>
          <p:nvSpPr>
            <p:cNvPr id="244" name="Freeform: Shape 243">
              <a:extLst>
                <a:ext uri="{FF2B5EF4-FFF2-40B4-BE49-F238E27FC236}">
                  <a16:creationId xmlns:a16="http://schemas.microsoft.com/office/drawing/2014/main" id="{FF29B10A-1BF5-4738-B7AE-AC9D3450A974}"/>
                </a:ext>
              </a:extLst>
            </p:cNvPr>
            <p:cNvSpPr/>
            <p:nvPr/>
          </p:nvSpPr>
          <p:spPr>
            <a:xfrm rot="10800000">
              <a:off x="4373512" y="1846310"/>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45" name="Freeform: Shape 244">
              <a:extLst>
                <a:ext uri="{FF2B5EF4-FFF2-40B4-BE49-F238E27FC236}">
                  <a16:creationId xmlns:a16="http://schemas.microsoft.com/office/drawing/2014/main" id="{356783BF-31D4-48E3-8C31-9E54A3CA56EC}"/>
                </a:ext>
              </a:extLst>
            </p:cNvPr>
            <p:cNvSpPr/>
            <p:nvPr/>
          </p:nvSpPr>
          <p:spPr>
            <a:xfrm rot="10800000">
              <a:off x="4420428" y="1990409"/>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46" name="Freeform: Shape 245">
              <a:extLst>
                <a:ext uri="{FF2B5EF4-FFF2-40B4-BE49-F238E27FC236}">
                  <a16:creationId xmlns:a16="http://schemas.microsoft.com/office/drawing/2014/main" id="{AE72C7F2-21D5-48A2-A6A1-7A051916D0F0}"/>
                </a:ext>
              </a:extLst>
            </p:cNvPr>
            <p:cNvSpPr/>
            <p:nvPr/>
          </p:nvSpPr>
          <p:spPr>
            <a:xfrm rot="10800000">
              <a:off x="4454107" y="2138195"/>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47" name="Freeform: Shape 246">
              <a:extLst>
                <a:ext uri="{FF2B5EF4-FFF2-40B4-BE49-F238E27FC236}">
                  <a16:creationId xmlns:a16="http://schemas.microsoft.com/office/drawing/2014/main" id="{A6B16CAF-2AB0-479C-BF87-6A090798750B}"/>
                </a:ext>
              </a:extLst>
            </p:cNvPr>
            <p:cNvSpPr/>
            <p:nvPr/>
          </p:nvSpPr>
          <p:spPr>
            <a:xfrm rot="10800000">
              <a:off x="4373512" y="3033118"/>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48" name="Freeform: Shape 247">
              <a:extLst>
                <a:ext uri="{FF2B5EF4-FFF2-40B4-BE49-F238E27FC236}">
                  <a16:creationId xmlns:a16="http://schemas.microsoft.com/office/drawing/2014/main" id="{55ACB3EE-D522-453C-9705-77B26431EDB3}"/>
                </a:ext>
              </a:extLst>
            </p:cNvPr>
            <p:cNvSpPr/>
            <p:nvPr/>
          </p:nvSpPr>
          <p:spPr>
            <a:xfrm rot="10800000">
              <a:off x="4515769" y="1907804"/>
              <a:ext cx="33511" cy="33511"/>
            </a:xfrm>
            <a:custGeom>
              <a:avLst/>
              <a:gdLst>
                <a:gd name="connsiteX0" fmla="*/ 0 w 33511"/>
                <a:gd name="connsiteY0" fmla="*/ 0 h 33511"/>
                <a:gd name="connsiteX1" fmla="*/ 36360 w 33511"/>
                <a:gd name="connsiteY1" fmla="*/ 0 h 33511"/>
                <a:gd name="connsiteX2" fmla="*/ 36360 w 33511"/>
                <a:gd name="connsiteY2" fmla="*/ 36360 h 33511"/>
                <a:gd name="connsiteX3" fmla="*/ 0 w 33511"/>
                <a:gd name="connsiteY3" fmla="*/ 36360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36360" y="0"/>
                  </a:lnTo>
                  <a:lnTo>
                    <a:pt x="36360" y="36360"/>
                  </a:lnTo>
                  <a:lnTo>
                    <a:pt x="0" y="36360"/>
                  </a:lnTo>
                  <a:close/>
                </a:path>
              </a:pathLst>
            </a:custGeom>
            <a:grpFill/>
            <a:ln w="16755" cap="flat">
              <a:noFill/>
              <a:prstDash val="solid"/>
              <a:miter/>
            </a:ln>
          </p:spPr>
          <p:txBody>
            <a:bodyPr rtlCol="0" anchor="ctr"/>
            <a:lstStyle/>
            <a:p>
              <a:endParaRPr lang="en-US" sz="2400"/>
            </a:p>
          </p:txBody>
        </p:sp>
        <p:sp>
          <p:nvSpPr>
            <p:cNvPr id="249" name="Freeform: Shape 248">
              <a:extLst>
                <a:ext uri="{FF2B5EF4-FFF2-40B4-BE49-F238E27FC236}">
                  <a16:creationId xmlns:a16="http://schemas.microsoft.com/office/drawing/2014/main" id="{161F27B6-D65F-470C-945D-5FD0A0D79D52}"/>
                </a:ext>
              </a:extLst>
            </p:cNvPr>
            <p:cNvSpPr/>
            <p:nvPr/>
          </p:nvSpPr>
          <p:spPr>
            <a:xfrm rot="10800000">
              <a:off x="4562349" y="2063464"/>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50" name="Freeform: Shape 249">
              <a:extLst>
                <a:ext uri="{FF2B5EF4-FFF2-40B4-BE49-F238E27FC236}">
                  <a16:creationId xmlns:a16="http://schemas.microsoft.com/office/drawing/2014/main" id="{D8345D62-D557-4F22-AA07-E101EFDCCE59}"/>
                </a:ext>
              </a:extLst>
            </p:cNvPr>
            <p:cNvSpPr/>
            <p:nvPr/>
          </p:nvSpPr>
          <p:spPr>
            <a:xfrm rot="10800000">
              <a:off x="4587651" y="2212925"/>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51" name="Freeform: Shape 250">
              <a:extLst>
                <a:ext uri="{FF2B5EF4-FFF2-40B4-BE49-F238E27FC236}">
                  <a16:creationId xmlns:a16="http://schemas.microsoft.com/office/drawing/2014/main" id="{BC6C333B-DC87-4885-97E5-99720B9242FD}"/>
                </a:ext>
              </a:extLst>
            </p:cNvPr>
            <p:cNvSpPr/>
            <p:nvPr/>
          </p:nvSpPr>
          <p:spPr>
            <a:xfrm rot="10800000">
              <a:off x="4600217" y="2363894"/>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52" name="Freeform: Shape 251">
              <a:extLst>
                <a:ext uri="{FF2B5EF4-FFF2-40B4-BE49-F238E27FC236}">
                  <a16:creationId xmlns:a16="http://schemas.microsoft.com/office/drawing/2014/main" id="{586A965E-DA90-44B1-A66B-450816DF30E1}"/>
                </a:ext>
              </a:extLst>
            </p:cNvPr>
            <p:cNvSpPr/>
            <p:nvPr/>
          </p:nvSpPr>
          <p:spPr>
            <a:xfrm rot="10800000">
              <a:off x="4600217" y="2515534"/>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53" name="Freeform: Shape 252">
              <a:extLst>
                <a:ext uri="{FF2B5EF4-FFF2-40B4-BE49-F238E27FC236}">
                  <a16:creationId xmlns:a16="http://schemas.microsoft.com/office/drawing/2014/main" id="{9C653B57-78C5-4124-ACF7-D0C6EE189E4E}"/>
                </a:ext>
              </a:extLst>
            </p:cNvPr>
            <p:cNvSpPr/>
            <p:nvPr/>
          </p:nvSpPr>
          <p:spPr>
            <a:xfrm rot="10800000">
              <a:off x="4587651" y="2666503"/>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54" name="Freeform: Shape 253">
              <a:extLst>
                <a:ext uri="{FF2B5EF4-FFF2-40B4-BE49-F238E27FC236}">
                  <a16:creationId xmlns:a16="http://schemas.microsoft.com/office/drawing/2014/main" id="{980251FB-F991-48E5-B4AF-26BBDD36E76E}"/>
                </a:ext>
              </a:extLst>
            </p:cNvPr>
            <p:cNvSpPr/>
            <p:nvPr/>
          </p:nvSpPr>
          <p:spPr>
            <a:xfrm rot="10800000">
              <a:off x="4562349" y="2815964"/>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55" name="Freeform: Shape 254">
              <a:extLst>
                <a:ext uri="{FF2B5EF4-FFF2-40B4-BE49-F238E27FC236}">
                  <a16:creationId xmlns:a16="http://schemas.microsoft.com/office/drawing/2014/main" id="{174756D8-B4F2-4999-A310-96EA778D364A}"/>
                </a:ext>
              </a:extLst>
            </p:cNvPr>
            <p:cNvSpPr/>
            <p:nvPr/>
          </p:nvSpPr>
          <p:spPr>
            <a:xfrm rot="10800000">
              <a:off x="4524649" y="2962744"/>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56" name="Freeform: Shape 255">
              <a:extLst>
                <a:ext uri="{FF2B5EF4-FFF2-40B4-BE49-F238E27FC236}">
                  <a16:creationId xmlns:a16="http://schemas.microsoft.com/office/drawing/2014/main" id="{319C1D3D-429C-4447-8C7C-8D56E74E83AE}"/>
                </a:ext>
              </a:extLst>
            </p:cNvPr>
            <p:cNvSpPr/>
            <p:nvPr/>
          </p:nvSpPr>
          <p:spPr>
            <a:xfrm rot="10800000">
              <a:off x="4474717" y="3105838"/>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57" name="Freeform: Shape 256">
              <a:extLst>
                <a:ext uri="{FF2B5EF4-FFF2-40B4-BE49-F238E27FC236}">
                  <a16:creationId xmlns:a16="http://schemas.microsoft.com/office/drawing/2014/main" id="{260A40FD-1E08-437D-84F5-B2FAF649E79F}"/>
                </a:ext>
              </a:extLst>
            </p:cNvPr>
            <p:cNvSpPr/>
            <p:nvPr/>
          </p:nvSpPr>
          <p:spPr>
            <a:xfrm rot="10800000">
              <a:off x="4413224" y="3244408"/>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58" name="Freeform: Shape 257">
              <a:extLst>
                <a:ext uri="{FF2B5EF4-FFF2-40B4-BE49-F238E27FC236}">
                  <a16:creationId xmlns:a16="http://schemas.microsoft.com/office/drawing/2014/main" id="{E5E40EA7-5F21-472F-B903-DDD0162D0C0C}"/>
                </a:ext>
              </a:extLst>
            </p:cNvPr>
            <p:cNvSpPr/>
            <p:nvPr/>
          </p:nvSpPr>
          <p:spPr>
            <a:xfrm rot="10800000">
              <a:off x="4340169" y="3377113"/>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59" name="Freeform: Shape 258">
              <a:extLst>
                <a:ext uri="{FF2B5EF4-FFF2-40B4-BE49-F238E27FC236}">
                  <a16:creationId xmlns:a16="http://schemas.microsoft.com/office/drawing/2014/main" id="{F3E3C7E5-5761-4A83-BF88-E3D73C6E4B31}"/>
                </a:ext>
              </a:extLst>
            </p:cNvPr>
            <p:cNvSpPr/>
            <p:nvPr/>
          </p:nvSpPr>
          <p:spPr>
            <a:xfrm rot="10800000">
              <a:off x="4256222" y="3503451"/>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60" name="Freeform: Shape 259">
              <a:extLst>
                <a:ext uri="{FF2B5EF4-FFF2-40B4-BE49-F238E27FC236}">
                  <a16:creationId xmlns:a16="http://schemas.microsoft.com/office/drawing/2014/main" id="{9E24A784-795A-45D5-8A1F-AB2F7C012231}"/>
                </a:ext>
              </a:extLst>
            </p:cNvPr>
            <p:cNvSpPr/>
            <p:nvPr/>
          </p:nvSpPr>
          <p:spPr>
            <a:xfrm rot="10800000">
              <a:off x="4574581" y="1700032"/>
              <a:ext cx="16756" cy="16756"/>
            </a:xfrm>
            <a:custGeom>
              <a:avLst/>
              <a:gdLst>
                <a:gd name="connsiteX0" fmla="*/ 0 w 16755"/>
                <a:gd name="connsiteY0" fmla="*/ 0 h 16755"/>
                <a:gd name="connsiteX1" fmla="*/ 18934 w 16755"/>
                <a:gd name="connsiteY1" fmla="*/ 0 h 16755"/>
                <a:gd name="connsiteX2" fmla="*/ 18934 w 16755"/>
                <a:gd name="connsiteY2" fmla="*/ 18934 h 16755"/>
                <a:gd name="connsiteX3" fmla="*/ 0 w 16755"/>
                <a:gd name="connsiteY3" fmla="*/ 18934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18934" y="0"/>
                  </a:lnTo>
                  <a:lnTo>
                    <a:pt x="18934" y="18934"/>
                  </a:lnTo>
                  <a:lnTo>
                    <a:pt x="0" y="18934"/>
                  </a:lnTo>
                  <a:close/>
                </a:path>
              </a:pathLst>
            </a:custGeom>
            <a:grpFill/>
            <a:ln w="16755" cap="flat">
              <a:noFill/>
              <a:prstDash val="solid"/>
              <a:miter/>
            </a:ln>
          </p:spPr>
          <p:txBody>
            <a:bodyPr rtlCol="0" anchor="ctr"/>
            <a:lstStyle/>
            <a:p>
              <a:endParaRPr lang="en-US" sz="2400"/>
            </a:p>
          </p:txBody>
        </p:sp>
        <p:sp>
          <p:nvSpPr>
            <p:cNvPr id="261" name="Freeform: Shape 260">
              <a:extLst>
                <a:ext uri="{FF2B5EF4-FFF2-40B4-BE49-F238E27FC236}">
                  <a16:creationId xmlns:a16="http://schemas.microsoft.com/office/drawing/2014/main" id="{DF9E9A5D-40B6-44D2-9BE1-E5C80F47CE36}"/>
                </a:ext>
              </a:extLst>
            </p:cNvPr>
            <p:cNvSpPr/>
            <p:nvPr/>
          </p:nvSpPr>
          <p:spPr>
            <a:xfrm rot="10800000">
              <a:off x="4623005" y="1838267"/>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262" name="Freeform: Shape 261">
              <a:extLst>
                <a:ext uri="{FF2B5EF4-FFF2-40B4-BE49-F238E27FC236}">
                  <a16:creationId xmlns:a16="http://schemas.microsoft.com/office/drawing/2014/main" id="{EBC019BB-9CE2-409D-94EF-2D1AE69FC400}"/>
                </a:ext>
              </a:extLst>
            </p:cNvPr>
            <p:cNvSpPr/>
            <p:nvPr/>
          </p:nvSpPr>
          <p:spPr>
            <a:xfrm rot="10800000">
              <a:off x="4668246" y="1988231"/>
              <a:ext cx="16756" cy="16756"/>
            </a:xfrm>
            <a:custGeom>
              <a:avLst/>
              <a:gdLst>
                <a:gd name="connsiteX0" fmla="*/ 0 w 16755"/>
                <a:gd name="connsiteY0" fmla="*/ 0 h 16755"/>
                <a:gd name="connsiteX1" fmla="*/ 18934 w 16755"/>
                <a:gd name="connsiteY1" fmla="*/ 0 h 16755"/>
                <a:gd name="connsiteX2" fmla="*/ 18934 w 16755"/>
                <a:gd name="connsiteY2" fmla="*/ 18934 h 16755"/>
                <a:gd name="connsiteX3" fmla="*/ 0 w 16755"/>
                <a:gd name="connsiteY3" fmla="*/ 18934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18934" y="0"/>
                  </a:lnTo>
                  <a:lnTo>
                    <a:pt x="18934" y="18934"/>
                  </a:lnTo>
                  <a:lnTo>
                    <a:pt x="0" y="18934"/>
                  </a:lnTo>
                  <a:close/>
                </a:path>
              </a:pathLst>
            </a:custGeom>
            <a:grpFill/>
            <a:ln w="16755" cap="flat">
              <a:noFill/>
              <a:prstDash val="solid"/>
              <a:miter/>
            </a:ln>
          </p:spPr>
          <p:txBody>
            <a:bodyPr rtlCol="0" anchor="ctr"/>
            <a:lstStyle/>
            <a:p>
              <a:endParaRPr lang="en-US" sz="2400"/>
            </a:p>
          </p:txBody>
        </p:sp>
        <p:sp>
          <p:nvSpPr>
            <p:cNvPr id="263" name="Freeform: Shape 262">
              <a:extLst>
                <a:ext uri="{FF2B5EF4-FFF2-40B4-BE49-F238E27FC236}">
                  <a16:creationId xmlns:a16="http://schemas.microsoft.com/office/drawing/2014/main" id="{D67E7D9A-E974-4FD1-81F0-1D38D68CDD62}"/>
                </a:ext>
              </a:extLst>
            </p:cNvPr>
            <p:cNvSpPr/>
            <p:nvPr/>
          </p:nvSpPr>
          <p:spPr>
            <a:xfrm rot="10800000">
              <a:off x="4689861" y="2128812"/>
              <a:ext cx="33511" cy="33511"/>
            </a:xfrm>
            <a:custGeom>
              <a:avLst/>
              <a:gdLst>
                <a:gd name="connsiteX0" fmla="*/ 0 w 33511"/>
                <a:gd name="connsiteY0" fmla="*/ 0 h 33511"/>
                <a:gd name="connsiteX1" fmla="*/ 36360 w 33511"/>
                <a:gd name="connsiteY1" fmla="*/ 0 h 33511"/>
                <a:gd name="connsiteX2" fmla="*/ 36360 w 33511"/>
                <a:gd name="connsiteY2" fmla="*/ 36360 h 33511"/>
                <a:gd name="connsiteX3" fmla="*/ 0 w 33511"/>
                <a:gd name="connsiteY3" fmla="*/ 36360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36360" y="0"/>
                  </a:lnTo>
                  <a:lnTo>
                    <a:pt x="36360" y="36360"/>
                  </a:lnTo>
                  <a:lnTo>
                    <a:pt x="0" y="36360"/>
                  </a:lnTo>
                  <a:close/>
                </a:path>
              </a:pathLst>
            </a:custGeom>
            <a:grpFill/>
            <a:ln w="16755" cap="flat">
              <a:noFill/>
              <a:prstDash val="solid"/>
              <a:miter/>
            </a:ln>
          </p:spPr>
          <p:txBody>
            <a:bodyPr rtlCol="0" anchor="ctr"/>
            <a:lstStyle/>
            <a:p>
              <a:endParaRPr lang="en-US" sz="2400"/>
            </a:p>
          </p:txBody>
        </p:sp>
        <p:sp>
          <p:nvSpPr>
            <p:cNvPr id="264" name="Freeform: Shape 263">
              <a:extLst>
                <a:ext uri="{FF2B5EF4-FFF2-40B4-BE49-F238E27FC236}">
                  <a16:creationId xmlns:a16="http://schemas.microsoft.com/office/drawing/2014/main" id="{5E52AFC6-DF6B-4475-85C9-AEE7DD95FF4D}"/>
                </a:ext>
              </a:extLst>
            </p:cNvPr>
            <p:cNvSpPr/>
            <p:nvPr/>
          </p:nvSpPr>
          <p:spPr>
            <a:xfrm rot="10800000">
              <a:off x="4707622" y="2279279"/>
              <a:ext cx="33511" cy="33511"/>
            </a:xfrm>
            <a:custGeom>
              <a:avLst/>
              <a:gdLst>
                <a:gd name="connsiteX0" fmla="*/ 0 w 33511"/>
                <a:gd name="connsiteY0" fmla="*/ 0 h 33511"/>
                <a:gd name="connsiteX1" fmla="*/ 36360 w 33511"/>
                <a:gd name="connsiteY1" fmla="*/ 0 h 33511"/>
                <a:gd name="connsiteX2" fmla="*/ 36360 w 33511"/>
                <a:gd name="connsiteY2" fmla="*/ 36360 h 33511"/>
                <a:gd name="connsiteX3" fmla="*/ 0 w 33511"/>
                <a:gd name="connsiteY3" fmla="*/ 36360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36360" y="0"/>
                  </a:lnTo>
                  <a:lnTo>
                    <a:pt x="36360" y="36360"/>
                  </a:lnTo>
                  <a:lnTo>
                    <a:pt x="0" y="36360"/>
                  </a:lnTo>
                  <a:close/>
                </a:path>
              </a:pathLst>
            </a:custGeom>
            <a:grpFill/>
            <a:ln w="16755" cap="flat">
              <a:noFill/>
              <a:prstDash val="solid"/>
              <a:miter/>
            </a:ln>
          </p:spPr>
          <p:txBody>
            <a:bodyPr rtlCol="0" anchor="ctr"/>
            <a:lstStyle/>
            <a:p>
              <a:endParaRPr lang="en-US" sz="2400"/>
            </a:p>
          </p:txBody>
        </p:sp>
        <p:sp>
          <p:nvSpPr>
            <p:cNvPr id="265" name="Freeform: Shape 264">
              <a:extLst>
                <a:ext uri="{FF2B5EF4-FFF2-40B4-BE49-F238E27FC236}">
                  <a16:creationId xmlns:a16="http://schemas.microsoft.com/office/drawing/2014/main" id="{89ABFC4C-C2E4-4332-B173-3A7BFB0D45B9}"/>
                </a:ext>
              </a:extLst>
            </p:cNvPr>
            <p:cNvSpPr/>
            <p:nvPr/>
          </p:nvSpPr>
          <p:spPr>
            <a:xfrm rot="10800000">
              <a:off x="4713487" y="2430750"/>
              <a:ext cx="33511" cy="33511"/>
            </a:xfrm>
            <a:custGeom>
              <a:avLst/>
              <a:gdLst>
                <a:gd name="connsiteX0" fmla="*/ 0 w 33511"/>
                <a:gd name="connsiteY0" fmla="*/ 0 h 33511"/>
                <a:gd name="connsiteX1" fmla="*/ 36360 w 33511"/>
                <a:gd name="connsiteY1" fmla="*/ 0 h 33511"/>
                <a:gd name="connsiteX2" fmla="*/ 36360 w 33511"/>
                <a:gd name="connsiteY2" fmla="*/ 36360 h 33511"/>
                <a:gd name="connsiteX3" fmla="*/ 0 w 33511"/>
                <a:gd name="connsiteY3" fmla="*/ 36360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36360" y="0"/>
                  </a:lnTo>
                  <a:lnTo>
                    <a:pt x="36360" y="36360"/>
                  </a:lnTo>
                  <a:lnTo>
                    <a:pt x="0" y="36360"/>
                  </a:lnTo>
                  <a:close/>
                </a:path>
              </a:pathLst>
            </a:custGeom>
            <a:grpFill/>
            <a:ln w="16755" cap="flat">
              <a:noFill/>
              <a:prstDash val="solid"/>
              <a:miter/>
            </a:ln>
          </p:spPr>
          <p:txBody>
            <a:bodyPr rtlCol="0" anchor="ctr"/>
            <a:lstStyle/>
            <a:p>
              <a:endParaRPr lang="en-US" sz="2400"/>
            </a:p>
          </p:txBody>
        </p:sp>
        <p:sp>
          <p:nvSpPr>
            <p:cNvPr id="266" name="Freeform: Shape 265">
              <a:extLst>
                <a:ext uri="{FF2B5EF4-FFF2-40B4-BE49-F238E27FC236}">
                  <a16:creationId xmlns:a16="http://schemas.microsoft.com/office/drawing/2014/main" id="{40EF573E-AEF6-4D96-AF94-F6DED5A613D5}"/>
                </a:ext>
              </a:extLst>
            </p:cNvPr>
            <p:cNvSpPr/>
            <p:nvPr/>
          </p:nvSpPr>
          <p:spPr>
            <a:xfrm rot="10800000">
              <a:off x="4707622" y="2582222"/>
              <a:ext cx="33511" cy="33511"/>
            </a:xfrm>
            <a:custGeom>
              <a:avLst/>
              <a:gdLst>
                <a:gd name="connsiteX0" fmla="*/ 0 w 33511"/>
                <a:gd name="connsiteY0" fmla="*/ 0 h 33511"/>
                <a:gd name="connsiteX1" fmla="*/ 36360 w 33511"/>
                <a:gd name="connsiteY1" fmla="*/ 0 h 33511"/>
                <a:gd name="connsiteX2" fmla="*/ 36360 w 33511"/>
                <a:gd name="connsiteY2" fmla="*/ 36360 h 33511"/>
                <a:gd name="connsiteX3" fmla="*/ 0 w 33511"/>
                <a:gd name="connsiteY3" fmla="*/ 36360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36360" y="0"/>
                  </a:lnTo>
                  <a:lnTo>
                    <a:pt x="36360" y="36360"/>
                  </a:lnTo>
                  <a:lnTo>
                    <a:pt x="0" y="36360"/>
                  </a:lnTo>
                  <a:close/>
                </a:path>
              </a:pathLst>
            </a:custGeom>
            <a:grpFill/>
            <a:ln w="16755" cap="flat">
              <a:noFill/>
              <a:prstDash val="solid"/>
              <a:miter/>
            </a:ln>
          </p:spPr>
          <p:txBody>
            <a:bodyPr rtlCol="0" anchor="ctr"/>
            <a:lstStyle/>
            <a:p>
              <a:endParaRPr lang="en-US" sz="2400"/>
            </a:p>
          </p:txBody>
        </p:sp>
        <p:sp>
          <p:nvSpPr>
            <p:cNvPr id="267" name="Freeform: Shape 266">
              <a:extLst>
                <a:ext uri="{FF2B5EF4-FFF2-40B4-BE49-F238E27FC236}">
                  <a16:creationId xmlns:a16="http://schemas.microsoft.com/office/drawing/2014/main" id="{8C3B346B-E040-4D30-829C-58D260915E7F}"/>
                </a:ext>
              </a:extLst>
            </p:cNvPr>
            <p:cNvSpPr/>
            <p:nvPr/>
          </p:nvSpPr>
          <p:spPr>
            <a:xfrm rot="10800000">
              <a:off x="4689861" y="2732689"/>
              <a:ext cx="33511" cy="33511"/>
            </a:xfrm>
            <a:custGeom>
              <a:avLst/>
              <a:gdLst>
                <a:gd name="connsiteX0" fmla="*/ 0 w 33511"/>
                <a:gd name="connsiteY0" fmla="*/ 0 h 33511"/>
                <a:gd name="connsiteX1" fmla="*/ 36360 w 33511"/>
                <a:gd name="connsiteY1" fmla="*/ 0 h 33511"/>
                <a:gd name="connsiteX2" fmla="*/ 36360 w 33511"/>
                <a:gd name="connsiteY2" fmla="*/ 36360 h 33511"/>
                <a:gd name="connsiteX3" fmla="*/ 0 w 33511"/>
                <a:gd name="connsiteY3" fmla="*/ 36360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36360" y="0"/>
                  </a:lnTo>
                  <a:lnTo>
                    <a:pt x="36360" y="36360"/>
                  </a:lnTo>
                  <a:lnTo>
                    <a:pt x="0" y="36360"/>
                  </a:lnTo>
                  <a:close/>
                </a:path>
              </a:pathLst>
            </a:custGeom>
            <a:grpFill/>
            <a:ln w="16755" cap="flat">
              <a:noFill/>
              <a:prstDash val="solid"/>
              <a:miter/>
            </a:ln>
          </p:spPr>
          <p:txBody>
            <a:bodyPr rtlCol="0" anchor="ctr"/>
            <a:lstStyle/>
            <a:p>
              <a:endParaRPr lang="en-US" sz="2400"/>
            </a:p>
          </p:txBody>
        </p:sp>
        <p:sp>
          <p:nvSpPr>
            <p:cNvPr id="268" name="Freeform: Shape 267">
              <a:extLst>
                <a:ext uri="{FF2B5EF4-FFF2-40B4-BE49-F238E27FC236}">
                  <a16:creationId xmlns:a16="http://schemas.microsoft.com/office/drawing/2014/main" id="{68EFB7DE-28A5-4130-BE45-EBB3232C2F6E}"/>
                </a:ext>
              </a:extLst>
            </p:cNvPr>
            <p:cNvSpPr/>
            <p:nvPr/>
          </p:nvSpPr>
          <p:spPr>
            <a:xfrm rot="10800000">
              <a:off x="4660204" y="2881312"/>
              <a:ext cx="33511" cy="33511"/>
            </a:xfrm>
            <a:custGeom>
              <a:avLst/>
              <a:gdLst>
                <a:gd name="connsiteX0" fmla="*/ 0 w 33511"/>
                <a:gd name="connsiteY0" fmla="*/ 0 h 33511"/>
                <a:gd name="connsiteX1" fmla="*/ 36360 w 33511"/>
                <a:gd name="connsiteY1" fmla="*/ 0 h 33511"/>
                <a:gd name="connsiteX2" fmla="*/ 36360 w 33511"/>
                <a:gd name="connsiteY2" fmla="*/ 36360 h 33511"/>
                <a:gd name="connsiteX3" fmla="*/ 0 w 33511"/>
                <a:gd name="connsiteY3" fmla="*/ 36360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36360" y="0"/>
                  </a:lnTo>
                  <a:lnTo>
                    <a:pt x="36360" y="36360"/>
                  </a:lnTo>
                  <a:lnTo>
                    <a:pt x="0" y="36360"/>
                  </a:lnTo>
                  <a:close/>
                </a:path>
              </a:pathLst>
            </a:custGeom>
            <a:grpFill/>
            <a:ln w="16755" cap="flat">
              <a:noFill/>
              <a:prstDash val="solid"/>
              <a:miter/>
            </a:ln>
          </p:spPr>
          <p:txBody>
            <a:bodyPr rtlCol="0" anchor="ctr"/>
            <a:lstStyle/>
            <a:p>
              <a:endParaRPr lang="en-US" sz="2400"/>
            </a:p>
          </p:txBody>
        </p:sp>
        <p:sp>
          <p:nvSpPr>
            <p:cNvPr id="269" name="Freeform: Shape 268">
              <a:extLst>
                <a:ext uri="{FF2B5EF4-FFF2-40B4-BE49-F238E27FC236}">
                  <a16:creationId xmlns:a16="http://schemas.microsoft.com/office/drawing/2014/main" id="{92888E43-D42C-449C-9749-ECA322B94916}"/>
                </a:ext>
              </a:extLst>
            </p:cNvPr>
            <p:cNvSpPr/>
            <p:nvPr/>
          </p:nvSpPr>
          <p:spPr>
            <a:xfrm rot="10800000">
              <a:off x="4627027" y="3035296"/>
              <a:ext cx="16756" cy="16756"/>
            </a:xfrm>
            <a:custGeom>
              <a:avLst/>
              <a:gdLst>
                <a:gd name="connsiteX0" fmla="*/ 0 w 16755"/>
                <a:gd name="connsiteY0" fmla="*/ 0 h 16755"/>
                <a:gd name="connsiteX1" fmla="*/ 18934 w 16755"/>
                <a:gd name="connsiteY1" fmla="*/ 0 h 16755"/>
                <a:gd name="connsiteX2" fmla="*/ 18934 w 16755"/>
                <a:gd name="connsiteY2" fmla="*/ 18934 h 16755"/>
                <a:gd name="connsiteX3" fmla="*/ 0 w 16755"/>
                <a:gd name="connsiteY3" fmla="*/ 18934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18934" y="0"/>
                  </a:lnTo>
                  <a:lnTo>
                    <a:pt x="18934" y="18934"/>
                  </a:lnTo>
                  <a:lnTo>
                    <a:pt x="0" y="18934"/>
                  </a:lnTo>
                  <a:close/>
                </a:path>
              </a:pathLst>
            </a:custGeom>
            <a:grpFill/>
            <a:ln w="16755" cap="flat">
              <a:noFill/>
              <a:prstDash val="solid"/>
              <a:miter/>
            </a:ln>
          </p:spPr>
          <p:txBody>
            <a:bodyPr rtlCol="0" anchor="ctr"/>
            <a:lstStyle/>
            <a:p>
              <a:endParaRPr lang="en-US" sz="2400"/>
            </a:p>
          </p:txBody>
        </p:sp>
        <p:sp>
          <p:nvSpPr>
            <p:cNvPr id="270" name="Freeform: Shape 269">
              <a:extLst>
                <a:ext uri="{FF2B5EF4-FFF2-40B4-BE49-F238E27FC236}">
                  <a16:creationId xmlns:a16="http://schemas.microsoft.com/office/drawing/2014/main" id="{DD08ECFC-FF5C-402D-A2AF-F777406E3499}"/>
                </a:ext>
              </a:extLst>
            </p:cNvPr>
            <p:cNvSpPr/>
            <p:nvPr/>
          </p:nvSpPr>
          <p:spPr>
            <a:xfrm rot="10800000">
              <a:off x="4575587" y="3178390"/>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71" name="Freeform: Shape 270">
              <a:extLst>
                <a:ext uri="{FF2B5EF4-FFF2-40B4-BE49-F238E27FC236}">
                  <a16:creationId xmlns:a16="http://schemas.microsoft.com/office/drawing/2014/main" id="{7AFAF09C-A85C-4914-A71F-93633C4CF6B8}"/>
                </a:ext>
              </a:extLst>
            </p:cNvPr>
            <p:cNvSpPr/>
            <p:nvPr/>
          </p:nvSpPr>
          <p:spPr>
            <a:xfrm rot="10800000">
              <a:off x="4512082" y="3315955"/>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72" name="Freeform: Shape 271">
              <a:extLst>
                <a:ext uri="{FF2B5EF4-FFF2-40B4-BE49-F238E27FC236}">
                  <a16:creationId xmlns:a16="http://schemas.microsoft.com/office/drawing/2014/main" id="{2E4AC4FB-F862-4EE2-AF4E-D238350AAD81}"/>
                </a:ext>
              </a:extLst>
            </p:cNvPr>
            <p:cNvSpPr/>
            <p:nvPr/>
          </p:nvSpPr>
          <p:spPr>
            <a:xfrm rot="10800000">
              <a:off x="4438022" y="3448325"/>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73" name="Freeform: Shape 272">
              <a:extLst>
                <a:ext uri="{FF2B5EF4-FFF2-40B4-BE49-F238E27FC236}">
                  <a16:creationId xmlns:a16="http://schemas.microsoft.com/office/drawing/2014/main" id="{19351AEE-A48F-43DF-BE72-5268C3304CE8}"/>
                </a:ext>
              </a:extLst>
            </p:cNvPr>
            <p:cNvSpPr/>
            <p:nvPr/>
          </p:nvSpPr>
          <p:spPr>
            <a:xfrm rot="10800000">
              <a:off x="4349552" y="3569972"/>
              <a:ext cx="16756" cy="16756"/>
            </a:xfrm>
            <a:custGeom>
              <a:avLst/>
              <a:gdLst>
                <a:gd name="connsiteX0" fmla="*/ 0 w 0"/>
                <a:gd name="connsiteY0" fmla="*/ 0 h 0"/>
                <a:gd name="connsiteX1" fmla="*/ 12232 w 0"/>
                <a:gd name="connsiteY1" fmla="*/ 0 h 0"/>
                <a:gd name="connsiteX2" fmla="*/ 12232 w 0"/>
                <a:gd name="connsiteY2" fmla="*/ 12232 h 0"/>
                <a:gd name="connsiteX3" fmla="*/ 0 w 0"/>
                <a:gd name="connsiteY3" fmla="*/ 12232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232" y="0"/>
                  </a:lnTo>
                  <a:lnTo>
                    <a:pt x="12232" y="12232"/>
                  </a:lnTo>
                  <a:lnTo>
                    <a:pt x="0" y="12232"/>
                  </a:lnTo>
                  <a:close/>
                </a:path>
              </a:pathLst>
            </a:custGeom>
            <a:grpFill/>
            <a:ln w="16755" cap="flat">
              <a:noFill/>
              <a:prstDash val="solid"/>
              <a:miter/>
            </a:ln>
          </p:spPr>
          <p:txBody>
            <a:bodyPr rtlCol="0" anchor="ctr"/>
            <a:lstStyle/>
            <a:p>
              <a:endParaRPr lang="en-US" sz="2400"/>
            </a:p>
          </p:txBody>
        </p:sp>
        <p:sp>
          <p:nvSpPr>
            <p:cNvPr id="274" name="Freeform: Shape 273">
              <a:extLst>
                <a:ext uri="{FF2B5EF4-FFF2-40B4-BE49-F238E27FC236}">
                  <a16:creationId xmlns:a16="http://schemas.microsoft.com/office/drawing/2014/main" id="{745A0273-71C5-4B16-9BD0-23358D17DFB5}"/>
                </a:ext>
              </a:extLst>
            </p:cNvPr>
            <p:cNvSpPr/>
            <p:nvPr/>
          </p:nvSpPr>
          <p:spPr>
            <a:xfrm rot="10800000">
              <a:off x="4260076" y="3693294"/>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75" name="Freeform: Shape 274">
              <a:extLst>
                <a:ext uri="{FF2B5EF4-FFF2-40B4-BE49-F238E27FC236}">
                  <a16:creationId xmlns:a16="http://schemas.microsoft.com/office/drawing/2014/main" id="{7B9B427B-39D4-406F-ACD6-E03C106CF14F}"/>
                </a:ext>
              </a:extLst>
            </p:cNvPr>
            <p:cNvSpPr/>
            <p:nvPr/>
          </p:nvSpPr>
          <p:spPr>
            <a:xfrm rot="10800000">
              <a:off x="4671094" y="1623794"/>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276" name="Freeform: Shape 275">
              <a:extLst>
                <a:ext uri="{FF2B5EF4-FFF2-40B4-BE49-F238E27FC236}">
                  <a16:creationId xmlns:a16="http://schemas.microsoft.com/office/drawing/2014/main" id="{BB8B46FD-5853-434C-8CD5-570B0D0237E7}"/>
                </a:ext>
              </a:extLst>
            </p:cNvPr>
            <p:cNvSpPr/>
            <p:nvPr/>
          </p:nvSpPr>
          <p:spPr>
            <a:xfrm rot="10800000">
              <a:off x="4725718" y="1765045"/>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277" name="Freeform: Shape 276">
              <a:extLst>
                <a:ext uri="{FF2B5EF4-FFF2-40B4-BE49-F238E27FC236}">
                  <a16:creationId xmlns:a16="http://schemas.microsoft.com/office/drawing/2014/main" id="{F721C44D-0871-4590-A0A3-274793AFC640}"/>
                </a:ext>
              </a:extLst>
            </p:cNvPr>
            <p:cNvSpPr/>
            <p:nvPr/>
          </p:nvSpPr>
          <p:spPr>
            <a:xfrm rot="10800000">
              <a:off x="4769953" y="1909982"/>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278" name="Freeform: Shape 277">
              <a:extLst>
                <a:ext uri="{FF2B5EF4-FFF2-40B4-BE49-F238E27FC236}">
                  <a16:creationId xmlns:a16="http://schemas.microsoft.com/office/drawing/2014/main" id="{B7B181EB-5E8C-4800-9089-D341B4F44313}"/>
                </a:ext>
              </a:extLst>
            </p:cNvPr>
            <p:cNvSpPr/>
            <p:nvPr/>
          </p:nvSpPr>
          <p:spPr>
            <a:xfrm rot="10800000">
              <a:off x="4803297" y="2057935"/>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279" name="Freeform: Shape 278">
              <a:extLst>
                <a:ext uri="{FF2B5EF4-FFF2-40B4-BE49-F238E27FC236}">
                  <a16:creationId xmlns:a16="http://schemas.microsoft.com/office/drawing/2014/main" id="{167284D2-708C-405B-B8A8-FBAE8DF1B322}"/>
                </a:ext>
              </a:extLst>
            </p:cNvPr>
            <p:cNvSpPr/>
            <p:nvPr/>
          </p:nvSpPr>
          <p:spPr>
            <a:xfrm rot="10800000">
              <a:off x="4825582" y="2207731"/>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280" name="Freeform: Shape 279">
              <a:extLst>
                <a:ext uri="{FF2B5EF4-FFF2-40B4-BE49-F238E27FC236}">
                  <a16:creationId xmlns:a16="http://schemas.microsoft.com/office/drawing/2014/main" id="{DCEA756A-0634-4B20-A259-14C4945DAA6E}"/>
                </a:ext>
              </a:extLst>
            </p:cNvPr>
            <p:cNvSpPr/>
            <p:nvPr/>
          </p:nvSpPr>
          <p:spPr>
            <a:xfrm rot="10800000">
              <a:off x="4836808" y="2359035"/>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281" name="Freeform: Shape 280">
              <a:extLst>
                <a:ext uri="{FF2B5EF4-FFF2-40B4-BE49-F238E27FC236}">
                  <a16:creationId xmlns:a16="http://schemas.microsoft.com/office/drawing/2014/main" id="{9C219347-4DA3-4997-8E73-1157239B717F}"/>
                </a:ext>
              </a:extLst>
            </p:cNvPr>
            <p:cNvSpPr/>
            <p:nvPr/>
          </p:nvSpPr>
          <p:spPr>
            <a:xfrm rot="10800000">
              <a:off x="4836808" y="2510507"/>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282" name="Freeform: Shape 281">
              <a:extLst>
                <a:ext uri="{FF2B5EF4-FFF2-40B4-BE49-F238E27FC236}">
                  <a16:creationId xmlns:a16="http://schemas.microsoft.com/office/drawing/2014/main" id="{48DC84D1-580E-48D2-B22F-29BCADF96AC0}"/>
                </a:ext>
              </a:extLst>
            </p:cNvPr>
            <p:cNvSpPr/>
            <p:nvPr/>
          </p:nvSpPr>
          <p:spPr>
            <a:xfrm rot="10800000">
              <a:off x="4825582" y="2661644"/>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283" name="Freeform: Shape 282">
              <a:extLst>
                <a:ext uri="{FF2B5EF4-FFF2-40B4-BE49-F238E27FC236}">
                  <a16:creationId xmlns:a16="http://schemas.microsoft.com/office/drawing/2014/main" id="{2B7730BF-24AA-4BE7-9CB4-65AA5250ECED}"/>
                </a:ext>
              </a:extLst>
            </p:cNvPr>
            <p:cNvSpPr/>
            <p:nvPr/>
          </p:nvSpPr>
          <p:spPr>
            <a:xfrm rot="10800000">
              <a:off x="4803297" y="2811607"/>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284" name="Freeform: Shape 283">
              <a:extLst>
                <a:ext uri="{FF2B5EF4-FFF2-40B4-BE49-F238E27FC236}">
                  <a16:creationId xmlns:a16="http://schemas.microsoft.com/office/drawing/2014/main" id="{D513A99D-C752-4005-B4D6-6A58059B7AC9}"/>
                </a:ext>
              </a:extLst>
            </p:cNvPr>
            <p:cNvSpPr/>
            <p:nvPr/>
          </p:nvSpPr>
          <p:spPr>
            <a:xfrm rot="10800000">
              <a:off x="4769953" y="2959393"/>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285" name="Freeform: Shape 284">
              <a:extLst>
                <a:ext uri="{FF2B5EF4-FFF2-40B4-BE49-F238E27FC236}">
                  <a16:creationId xmlns:a16="http://schemas.microsoft.com/office/drawing/2014/main" id="{23AA01DA-5111-44FC-80F1-164866D81718}"/>
                </a:ext>
              </a:extLst>
            </p:cNvPr>
            <p:cNvSpPr/>
            <p:nvPr/>
          </p:nvSpPr>
          <p:spPr>
            <a:xfrm rot="10800000">
              <a:off x="4725718" y="3104497"/>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286" name="Freeform: Shape 285">
              <a:extLst>
                <a:ext uri="{FF2B5EF4-FFF2-40B4-BE49-F238E27FC236}">
                  <a16:creationId xmlns:a16="http://schemas.microsoft.com/office/drawing/2014/main" id="{8E182657-BF9C-4BD1-9D41-D94C2A8C4388}"/>
                </a:ext>
              </a:extLst>
            </p:cNvPr>
            <p:cNvSpPr/>
            <p:nvPr/>
          </p:nvSpPr>
          <p:spPr>
            <a:xfrm rot="10800000">
              <a:off x="4675116" y="3249770"/>
              <a:ext cx="16756" cy="16756"/>
            </a:xfrm>
            <a:custGeom>
              <a:avLst/>
              <a:gdLst>
                <a:gd name="connsiteX0" fmla="*/ 0 w 16755"/>
                <a:gd name="connsiteY0" fmla="*/ 0 h 16755"/>
                <a:gd name="connsiteX1" fmla="*/ 18934 w 16755"/>
                <a:gd name="connsiteY1" fmla="*/ 0 h 16755"/>
                <a:gd name="connsiteX2" fmla="*/ 18934 w 16755"/>
                <a:gd name="connsiteY2" fmla="*/ 18934 h 16755"/>
                <a:gd name="connsiteX3" fmla="*/ 0 w 16755"/>
                <a:gd name="connsiteY3" fmla="*/ 18934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18934" y="0"/>
                  </a:lnTo>
                  <a:lnTo>
                    <a:pt x="18934" y="18934"/>
                  </a:lnTo>
                  <a:lnTo>
                    <a:pt x="0" y="18934"/>
                  </a:lnTo>
                  <a:close/>
                </a:path>
              </a:pathLst>
            </a:custGeom>
            <a:grpFill/>
            <a:ln w="16755" cap="flat">
              <a:noFill/>
              <a:prstDash val="solid"/>
              <a:miter/>
            </a:ln>
          </p:spPr>
          <p:txBody>
            <a:bodyPr rtlCol="0" anchor="ctr"/>
            <a:lstStyle/>
            <a:p>
              <a:endParaRPr lang="en-US" sz="2400"/>
            </a:p>
          </p:txBody>
        </p:sp>
        <p:sp>
          <p:nvSpPr>
            <p:cNvPr id="287" name="Freeform: Shape 286">
              <a:extLst>
                <a:ext uri="{FF2B5EF4-FFF2-40B4-BE49-F238E27FC236}">
                  <a16:creationId xmlns:a16="http://schemas.microsoft.com/office/drawing/2014/main" id="{A8B23288-220C-4D64-BAA4-22950C946673}"/>
                </a:ext>
              </a:extLst>
            </p:cNvPr>
            <p:cNvSpPr/>
            <p:nvPr/>
          </p:nvSpPr>
          <p:spPr>
            <a:xfrm rot="10800000">
              <a:off x="4827928" y="1691990"/>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288" name="Freeform: Shape 287">
              <a:extLst>
                <a:ext uri="{FF2B5EF4-FFF2-40B4-BE49-F238E27FC236}">
                  <a16:creationId xmlns:a16="http://schemas.microsoft.com/office/drawing/2014/main" id="{D0003BBF-8AF6-45C9-9B3D-9E3FC2082EDB}"/>
                </a:ext>
              </a:extLst>
            </p:cNvPr>
            <p:cNvSpPr/>
            <p:nvPr/>
          </p:nvSpPr>
          <p:spPr>
            <a:xfrm rot="10800000">
              <a:off x="4874509" y="1835921"/>
              <a:ext cx="16756" cy="16756"/>
            </a:xfrm>
            <a:custGeom>
              <a:avLst/>
              <a:gdLst>
                <a:gd name="connsiteX0" fmla="*/ 0 w 0"/>
                <a:gd name="connsiteY0" fmla="*/ 0 h 0"/>
                <a:gd name="connsiteX1" fmla="*/ 10389 w 0"/>
                <a:gd name="connsiteY1" fmla="*/ 0 h 0"/>
                <a:gd name="connsiteX2" fmla="*/ 10389 w 0"/>
                <a:gd name="connsiteY2" fmla="*/ 10389 h 0"/>
                <a:gd name="connsiteX3" fmla="*/ 0 w 0"/>
                <a:gd name="connsiteY3" fmla="*/ 10389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389" y="0"/>
                  </a:lnTo>
                  <a:lnTo>
                    <a:pt x="10389" y="10389"/>
                  </a:lnTo>
                  <a:lnTo>
                    <a:pt x="0" y="10389"/>
                  </a:lnTo>
                  <a:close/>
                </a:path>
              </a:pathLst>
            </a:custGeom>
            <a:grpFill/>
            <a:ln w="16755" cap="flat">
              <a:noFill/>
              <a:prstDash val="solid"/>
              <a:miter/>
            </a:ln>
          </p:spPr>
          <p:txBody>
            <a:bodyPr rtlCol="0" anchor="ctr"/>
            <a:lstStyle/>
            <a:p>
              <a:endParaRPr lang="en-US" sz="2400"/>
            </a:p>
          </p:txBody>
        </p:sp>
        <p:sp>
          <p:nvSpPr>
            <p:cNvPr id="289" name="Freeform: Shape 288">
              <a:extLst>
                <a:ext uri="{FF2B5EF4-FFF2-40B4-BE49-F238E27FC236}">
                  <a16:creationId xmlns:a16="http://schemas.microsoft.com/office/drawing/2014/main" id="{2F4A489C-4BC5-42EC-B3E6-6D92DF6B116F}"/>
                </a:ext>
              </a:extLst>
            </p:cNvPr>
            <p:cNvSpPr/>
            <p:nvPr/>
          </p:nvSpPr>
          <p:spPr>
            <a:xfrm rot="10800000">
              <a:off x="4911204" y="1983037"/>
              <a:ext cx="16756" cy="16756"/>
            </a:xfrm>
            <a:custGeom>
              <a:avLst/>
              <a:gdLst>
                <a:gd name="connsiteX0" fmla="*/ 0 w 0"/>
                <a:gd name="connsiteY0" fmla="*/ 0 h 0"/>
                <a:gd name="connsiteX1" fmla="*/ 10389 w 0"/>
                <a:gd name="connsiteY1" fmla="*/ 0 h 0"/>
                <a:gd name="connsiteX2" fmla="*/ 10389 w 0"/>
                <a:gd name="connsiteY2" fmla="*/ 10389 h 0"/>
                <a:gd name="connsiteX3" fmla="*/ 0 w 0"/>
                <a:gd name="connsiteY3" fmla="*/ 10389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389" y="0"/>
                  </a:lnTo>
                  <a:lnTo>
                    <a:pt x="10389" y="10389"/>
                  </a:lnTo>
                  <a:lnTo>
                    <a:pt x="0" y="10389"/>
                  </a:lnTo>
                  <a:close/>
                </a:path>
              </a:pathLst>
            </a:custGeom>
            <a:grpFill/>
            <a:ln w="16755" cap="flat">
              <a:noFill/>
              <a:prstDash val="solid"/>
              <a:miter/>
            </a:ln>
          </p:spPr>
          <p:txBody>
            <a:bodyPr rtlCol="0" anchor="ctr"/>
            <a:lstStyle/>
            <a:p>
              <a:endParaRPr lang="en-US" sz="2400"/>
            </a:p>
          </p:txBody>
        </p:sp>
        <p:sp>
          <p:nvSpPr>
            <p:cNvPr id="290" name="Freeform: Shape 289">
              <a:extLst>
                <a:ext uri="{FF2B5EF4-FFF2-40B4-BE49-F238E27FC236}">
                  <a16:creationId xmlns:a16="http://schemas.microsoft.com/office/drawing/2014/main" id="{F46D4FB3-3051-4EBB-A9BB-26C81B3A03C3}"/>
                </a:ext>
              </a:extLst>
            </p:cNvPr>
            <p:cNvSpPr/>
            <p:nvPr/>
          </p:nvSpPr>
          <p:spPr>
            <a:xfrm rot="10800000">
              <a:off x="4937510" y="2132330"/>
              <a:ext cx="16756" cy="16756"/>
            </a:xfrm>
            <a:custGeom>
              <a:avLst/>
              <a:gdLst>
                <a:gd name="connsiteX0" fmla="*/ 0 w 0"/>
                <a:gd name="connsiteY0" fmla="*/ 0 h 0"/>
                <a:gd name="connsiteX1" fmla="*/ 10389 w 0"/>
                <a:gd name="connsiteY1" fmla="*/ 0 h 0"/>
                <a:gd name="connsiteX2" fmla="*/ 10389 w 0"/>
                <a:gd name="connsiteY2" fmla="*/ 10389 h 0"/>
                <a:gd name="connsiteX3" fmla="*/ 0 w 0"/>
                <a:gd name="connsiteY3" fmla="*/ 10389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389" y="0"/>
                  </a:lnTo>
                  <a:lnTo>
                    <a:pt x="10389" y="10389"/>
                  </a:lnTo>
                  <a:lnTo>
                    <a:pt x="0" y="10389"/>
                  </a:lnTo>
                  <a:close/>
                </a:path>
              </a:pathLst>
            </a:custGeom>
            <a:grpFill/>
            <a:ln w="16755" cap="flat">
              <a:noFill/>
              <a:prstDash val="solid"/>
              <a:miter/>
            </a:ln>
          </p:spPr>
          <p:txBody>
            <a:bodyPr rtlCol="0" anchor="ctr"/>
            <a:lstStyle/>
            <a:p>
              <a:endParaRPr lang="en-US" sz="2400"/>
            </a:p>
          </p:txBody>
        </p:sp>
        <p:sp>
          <p:nvSpPr>
            <p:cNvPr id="291" name="Freeform: Shape 290">
              <a:extLst>
                <a:ext uri="{FF2B5EF4-FFF2-40B4-BE49-F238E27FC236}">
                  <a16:creationId xmlns:a16="http://schemas.microsoft.com/office/drawing/2014/main" id="{CECDB6CC-61DD-46A9-BF3A-7F40DEA5E348}"/>
                </a:ext>
              </a:extLst>
            </p:cNvPr>
            <p:cNvSpPr/>
            <p:nvPr/>
          </p:nvSpPr>
          <p:spPr>
            <a:xfrm rot="10800000">
              <a:off x="4953261" y="2282964"/>
              <a:ext cx="16756" cy="16756"/>
            </a:xfrm>
            <a:custGeom>
              <a:avLst/>
              <a:gdLst>
                <a:gd name="connsiteX0" fmla="*/ 0 w 0"/>
                <a:gd name="connsiteY0" fmla="*/ 0 h 0"/>
                <a:gd name="connsiteX1" fmla="*/ 10389 w 0"/>
                <a:gd name="connsiteY1" fmla="*/ 0 h 0"/>
                <a:gd name="connsiteX2" fmla="*/ 10389 w 0"/>
                <a:gd name="connsiteY2" fmla="*/ 10388 h 0"/>
                <a:gd name="connsiteX3" fmla="*/ 0 w 0"/>
                <a:gd name="connsiteY3" fmla="*/ 10388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389" y="0"/>
                  </a:lnTo>
                  <a:lnTo>
                    <a:pt x="10389" y="10388"/>
                  </a:lnTo>
                  <a:lnTo>
                    <a:pt x="0" y="10388"/>
                  </a:lnTo>
                  <a:close/>
                </a:path>
              </a:pathLst>
            </a:custGeom>
            <a:grpFill/>
            <a:ln w="16755" cap="flat">
              <a:noFill/>
              <a:prstDash val="solid"/>
              <a:miter/>
            </a:ln>
          </p:spPr>
          <p:txBody>
            <a:bodyPr rtlCol="0" anchor="ctr"/>
            <a:lstStyle/>
            <a:p>
              <a:endParaRPr lang="en-US" sz="2400"/>
            </a:p>
          </p:txBody>
        </p:sp>
        <p:sp>
          <p:nvSpPr>
            <p:cNvPr id="292" name="Freeform: Shape 291">
              <a:extLst>
                <a:ext uri="{FF2B5EF4-FFF2-40B4-BE49-F238E27FC236}">
                  <a16:creationId xmlns:a16="http://schemas.microsoft.com/office/drawing/2014/main" id="{C5237372-4D78-4C39-A157-FBC97686C546}"/>
                </a:ext>
              </a:extLst>
            </p:cNvPr>
            <p:cNvSpPr/>
            <p:nvPr/>
          </p:nvSpPr>
          <p:spPr>
            <a:xfrm rot="10800000">
              <a:off x="4958622" y="2434436"/>
              <a:ext cx="16756" cy="16756"/>
            </a:xfrm>
            <a:custGeom>
              <a:avLst/>
              <a:gdLst>
                <a:gd name="connsiteX0" fmla="*/ 0 w 0"/>
                <a:gd name="connsiteY0" fmla="*/ 0 h 0"/>
                <a:gd name="connsiteX1" fmla="*/ 10389 w 0"/>
                <a:gd name="connsiteY1" fmla="*/ 0 h 0"/>
                <a:gd name="connsiteX2" fmla="*/ 10389 w 0"/>
                <a:gd name="connsiteY2" fmla="*/ 10389 h 0"/>
                <a:gd name="connsiteX3" fmla="*/ 0 w 0"/>
                <a:gd name="connsiteY3" fmla="*/ 10389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389" y="0"/>
                  </a:lnTo>
                  <a:lnTo>
                    <a:pt x="10389" y="10389"/>
                  </a:lnTo>
                  <a:lnTo>
                    <a:pt x="0" y="10389"/>
                  </a:lnTo>
                  <a:close/>
                </a:path>
              </a:pathLst>
            </a:custGeom>
            <a:grpFill/>
            <a:ln w="16755" cap="flat">
              <a:noFill/>
              <a:prstDash val="solid"/>
              <a:miter/>
            </a:ln>
          </p:spPr>
          <p:txBody>
            <a:bodyPr rtlCol="0" anchor="ctr"/>
            <a:lstStyle/>
            <a:p>
              <a:endParaRPr lang="en-US" sz="2400"/>
            </a:p>
          </p:txBody>
        </p:sp>
        <p:sp>
          <p:nvSpPr>
            <p:cNvPr id="293" name="Freeform: Shape 292">
              <a:extLst>
                <a:ext uri="{FF2B5EF4-FFF2-40B4-BE49-F238E27FC236}">
                  <a16:creationId xmlns:a16="http://schemas.microsoft.com/office/drawing/2014/main" id="{54F5A4B4-7237-468F-A64F-37B2407B178F}"/>
                </a:ext>
              </a:extLst>
            </p:cNvPr>
            <p:cNvSpPr/>
            <p:nvPr/>
          </p:nvSpPr>
          <p:spPr>
            <a:xfrm rot="10800000">
              <a:off x="4953261" y="2585908"/>
              <a:ext cx="16756" cy="16756"/>
            </a:xfrm>
            <a:custGeom>
              <a:avLst/>
              <a:gdLst>
                <a:gd name="connsiteX0" fmla="*/ 0 w 0"/>
                <a:gd name="connsiteY0" fmla="*/ 0 h 0"/>
                <a:gd name="connsiteX1" fmla="*/ 10389 w 0"/>
                <a:gd name="connsiteY1" fmla="*/ 0 h 0"/>
                <a:gd name="connsiteX2" fmla="*/ 10389 w 0"/>
                <a:gd name="connsiteY2" fmla="*/ 10388 h 0"/>
                <a:gd name="connsiteX3" fmla="*/ 0 w 0"/>
                <a:gd name="connsiteY3" fmla="*/ 10388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389" y="0"/>
                  </a:lnTo>
                  <a:lnTo>
                    <a:pt x="10389" y="10388"/>
                  </a:lnTo>
                  <a:lnTo>
                    <a:pt x="0" y="10388"/>
                  </a:lnTo>
                  <a:close/>
                </a:path>
              </a:pathLst>
            </a:custGeom>
            <a:grpFill/>
            <a:ln w="16755" cap="flat">
              <a:noFill/>
              <a:prstDash val="solid"/>
              <a:miter/>
            </a:ln>
          </p:spPr>
          <p:txBody>
            <a:bodyPr rtlCol="0" anchor="ctr"/>
            <a:lstStyle/>
            <a:p>
              <a:endParaRPr lang="en-US" sz="2400"/>
            </a:p>
          </p:txBody>
        </p:sp>
        <p:sp>
          <p:nvSpPr>
            <p:cNvPr id="294" name="Freeform: Shape 293">
              <a:extLst>
                <a:ext uri="{FF2B5EF4-FFF2-40B4-BE49-F238E27FC236}">
                  <a16:creationId xmlns:a16="http://schemas.microsoft.com/office/drawing/2014/main" id="{8D1B2087-B93C-4F86-8DDC-1685D42150FC}"/>
                </a:ext>
              </a:extLst>
            </p:cNvPr>
            <p:cNvSpPr/>
            <p:nvPr/>
          </p:nvSpPr>
          <p:spPr>
            <a:xfrm rot="10800000">
              <a:off x="4937510" y="2736709"/>
              <a:ext cx="16756" cy="16756"/>
            </a:xfrm>
            <a:custGeom>
              <a:avLst/>
              <a:gdLst>
                <a:gd name="connsiteX0" fmla="*/ 0 w 0"/>
                <a:gd name="connsiteY0" fmla="*/ 0 h 0"/>
                <a:gd name="connsiteX1" fmla="*/ 10389 w 0"/>
                <a:gd name="connsiteY1" fmla="*/ 0 h 0"/>
                <a:gd name="connsiteX2" fmla="*/ 10389 w 0"/>
                <a:gd name="connsiteY2" fmla="*/ 10388 h 0"/>
                <a:gd name="connsiteX3" fmla="*/ 0 w 0"/>
                <a:gd name="connsiteY3" fmla="*/ 10388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389" y="0"/>
                  </a:lnTo>
                  <a:lnTo>
                    <a:pt x="10389" y="10388"/>
                  </a:lnTo>
                  <a:lnTo>
                    <a:pt x="0" y="10388"/>
                  </a:lnTo>
                  <a:close/>
                </a:path>
              </a:pathLst>
            </a:custGeom>
            <a:grpFill/>
            <a:ln w="16755" cap="flat">
              <a:noFill/>
              <a:prstDash val="solid"/>
              <a:miter/>
            </a:ln>
          </p:spPr>
          <p:txBody>
            <a:bodyPr rtlCol="0" anchor="ctr"/>
            <a:lstStyle/>
            <a:p>
              <a:endParaRPr lang="en-US" sz="2400"/>
            </a:p>
          </p:txBody>
        </p:sp>
        <p:sp>
          <p:nvSpPr>
            <p:cNvPr id="295" name="Freeform: Shape 294">
              <a:extLst>
                <a:ext uri="{FF2B5EF4-FFF2-40B4-BE49-F238E27FC236}">
                  <a16:creationId xmlns:a16="http://schemas.microsoft.com/office/drawing/2014/main" id="{43B5ED78-C248-4EE4-A5C7-CB6F305FE71F}"/>
                </a:ext>
              </a:extLst>
            </p:cNvPr>
            <p:cNvSpPr/>
            <p:nvPr/>
          </p:nvSpPr>
          <p:spPr>
            <a:xfrm rot="10800000">
              <a:off x="4911204" y="2886003"/>
              <a:ext cx="16756" cy="16756"/>
            </a:xfrm>
            <a:custGeom>
              <a:avLst/>
              <a:gdLst>
                <a:gd name="connsiteX0" fmla="*/ 0 w 0"/>
                <a:gd name="connsiteY0" fmla="*/ 0 h 0"/>
                <a:gd name="connsiteX1" fmla="*/ 10389 w 0"/>
                <a:gd name="connsiteY1" fmla="*/ 0 h 0"/>
                <a:gd name="connsiteX2" fmla="*/ 10389 w 0"/>
                <a:gd name="connsiteY2" fmla="*/ 10389 h 0"/>
                <a:gd name="connsiteX3" fmla="*/ 0 w 0"/>
                <a:gd name="connsiteY3" fmla="*/ 10389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389" y="0"/>
                  </a:lnTo>
                  <a:lnTo>
                    <a:pt x="10389" y="10389"/>
                  </a:lnTo>
                  <a:lnTo>
                    <a:pt x="0" y="10389"/>
                  </a:lnTo>
                  <a:close/>
                </a:path>
              </a:pathLst>
            </a:custGeom>
            <a:grpFill/>
            <a:ln w="16755" cap="flat">
              <a:noFill/>
              <a:prstDash val="solid"/>
              <a:miter/>
            </a:ln>
          </p:spPr>
          <p:txBody>
            <a:bodyPr rtlCol="0" anchor="ctr"/>
            <a:lstStyle/>
            <a:p>
              <a:endParaRPr lang="en-US" sz="2400"/>
            </a:p>
          </p:txBody>
        </p:sp>
        <p:sp>
          <p:nvSpPr>
            <p:cNvPr id="296" name="Freeform: Shape 295">
              <a:extLst>
                <a:ext uri="{FF2B5EF4-FFF2-40B4-BE49-F238E27FC236}">
                  <a16:creationId xmlns:a16="http://schemas.microsoft.com/office/drawing/2014/main" id="{58375A7A-E3EF-48DA-94D5-7B5395A29CF7}"/>
                </a:ext>
              </a:extLst>
            </p:cNvPr>
            <p:cNvSpPr/>
            <p:nvPr/>
          </p:nvSpPr>
          <p:spPr>
            <a:xfrm rot="10800000">
              <a:off x="4858758" y="3017368"/>
              <a:ext cx="67023" cy="67023"/>
            </a:xfrm>
            <a:custGeom>
              <a:avLst/>
              <a:gdLst>
                <a:gd name="connsiteX0" fmla="*/ 0 w 67022"/>
                <a:gd name="connsiteY0" fmla="*/ 0 h 67022"/>
                <a:gd name="connsiteX1" fmla="*/ 79422 w 67022"/>
                <a:gd name="connsiteY1" fmla="*/ 0 h 67022"/>
                <a:gd name="connsiteX2" fmla="*/ 79422 w 67022"/>
                <a:gd name="connsiteY2" fmla="*/ 79422 h 67022"/>
                <a:gd name="connsiteX3" fmla="*/ 0 w 67022"/>
                <a:gd name="connsiteY3" fmla="*/ 79422 h 67022"/>
              </a:gdLst>
              <a:ahLst/>
              <a:cxnLst>
                <a:cxn ang="0">
                  <a:pos x="connsiteX0" y="connsiteY0"/>
                </a:cxn>
                <a:cxn ang="0">
                  <a:pos x="connsiteX1" y="connsiteY1"/>
                </a:cxn>
                <a:cxn ang="0">
                  <a:pos x="connsiteX2" y="connsiteY2"/>
                </a:cxn>
                <a:cxn ang="0">
                  <a:pos x="connsiteX3" y="connsiteY3"/>
                </a:cxn>
              </a:cxnLst>
              <a:rect l="l" t="t" r="r" b="b"/>
              <a:pathLst>
                <a:path w="67022" h="67022">
                  <a:moveTo>
                    <a:pt x="0" y="0"/>
                  </a:moveTo>
                  <a:lnTo>
                    <a:pt x="79422" y="0"/>
                  </a:lnTo>
                  <a:lnTo>
                    <a:pt x="79422" y="79422"/>
                  </a:lnTo>
                  <a:lnTo>
                    <a:pt x="0" y="79422"/>
                  </a:lnTo>
                  <a:close/>
                </a:path>
              </a:pathLst>
            </a:custGeom>
            <a:grpFill/>
            <a:ln w="16755" cap="flat">
              <a:noFill/>
              <a:prstDash val="solid"/>
              <a:miter/>
            </a:ln>
          </p:spPr>
          <p:txBody>
            <a:bodyPr rtlCol="0" anchor="ctr"/>
            <a:lstStyle/>
            <a:p>
              <a:endParaRPr lang="en-US" sz="2400"/>
            </a:p>
          </p:txBody>
        </p:sp>
        <p:sp>
          <p:nvSpPr>
            <p:cNvPr id="297" name="Freeform: Shape 296">
              <a:extLst>
                <a:ext uri="{FF2B5EF4-FFF2-40B4-BE49-F238E27FC236}">
                  <a16:creationId xmlns:a16="http://schemas.microsoft.com/office/drawing/2014/main" id="{CF283CE8-48B2-4631-8E73-59DB4DA4CC3A}"/>
                </a:ext>
              </a:extLst>
            </p:cNvPr>
            <p:cNvSpPr/>
            <p:nvPr/>
          </p:nvSpPr>
          <p:spPr>
            <a:xfrm rot="10800000">
              <a:off x="4831949" y="3181406"/>
              <a:ext cx="16756" cy="16756"/>
            </a:xfrm>
            <a:custGeom>
              <a:avLst/>
              <a:gdLst>
                <a:gd name="connsiteX0" fmla="*/ 0 w 16755"/>
                <a:gd name="connsiteY0" fmla="*/ 0 h 16755"/>
                <a:gd name="connsiteX1" fmla="*/ 18934 w 16755"/>
                <a:gd name="connsiteY1" fmla="*/ 0 h 16755"/>
                <a:gd name="connsiteX2" fmla="*/ 18934 w 16755"/>
                <a:gd name="connsiteY2" fmla="*/ 18934 h 16755"/>
                <a:gd name="connsiteX3" fmla="*/ 0 w 16755"/>
                <a:gd name="connsiteY3" fmla="*/ 18934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18934" y="0"/>
                  </a:lnTo>
                  <a:lnTo>
                    <a:pt x="18934" y="18934"/>
                  </a:lnTo>
                  <a:lnTo>
                    <a:pt x="0" y="18934"/>
                  </a:lnTo>
                  <a:close/>
                </a:path>
              </a:pathLst>
            </a:custGeom>
            <a:grpFill/>
            <a:ln w="16755" cap="flat">
              <a:noFill/>
              <a:prstDash val="solid"/>
              <a:miter/>
            </a:ln>
          </p:spPr>
          <p:txBody>
            <a:bodyPr rtlCol="0" anchor="ctr"/>
            <a:lstStyle/>
            <a:p>
              <a:endParaRPr lang="en-US" sz="2400"/>
            </a:p>
          </p:txBody>
        </p:sp>
        <p:sp>
          <p:nvSpPr>
            <p:cNvPr id="298" name="Freeform: Shape 297">
              <a:extLst>
                <a:ext uri="{FF2B5EF4-FFF2-40B4-BE49-F238E27FC236}">
                  <a16:creationId xmlns:a16="http://schemas.microsoft.com/office/drawing/2014/main" id="{ED2CA721-1465-4018-AAE4-7A978CE0537E}"/>
                </a:ext>
              </a:extLst>
            </p:cNvPr>
            <p:cNvSpPr/>
            <p:nvPr/>
          </p:nvSpPr>
          <p:spPr>
            <a:xfrm rot="10800000">
              <a:off x="4933489" y="1623291"/>
              <a:ext cx="16756" cy="16756"/>
            </a:xfrm>
            <a:custGeom>
              <a:avLst/>
              <a:gdLst>
                <a:gd name="connsiteX0" fmla="*/ 0 w 16755"/>
                <a:gd name="connsiteY0" fmla="*/ 0 h 16755"/>
                <a:gd name="connsiteX1" fmla="*/ 18934 w 16755"/>
                <a:gd name="connsiteY1" fmla="*/ 0 h 16755"/>
                <a:gd name="connsiteX2" fmla="*/ 18934 w 16755"/>
                <a:gd name="connsiteY2" fmla="*/ 18934 h 16755"/>
                <a:gd name="connsiteX3" fmla="*/ 0 w 16755"/>
                <a:gd name="connsiteY3" fmla="*/ 18934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18934" y="0"/>
                  </a:lnTo>
                  <a:lnTo>
                    <a:pt x="18934" y="18934"/>
                  </a:lnTo>
                  <a:lnTo>
                    <a:pt x="0" y="18934"/>
                  </a:lnTo>
                  <a:close/>
                </a:path>
              </a:pathLst>
            </a:custGeom>
            <a:grpFill/>
            <a:ln w="16755" cap="flat">
              <a:noFill/>
              <a:prstDash val="solid"/>
              <a:miter/>
            </a:ln>
          </p:spPr>
          <p:txBody>
            <a:bodyPr rtlCol="0" anchor="ctr"/>
            <a:lstStyle/>
            <a:p>
              <a:endParaRPr lang="en-US" sz="2400"/>
            </a:p>
          </p:txBody>
        </p:sp>
        <p:sp>
          <p:nvSpPr>
            <p:cNvPr id="299" name="Freeform: Shape 298">
              <a:extLst>
                <a:ext uri="{FF2B5EF4-FFF2-40B4-BE49-F238E27FC236}">
                  <a16:creationId xmlns:a16="http://schemas.microsoft.com/office/drawing/2014/main" id="{1D18C0EB-F988-48D0-B4A9-D6A1BA805900}"/>
                </a:ext>
              </a:extLst>
            </p:cNvPr>
            <p:cNvSpPr/>
            <p:nvPr/>
          </p:nvSpPr>
          <p:spPr>
            <a:xfrm rot="10800000">
              <a:off x="5022294" y="1912830"/>
              <a:ext cx="16756" cy="16756"/>
            </a:xfrm>
            <a:custGeom>
              <a:avLst/>
              <a:gdLst>
                <a:gd name="connsiteX0" fmla="*/ 0 w 16755"/>
                <a:gd name="connsiteY0" fmla="*/ 0 h 16755"/>
                <a:gd name="connsiteX1" fmla="*/ 18934 w 16755"/>
                <a:gd name="connsiteY1" fmla="*/ 0 h 16755"/>
                <a:gd name="connsiteX2" fmla="*/ 18934 w 16755"/>
                <a:gd name="connsiteY2" fmla="*/ 18934 h 16755"/>
                <a:gd name="connsiteX3" fmla="*/ 0 w 16755"/>
                <a:gd name="connsiteY3" fmla="*/ 18934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18934" y="0"/>
                  </a:lnTo>
                  <a:lnTo>
                    <a:pt x="18934" y="18934"/>
                  </a:lnTo>
                  <a:lnTo>
                    <a:pt x="0" y="18934"/>
                  </a:lnTo>
                  <a:close/>
                </a:path>
              </a:pathLst>
            </a:custGeom>
            <a:grpFill/>
            <a:ln w="16755" cap="flat">
              <a:noFill/>
              <a:prstDash val="solid"/>
              <a:miter/>
            </a:ln>
          </p:spPr>
          <p:txBody>
            <a:bodyPr rtlCol="0" anchor="ctr"/>
            <a:lstStyle/>
            <a:p>
              <a:endParaRPr lang="en-US" sz="2400"/>
            </a:p>
          </p:txBody>
        </p:sp>
        <p:sp>
          <p:nvSpPr>
            <p:cNvPr id="300" name="Freeform: Shape 299">
              <a:extLst>
                <a:ext uri="{FF2B5EF4-FFF2-40B4-BE49-F238E27FC236}">
                  <a16:creationId xmlns:a16="http://schemas.microsoft.com/office/drawing/2014/main" id="{FB8C473E-2640-49B0-BC3D-90A8B9C874D1}"/>
                </a:ext>
              </a:extLst>
            </p:cNvPr>
            <p:cNvSpPr/>
            <p:nvPr/>
          </p:nvSpPr>
          <p:spPr>
            <a:xfrm rot="10800000">
              <a:off x="5052287" y="2061453"/>
              <a:ext cx="16756" cy="16756"/>
            </a:xfrm>
            <a:custGeom>
              <a:avLst/>
              <a:gdLst>
                <a:gd name="connsiteX0" fmla="*/ 0 w 16755"/>
                <a:gd name="connsiteY0" fmla="*/ 0 h 16755"/>
                <a:gd name="connsiteX1" fmla="*/ 18934 w 16755"/>
                <a:gd name="connsiteY1" fmla="*/ 0 h 16755"/>
                <a:gd name="connsiteX2" fmla="*/ 18934 w 16755"/>
                <a:gd name="connsiteY2" fmla="*/ 18934 h 16755"/>
                <a:gd name="connsiteX3" fmla="*/ 0 w 16755"/>
                <a:gd name="connsiteY3" fmla="*/ 18934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18934" y="0"/>
                  </a:lnTo>
                  <a:lnTo>
                    <a:pt x="18934" y="18934"/>
                  </a:lnTo>
                  <a:lnTo>
                    <a:pt x="0" y="18934"/>
                  </a:lnTo>
                  <a:close/>
                </a:path>
              </a:pathLst>
            </a:custGeom>
            <a:grpFill/>
            <a:ln w="16755" cap="flat">
              <a:noFill/>
              <a:prstDash val="solid"/>
              <a:miter/>
            </a:ln>
          </p:spPr>
          <p:txBody>
            <a:bodyPr rtlCol="0" anchor="ctr"/>
            <a:lstStyle/>
            <a:p>
              <a:endParaRPr lang="en-US" sz="2400"/>
            </a:p>
          </p:txBody>
        </p:sp>
        <p:sp>
          <p:nvSpPr>
            <p:cNvPr id="301" name="Freeform: Shape 300">
              <a:extLst>
                <a:ext uri="{FF2B5EF4-FFF2-40B4-BE49-F238E27FC236}">
                  <a16:creationId xmlns:a16="http://schemas.microsoft.com/office/drawing/2014/main" id="{D9F4A196-8A4F-4689-A03E-2694B207461C}"/>
                </a:ext>
              </a:extLst>
            </p:cNvPr>
            <p:cNvSpPr/>
            <p:nvPr/>
          </p:nvSpPr>
          <p:spPr>
            <a:xfrm rot="10800000">
              <a:off x="5072226" y="2211752"/>
              <a:ext cx="16756" cy="16756"/>
            </a:xfrm>
            <a:custGeom>
              <a:avLst/>
              <a:gdLst>
                <a:gd name="connsiteX0" fmla="*/ 0 w 16755"/>
                <a:gd name="connsiteY0" fmla="*/ 0 h 16755"/>
                <a:gd name="connsiteX1" fmla="*/ 18934 w 16755"/>
                <a:gd name="connsiteY1" fmla="*/ 0 h 16755"/>
                <a:gd name="connsiteX2" fmla="*/ 18934 w 16755"/>
                <a:gd name="connsiteY2" fmla="*/ 18934 h 16755"/>
                <a:gd name="connsiteX3" fmla="*/ 0 w 16755"/>
                <a:gd name="connsiteY3" fmla="*/ 18934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18934" y="0"/>
                  </a:lnTo>
                  <a:lnTo>
                    <a:pt x="18934" y="18934"/>
                  </a:lnTo>
                  <a:lnTo>
                    <a:pt x="0" y="18934"/>
                  </a:lnTo>
                  <a:close/>
                </a:path>
              </a:pathLst>
            </a:custGeom>
            <a:grpFill/>
            <a:ln w="16755" cap="flat">
              <a:noFill/>
              <a:prstDash val="solid"/>
              <a:miter/>
            </a:ln>
          </p:spPr>
          <p:txBody>
            <a:bodyPr rtlCol="0" anchor="ctr"/>
            <a:lstStyle/>
            <a:p>
              <a:endParaRPr lang="en-US" sz="2400"/>
            </a:p>
          </p:txBody>
        </p:sp>
        <p:sp>
          <p:nvSpPr>
            <p:cNvPr id="302" name="Freeform: Shape 301">
              <a:extLst>
                <a:ext uri="{FF2B5EF4-FFF2-40B4-BE49-F238E27FC236}">
                  <a16:creationId xmlns:a16="http://schemas.microsoft.com/office/drawing/2014/main" id="{F0AF9C57-58DD-4EEB-AB3D-B972926E2DF5}"/>
                </a:ext>
              </a:extLst>
            </p:cNvPr>
            <p:cNvSpPr/>
            <p:nvPr/>
          </p:nvSpPr>
          <p:spPr>
            <a:xfrm rot="10800000">
              <a:off x="5082280" y="2363056"/>
              <a:ext cx="16756" cy="16756"/>
            </a:xfrm>
            <a:custGeom>
              <a:avLst/>
              <a:gdLst>
                <a:gd name="connsiteX0" fmla="*/ 0 w 16755"/>
                <a:gd name="connsiteY0" fmla="*/ 0 h 16755"/>
                <a:gd name="connsiteX1" fmla="*/ 18934 w 16755"/>
                <a:gd name="connsiteY1" fmla="*/ 0 h 16755"/>
                <a:gd name="connsiteX2" fmla="*/ 18934 w 16755"/>
                <a:gd name="connsiteY2" fmla="*/ 18934 h 16755"/>
                <a:gd name="connsiteX3" fmla="*/ 0 w 16755"/>
                <a:gd name="connsiteY3" fmla="*/ 18934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18934" y="0"/>
                  </a:lnTo>
                  <a:lnTo>
                    <a:pt x="18934" y="18934"/>
                  </a:lnTo>
                  <a:lnTo>
                    <a:pt x="0" y="18934"/>
                  </a:lnTo>
                  <a:close/>
                </a:path>
              </a:pathLst>
            </a:custGeom>
            <a:grpFill/>
            <a:ln w="16755" cap="flat">
              <a:noFill/>
              <a:prstDash val="solid"/>
              <a:miter/>
            </a:ln>
          </p:spPr>
          <p:txBody>
            <a:bodyPr rtlCol="0" anchor="ctr"/>
            <a:lstStyle/>
            <a:p>
              <a:endParaRPr lang="en-US" sz="2400"/>
            </a:p>
          </p:txBody>
        </p:sp>
        <p:sp>
          <p:nvSpPr>
            <p:cNvPr id="303" name="Freeform: Shape 302">
              <a:extLst>
                <a:ext uri="{FF2B5EF4-FFF2-40B4-BE49-F238E27FC236}">
                  <a16:creationId xmlns:a16="http://schemas.microsoft.com/office/drawing/2014/main" id="{599B56DD-2670-4921-98F0-50B6C3E18AF5}"/>
                </a:ext>
              </a:extLst>
            </p:cNvPr>
            <p:cNvSpPr/>
            <p:nvPr/>
          </p:nvSpPr>
          <p:spPr>
            <a:xfrm rot="10800000">
              <a:off x="5082280" y="2514528"/>
              <a:ext cx="16756" cy="16756"/>
            </a:xfrm>
            <a:custGeom>
              <a:avLst/>
              <a:gdLst>
                <a:gd name="connsiteX0" fmla="*/ 0 w 16755"/>
                <a:gd name="connsiteY0" fmla="*/ 0 h 16755"/>
                <a:gd name="connsiteX1" fmla="*/ 18934 w 16755"/>
                <a:gd name="connsiteY1" fmla="*/ 0 h 16755"/>
                <a:gd name="connsiteX2" fmla="*/ 18934 w 16755"/>
                <a:gd name="connsiteY2" fmla="*/ 18934 h 16755"/>
                <a:gd name="connsiteX3" fmla="*/ 0 w 16755"/>
                <a:gd name="connsiteY3" fmla="*/ 18934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18934" y="0"/>
                  </a:lnTo>
                  <a:lnTo>
                    <a:pt x="18934" y="18934"/>
                  </a:lnTo>
                  <a:lnTo>
                    <a:pt x="0" y="18934"/>
                  </a:lnTo>
                  <a:close/>
                </a:path>
              </a:pathLst>
            </a:custGeom>
            <a:grpFill/>
            <a:ln w="16755" cap="flat">
              <a:noFill/>
              <a:prstDash val="solid"/>
              <a:miter/>
            </a:ln>
          </p:spPr>
          <p:txBody>
            <a:bodyPr rtlCol="0" anchor="ctr"/>
            <a:lstStyle/>
            <a:p>
              <a:endParaRPr lang="en-US" sz="2400"/>
            </a:p>
          </p:txBody>
        </p:sp>
        <p:sp>
          <p:nvSpPr>
            <p:cNvPr id="304" name="Freeform: Shape 303">
              <a:extLst>
                <a:ext uri="{FF2B5EF4-FFF2-40B4-BE49-F238E27FC236}">
                  <a16:creationId xmlns:a16="http://schemas.microsoft.com/office/drawing/2014/main" id="{C206BA10-C3CA-476F-8A8A-30F526145F3F}"/>
                </a:ext>
              </a:extLst>
            </p:cNvPr>
            <p:cNvSpPr/>
            <p:nvPr/>
          </p:nvSpPr>
          <p:spPr>
            <a:xfrm rot="10800000">
              <a:off x="5054130" y="2647736"/>
              <a:ext cx="67023" cy="67023"/>
            </a:xfrm>
            <a:custGeom>
              <a:avLst/>
              <a:gdLst>
                <a:gd name="connsiteX0" fmla="*/ 0 w 67022"/>
                <a:gd name="connsiteY0" fmla="*/ 0 h 67022"/>
                <a:gd name="connsiteX1" fmla="*/ 83276 w 67022"/>
                <a:gd name="connsiteY1" fmla="*/ 0 h 67022"/>
                <a:gd name="connsiteX2" fmla="*/ 83276 w 67022"/>
                <a:gd name="connsiteY2" fmla="*/ 83276 h 67022"/>
                <a:gd name="connsiteX3" fmla="*/ 0 w 67022"/>
                <a:gd name="connsiteY3" fmla="*/ 83276 h 67022"/>
              </a:gdLst>
              <a:ahLst/>
              <a:cxnLst>
                <a:cxn ang="0">
                  <a:pos x="connsiteX0" y="connsiteY0"/>
                </a:cxn>
                <a:cxn ang="0">
                  <a:pos x="connsiteX1" y="connsiteY1"/>
                </a:cxn>
                <a:cxn ang="0">
                  <a:pos x="connsiteX2" y="connsiteY2"/>
                </a:cxn>
                <a:cxn ang="0">
                  <a:pos x="connsiteX3" y="connsiteY3"/>
                </a:cxn>
              </a:cxnLst>
              <a:rect l="l" t="t" r="r" b="b"/>
              <a:pathLst>
                <a:path w="67022" h="67022">
                  <a:moveTo>
                    <a:pt x="0" y="0"/>
                  </a:moveTo>
                  <a:lnTo>
                    <a:pt x="83276" y="0"/>
                  </a:lnTo>
                  <a:lnTo>
                    <a:pt x="83276" y="83276"/>
                  </a:lnTo>
                  <a:lnTo>
                    <a:pt x="0" y="83276"/>
                  </a:lnTo>
                  <a:close/>
                </a:path>
              </a:pathLst>
            </a:custGeom>
            <a:grpFill/>
            <a:ln w="16755" cap="flat">
              <a:noFill/>
              <a:prstDash val="solid"/>
              <a:miter/>
            </a:ln>
          </p:spPr>
          <p:txBody>
            <a:bodyPr rtlCol="0" anchor="ctr"/>
            <a:lstStyle/>
            <a:p>
              <a:endParaRPr lang="en-US" sz="2400"/>
            </a:p>
          </p:txBody>
        </p:sp>
        <p:sp>
          <p:nvSpPr>
            <p:cNvPr id="305" name="Freeform: Shape 304">
              <a:extLst>
                <a:ext uri="{FF2B5EF4-FFF2-40B4-BE49-F238E27FC236}">
                  <a16:creationId xmlns:a16="http://schemas.microsoft.com/office/drawing/2014/main" id="{BB44A992-6FDF-41ED-94E9-408A06A58264}"/>
                </a:ext>
              </a:extLst>
            </p:cNvPr>
            <p:cNvSpPr/>
            <p:nvPr/>
          </p:nvSpPr>
          <p:spPr>
            <a:xfrm rot="10800000">
              <a:off x="5034191" y="2797868"/>
              <a:ext cx="67023" cy="67023"/>
            </a:xfrm>
            <a:custGeom>
              <a:avLst/>
              <a:gdLst>
                <a:gd name="connsiteX0" fmla="*/ 0 w 67022"/>
                <a:gd name="connsiteY0" fmla="*/ 0 h 67022"/>
                <a:gd name="connsiteX1" fmla="*/ 83276 w 67022"/>
                <a:gd name="connsiteY1" fmla="*/ 0 h 67022"/>
                <a:gd name="connsiteX2" fmla="*/ 83276 w 67022"/>
                <a:gd name="connsiteY2" fmla="*/ 83276 h 67022"/>
                <a:gd name="connsiteX3" fmla="*/ 0 w 67022"/>
                <a:gd name="connsiteY3" fmla="*/ 83276 h 67022"/>
              </a:gdLst>
              <a:ahLst/>
              <a:cxnLst>
                <a:cxn ang="0">
                  <a:pos x="connsiteX0" y="connsiteY0"/>
                </a:cxn>
                <a:cxn ang="0">
                  <a:pos x="connsiteX1" y="connsiteY1"/>
                </a:cxn>
                <a:cxn ang="0">
                  <a:pos x="connsiteX2" y="connsiteY2"/>
                </a:cxn>
                <a:cxn ang="0">
                  <a:pos x="connsiteX3" y="connsiteY3"/>
                </a:cxn>
              </a:cxnLst>
              <a:rect l="l" t="t" r="r" b="b"/>
              <a:pathLst>
                <a:path w="67022" h="67022">
                  <a:moveTo>
                    <a:pt x="0" y="0"/>
                  </a:moveTo>
                  <a:lnTo>
                    <a:pt x="83276" y="0"/>
                  </a:lnTo>
                  <a:lnTo>
                    <a:pt x="83276" y="83276"/>
                  </a:lnTo>
                  <a:lnTo>
                    <a:pt x="0" y="83276"/>
                  </a:lnTo>
                  <a:close/>
                </a:path>
              </a:pathLst>
            </a:custGeom>
            <a:grpFill/>
            <a:ln w="16755" cap="flat">
              <a:noFill/>
              <a:prstDash val="solid"/>
              <a:miter/>
            </a:ln>
          </p:spPr>
          <p:txBody>
            <a:bodyPr rtlCol="0" anchor="ctr"/>
            <a:lstStyle/>
            <a:p>
              <a:endParaRPr lang="en-US" sz="2400"/>
            </a:p>
          </p:txBody>
        </p:sp>
        <p:sp>
          <p:nvSpPr>
            <p:cNvPr id="306" name="Freeform: Shape 305">
              <a:extLst>
                <a:ext uri="{FF2B5EF4-FFF2-40B4-BE49-F238E27FC236}">
                  <a16:creationId xmlns:a16="http://schemas.microsoft.com/office/drawing/2014/main" id="{3CF64EA7-C192-4524-865E-44F04DE4588F}"/>
                </a:ext>
              </a:extLst>
            </p:cNvPr>
            <p:cNvSpPr/>
            <p:nvPr/>
          </p:nvSpPr>
          <p:spPr>
            <a:xfrm rot="10800000">
              <a:off x="5004198" y="2946491"/>
              <a:ext cx="67023" cy="67023"/>
            </a:xfrm>
            <a:custGeom>
              <a:avLst/>
              <a:gdLst>
                <a:gd name="connsiteX0" fmla="*/ 0 w 67022"/>
                <a:gd name="connsiteY0" fmla="*/ 0 h 67022"/>
                <a:gd name="connsiteX1" fmla="*/ 83276 w 67022"/>
                <a:gd name="connsiteY1" fmla="*/ 0 h 67022"/>
                <a:gd name="connsiteX2" fmla="*/ 83276 w 67022"/>
                <a:gd name="connsiteY2" fmla="*/ 83276 h 67022"/>
                <a:gd name="connsiteX3" fmla="*/ 0 w 67022"/>
                <a:gd name="connsiteY3" fmla="*/ 83276 h 67022"/>
              </a:gdLst>
              <a:ahLst/>
              <a:cxnLst>
                <a:cxn ang="0">
                  <a:pos x="connsiteX0" y="connsiteY0"/>
                </a:cxn>
                <a:cxn ang="0">
                  <a:pos x="connsiteX1" y="connsiteY1"/>
                </a:cxn>
                <a:cxn ang="0">
                  <a:pos x="connsiteX2" y="connsiteY2"/>
                </a:cxn>
                <a:cxn ang="0">
                  <a:pos x="connsiteX3" y="connsiteY3"/>
                </a:cxn>
              </a:cxnLst>
              <a:rect l="l" t="t" r="r" b="b"/>
              <a:pathLst>
                <a:path w="67022" h="67022">
                  <a:moveTo>
                    <a:pt x="0" y="0"/>
                  </a:moveTo>
                  <a:lnTo>
                    <a:pt x="83276" y="0"/>
                  </a:lnTo>
                  <a:lnTo>
                    <a:pt x="83276" y="83276"/>
                  </a:lnTo>
                  <a:lnTo>
                    <a:pt x="0" y="83276"/>
                  </a:lnTo>
                  <a:close/>
                </a:path>
              </a:pathLst>
            </a:custGeom>
            <a:grpFill/>
            <a:ln w="16755" cap="flat">
              <a:noFill/>
              <a:prstDash val="solid"/>
              <a:miter/>
            </a:ln>
          </p:spPr>
          <p:txBody>
            <a:bodyPr rtlCol="0" anchor="ctr"/>
            <a:lstStyle/>
            <a:p>
              <a:endParaRPr lang="en-US" sz="2400"/>
            </a:p>
          </p:txBody>
        </p:sp>
        <p:sp>
          <p:nvSpPr>
            <p:cNvPr id="307" name="Freeform: Shape 306">
              <a:extLst>
                <a:ext uri="{FF2B5EF4-FFF2-40B4-BE49-F238E27FC236}">
                  <a16:creationId xmlns:a16="http://schemas.microsoft.com/office/drawing/2014/main" id="{7B040A62-4EAD-4F32-B7EA-3782B42FB512}"/>
                </a:ext>
              </a:extLst>
            </p:cNvPr>
            <p:cNvSpPr/>
            <p:nvPr/>
          </p:nvSpPr>
          <p:spPr>
            <a:xfrm rot="10800000">
              <a:off x="4957785" y="3086066"/>
              <a:ext cx="67023" cy="67023"/>
            </a:xfrm>
            <a:custGeom>
              <a:avLst/>
              <a:gdLst>
                <a:gd name="connsiteX0" fmla="*/ 0 w 67022"/>
                <a:gd name="connsiteY0" fmla="*/ 0 h 67022"/>
                <a:gd name="connsiteX1" fmla="*/ 69536 w 67022"/>
                <a:gd name="connsiteY1" fmla="*/ 0 h 67022"/>
                <a:gd name="connsiteX2" fmla="*/ 69536 w 67022"/>
                <a:gd name="connsiteY2" fmla="*/ 69536 h 67022"/>
                <a:gd name="connsiteX3" fmla="*/ 0 w 67022"/>
                <a:gd name="connsiteY3" fmla="*/ 69536 h 67022"/>
              </a:gdLst>
              <a:ahLst/>
              <a:cxnLst>
                <a:cxn ang="0">
                  <a:pos x="connsiteX0" y="connsiteY0"/>
                </a:cxn>
                <a:cxn ang="0">
                  <a:pos x="connsiteX1" y="connsiteY1"/>
                </a:cxn>
                <a:cxn ang="0">
                  <a:pos x="connsiteX2" y="connsiteY2"/>
                </a:cxn>
                <a:cxn ang="0">
                  <a:pos x="connsiteX3" y="connsiteY3"/>
                </a:cxn>
              </a:cxnLst>
              <a:rect l="l" t="t" r="r" b="b"/>
              <a:pathLst>
                <a:path w="67022" h="67022">
                  <a:moveTo>
                    <a:pt x="0" y="0"/>
                  </a:moveTo>
                  <a:lnTo>
                    <a:pt x="69536" y="0"/>
                  </a:lnTo>
                  <a:lnTo>
                    <a:pt x="69536" y="69536"/>
                  </a:lnTo>
                  <a:lnTo>
                    <a:pt x="0" y="69536"/>
                  </a:lnTo>
                  <a:close/>
                </a:path>
              </a:pathLst>
            </a:custGeom>
            <a:grpFill/>
            <a:ln w="16755" cap="flat">
              <a:noFill/>
              <a:prstDash val="solid"/>
              <a:miter/>
            </a:ln>
          </p:spPr>
          <p:txBody>
            <a:bodyPr rtlCol="0" anchor="ctr"/>
            <a:lstStyle/>
            <a:p>
              <a:endParaRPr lang="en-US" sz="2400"/>
            </a:p>
          </p:txBody>
        </p:sp>
        <p:sp>
          <p:nvSpPr>
            <p:cNvPr id="308" name="Freeform: Shape 307">
              <a:extLst>
                <a:ext uri="{FF2B5EF4-FFF2-40B4-BE49-F238E27FC236}">
                  <a16:creationId xmlns:a16="http://schemas.microsoft.com/office/drawing/2014/main" id="{DB592952-268F-4530-8C7B-22904EC7FEFE}"/>
                </a:ext>
              </a:extLst>
            </p:cNvPr>
            <p:cNvSpPr/>
            <p:nvPr/>
          </p:nvSpPr>
          <p:spPr>
            <a:xfrm rot="10800000">
              <a:off x="4913550" y="3234355"/>
              <a:ext cx="67023" cy="67023"/>
            </a:xfrm>
            <a:custGeom>
              <a:avLst/>
              <a:gdLst>
                <a:gd name="connsiteX0" fmla="*/ 0 w 67022"/>
                <a:gd name="connsiteY0" fmla="*/ 0 h 67022"/>
                <a:gd name="connsiteX1" fmla="*/ 79422 w 67022"/>
                <a:gd name="connsiteY1" fmla="*/ 0 h 67022"/>
                <a:gd name="connsiteX2" fmla="*/ 79422 w 67022"/>
                <a:gd name="connsiteY2" fmla="*/ 79422 h 67022"/>
                <a:gd name="connsiteX3" fmla="*/ 0 w 67022"/>
                <a:gd name="connsiteY3" fmla="*/ 79422 h 67022"/>
              </a:gdLst>
              <a:ahLst/>
              <a:cxnLst>
                <a:cxn ang="0">
                  <a:pos x="connsiteX0" y="connsiteY0"/>
                </a:cxn>
                <a:cxn ang="0">
                  <a:pos x="connsiteX1" y="connsiteY1"/>
                </a:cxn>
                <a:cxn ang="0">
                  <a:pos x="connsiteX2" y="connsiteY2"/>
                </a:cxn>
                <a:cxn ang="0">
                  <a:pos x="connsiteX3" y="connsiteY3"/>
                </a:cxn>
              </a:cxnLst>
              <a:rect l="l" t="t" r="r" b="b"/>
              <a:pathLst>
                <a:path w="67022" h="67022">
                  <a:moveTo>
                    <a:pt x="0" y="0"/>
                  </a:moveTo>
                  <a:lnTo>
                    <a:pt x="79422" y="0"/>
                  </a:lnTo>
                  <a:lnTo>
                    <a:pt x="79422" y="79422"/>
                  </a:lnTo>
                  <a:lnTo>
                    <a:pt x="0" y="79422"/>
                  </a:lnTo>
                  <a:close/>
                </a:path>
              </a:pathLst>
            </a:custGeom>
            <a:grpFill/>
            <a:ln w="16755" cap="flat">
              <a:noFill/>
              <a:prstDash val="solid"/>
              <a:miter/>
            </a:ln>
          </p:spPr>
          <p:txBody>
            <a:bodyPr rtlCol="0" anchor="ctr"/>
            <a:lstStyle/>
            <a:p>
              <a:endParaRPr lang="en-US" sz="2400"/>
            </a:p>
          </p:txBody>
        </p:sp>
        <p:sp>
          <p:nvSpPr>
            <p:cNvPr id="309" name="Freeform: Shape 308">
              <a:extLst>
                <a:ext uri="{FF2B5EF4-FFF2-40B4-BE49-F238E27FC236}">
                  <a16:creationId xmlns:a16="http://schemas.microsoft.com/office/drawing/2014/main" id="{4983121F-C769-4F5D-B570-AB6517A2BFD5}"/>
                </a:ext>
              </a:extLst>
            </p:cNvPr>
            <p:cNvSpPr/>
            <p:nvPr/>
          </p:nvSpPr>
          <p:spPr>
            <a:xfrm rot="10800000">
              <a:off x="4842002" y="3361195"/>
              <a:ext cx="83779" cy="83779"/>
            </a:xfrm>
            <a:custGeom>
              <a:avLst/>
              <a:gdLst>
                <a:gd name="connsiteX0" fmla="*/ 0 w 83778"/>
                <a:gd name="connsiteY0" fmla="*/ 0 h 83778"/>
                <a:gd name="connsiteX1" fmla="*/ 87130 w 83778"/>
                <a:gd name="connsiteY1" fmla="*/ 0 h 83778"/>
                <a:gd name="connsiteX2" fmla="*/ 87130 w 83778"/>
                <a:gd name="connsiteY2" fmla="*/ 87130 h 83778"/>
                <a:gd name="connsiteX3" fmla="*/ 0 w 83778"/>
                <a:gd name="connsiteY3" fmla="*/ 87130 h 83778"/>
              </a:gdLst>
              <a:ahLst/>
              <a:cxnLst>
                <a:cxn ang="0">
                  <a:pos x="connsiteX0" y="connsiteY0"/>
                </a:cxn>
                <a:cxn ang="0">
                  <a:pos x="connsiteX1" y="connsiteY1"/>
                </a:cxn>
                <a:cxn ang="0">
                  <a:pos x="connsiteX2" y="connsiteY2"/>
                </a:cxn>
                <a:cxn ang="0">
                  <a:pos x="connsiteX3" y="connsiteY3"/>
                </a:cxn>
              </a:cxnLst>
              <a:rect l="l" t="t" r="r" b="b"/>
              <a:pathLst>
                <a:path w="83778" h="83778">
                  <a:moveTo>
                    <a:pt x="0" y="0"/>
                  </a:moveTo>
                  <a:lnTo>
                    <a:pt x="87130" y="0"/>
                  </a:lnTo>
                  <a:lnTo>
                    <a:pt x="87130" y="87130"/>
                  </a:lnTo>
                  <a:lnTo>
                    <a:pt x="0" y="87130"/>
                  </a:lnTo>
                  <a:close/>
                </a:path>
              </a:pathLst>
            </a:custGeom>
            <a:grpFill/>
            <a:ln w="16755" cap="flat">
              <a:noFill/>
              <a:prstDash val="solid"/>
              <a:miter/>
            </a:ln>
          </p:spPr>
          <p:txBody>
            <a:bodyPr rtlCol="0" anchor="ctr"/>
            <a:lstStyle/>
            <a:p>
              <a:endParaRPr lang="en-US" sz="2400"/>
            </a:p>
          </p:txBody>
        </p:sp>
        <p:sp>
          <p:nvSpPr>
            <p:cNvPr id="310" name="Freeform: Shape 309">
              <a:extLst>
                <a:ext uri="{FF2B5EF4-FFF2-40B4-BE49-F238E27FC236}">
                  <a16:creationId xmlns:a16="http://schemas.microsoft.com/office/drawing/2014/main" id="{250E7DFB-330C-4730-8557-201B8B0EEF5C}"/>
                </a:ext>
              </a:extLst>
            </p:cNvPr>
            <p:cNvSpPr/>
            <p:nvPr/>
          </p:nvSpPr>
          <p:spPr>
            <a:xfrm rot="10800000">
              <a:off x="4814356" y="3536795"/>
              <a:ext cx="16756" cy="16756"/>
            </a:xfrm>
            <a:custGeom>
              <a:avLst/>
              <a:gdLst>
                <a:gd name="connsiteX0" fmla="*/ 0 w 16755"/>
                <a:gd name="connsiteY0" fmla="*/ 0 h 16755"/>
                <a:gd name="connsiteX1" fmla="*/ 33176 w 16755"/>
                <a:gd name="connsiteY1" fmla="*/ 0 h 16755"/>
                <a:gd name="connsiteX2" fmla="*/ 33176 w 16755"/>
                <a:gd name="connsiteY2" fmla="*/ 33176 h 16755"/>
                <a:gd name="connsiteX3" fmla="*/ 0 w 16755"/>
                <a:gd name="connsiteY3" fmla="*/ 33176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33176" y="0"/>
                  </a:lnTo>
                  <a:lnTo>
                    <a:pt x="33176" y="33176"/>
                  </a:lnTo>
                  <a:lnTo>
                    <a:pt x="0" y="33176"/>
                  </a:lnTo>
                  <a:close/>
                </a:path>
              </a:pathLst>
            </a:custGeom>
            <a:grpFill/>
            <a:ln w="16755" cap="flat">
              <a:noFill/>
              <a:prstDash val="solid"/>
              <a:miter/>
            </a:ln>
          </p:spPr>
          <p:txBody>
            <a:bodyPr rtlCol="0" anchor="ctr"/>
            <a:lstStyle/>
            <a:p>
              <a:endParaRPr lang="en-US" sz="2400"/>
            </a:p>
          </p:txBody>
        </p:sp>
        <p:sp>
          <p:nvSpPr>
            <p:cNvPr id="311" name="Freeform: Shape 310">
              <a:extLst>
                <a:ext uri="{FF2B5EF4-FFF2-40B4-BE49-F238E27FC236}">
                  <a16:creationId xmlns:a16="http://schemas.microsoft.com/office/drawing/2014/main" id="{A866E40D-CE6B-4725-93C1-2F1F70C7A4C4}"/>
                </a:ext>
              </a:extLst>
            </p:cNvPr>
            <p:cNvSpPr/>
            <p:nvPr/>
          </p:nvSpPr>
          <p:spPr>
            <a:xfrm rot="10800000">
              <a:off x="4726221" y="3656097"/>
              <a:ext cx="33511" cy="33511"/>
            </a:xfrm>
            <a:custGeom>
              <a:avLst/>
              <a:gdLst>
                <a:gd name="connsiteX0" fmla="*/ 0 w 33511"/>
                <a:gd name="connsiteY0" fmla="*/ 0 h 33511"/>
                <a:gd name="connsiteX1" fmla="*/ 43565 w 33511"/>
                <a:gd name="connsiteY1" fmla="*/ 0 h 33511"/>
                <a:gd name="connsiteX2" fmla="*/ 43565 w 33511"/>
                <a:gd name="connsiteY2" fmla="*/ 43565 h 33511"/>
                <a:gd name="connsiteX3" fmla="*/ 0 w 33511"/>
                <a:gd name="connsiteY3" fmla="*/ 43565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3565" y="0"/>
                  </a:lnTo>
                  <a:lnTo>
                    <a:pt x="43565" y="43565"/>
                  </a:lnTo>
                  <a:lnTo>
                    <a:pt x="0" y="43565"/>
                  </a:lnTo>
                  <a:close/>
                </a:path>
              </a:pathLst>
            </a:custGeom>
            <a:grpFill/>
            <a:ln w="16755" cap="flat">
              <a:noFill/>
              <a:prstDash val="solid"/>
              <a:miter/>
            </a:ln>
          </p:spPr>
          <p:txBody>
            <a:bodyPr rtlCol="0" anchor="ctr"/>
            <a:lstStyle/>
            <a:p>
              <a:endParaRPr lang="en-US" sz="2400"/>
            </a:p>
          </p:txBody>
        </p:sp>
        <p:sp>
          <p:nvSpPr>
            <p:cNvPr id="312" name="Freeform: Shape 311">
              <a:extLst>
                <a:ext uri="{FF2B5EF4-FFF2-40B4-BE49-F238E27FC236}">
                  <a16:creationId xmlns:a16="http://schemas.microsoft.com/office/drawing/2014/main" id="{E35A09FE-E1A7-451A-BF79-F6A355A47ABC}"/>
                </a:ext>
              </a:extLst>
            </p:cNvPr>
            <p:cNvSpPr/>
            <p:nvPr/>
          </p:nvSpPr>
          <p:spPr>
            <a:xfrm rot="10800000">
              <a:off x="4652830" y="3793158"/>
              <a:ext cx="16756" cy="16756"/>
            </a:xfrm>
            <a:custGeom>
              <a:avLst/>
              <a:gdLst>
                <a:gd name="connsiteX0" fmla="*/ 0 w 16755"/>
                <a:gd name="connsiteY0" fmla="*/ 0 h 16755"/>
                <a:gd name="connsiteX1" fmla="*/ 33176 w 16755"/>
                <a:gd name="connsiteY1" fmla="*/ 0 h 16755"/>
                <a:gd name="connsiteX2" fmla="*/ 33176 w 16755"/>
                <a:gd name="connsiteY2" fmla="*/ 33176 h 16755"/>
                <a:gd name="connsiteX3" fmla="*/ 0 w 16755"/>
                <a:gd name="connsiteY3" fmla="*/ 33176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33176" y="0"/>
                  </a:lnTo>
                  <a:lnTo>
                    <a:pt x="33176" y="33176"/>
                  </a:lnTo>
                  <a:lnTo>
                    <a:pt x="0" y="33176"/>
                  </a:lnTo>
                  <a:close/>
                </a:path>
              </a:pathLst>
            </a:custGeom>
            <a:grpFill/>
            <a:ln w="16755" cap="flat">
              <a:noFill/>
              <a:prstDash val="solid"/>
              <a:miter/>
            </a:ln>
          </p:spPr>
          <p:txBody>
            <a:bodyPr rtlCol="0" anchor="ctr"/>
            <a:lstStyle/>
            <a:p>
              <a:endParaRPr lang="en-US" sz="2400"/>
            </a:p>
          </p:txBody>
        </p:sp>
        <p:sp>
          <p:nvSpPr>
            <p:cNvPr id="313" name="Freeform: Shape 312">
              <a:extLst>
                <a:ext uri="{FF2B5EF4-FFF2-40B4-BE49-F238E27FC236}">
                  <a16:creationId xmlns:a16="http://schemas.microsoft.com/office/drawing/2014/main" id="{891F51CC-AF53-4D05-86AE-BD6CD6CB5241}"/>
                </a:ext>
              </a:extLst>
            </p:cNvPr>
            <p:cNvSpPr/>
            <p:nvPr/>
          </p:nvSpPr>
          <p:spPr>
            <a:xfrm rot="10800000">
              <a:off x="5152151" y="2708224"/>
              <a:ext cx="83779" cy="83779"/>
            </a:xfrm>
            <a:custGeom>
              <a:avLst/>
              <a:gdLst>
                <a:gd name="connsiteX0" fmla="*/ 0 w 83778"/>
                <a:gd name="connsiteY0" fmla="*/ 0 h 83778"/>
                <a:gd name="connsiteX1" fmla="*/ 87130 w 83778"/>
                <a:gd name="connsiteY1" fmla="*/ 0 h 83778"/>
                <a:gd name="connsiteX2" fmla="*/ 87130 w 83778"/>
                <a:gd name="connsiteY2" fmla="*/ 87130 h 83778"/>
                <a:gd name="connsiteX3" fmla="*/ 0 w 83778"/>
                <a:gd name="connsiteY3" fmla="*/ 87130 h 83778"/>
              </a:gdLst>
              <a:ahLst/>
              <a:cxnLst>
                <a:cxn ang="0">
                  <a:pos x="connsiteX0" y="connsiteY0"/>
                </a:cxn>
                <a:cxn ang="0">
                  <a:pos x="connsiteX1" y="connsiteY1"/>
                </a:cxn>
                <a:cxn ang="0">
                  <a:pos x="connsiteX2" y="connsiteY2"/>
                </a:cxn>
                <a:cxn ang="0">
                  <a:pos x="connsiteX3" y="connsiteY3"/>
                </a:cxn>
              </a:cxnLst>
              <a:rect l="l" t="t" r="r" b="b"/>
              <a:pathLst>
                <a:path w="83778" h="83778">
                  <a:moveTo>
                    <a:pt x="0" y="0"/>
                  </a:moveTo>
                  <a:lnTo>
                    <a:pt x="87130" y="0"/>
                  </a:lnTo>
                  <a:lnTo>
                    <a:pt x="87130" y="87130"/>
                  </a:lnTo>
                  <a:lnTo>
                    <a:pt x="0" y="87130"/>
                  </a:lnTo>
                  <a:close/>
                </a:path>
              </a:pathLst>
            </a:custGeom>
            <a:grpFill/>
            <a:ln w="16755" cap="flat">
              <a:noFill/>
              <a:prstDash val="solid"/>
              <a:miter/>
            </a:ln>
          </p:spPr>
          <p:txBody>
            <a:bodyPr rtlCol="0" anchor="ctr"/>
            <a:lstStyle/>
            <a:p>
              <a:endParaRPr lang="en-US" sz="2400"/>
            </a:p>
          </p:txBody>
        </p:sp>
        <p:sp>
          <p:nvSpPr>
            <p:cNvPr id="314" name="Freeform: Shape 313">
              <a:extLst>
                <a:ext uri="{FF2B5EF4-FFF2-40B4-BE49-F238E27FC236}">
                  <a16:creationId xmlns:a16="http://schemas.microsoft.com/office/drawing/2014/main" id="{F5763CD4-5B96-4821-966D-8F6095AAFE83}"/>
                </a:ext>
              </a:extLst>
            </p:cNvPr>
            <p:cNvSpPr/>
            <p:nvPr/>
          </p:nvSpPr>
          <p:spPr>
            <a:xfrm rot="10800000">
              <a:off x="5148465" y="2877960"/>
              <a:ext cx="50267" cy="50267"/>
            </a:xfrm>
            <a:custGeom>
              <a:avLst/>
              <a:gdLst>
                <a:gd name="connsiteX0" fmla="*/ 0 w 50267"/>
                <a:gd name="connsiteY0" fmla="*/ 0 h 50267"/>
                <a:gd name="connsiteX1" fmla="*/ 60153 w 50267"/>
                <a:gd name="connsiteY1" fmla="*/ 0 h 50267"/>
                <a:gd name="connsiteX2" fmla="*/ 60153 w 50267"/>
                <a:gd name="connsiteY2" fmla="*/ 60153 h 50267"/>
                <a:gd name="connsiteX3" fmla="*/ 0 w 50267"/>
                <a:gd name="connsiteY3" fmla="*/ 60153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60153" y="0"/>
                  </a:lnTo>
                  <a:lnTo>
                    <a:pt x="60153" y="60153"/>
                  </a:lnTo>
                  <a:lnTo>
                    <a:pt x="0" y="60153"/>
                  </a:lnTo>
                  <a:close/>
                </a:path>
              </a:pathLst>
            </a:custGeom>
            <a:grpFill/>
            <a:ln w="16755" cap="flat">
              <a:noFill/>
              <a:prstDash val="solid"/>
              <a:miter/>
            </a:ln>
          </p:spPr>
          <p:txBody>
            <a:bodyPr rtlCol="0" anchor="ctr"/>
            <a:lstStyle/>
            <a:p>
              <a:endParaRPr lang="en-US" sz="2400"/>
            </a:p>
          </p:txBody>
        </p:sp>
        <p:sp>
          <p:nvSpPr>
            <p:cNvPr id="315" name="Freeform: Shape 314">
              <a:extLst>
                <a:ext uri="{FF2B5EF4-FFF2-40B4-BE49-F238E27FC236}">
                  <a16:creationId xmlns:a16="http://schemas.microsoft.com/office/drawing/2014/main" id="{B4909F26-C78D-4F40-8C87-59E993599B4F}"/>
                </a:ext>
              </a:extLst>
            </p:cNvPr>
            <p:cNvSpPr/>
            <p:nvPr/>
          </p:nvSpPr>
          <p:spPr>
            <a:xfrm rot="10800000">
              <a:off x="5126516" y="3036973"/>
              <a:ext cx="33511" cy="33511"/>
            </a:xfrm>
            <a:custGeom>
              <a:avLst/>
              <a:gdLst>
                <a:gd name="connsiteX0" fmla="*/ 0 w 33511"/>
                <a:gd name="connsiteY0" fmla="*/ 0 h 33511"/>
                <a:gd name="connsiteX1" fmla="*/ 48759 w 33511"/>
                <a:gd name="connsiteY1" fmla="*/ 0 h 33511"/>
                <a:gd name="connsiteX2" fmla="*/ 48759 w 33511"/>
                <a:gd name="connsiteY2" fmla="*/ 48759 h 33511"/>
                <a:gd name="connsiteX3" fmla="*/ 0 w 33511"/>
                <a:gd name="connsiteY3" fmla="*/ 4875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8759" y="0"/>
                  </a:lnTo>
                  <a:lnTo>
                    <a:pt x="48759" y="48759"/>
                  </a:lnTo>
                  <a:lnTo>
                    <a:pt x="0" y="48759"/>
                  </a:lnTo>
                  <a:close/>
                </a:path>
              </a:pathLst>
            </a:custGeom>
            <a:grpFill/>
            <a:ln w="16755" cap="flat">
              <a:noFill/>
              <a:prstDash val="solid"/>
              <a:miter/>
            </a:ln>
          </p:spPr>
          <p:txBody>
            <a:bodyPr rtlCol="0" anchor="ctr"/>
            <a:lstStyle/>
            <a:p>
              <a:endParaRPr lang="en-US" sz="2400"/>
            </a:p>
          </p:txBody>
        </p:sp>
        <p:sp>
          <p:nvSpPr>
            <p:cNvPr id="316" name="Freeform: Shape 315">
              <a:extLst>
                <a:ext uri="{FF2B5EF4-FFF2-40B4-BE49-F238E27FC236}">
                  <a16:creationId xmlns:a16="http://schemas.microsoft.com/office/drawing/2014/main" id="{A3EA9276-CDBB-4CFC-ABB5-7719C940FC90}"/>
                </a:ext>
              </a:extLst>
            </p:cNvPr>
            <p:cNvSpPr/>
            <p:nvPr/>
          </p:nvSpPr>
          <p:spPr>
            <a:xfrm rot="10800000">
              <a:off x="5061168" y="3159456"/>
              <a:ext cx="67023" cy="67023"/>
            </a:xfrm>
            <a:custGeom>
              <a:avLst/>
              <a:gdLst>
                <a:gd name="connsiteX0" fmla="*/ 0 w 67022"/>
                <a:gd name="connsiteY0" fmla="*/ 0 h 67022"/>
                <a:gd name="connsiteX1" fmla="*/ 69536 w 67022"/>
                <a:gd name="connsiteY1" fmla="*/ 0 h 67022"/>
                <a:gd name="connsiteX2" fmla="*/ 69536 w 67022"/>
                <a:gd name="connsiteY2" fmla="*/ 69536 h 67022"/>
                <a:gd name="connsiteX3" fmla="*/ 0 w 67022"/>
                <a:gd name="connsiteY3" fmla="*/ 69536 h 67022"/>
              </a:gdLst>
              <a:ahLst/>
              <a:cxnLst>
                <a:cxn ang="0">
                  <a:pos x="connsiteX0" y="connsiteY0"/>
                </a:cxn>
                <a:cxn ang="0">
                  <a:pos x="connsiteX1" y="connsiteY1"/>
                </a:cxn>
                <a:cxn ang="0">
                  <a:pos x="connsiteX2" y="connsiteY2"/>
                </a:cxn>
                <a:cxn ang="0">
                  <a:pos x="connsiteX3" y="connsiteY3"/>
                </a:cxn>
              </a:cxnLst>
              <a:rect l="l" t="t" r="r" b="b"/>
              <a:pathLst>
                <a:path w="67022" h="67022">
                  <a:moveTo>
                    <a:pt x="0" y="0"/>
                  </a:moveTo>
                  <a:lnTo>
                    <a:pt x="69536" y="0"/>
                  </a:lnTo>
                  <a:lnTo>
                    <a:pt x="69536" y="69536"/>
                  </a:lnTo>
                  <a:lnTo>
                    <a:pt x="0" y="69536"/>
                  </a:lnTo>
                  <a:close/>
                </a:path>
              </a:pathLst>
            </a:custGeom>
            <a:grpFill/>
            <a:ln w="16755" cap="flat">
              <a:noFill/>
              <a:prstDash val="solid"/>
              <a:miter/>
            </a:ln>
          </p:spPr>
          <p:txBody>
            <a:bodyPr rtlCol="0" anchor="ctr"/>
            <a:lstStyle/>
            <a:p>
              <a:endParaRPr lang="en-US" sz="2400"/>
            </a:p>
          </p:txBody>
        </p:sp>
        <p:sp>
          <p:nvSpPr>
            <p:cNvPr id="317" name="Freeform: Shape 316">
              <a:extLst>
                <a:ext uri="{FF2B5EF4-FFF2-40B4-BE49-F238E27FC236}">
                  <a16:creationId xmlns:a16="http://schemas.microsoft.com/office/drawing/2014/main" id="{AD0D1E53-5412-493C-96DF-715FA0C2A2E8}"/>
                </a:ext>
              </a:extLst>
            </p:cNvPr>
            <p:cNvSpPr/>
            <p:nvPr/>
          </p:nvSpPr>
          <p:spPr>
            <a:xfrm rot="10800000">
              <a:off x="5022797" y="3314950"/>
              <a:ext cx="50267" cy="50267"/>
            </a:xfrm>
            <a:custGeom>
              <a:avLst/>
              <a:gdLst>
                <a:gd name="connsiteX0" fmla="*/ 0 w 50267"/>
                <a:gd name="connsiteY0" fmla="*/ 0 h 50267"/>
                <a:gd name="connsiteX1" fmla="*/ 61996 w 50267"/>
                <a:gd name="connsiteY1" fmla="*/ 0 h 50267"/>
                <a:gd name="connsiteX2" fmla="*/ 61996 w 50267"/>
                <a:gd name="connsiteY2" fmla="*/ 61996 h 50267"/>
                <a:gd name="connsiteX3" fmla="*/ 0 w 50267"/>
                <a:gd name="connsiteY3" fmla="*/ 61996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61996" y="0"/>
                  </a:lnTo>
                  <a:lnTo>
                    <a:pt x="61996" y="61996"/>
                  </a:lnTo>
                  <a:lnTo>
                    <a:pt x="0" y="61996"/>
                  </a:lnTo>
                  <a:close/>
                </a:path>
              </a:pathLst>
            </a:custGeom>
            <a:grpFill/>
            <a:ln w="16755" cap="flat">
              <a:noFill/>
              <a:prstDash val="solid"/>
              <a:miter/>
            </a:ln>
          </p:spPr>
          <p:txBody>
            <a:bodyPr rtlCol="0" anchor="ctr"/>
            <a:lstStyle/>
            <a:p>
              <a:endParaRPr lang="en-US" sz="2400"/>
            </a:p>
          </p:txBody>
        </p:sp>
        <p:sp>
          <p:nvSpPr>
            <p:cNvPr id="318" name="Freeform: Shape 317">
              <a:extLst>
                <a:ext uri="{FF2B5EF4-FFF2-40B4-BE49-F238E27FC236}">
                  <a16:creationId xmlns:a16="http://schemas.microsoft.com/office/drawing/2014/main" id="{9B8A2647-346A-410B-AB92-44BED3B91BBE}"/>
                </a:ext>
              </a:extLst>
            </p:cNvPr>
            <p:cNvSpPr/>
            <p:nvPr/>
          </p:nvSpPr>
          <p:spPr>
            <a:xfrm rot="10800000">
              <a:off x="4956780" y="3448493"/>
              <a:ext cx="50267" cy="50267"/>
            </a:xfrm>
            <a:custGeom>
              <a:avLst/>
              <a:gdLst>
                <a:gd name="connsiteX0" fmla="*/ 0 w 50267"/>
                <a:gd name="connsiteY0" fmla="*/ 0 h 50267"/>
                <a:gd name="connsiteX1" fmla="*/ 50602 w 50267"/>
                <a:gd name="connsiteY1" fmla="*/ 0 h 50267"/>
                <a:gd name="connsiteX2" fmla="*/ 50602 w 50267"/>
                <a:gd name="connsiteY2" fmla="*/ 50602 h 50267"/>
                <a:gd name="connsiteX3" fmla="*/ 0 w 50267"/>
                <a:gd name="connsiteY3" fmla="*/ 50602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0602" y="0"/>
                  </a:lnTo>
                  <a:lnTo>
                    <a:pt x="50602" y="50602"/>
                  </a:lnTo>
                  <a:lnTo>
                    <a:pt x="0" y="50602"/>
                  </a:lnTo>
                  <a:close/>
                </a:path>
              </a:pathLst>
            </a:custGeom>
            <a:grpFill/>
            <a:ln w="16755" cap="flat">
              <a:noFill/>
              <a:prstDash val="solid"/>
              <a:miter/>
            </a:ln>
          </p:spPr>
          <p:txBody>
            <a:bodyPr rtlCol="0" anchor="ctr"/>
            <a:lstStyle/>
            <a:p>
              <a:endParaRPr lang="en-US" sz="2400"/>
            </a:p>
          </p:txBody>
        </p:sp>
        <p:sp>
          <p:nvSpPr>
            <p:cNvPr id="319" name="Freeform: Shape 318">
              <a:extLst>
                <a:ext uri="{FF2B5EF4-FFF2-40B4-BE49-F238E27FC236}">
                  <a16:creationId xmlns:a16="http://schemas.microsoft.com/office/drawing/2014/main" id="{3B5C88A7-D217-4CDB-B60D-E9C3A4F7E917}"/>
                </a:ext>
              </a:extLst>
            </p:cNvPr>
            <p:cNvSpPr/>
            <p:nvPr/>
          </p:nvSpPr>
          <p:spPr>
            <a:xfrm rot="10800000">
              <a:off x="4890092" y="3585555"/>
              <a:ext cx="50267" cy="50267"/>
            </a:xfrm>
            <a:custGeom>
              <a:avLst/>
              <a:gdLst>
                <a:gd name="connsiteX0" fmla="*/ 0 w 50267"/>
                <a:gd name="connsiteY0" fmla="*/ 0 h 50267"/>
                <a:gd name="connsiteX1" fmla="*/ 54959 w 50267"/>
                <a:gd name="connsiteY1" fmla="*/ 0 h 50267"/>
                <a:gd name="connsiteX2" fmla="*/ 54959 w 50267"/>
                <a:gd name="connsiteY2" fmla="*/ 54959 h 50267"/>
                <a:gd name="connsiteX3" fmla="*/ 0 w 50267"/>
                <a:gd name="connsiteY3" fmla="*/ 54959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4959" y="0"/>
                  </a:lnTo>
                  <a:lnTo>
                    <a:pt x="54959" y="54959"/>
                  </a:lnTo>
                  <a:lnTo>
                    <a:pt x="0" y="54959"/>
                  </a:lnTo>
                  <a:close/>
                </a:path>
              </a:pathLst>
            </a:custGeom>
            <a:grpFill/>
            <a:ln w="16755" cap="flat">
              <a:noFill/>
              <a:prstDash val="solid"/>
              <a:miter/>
            </a:ln>
          </p:spPr>
          <p:txBody>
            <a:bodyPr rtlCol="0" anchor="ctr"/>
            <a:lstStyle/>
            <a:p>
              <a:endParaRPr lang="en-US" sz="2400"/>
            </a:p>
          </p:txBody>
        </p:sp>
        <p:sp>
          <p:nvSpPr>
            <p:cNvPr id="320" name="Freeform: Shape 319">
              <a:extLst>
                <a:ext uri="{FF2B5EF4-FFF2-40B4-BE49-F238E27FC236}">
                  <a16:creationId xmlns:a16="http://schemas.microsoft.com/office/drawing/2014/main" id="{45A9F355-B1A3-48A0-A429-B4BBF43B6BFC}"/>
                </a:ext>
              </a:extLst>
            </p:cNvPr>
            <p:cNvSpPr/>
            <p:nvPr/>
          </p:nvSpPr>
          <p:spPr>
            <a:xfrm rot="10800000">
              <a:off x="4824075" y="3727141"/>
              <a:ext cx="33511" cy="33511"/>
            </a:xfrm>
            <a:custGeom>
              <a:avLst/>
              <a:gdLst>
                <a:gd name="connsiteX0" fmla="*/ 0 w 33511"/>
                <a:gd name="connsiteY0" fmla="*/ 0 h 33511"/>
                <a:gd name="connsiteX1" fmla="*/ 43565 w 33511"/>
                <a:gd name="connsiteY1" fmla="*/ 0 h 33511"/>
                <a:gd name="connsiteX2" fmla="*/ 43565 w 33511"/>
                <a:gd name="connsiteY2" fmla="*/ 43565 h 33511"/>
                <a:gd name="connsiteX3" fmla="*/ 0 w 33511"/>
                <a:gd name="connsiteY3" fmla="*/ 43565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3565" y="0"/>
                  </a:lnTo>
                  <a:lnTo>
                    <a:pt x="43565" y="43565"/>
                  </a:lnTo>
                  <a:lnTo>
                    <a:pt x="0" y="43565"/>
                  </a:lnTo>
                  <a:close/>
                </a:path>
              </a:pathLst>
            </a:custGeom>
            <a:grpFill/>
            <a:ln w="16755" cap="flat">
              <a:noFill/>
              <a:prstDash val="solid"/>
              <a:miter/>
            </a:ln>
          </p:spPr>
          <p:txBody>
            <a:bodyPr rtlCol="0" anchor="ctr"/>
            <a:lstStyle/>
            <a:p>
              <a:endParaRPr lang="en-US" sz="2400"/>
            </a:p>
          </p:txBody>
        </p:sp>
        <p:sp>
          <p:nvSpPr>
            <p:cNvPr id="321" name="Freeform: Shape 320">
              <a:extLst>
                <a:ext uri="{FF2B5EF4-FFF2-40B4-BE49-F238E27FC236}">
                  <a16:creationId xmlns:a16="http://schemas.microsoft.com/office/drawing/2014/main" id="{29A68515-3E92-4FE3-A199-A2CACC215AE9}"/>
                </a:ext>
              </a:extLst>
            </p:cNvPr>
            <p:cNvSpPr/>
            <p:nvPr/>
          </p:nvSpPr>
          <p:spPr>
            <a:xfrm rot="10800000">
              <a:off x="5235092" y="1766385"/>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322" name="Freeform: Shape 321">
              <a:extLst>
                <a:ext uri="{FF2B5EF4-FFF2-40B4-BE49-F238E27FC236}">
                  <a16:creationId xmlns:a16="http://schemas.microsoft.com/office/drawing/2014/main" id="{837168A1-060C-463C-A9D0-9DE3BD500355}"/>
                </a:ext>
              </a:extLst>
            </p:cNvPr>
            <p:cNvSpPr/>
            <p:nvPr/>
          </p:nvSpPr>
          <p:spPr>
            <a:xfrm rot="10800000">
              <a:off x="5281673" y="2632991"/>
              <a:ext cx="83779" cy="83779"/>
            </a:xfrm>
            <a:custGeom>
              <a:avLst/>
              <a:gdLst>
                <a:gd name="connsiteX0" fmla="*/ 0 w 83778"/>
                <a:gd name="connsiteY0" fmla="*/ 0 h 83778"/>
                <a:gd name="connsiteX1" fmla="*/ 87130 w 83778"/>
                <a:gd name="connsiteY1" fmla="*/ 0 h 83778"/>
                <a:gd name="connsiteX2" fmla="*/ 87130 w 83778"/>
                <a:gd name="connsiteY2" fmla="*/ 87130 h 83778"/>
                <a:gd name="connsiteX3" fmla="*/ 0 w 83778"/>
                <a:gd name="connsiteY3" fmla="*/ 87130 h 83778"/>
              </a:gdLst>
              <a:ahLst/>
              <a:cxnLst>
                <a:cxn ang="0">
                  <a:pos x="connsiteX0" y="connsiteY0"/>
                </a:cxn>
                <a:cxn ang="0">
                  <a:pos x="connsiteX1" y="connsiteY1"/>
                </a:cxn>
                <a:cxn ang="0">
                  <a:pos x="connsiteX2" y="connsiteY2"/>
                </a:cxn>
                <a:cxn ang="0">
                  <a:pos x="connsiteX3" y="connsiteY3"/>
                </a:cxn>
              </a:cxnLst>
              <a:rect l="l" t="t" r="r" b="b"/>
              <a:pathLst>
                <a:path w="83778" h="83778">
                  <a:moveTo>
                    <a:pt x="0" y="0"/>
                  </a:moveTo>
                  <a:lnTo>
                    <a:pt x="87130" y="0"/>
                  </a:lnTo>
                  <a:lnTo>
                    <a:pt x="87130" y="87130"/>
                  </a:lnTo>
                  <a:lnTo>
                    <a:pt x="0" y="87130"/>
                  </a:lnTo>
                  <a:close/>
                </a:path>
              </a:pathLst>
            </a:custGeom>
            <a:grpFill/>
            <a:ln w="16755" cap="flat">
              <a:noFill/>
              <a:prstDash val="solid"/>
              <a:miter/>
            </a:ln>
          </p:spPr>
          <p:txBody>
            <a:bodyPr rtlCol="0" anchor="ctr"/>
            <a:lstStyle/>
            <a:p>
              <a:endParaRPr lang="en-US" sz="2400"/>
            </a:p>
          </p:txBody>
        </p:sp>
        <p:sp>
          <p:nvSpPr>
            <p:cNvPr id="323" name="Freeform: Shape 322">
              <a:extLst>
                <a:ext uri="{FF2B5EF4-FFF2-40B4-BE49-F238E27FC236}">
                  <a16:creationId xmlns:a16="http://schemas.microsoft.com/office/drawing/2014/main" id="{F26AA58C-2CC7-4D22-9CE5-17CEE693A2B9}"/>
                </a:ext>
              </a:extLst>
            </p:cNvPr>
            <p:cNvSpPr/>
            <p:nvPr/>
          </p:nvSpPr>
          <p:spPr>
            <a:xfrm rot="10800000">
              <a:off x="5293738" y="2813619"/>
              <a:ext cx="33511" cy="33511"/>
            </a:xfrm>
            <a:custGeom>
              <a:avLst/>
              <a:gdLst>
                <a:gd name="connsiteX0" fmla="*/ 0 w 33511"/>
                <a:gd name="connsiteY0" fmla="*/ 0 h 33511"/>
                <a:gd name="connsiteX1" fmla="*/ 46916 w 33511"/>
                <a:gd name="connsiteY1" fmla="*/ 0 h 33511"/>
                <a:gd name="connsiteX2" fmla="*/ 46916 w 33511"/>
                <a:gd name="connsiteY2" fmla="*/ 46916 h 33511"/>
                <a:gd name="connsiteX3" fmla="*/ 0 w 33511"/>
                <a:gd name="connsiteY3" fmla="*/ 46916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6916" y="0"/>
                  </a:lnTo>
                  <a:lnTo>
                    <a:pt x="46916" y="46916"/>
                  </a:lnTo>
                  <a:lnTo>
                    <a:pt x="0" y="46916"/>
                  </a:lnTo>
                  <a:close/>
                </a:path>
              </a:pathLst>
            </a:custGeom>
            <a:grpFill/>
            <a:ln w="16755" cap="flat">
              <a:noFill/>
              <a:prstDash val="solid"/>
              <a:miter/>
            </a:ln>
          </p:spPr>
          <p:txBody>
            <a:bodyPr rtlCol="0" anchor="ctr"/>
            <a:lstStyle/>
            <a:p>
              <a:endParaRPr lang="en-US" sz="2400"/>
            </a:p>
          </p:txBody>
        </p:sp>
        <p:sp>
          <p:nvSpPr>
            <p:cNvPr id="324" name="Freeform: Shape 323">
              <a:extLst>
                <a:ext uri="{FF2B5EF4-FFF2-40B4-BE49-F238E27FC236}">
                  <a16:creationId xmlns:a16="http://schemas.microsoft.com/office/drawing/2014/main" id="{A6B5B000-9A91-4A4E-9E83-EDDBE3AACA6A}"/>
                </a:ext>
              </a:extLst>
            </p:cNvPr>
            <p:cNvSpPr/>
            <p:nvPr/>
          </p:nvSpPr>
          <p:spPr>
            <a:xfrm rot="10800000">
              <a:off x="5266593" y="2962745"/>
              <a:ext cx="33511" cy="33511"/>
            </a:xfrm>
            <a:custGeom>
              <a:avLst/>
              <a:gdLst>
                <a:gd name="connsiteX0" fmla="*/ 0 w 33511"/>
                <a:gd name="connsiteY0" fmla="*/ 0 h 33511"/>
                <a:gd name="connsiteX1" fmla="*/ 46916 w 33511"/>
                <a:gd name="connsiteY1" fmla="*/ 0 h 33511"/>
                <a:gd name="connsiteX2" fmla="*/ 46916 w 33511"/>
                <a:gd name="connsiteY2" fmla="*/ 46916 h 33511"/>
                <a:gd name="connsiteX3" fmla="*/ 0 w 33511"/>
                <a:gd name="connsiteY3" fmla="*/ 46916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6916" y="0"/>
                  </a:lnTo>
                  <a:lnTo>
                    <a:pt x="46916" y="46916"/>
                  </a:lnTo>
                  <a:lnTo>
                    <a:pt x="0" y="46916"/>
                  </a:lnTo>
                  <a:close/>
                </a:path>
              </a:pathLst>
            </a:custGeom>
            <a:grpFill/>
            <a:ln w="16755" cap="flat">
              <a:noFill/>
              <a:prstDash val="solid"/>
              <a:miter/>
            </a:ln>
          </p:spPr>
          <p:txBody>
            <a:bodyPr rtlCol="0" anchor="ctr"/>
            <a:lstStyle/>
            <a:p>
              <a:endParaRPr lang="en-US" sz="2400"/>
            </a:p>
          </p:txBody>
        </p:sp>
        <p:sp>
          <p:nvSpPr>
            <p:cNvPr id="325" name="Freeform: Shape 324">
              <a:extLst>
                <a:ext uri="{FF2B5EF4-FFF2-40B4-BE49-F238E27FC236}">
                  <a16:creationId xmlns:a16="http://schemas.microsoft.com/office/drawing/2014/main" id="{5EB4084D-81F6-4AEF-8B74-F69964775F32}"/>
                </a:ext>
              </a:extLst>
            </p:cNvPr>
            <p:cNvSpPr/>
            <p:nvPr/>
          </p:nvSpPr>
          <p:spPr>
            <a:xfrm rot="10800000">
              <a:off x="5213980" y="3093271"/>
              <a:ext cx="67023" cy="67023"/>
            </a:xfrm>
            <a:custGeom>
              <a:avLst/>
              <a:gdLst>
                <a:gd name="connsiteX0" fmla="*/ 0 w 67022"/>
                <a:gd name="connsiteY0" fmla="*/ 0 h 67022"/>
                <a:gd name="connsiteX1" fmla="*/ 80428 w 67022"/>
                <a:gd name="connsiteY1" fmla="*/ 0 h 67022"/>
                <a:gd name="connsiteX2" fmla="*/ 80428 w 67022"/>
                <a:gd name="connsiteY2" fmla="*/ 80427 h 67022"/>
                <a:gd name="connsiteX3" fmla="*/ 0 w 67022"/>
                <a:gd name="connsiteY3" fmla="*/ 80427 h 67022"/>
              </a:gdLst>
              <a:ahLst/>
              <a:cxnLst>
                <a:cxn ang="0">
                  <a:pos x="connsiteX0" y="connsiteY0"/>
                </a:cxn>
                <a:cxn ang="0">
                  <a:pos x="connsiteX1" y="connsiteY1"/>
                </a:cxn>
                <a:cxn ang="0">
                  <a:pos x="connsiteX2" y="connsiteY2"/>
                </a:cxn>
                <a:cxn ang="0">
                  <a:pos x="connsiteX3" y="connsiteY3"/>
                </a:cxn>
              </a:cxnLst>
              <a:rect l="l" t="t" r="r" b="b"/>
              <a:pathLst>
                <a:path w="67022" h="67022">
                  <a:moveTo>
                    <a:pt x="0" y="0"/>
                  </a:moveTo>
                  <a:lnTo>
                    <a:pt x="80428" y="0"/>
                  </a:lnTo>
                  <a:lnTo>
                    <a:pt x="80428" y="80427"/>
                  </a:lnTo>
                  <a:lnTo>
                    <a:pt x="0" y="80427"/>
                  </a:lnTo>
                  <a:close/>
                </a:path>
              </a:pathLst>
            </a:custGeom>
            <a:grpFill/>
            <a:ln w="16755" cap="flat">
              <a:noFill/>
              <a:prstDash val="solid"/>
              <a:miter/>
            </a:ln>
          </p:spPr>
          <p:txBody>
            <a:bodyPr rtlCol="0" anchor="ctr"/>
            <a:lstStyle/>
            <a:p>
              <a:endParaRPr lang="en-US" sz="2400"/>
            </a:p>
          </p:txBody>
        </p:sp>
        <p:sp>
          <p:nvSpPr>
            <p:cNvPr id="326" name="Freeform: Shape 325">
              <a:extLst>
                <a:ext uri="{FF2B5EF4-FFF2-40B4-BE49-F238E27FC236}">
                  <a16:creationId xmlns:a16="http://schemas.microsoft.com/office/drawing/2014/main" id="{7E2BCDF1-C492-4EC2-BB94-B37E092E8C20}"/>
                </a:ext>
              </a:extLst>
            </p:cNvPr>
            <p:cNvSpPr/>
            <p:nvPr/>
          </p:nvSpPr>
          <p:spPr>
            <a:xfrm rot="10800000">
              <a:off x="5187004" y="3255802"/>
              <a:ext cx="33511" cy="33511"/>
            </a:xfrm>
            <a:custGeom>
              <a:avLst/>
              <a:gdLst>
                <a:gd name="connsiteX0" fmla="*/ 0 w 33511"/>
                <a:gd name="connsiteY0" fmla="*/ 0 h 33511"/>
                <a:gd name="connsiteX1" fmla="*/ 48759 w 33511"/>
                <a:gd name="connsiteY1" fmla="*/ 0 h 33511"/>
                <a:gd name="connsiteX2" fmla="*/ 48759 w 33511"/>
                <a:gd name="connsiteY2" fmla="*/ 48759 h 33511"/>
                <a:gd name="connsiteX3" fmla="*/ 0 w 33511"/>
                <a:gd name="connsiteY3" fmla="*/ 4875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8759" y="0"/>
                  </a:lnTo>
                  <a:lnTo>
                    <a:pt x="48759" y="48759"/>
                  </a:lnTo>
                  <a:lnTo>
                    <a:pt x="0" y="48759"/>
                  </a:lnTo>
                  <a:close/>
                </a:path>
              </a:pathLst>
            </a:custGeom>
            <a:grpFill/>
            <a:ln w="16755" cap="flat">
              <a:noFill/>
              <a:prstDash val="solid"/>
              <a:miter/>
            </a:ln>
          </p:spPr>
          <p:txBody>
            <a:bodyPr rtlCol="0" anchor="ctr"/>
            <a:lstStyle/>
            <a:p>
              <a:endParaRPr lang="en-US" sz="2400"/>
            </a:p>
          </p:txBody>
        </p:sp>
        <p:sp>
          <p:nvSpPr>
            <p:cNvPr id="327" name="Freeform: Shape 326">
              <a:extLst>
                <a:ext uri="{FF2B5EF4-FFF2-40B4-BE49-F238E27FC236}">
                  <a16:creationId xmlns:a16="http://schemas.microsoft.com/office/drawing/2014/main" id="{52A42591-6AD4-4024-99F0-ED0325A320C8}"/>
                </a:ext>
              </a:extLst>
            </p:cNvPr>
            <p:cNvSpPr/>
            <p:nvPr/>
          </p:nvSpPr>
          <p:spPr>
            <a:xfrm rot="10800000">
              <a:off x="5133721" y="3397723"/>
              <a:ext cx="33511" cy="33511"/>
            </a:xfrm>
            <a:custGeom>
              <a:avLst/>
              <a:gdLst>
                <a:gd name="connsiteX0" fmla="*/ 0 w 33511"/>
                <a:gd name="connsiteY0" fmla="*/ 0 h 33511"/>
                <a:gd name="connsiteX1" fmla="*/ 48759 w 33511"/>
                <a:gd name="connsiteY1" fmla="*/ 0 h 33511"/>
                <a:gd name="connsiteX2" fmla="*/ 48759 w 33511"/>
                <a:gd name="connsiteY2" fmla="*/ 48759 h 33511"/>
                <a:gd name="connsiteX3" fmla="*/ 0 w 33511"/>
                <a:gd name="connsiteY3" fmla="*/ 4875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8759" y="0"/>
                  </a:lnTo>
                  <a:lnTo>
                    <a:pt x="48759" y="48759"/>
                  </a:lnTo>
                  <a:lnTo>
                    <a:pt x="0" y="48759"/>
                  </a:lnTo>
                  <a:close/>
                </a:path>
              </a:pathLst>
            </a:custGeom>
            <a:grpFill/>
            <a:ln w="16755" cap="flat">
              <a:noFill/>
              <a:prstDash val="solid"/>
              <a:miter/>
            </a:ln>
          </p:spPr>
          <p:txBody>
            <a:bodyPr rtlCol="0" anchor="ctr"/>
            <a:lstStyle/>
            <a:p>
              <a:endParaRPr lang="en-US" sz="2400"/>
            </a:p>
          </p:txBody>
        </p:sp>
        <p:sp>
          <p:nvSpPr>
            <p:cNvPr id="328" name="Freeform: Shape 327">
              <a:extLst>
                <a:ext uri="{FF2B5EF4-FFF2-40B4-BE49-F238E27FC236}">
                  <a16:creationId xmlns:a16="http://schemas.microsoft.com/office/drawing/2014/main" id="{9839D3F6-A8C7-4174-B836-B2EE00579FF5}"/>
                </a:ext>
              </a:extLst>
            </p:cNvPr>
            <p:cNvSpPr/>
            <p:nvPr/>
          </p:nvSpPr>
          <p:spPr>
            <a:xfrm rot="10800000">
              <a:off x="5054633" y="3518699"/>
              <a:ext cx="67023" cy="67023"/>
            </a:xfrm>
            <a:custGeom>
              <a:avLst/>
              <a:gdLst>
                <a:gd name="connsiteX0" fmla="*/ 0 w 67022"/>
                <a:gd name="connsiteY0" fmla="*/ 0 h 67022"/>
                <a:gd name="connsiteX1" fmla="*/ 80930 w 67022"/>
                <a:gd name="connsiteY1" fmla="*/ 0 h 67022"/>
                <a:gd name="connsiteX2" fmla="*/ 80930 w 67022"/>
                <a:gd name="connsiteY2" fmla="*/ 80930 h 67022"/>
                <a:gd name="connsiteX3" fmla="*/ 0 w 67022"/>
                <a:gd name="connsiteY3" fmla="*/ 80930 h 67022"/>
              </a:gdLst>
              <a:ahLst/>
              <a:cxnLst>
                <a:cxn ang="0">
                  <a:pos x="connsiteX0" y="connsiteY0"/>
                </a:cxn>
                <a:cxn ang="0">
                  <a:pos x="connsiteX1" y="connsiteY1"/>
                </a:cxn>
                <a:cxn ang="0">
                  <a:pos x="connsiteX2" y="connsiteY2"/>
                </a:cxn>
                <a:cxn ang="0">
                  <a:pos x="connsiteX3" y="connsiteY3"/>
                </a:cxn>
              </a:cxnLst>
              <a:rect l="l" t="t" r="r" b="b"/>
              <a:pathLst>
                <a:path w="67022" h="67022">
                  <a:moveTo>
                    <a:pt x="0" y="0"/>
                  </a:moveTo>
                  <a:lnTo>
                    <a:pt x="80930" y="0"/>
                  </a:lnTo>
                  <a:lnTo>
                    <a:pt x="80930" y="80930"/>
                  </a:lnTo>
                  <a:lnTo>
                    <a:pt x="0" y="80930"/>
                  </a:lnTo>
                  <a:close/>
                </a:path>
              </a:pathLst>
            </a:custGeom>
            <a:grpFill/>
            <a:ln w="16755" cap="flat">
              <a:noFill/>
              <a:prstDash val="solid"/>
              <a:miter/>
            </a:ln>
          </p:spPr>
          <p:txBody>
            <a:bodyPr rtlCol="0" anchor="ctr"/>
            <a:lstStyle/>
            <a:p>
              <a:endParaRPr lang="en-US" sz="2400"/>
            </a:p>
          </p:txBody>
        </p:sp>
        <p:sp>
          <p:nvSpPr>
            <p:cNvPr id="329" name="Freeform: Shape 328">
              <a:extLst>
                <a:ext uri="{FF2B5EF4-FFF2-40B4-BE49-F238E27FC236}">
                  <a16:creationId xmlns:a16="http://schemas.microsoft.com/office/drawing/2014/main" id="{E04565A4-24D3-43AB-BBA1-1AA9C5F8CA62}"/>
                </a:ext>
              </a:extLst>
            </p:cNvPr>
            <p:cNvSpPr/>
            <p:nvPr/>
          </p:nvSpPr>
          <p:spPr>
            <a:xfrm rot="10800000">
              <a:off x="5000010" y="3668496"/>
              <a:ext cx="33511" cy="33511"/>
            </a:xfrm>
            <a:custGeom>
              <a:avLst/>
              <a:gdLst>
                <a:gd name="connsiteX0" fmla="*/ 0 w 33511"/>
                <a:gd name="connsiteY0" fmla="*/ 0 h 33511"/>
                <a:gd name="connsiteX1" fmla="*/ 44403 w 33511"/>
                <a:gd name="connsiteY1" fmla="*/ 0 h 33511"/>
                <a:gd name="connsiteX2" fmla="*/ 44403 w 33511"/>
                <a:gd name="connsiteY2" fmla="*/ 44402 h 33511"/>
                <a:gd name="connsiteX3" fmla="*/ 0 w 33511"/>
                <a:gd name="connsiteY3" fmla="*/ 44402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4403" y="0"/>
                  </a:lnTo>
                  <a:lnTo>
                    <a:pt x="44403" y="44402"/>
                  </a:lnTo>
                  <a:lnTo>
                    <a:pt x="0" y="44402"/>
                  </a:lnTo>
                  <a:close/>
                </a:path>
              </a:pathLst>
            </a:custGeom>
            <a:grpFill/>
            <a:ln w="16755" cap="flat">
              <a:noFill/>
              <a:prstDash val="solid"/>
              <a:miter/>
            </a:ln>
          </p:spPr>
          <p:txBody>
            <a:bodyPr rtlCol="0" anchor="ctr"/>
            <a:lstStyle/>
            <a:p>
              <a:endParaRPr lang="en-US" sz="2400"/>
            </a:p>
          </p:txBody>
        </p:sp>
        <p:sp>
          <p:nvSpPr>
            <p:cNvPr id="330" name="Freeform: Shape 329">
              <a:extLst>
                <a:ext uri="{FF2B5EF4-FFF2-40B4-BE49-F238E27FC236}">
                  <a16:creationId xmlns:a16="http://schemas.microsoft.com/office/drawing/2014/main" id="{08081A67-27F3-448F-8CA4-6AC14C378E54}"/>
                </a:ext>
              </a:extLst>
            </p:cNvPr>
            <p:cNvSpPr/>
            <p:nvPr/>
          </p:nvSpPr>
          <p:spPr>
            <a:xfrm rot="10800000">
              <a:off x="5334789" y="1687968"/>
              <a:ext cx="16756" cy="16756"/>
            </a:xfrm>
            <a:custGeom>
              <a:avLst/>
              <a:gdLst>
                <a:gd name="connsiteX0" fmla="*/ 0 w 0"/>
                <a:gd name="connsiteY0" fmla="*/ 0 h 0"/>
                <a:gd name="connsiteX1" fmla="*/ 12734 w 0"/>
                <a:gd name="connsiteY1" fmla="*/ 0 h 0"/>
                <a:gd name="connsiteX2" fmla="*/ 12734 w 0"/>
                <a:gd name="connsiteY2" fmla="*/ 12734 h 0"/>
                <a:gd name="connsiteX3" fmla="*/ 0 w 0"/>
                <a:gd name="connsiteY3" fmla="*/ 12734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734" y="0"/>
                  </a:lnTo>
                  <a:lnTo>
                    <a:pt x="12734" y="12734"/>
                  </a:lnTo>
                  <a:lnTo>
                    <a:pt x="0" y="12734"/>
                  </a:lnTo>
                  <a:close/>
                </a:path>
              </a:pathLst>
            </a:custGeom>
            <a:grpFill/>
            <a:ln w="16755" cap="flat">
              <a:noFill/>
              <a:prstDash val="solid"/>
              <a:miter/>
            </a:ln>
          </p:spPr>
          <p:txBody>
            <a:bodyPr rtlCol="0" anchor="ctr"/>
            <a:lstStyle/>
            <a:p>
              <a:endParaRPr lang="en-US" sz="2400"/>
            </a:p>
          </p:txBody>
        </p:sp>
        <p:sp>
          <p:nvSpPr>
            <p:cNvPr id="331" name="Freeform: Shape 330">
              <a:extLst>
                <a:ext uri="{FF2B5EF4-FFF2-40B4-BE49-F238E27FC236}">
                  <a16:creationId xmlns:a16="http://schemas.microsoft.com/office/drawing/2014/main" id="{C22563C5-0671-402A-BFCC-D9AAA6E751C0}"/>
                </a:ext>
              </a:extLst>
            </p:cNvPr>
            <p:cNvSpPr/>
            <p:nvPr/>
          </p:nvSpPr>
          <p:spPr>
            <a:xfrm rot="10800000">
              <a:off x="5378018" y="1839272"/>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332" name="Freeform: Shape 331">
              <a:extLst>
                <a:ext uri="{FF2B5EF4-FFF2-40B4-BE49-F238E27FC236}">
                  <a16:creationId xmlns:a16="http://schemas.microsoft.com/office/drawing/2014/main" id="{EDEDBFFE-C825-4CE9-B6C8-C2D2C3618C46}"/>
                </a:ext>
              </a:extLst>
            </p:cNvPr>
            <p:cNvSpPr/>
            <p:nvPr/>
          </p:nvSpPr>
          <p:spPr>
            <a:xfrm rot="10800000">
              <a:off x="5408179" y="1987896"/>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333" name="Freeform: Shape 332">
              <a:extLst>
                <a:ext uri="{FF2B5EF4-FFF2-40B4-BE49-F238E27FC236}">
                  <a16:creationId xmlns:a16="http://schemas.microsoft.com/office/drawing/2014/main" id="{B7600531-F38B-4528-84BF-BCCAACA4CA41}"/>
                </a:ext>
              </a:extLst>
            </p:cNvPr>
            <p:cNvSpPr/>
            <p:nvPr/>
          </p:nvSpPr>
          <p:spPr>
            <a:xfrm rot="10800000">
              <a:off x="5429793" y="2137860"/>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334" name="Freeform: Shape 333">
              <a:extLst>
                <a:ext uri="{FF2B5EF4-FFF2-40B4-BE49-F238E27FC236}">
                  <a16:creationId xmlns:a16="http://schemas.microsoft.com/office/drawing/2014/main" id="{8912BDA6-4855-4288-AB73-E5A5199B9EEC}"/>
                </a:ext>
              </a:extLst>
            </p:cNvPr>
            <p:cNvSpPr/>
            <p:nvPr/>
          </p:nvSpPr>
          <p:spPr>
            <a:xfrm rot="10800000">
              <a:off x="5442695" y="2288829"/>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335" name="Freeform: Shape 334">
              <a:extLst>
                <a:ext uri="{FF2B5EF4-FFF2-40B4-BE49-F238E27FC236}">
                  <a16:creationId xmlns:a16="http://schemas.microsoft.com/office/drawing/2014/main" id="{F0E3083D-22DB-41B4-8E47-310670785C20}"/>
                </a:ext>
              </a:extLst>
            </p:cNvPr>
            <p:cNvSpPr/>
            <p:nvPr/>
          </p:nvSpPr>
          <p:spPr>
            <a:xfrm rot="10800000">
              <a:off x="5447052" y="2440468"/>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336" name="Freeform: Shape 335">
              <a:extLst>
                <a:ext uri="{FF2B5EF4-FFF2-40B4-BE49-F238E27FC236}">
                  <a16:creationId xmlns:a16="http://schemas.microsoft.com/office/drawing/2014/main" id="{31BCA6D7-A352-4791-BF49-C618C31F5A9F}"/>
                </a:ext>
              </a:extLst>
            </p:cNvPr>
            <p:cNvSpPr/>
            <p:nvPr/>
          </p:nvSpPr>
          <p:spPr>
            <a:xfrm rot="10800000">
              <a:off x="5442695" y="2591940"/>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337" name="Freeform: Shape 336">
              <a:extLst>
                <a:ext uri="{FF2B5EF4-FFF2-40B4-BE49-F238E27FC236}">
                  <a16:creationId xmlns:a16="http://schemas.microsoft.com/office/drawing/2014/main" id="{19AF3859-6A5E-4FD2-B542-91342063FAC9}"/>
                </a:ext>
              </a:extLst>
            </p:cNvPr>
            <p:cNvSpPr/>
            <p:nvPr/>
          </p:nvSpPr>
          <p:spPr>
            <a:xfrm rot="10800000">
              <a:off x="5397455" y="2710738"/>
              <a:ext cx="83779" cy="83779"/>
            </a:xfrm>
            <a:custGeom>
              <a:avLst/>
              <a:gdLst>
                <a:gd name="connsiteX0" fmla="*/ 0 w 83778"/>
                <a:gd name="connsiteY0" fmla="*/ 0 h 83778"/>
                <a:gd name="connsiteX1" fmla="*/ 91821 w 83778"/>
                <a:gd name="connsiteY1" fmla="*/ 0 h 83778"/>
                <a:gd name="connsiteX2" fmla="*/ 91821 w 83778"/>
                <a:gd name="connsiteY2" fmla="*/ 91821 h 83778"/>
                <a:gd name="connsiteX3" fmla="*/ 0 w 83778"/>
                <a:gd name="connsiteY3" fmla="*/ 91821 h 83778"/>
              </a:gdLst>
              <a:ahLst/>
              <a:cxnLst>
                <a:cxn ang="0">
                  <a:pos x="connsiteX0" y="connsiteY0"/>
                </a:cxn>
                <a:cxn ang="0">
                  <a:pos x="connsiteX1" y="connsiteY1"/>
                </a:cxn>
                <a:cxn ang="0">
                  <a:pos x="connsiteX2" y="connsiteY2"/>
                </a:cxn>
                <a:cxn ang="0">
                  <a:pos x="connsiteX3" y="connsiteY3"/>
                </a:cxn>
              </a:cxnLst>
              <a:rect l="l" t="t" r="r" b="b"/>
              <a:pathLst>
                <a:path w="83778" h="83778">
                  <a:moveTo>
                    <a:pt x="0" y="0"/>
                  </a:moveTo>
                  <a:lnTo>
                    <a:pt x="91821" y="0"/>
                  </a:lnTo>
                  <a:lnTo>
                    <a:pt x="91821" y="91821"/>
                  </a:lnTo>
                  <a:lnTo>
                    <a:pt x="0" y="91821"/>
                  </a:lnTo>
                  <a:close/>
                </a:path>
              </a:pathLst>
            </a:custGeom>
            <a:grpFill/>
            <a:ln w="16755" cap="flat">
              <a:noFill/>
              <a:prstDash val="solid"/>
              <a:miter/>
            </a:ln>
          </p:spPr>
          <p:txBody>
            <a:bodyPr rtlCol="0" anchor="ctr"/>
            <a:lstStyle/>
            <a:p>
              <a:endParaRPr lang="en-US" sz="2400"/>
            </a:p>
          </p:txBody>
        </p:sp>
        <p:sp>
          <p:nvSpPr>
            <p:cNvPr id="338" name="Freeform: Shape 337">
              <a:extLst>
                <a:ext uri="{FF2B5EF4-FFF2-40B4-BE49-F238E27FC236}">
                  <a16:creationId xmlns:a16="http://schemas.microsoft.com/office/drawing/2014/main" id="{DCE83963-1AC8-4C82-B476-B8D67D19434E}"/>
                </a:ext>
              </a:extLst>
            </p:cNvPr>
            <p:cNvSpPr/>
            <p:nvPr/>
          </p:nvSpPr>
          <p:spPr>
            <a:xfrm rot="10800000">
              <a:off x="5376008" y="2860702"/>
              <a:ext cx="83779" cy="83779"/>
            </a:xfrm>
            <a:custGeom>
              <a:avLst/>
              <a:gdLst>
                <a:gd name="connsiteX0" fmla="*/ 0 w 83778"/>
                <a:gd name="connsiteY0" fmla="*/ 0 h 83778"/>
                <a:gd name="connsiteX1" fmla="*/ 91821 w 83778"/>
                <a:gd name="connsiteY1" fmla="*/ 0 h 83778"/>
                <a:gd name="connsiteX2" fmla="*/ 91821 w 83778"/>
                <a:gd name="connsiteY2" fmla="*/ 91821 h 83778"/>
                <a:gd name="connsiteX3" fmla="*/ 0 w 83778"/>
                <a:gd name="connsiteY3" fmla="*/ 91821 h 83778"/>
              </a:gdLst>
              <a:ahLst/>
              <a:cxnLst>
                <a:cxn ang="0">
                  <a:pos x="connsiteX0" y="connsiteY0"/>
                </a:cxn>
                <a:cxn ang="0">
                  <a:pos x="connsiteX1" y="connsiteY1"/>
                </a:cxn>
                <a:cxn ang="0">
                  <a:pos x="connsiteX2" y="connsiteY2"/>
                </a:cxn>
                <a:cxn ang="0">
                  <a:pos x="connsiteX3" y="connsiteY3"/>
                </a:cxn>
              </a:cxnLst>
              <a:rect l="l" t="t" r="r" b="b"/>
              <a:pathLst>
                <a:path w="83778" h="83778">
                  <a:moveTo>
                    <a:pt x="0" y="0"/>
                  </a:moveTo>
                  <a:lnTo>
                    <a:pt x="91821" y="0"/>
                  </a:lnTo>
                  <a:lnTo>
                    <a:pt x="91821" y="91821"/>
                  </a:lnTo>
                  <a:lnTo>
                    <a:pt x="0" y="91821"/>
                  </a:lnTo>
                  <a:close/>
                </a:path>
              </a:pathLst>
            </a:custGeom>
            <a:grpFill/>
            <a:ln w="16755" cap="flat">
              <a:noFill/>
              <a:prstDash val="solid"/>
              <a:miter/>
            </a:ln>
          </p:spPr>
          <p:txBody>
            <a:bodyPr rtlCol="0" anchor="ctr"/>
            <a:lstStyle/>
            <a:p>
              <a:endParaRPr lang="en-US" sz="2400"/>
            </a:p>
          </p:txBody>
        </p:sp>
        <p:sp>
          <p:nvSpPr>
            <p:cNvPr id="339" name="Freeform: Shape 338">
              <a:extLst>
                <a:ext uri="{FF2B5EF4-FFF2-40B4-BE49-F238E27FC236}">
                  <a16:creationId xmlns:a16="http://schemas.microsoft.com/office/drawing/2014/main" id="{159D3CE4-BB8F-4994-9D67-9F76CCBFF7D0}"/>
                </a:ext>
              </a:extLst>
            </p:cNvPr>
            <p:cNvSpPr/>
            <p:nvPr/>
          </p:nvSpPr>
          <p:spPr>
            <a:xfrm rot="10800000">
              <a:off x="5373663" y="3037140"/>
              <a:ext cx="33511" cy="33511"/>
            </a:xfrm>
            <a:custGeom>
              <a:avLst/>
              <a:gdLst>
                <a:gd name="connsiteX0" fmla="*/ 0 w 33511"/>
                <a:gd name="connsiteY0" fmla="*/ 0 h 33511"/>
                <a:gd name="connsiteX1" fmla="*/ 46916 w 33511"/>
                <a:gd name="connsiteY1" fmla="*/ 0 h 33511"/>
                <a:gd name="connsiteX2" fmla="*/ 46916 w 33511"/>
                <a:gd name="connsiteY2" fmla="*/ 46916 h 33511"/>
                <a:gd name="connsiteX3" fmla="*/ 0 w 33511"/>
                <a:gd name="connsiteY3" fmla="*/ 46916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6916" y="0"/>
                  </a:lnTo>
                  <a:lnTo>
                    <a:pt x="46916" y="46916"/>
                  </a:lnTo>
                  <a:lnTo>
                    <a:pt x="0" y="46916"/>
                  </a:lnTo>
                  <a:close/>
                </a:path>
              </a:pathLst>
            </a:custGeom>
            <a:grpFill/>
            <a:ln w="16755" cap="flat">
              <a:noFill/>
              <a:prstDash val="solid"/>
              <a:miter/>
            </a:ln>
          </p:spPr>
          <p:txBody>
            <a:bodyPr rtlCol="0" anchor="ctr"/>
            <a:lstStyle/>
            <a:p>
              <a:endParaRPr lang="en-US" sz="2400"/>
            </a:p>
          </p:txBody>
        </p:sp>
        <p:sp>
          <p:nvSpPr>
            <p:cNvPr id="340" name="Freeform: Shape 339">
              <a:extLst>
                <a:ext uri="{FF2B5EF4-FFF2-40B4-BE49-F238E27FC236}">
                  <a16:creationId xmlns:a16="http://schemas.microsoft.com/office/drawing/2014/main" id="{6A1C7228-3951-468F-8745-2A0049C7DC16}"/>
                </a:ext>
              </a:extLst>
            </p:cNvPr>
            <p:cNvSpPr/>
            <p:nvPr/>
          </p:nvSpPr>
          <p:spPr>
            <a:xfrm rot="10800000">
              <a:off x="5335124" y="3183753"/>
              <a:ext cx="33511" cy="33511"/>
            </a:xfrm>
            <a:custGeom>
              <a:avLst/>
              <a:gdLst>
                <a:gd name="connsiteX0" fmla="*/ 0 w 33511"/>
                <a:gd name="connsiteY0" fmla="*/ 0 h 33511"/>
                <a:gd name="connsiteX1" fmla="*/ 46916 w 33511"/>
                <a:gd name="connsiteY1" fmla="*/ 0 h 33511"/>
                <a:gd name="connsiteX2" fmla="*/ 46916 w 33511"/>
                <a:gd name="connsiteY2" fmla="*/ 46916 h 33511"/>
                <a:gd name="connsiteX3" fmla="*/ 0 w 33511"/>
                <a:gd name="connsiteY3" fmla="*/ 46916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6916" y="0"/>
                  </a:lnTo>
                  <a:lnTo>
                    <a:pt x="46916" y="46916"/>
                  </a:lnTo>
                  <a:lnTo>
                    <a:pt x="0" y="46916"/>
                  </a:lnTo>
                  <a:close/>
                </a:path>
              </a:pathLst>
            </a:custGeom>
            <a:grpFill/>
            <a:ln w="16755" cap="flat">
              <a:noFill/>
              <a:prstDash val="solid"/>
              <a:miter/>
            </a:ln>
          </p:spPr>
          <p:txBody>
            <a:bodyPr rtlCol="0" anchor="ctr"/>
            <a:lstStyle/>
            <a:p>
              <a:endParaRPr lang="en-US" sz="2400"/>
            </a:p>
          </p:txBody>
        </p:sp>
        <p:sp>
          <p:nvSpPr>
            <p:cNvPr id="341" name="Freeform: Shape 340">
              <a:extLst>
                <a:ext uri="{FF2B5EF4-FFF2-40B4-BE49-F238E27FC236}">
                  <a16:creationId xmlns:a16="http://schemas.microsoft.com/office/drawing/2014/main" id="{48C61DFC-F0BA-4BED-BDDB-2D39D1C603C7}"/>
                </a:ext>
              </a:extLst>
            </p:cNvPr>
            <p:cNvSpPr/>
            <p:nvPr/>
          </p:nvSpPr>
          <p:spPr>
            <a:xfrm rot="10800000">
              <a:off x="5262571" y="3302215"/>
              <a:ext cx="83779" cy="83779"/>
            </a:xfrm>
            <a:custGeom>
              <a:avLst/>
              <a:gdLst>
                <a:gd name="connsiteX0" fmla="*/ 0 w 83778"/>
                <a:gd name="connsiteY0" fmla="*/ 0 h 83778"/>
                <a:gd name="connsiteX1" fmla="*/ 96010 w 83778"/>
                <a:gd name="connsiteY1" fmla="*/ 0 h 83778"/>
                <a:gd name="connsiteX2" fmla="*/ 96010 w 83778"/>
                <a:gd name="connsiteY2" fmla="*/ 96010 h 83778"/>
                <a:gd name="connsiteX3" fmla="*/ 0 w 83778"/>
                <a:gd name="connsiteY3" fmla="*/ 96010 h 83778"/>
              </a:gdLst>
              <a:ahLst/>
              <a:cxnLst>
                <a:cxn ang="0">
                  <a:pos x="connsiteX0" y="connsiteY0"/>
                </a:cxn>
                <a:cxn ang="0">
                  <a:pos x="connsiteX1" y="connsiteY1"/>
                </a:cxn>
                <a:cxn ang="0">
                  <a:pos x="connsiteX2" y="connsiteY2"/>
                </a:cxn>
                <a:cxn ang="0">
                  <a:pos x="connsiteX3" y="connsiteY3"/>
                </a:cxn>
              </a:cxnLst>
              <a:rect l="l" t="t" r="r" b="b"/>
              <a:pathLst>
                <a:path w="83778" h="83778">
                  <a:moveTo>
                    <a:pt x="0" y="0"/>
                  </a:moveTo>
                  <a:lnTo>
                    <a:pt x="96010" y="0"/>
                  </a:lnTo>
                  <a:lnTo>
                    <a:pt x="96010" y="96010"/>
                  </a:lnTo>
                  <a:lnTo>
                    <a:pt x="0" y="96010"/>
                  </a:lnTo>
                  <a:close/>
                </a:path>
              </a:pathLst>
            </a:custGeom>
            <a:grpFill/>
            <a:ln w="16755" cap="flat">
              <a:noFill/>
              <a:prstDash val="solid"/>
              <a:miter/>
            </a:ln>
          </p:spPr>
          <p:txBody>
            <a:bodyPr rtlCol="0" anchor="ctr"/>
            <a:lstStyle/>
            <a:p>
              <a:endParaRPr lang="en-US" sz="2400"/>
            </a:p>
          </p:txBody>
        </p:sp>
        <p:sp>
          <p:nvSpPr>
            <p:cNvPr id="342" name="Freeform: Shape 341">
              <a:extLst>
                <a:ext uri="{FF2B5EF4-FFF2-40B4-BE49-F238E27FC236}">
                  <a16:creationId xmlns:a16="http://schemas.microsoft.com/office/drawing/2014/main" id="{9D5152EB-7569-461E-A254-F4A07D6F5637}"/>
                </a:ext>
              </a:extLst>
            </p:cNvPr>
            <p:cNvSpPr/>
            <p:nvPr/>
          </p:nvSpPr>
          <p:spPr>
            <a:xfrm rot="10800000">
              <a:off x="5209288" y="3445141"/>
              <a:ext cx="83779" cy="83779"/>
            </a:xfrm>
            <a:custGeom>
              <a:avLst/>
              <a:gdLst>
                <a:gd name="connsiteX0" fmla="*/ 0 w 83778"/>
                <a:gd name="connsiteY0" fmla="*/ 0 h 83778"/>
                <a:gd name="connsiteX1" fmla="*/ 99362 w 83778"/>
                <a:gd name="connsiteY1" fmla="*/ 0 h 83778"/>
                <a:gd name="connsiteX2" fmla="*/ 99362 w 83778"/>
                <a:gd name="connsiteY2" fmla="*/ 99361 h 83778"/>
                <a:gd name="connsiteX3" fmla="*/ 0 w 83778"/>
                <a:gd name="connsiteY3" fmla="*/ 99361 h 83778"/>
              </a:gdLst>
              <a:ahLst/>
              <a:cxnLst>
                <a:cxn ang="0">
                  <a:pos x="connsiteX0" y="connsiteY0"/>
                </a:cxn>
                <a:cxn ang="0">
                  <a:pos x="connsiteX1" y="connsiteY1"/>
                </a:cxn>
                <a:cxn ang="0">
                  <a:pos x="connsiteX2" y="connsiteY2"/>
                </a:cxn>
                <a:cxn ang="0">
                  <a:pos x="connsiteX3" y="connsiteY3"/>
                </a:cxn>
              </a:cxnLst>
              <a:rect l="l" t="t" r="r" b="b"/>
              <a:pathLst>
                <a:path w="83778" h="83778">
                  <a:moveTo>
                    <a:pt x="0" y="0"/>
                  </a:moveTo>
                  <a:lnTo>
                    <a:pt x="99362" y="0"/>
                  </a:lnTo>
                  <a:lnTo>
                    <a:pt x="99362" y="99361"/>
                  </a:lnTo>
                  <a:lnTo>
                    <a:pt x="0" y="99361"/>
                  </a:lnTo>
                  <a:close/>
                </a:path>
              </a:pathLst>
            </a:custGeom>
            <a:grpFill/>
            <a:ln w="16755" cap="flat">
              <a:noFill/>
              <a:prstDash val="solid"/>
              <a:miter/>
            </a:ln>
          </p:spPr>
          <p:txBody>
            <a:bodyPr rtlCol="0" anchor="ctr"/>
            <a:lstStyle/>
            <a:p>
              <a:endParaRPr lang="en-US" sz="2400"/>
            </a:p>
          </p:txBody>
        </p:sp>
        <p:sp>
          <p:nvSpPr>
            <p:cNvPr id="343" name="Freeform: Shape 342">
              <a:extLst>
                <a:ext uri="{FF2B5EF4-FFF2-40B4-BE49-F238E27FC236}">
                  <a16:creationId xmlns:a16="http://schemas.microsoft.com/office/drawing/2014/main" id="{5ACBE138-FDCC-4F2E-A9FE-39D5B2BB6E5B}"/>
                </a:ext>
              </a:extLst>
            </p:cNvPr>
            <p:cNvSpPr/>
            <p:nvPr/>
          </p:nvSpPr>
          <p:spPr>
            <a:xfrm rot="10800000">
              <a:off x="5144611" y="3581365"/>
              <a:ext cx="83779" cy="83779"/>
            </a:xfrm>
            <a:custGeom>
              <a:avLst/>
              <a:gdLst>
                <a:gd name="connsiteX0" fmla="*/ 0 w 83778"/>
                <a:gd name="connsiteY0" fmla="*/ 0 h 83778"/>
                <a:gd name="connsiteX1" fmla="*/ 96010 w 83778"/>
                <a:gd name="connsiteY1" fmla="*/ 0 h 83778"/>
                <a:gd name="connsiteX2" fmla="*/ 96010 w 83778"/>
                <a:gd name="connsiteY2" fmla="*/ 96010 h 83778"/>
                <a:gd name="connsiteX3" fmla="*/ 0 w 83778"/>
                <a:gd name="connsiteY3" fmla="*/ 96010 h 83778"/>
              </a:gdLst>
              <a:ahLst/>
              <a:cxnLst>
                <a:cxn ang="0">
                  <a:pos x="connsiteX0" y="connsiteY0"/>
                </a:cxn>
                <a:cxn ang="0">
                  <a:pos x="connsiteX1" y="connsiteY1"/>
                </a:cxn>
                <a:cxn ang="0">
                  <a:pos x="connsiteX2" y="connsiteY2"/>
                </a:cxn>
                <a:cxn ang="0">
                  <a:pos x="connsiteX3" y="connsiteY3"/>
                </a:cxn>
              </a:cxnLst>
              <a:rect l="l" t="t" r="r" b="b"/>
              <a:pathLst>
                <a:path w="83778" h="83778">
                  <a:moveTo>
                    <a:pt x="0" y="0"/>
                  </a:moveTo>
                  <a:lnTo>
                    <a:pt x="96010" y="0"/>
                  </a:lnTo>
                  <a:lnTo>
                    <a:pt x="96010" y="96010"/>
                  </a:lnTo>
                  <a:lnTo>
                    <a:pt x="0" y="96010"/>
                  </a:lnTo>
                  <a:close/>
                </a:path>
              </a:pathLst>
            </a:custGeom>
            <a:grpFill/>
            <a:ln w="16755" cap="flat">
              <a:noFill/>
              <a:prstDash val="solid"/>
              <a:miter/>
            </a:ln>
          </p:spPr>
          <p:txBody>
            <a:bodyPr rtlCol="0" anchor="ctr"/>
            <a:lstStyle/>
            <a:p>
              <a:endParaRPr lang="en-US" sz="2400"/>
            </a:p>
          </p:txBody>
        </p:sp>
        <p:sp>
          <p:nvSpPr>
            <p:cNvPr id="344" name="Freeform: Shape 343">
              <a:extLst>
                <a:ext uri="{FF2B5EF4-FFF2-40B4-BE49-F238E27FC236}">
                  <a16:creationId xmlns:a16="http://schemas.microsoft.com/office/drawing/2014/main" id="{86878E19-CD4C-4CDE-B668-02CC2A8E46FB}"/>
                </a:ext>
              </a:extLst>
            </p:cNvPr>
            <p:cNvSpPr/>
            <p:nvPr/>
          </p:nvSpPr>
          <p:spPr>
            <a:xfrm rot="10800000">
              <a:off x="5077253" y="3718595"/>
              <a:ext cx="67023" cy="67023"/>
            </a:xfrm>
            <a:custGeom>
              <a:avLst/>
              <a:gdLst>
                <a:gd name="connsiteX0" fmla="*/ 0 w 67022"/>
                <a:gd name="connsiteY0" fmla="*/ 0 h 67022"/>
                <a:gd name="connsiteX1" fmla="*/ 69034 w 67022"/>
                <a:gd name="connsiteY1" fmla="*/ 0 h 67022"/>
                <a:gd name="connsiteX2" fmla="*/ 69034 w 67022"/>
                <a:gd name="connsiteY2" fmla="*/ 69034 h 67022"/>
                <a:gd name="connsiteX3" fmla="*/ 0 w 67022"/>
                <a:gd name="connsiteY3" fmla="*/ 69034 h 67022"/>
              </a:gdLst>
              <a:ahLst/>
              <a:cxnLst>
                <a:cxn ang="0">
                  <a:pos x="connsiteX0" y="connsiteY0"/>
                </a:cxn>
                <a:cxn ang="0">
                  <a:pos x="connsiteX1" y="connsiteY1"/>
                </a:cxn>
                <a:cxn ang="0">
                  <a:pos x="connsiteX2" y="connsiteY2"/>
                </a:cxn>
                <a:cxn ang="0">
                  <a:pos x="connsiteX3" y="connsiteY3"/>
                </a:cxn>
              </a:cxnLst>
              <a:rect l="l" t="t" r="r" b="b"/>
              <a:pathLst>
                <a:path w="67022" h="67022">
                  <a:moveTo>
                    <a:pt x="0" y="0"/>
                  </a:moveTo>
                  <a:lnTo>
                    <a:pt x="69034" y="0"/>
                  </a:lnTo>
                  <a:lnTo>
                    <a:pt x="69034" y="69034"/>
                  </a:lnTo>
                  <a:lnTo>
                    <a:pt x="0" y="69034"/>
                  </a:lnTo>
                  <a:close/>
                </a:path>
              </a:pathLst>
            </a:custGeom>
            <a:grpFill/>
            <a:ln w="16755" cap="flat">
              <a:noFill/>
              <a:prstDash val="solid"/>
              <a:miter/>
            </a:ln>
          </p:spPr>
          <p:txBody>
            <a:bodyPr rtlCol="0" anchor="ctr"/>
            <a:lstStyle/>
            <a:p>
              <a:endParaRPr lang="en-US" sz="2400"/>
            </a:p>
          </p:txBody>
        </p:sp>
        <p:sp>
          <p:nvSpPr>
            <p:cNvPr id="345" name="Freeform: Shape 344">
              <a:extLst>
                <a:ext uri="{FF2B5EF4-FFF2-40B4-BE49-F238E27FC236}">
                  <a16:creationId xmlns:a16="http://schemas.microsoft.com/office/drawing/2014/main" id="{3085F04C-B97C-425D-A225-DAA6A138231A}"/>
                </a:ext>
              </a:extLst>
            </p:cNvPr>
            <p:cNvSpPr/>
            <p:nvPr/>
          </p:nvSpPr>
          <p:spPr>
            <a:xfrm rot="10800000">
              <a:off x="5438674" y="1614411"/>
              <a:ext cx="16756" cy="16756"/>
            </a:xfrm>
            <a:custGeom>
              <a:avLst/>
              <a:gdLst>
                <a:gd name="connsiteX0" fmla="*/ 0 w 0"/>
                <a:gd name="connsiteY0" fmla="*/ 0 h 0"/>
                <a:gd name="connsiteX1" fmla="*/ 12734 w 0"/>
                <a:gd name="connsiteY1" fmla="*/ 0 h 0"/>
                <a:gd name="connsiteX2" fmla="*/ 12734 w 0"/>
                <a:gd name="connsiteY2" fmla="*/ 12735 h 0"/>
                <a:gd name="connsiteX3" fmla="*/ 0 w 0"/>
                <a:gd name="connsiteY3" fmla="*/ 12735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734" y="0"/>
                  </a:lnTo>
                  <a:lnTo>
                    <a:pt x="12734" y="12735"/>
                  </a:lnTo>
                  <a:lnTo>
                    <a:pt x="0" y="12735"/>
                  </a:lnTo>
                  <a:close/>
                </a:path>
              </a:pathLst>
            </a:custGeom>
            <a:grpFill/>
            <a:ln w="16755" cap="flat">
              <a:noFill/>
              <a:prstDash val="solid"/>
              <a:miter/>
            </a:ln>
          </p:spPr>
          <p:txBody>
            <a:bodyPr rtlCol="0" anchor="ctr"/>
            <a:lstStyle/>
            <a:p>
              <a:endParaRPr lang="en-US" sz="2400"/>
            </a:p>
          </p:txBody>
        </p:sp>
        <p:sp>
          <p:nvSpPr>
            <p:cNvPr id="346" name="Freeform: Shape 345">
              <a:extLst>
                <a:ext uri="{FF2B5EF4-FFF2-40B4-BE49-F238E27FC236}">
                  <a16:creationId xmlns:a16="http://schemas.microsoft.com/office/drawing/2014/main" id="{CD7E6DBD-2F20-4934-B050-B622A96C9CFB}"/>
                </a:ext>
              </a:extLst>
            </p:cNvPr>
            <p:cNvSpPr/>
            <p:nvPr/>
          </p:nvSpPr>
          <p:spPr>
            <a:xfrm rot="10800000">
              <a:off x="5465819" y="1746614"/>
              <a:ext cx="50267" cy="50267"/>
            </a:xfrm>
            <a:custGeom>
              <a:avLst/>
              <a:gdLst>
                <a:gd name="connsiteX0" fmla="*/ 0 w 50267"/>
                <a:gd name="connsiteY0" fmla="*/ 0 h 50267"/>
                <a:gd name="connsiteX1" fmla="*/ 52445 w 50267"/>
                <a:gd name="connsiteY1" fmla="*/ 0 h 50267"/>
                <a:gd name="connsiteX2" fmla="*/ 52445 w 50267"/>
                <a:gd name="connsiteY2" fmla="*/ 52445 h 50267"/>
                <a:gd name="connsiteX3" fmla="*/ 0 w 50267"/>
                <a:gd name="connsiteY3" fmla="*/ 52445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445" y="0"/>
                  </a:lnTo>
                  <a:lnTo>
                    <a:pt x="52445" y="52445"/>
                  </a:lnTo>
                  <a:lnTo>
                    <a:pt x="0" y="52445"/>
                  </a:lnTo>
                  <a:close/>
                </a:path>
              </a:pathLst>
            </a:custGeom>
            <a:grpFill/>
            <a:ln w="16755" cap="flat">
              <a:noFill/>
              <a:prstDash val="solid"/>
              <a:miter/>
            </a:ln>
          </p:spPr>
          <p:txBody>
            <a:bodyPr rtlCol="0" anchor="ctr"/>
            <a:lstStyle/>
            <a:p>
              <a:endParaRPr lang="en-US" sz="2400"/>
            </a:p>
          </p:txBody>
        </p:sp>
        <p:sp>
          <p:nvSpPr>
            <p:cNvPr id="347" name="Freeform: Shape 346">
              <a:extLst>
                <a:ext uri="{FF2B5EF4-FFF2-40B4-BE49-F238E27FC236}">
                  <a16:creationId xmlns:a16="http://schemas.microsoft.com/office/drawing/2014/main" id="{83F1D128-B1F9-49E5-9A9A-11E9D18D02F2}"/>
                </a:ext>
              </a:extLst>
            </p:cNvPr>
            <p:cNvSpPr/>
            <p:nvPr/>
          </p:nvSpPr>
          <p:spPr>
            <a:xfrm rot="10800000">
              <a:off x="5498828" y="1894734"/>
              <a:ext cx="50267" cy="50267"/>
            </a:xfrm>
            <a:custGeom>
              <a:avLst/>
              <a:gdLst>
                <a:gd name="connsiteX0" fmla="*/ 0 w 50267"/>
                <a:gd name="connsiteY0" fmla="*/ 0 h 50267"/>
                <a:gd name="connsiteX1" fmla="*/ 52445 w 50267"/>
                <a:gd name="connsiteY1" fmla="*/ 0 h 50267"/>
                <a:gd name="connsiteX2" fmla="*/ 52445 w 50267"/>
                <a:gd name="connsiteY2" fmla="*/ 52445 h 50267"/>
                <a:gd name="connsiteX3" fmla="*/ 0 w 50267"/>
                <a:gd name="connsiteY3" fmla="*/ 52445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445" y="0"/>
                  </a:lnTo>
                  <a:lnTo>
                    <a:pt x="52445" y="52445"/>
                  </a:lnTo>
                  <a:lnTo>
                    <a:pt x="0" y="52445"/>
                  </a:lnTo>
                  <a:close/>
                </a:path>
              </a:pathLst>
            </a:custGeom>
            <a:grpFill/>
            <a:ln w="16755" cap="flat">
              <a:noFill/>
              <a:prstDash val="solid"/>
              <a:miter/>
            </a:ln>
          </p:spPr>
          <p:txBody>
            <a:bodyPr rtlCol="0" anchor="ctr"/>
            <a:lstStyle/>
            <a:p>
              <a:endParaRPr lang="en-US" sz="2400"/>
            </a:p>
          </p:txBody>
        </p:sp>
        <p:sp>
          <p:nvSpPr>
            <p:cNvPr id="348" name="Freeform: Shape 347">
              <a:extLst>
                <a:ext uri="{FF2B5EF4-FFF2-40B4-BE49-F238E27FC236}">
                  <a16:creationId xmlns:a16="http://schemas.microsoft.com/office/drawing/2014/main" id="{8BF1B9FA-3B28-4199-8A10-724F22F3F269}"/>
                </a:ext>
              </a:extLst>
            </p:cNvPr>
            <p:cNvSpPr/>
            <p:nvPr/>
          </p:nvSpPr>
          <p:spPr>
            <a:xfrm rot="10800000">
              <a:off x="5537198" y="2057935"/>
              <a:ext cx="16756" cy="16756"/>
            </a:xfrm>
            <a:custGeom>
              <a:avLst/>
              <a:gdLst>
                <a:gd name="connsiteX0" fmla="*/ 0 w 0"/>
                <a:gd name="connsiteY0" fmla="*/ 0 h 0"/>
                <a:gd name="connsiteX1" fmla="*/ 12734 w 0"/>
                <a:gd name="connsiteY1" fmla="*/ 0 h 0"/>
                <a:gd name="connsiteX2" fmla="*/ 12734 w 0"/>
                <a:gd name="connsiteY2" fmla="*/ 12734 h 0"/>
                <a:gd name="connsiteX3" fmla="*/ 0 w 0"/>
                <a:gd name="connsiteY3" fmla="*/ 12734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734" y="0"/>
                  </a:lnTo>
                  <a:lnTo>
                    <a:pt x="12734" y="12734"/>
                  </a:lnTo>
                  <a:lnTo>
                    <a:pt x="0" y="12734"/>
                  </a:lnTo>
                  <a:close/>
                </a:path>
              </a:pathLst>
            </a:custGeom>
            <a:grpFill/>
            <a:ln w="16755" cap="flat">
              <a:noFill/>
              <a:prstDash val="solid"/>
              <a:miter/>
            </a:ln>
          </p:spPr>
          <p:txBody>
            <a:bodyPr rtlCol="0" anchor="ctr"/>
            <a:lstStyle/>
            <a:p>
              <a:endParaRPr lang="en-US" sz="2400"/>
            </a:p>
          </p:txBody>
        </p:sp>
        <p:sp>
          <p:nvSpPr>
            <p:cNvPr id="349" name="Freeform: Shape 348">
              <a:extLst>
                <a:ext uri="{FF2B5EF4-FFF2-40B4-BE49-F238E27FC236}">
                  <a16:creationId xmlns:a16="http://schemas.microsoft.com/office/drawing/2014/main" id="{B4B72493-EFAA-4DA1-BDBB-6E7914069418}"/>
                </a:ext>
              </a:extLst>
            </p:cNvPr>
            <p:cNvSpPr/>
            <p:nvPr/>
          </p:nvSpPr>
          <p:spPr>
            <a:xfrm rot="10800000">
              <a:off x="5553618" y="2208569"/>
              <a:ext cx="16756" cy="16756"/>
            </a:xfrm>
            <a:custGeom>
              <a:avLst/>
              <a:gdLst>
                <a:gd name="connsiteX0" fmla="*/ 0 w 0"/>
                <a:gd name="connsiteY0" fmla="*/ 0 h 0"/>
                <a:gd name="connsiteX1" fmla="*/ 12734 w 0"/>
                <a:gd name="connsiteY1" fmla="*/ 0 h 0"/>
                <a:gd name="connsiteX2" fmla="*/ 12734 w 0"/>
                <a:gd name="connsiteY2" fmla="*/ 12734 h 0"/>
                <a:gd name="connsiteX3" fmla="*/ 0 w 0"/>
                <a:gd name="connsiteY3" fmla="*/ 12734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734" y="0"/>
                  </a:lnTo>
                  <a:lnTo>
                    <a:pt x="12734" y="12734"/>
                  </a:lnTo>
                  <a:lnTo>
                    <a:pt x="0" y="12734"/>
                  </a:lnTo>
                  <a:close/>
                </a:path>
              </a:pathLst>
            </a:custGeom>
            <a:grpFill/>
            <a:ln w="16755" cap="flat">
              <a:noFill/>
              <a:prstDash val="solid"/>
              <a:miter/>
            </a:ln>
          </p:spPr>
          <p:txBody>
            <a:bodyPr rtlCol="0" anchor="ctr"/>
            <a:lstStyle/>
            <a:p>
              <a:endParaRPr lang="en-US" sz="2400"/>
            </a:p>
          </p:txBody>
        </p:sp>
        <p:sp>
          <p:nvSpPr>
            <p:cNvPr id="350" name="Freeform: Shape 349">
              <a:extLst>
                <a:ext uri="{FF2B5EF4-FFF2-40B4-BE49-F238E27FC236}">
                  <a16:creationId xmlns:a16="http://schemas.microsoft.com/office/drawing/2014/main" id="{D9015620-0319-47AB-BEED-E5C7E895DF50}"/>
                </a:ext>
              </a:extLst>
            </p:cNvPr>
            <p:cNvSpPr/>
            <p:nvPr/>
          </p:nvSpPr>
          <p:spPr>
            <a:xfrm rot="10800000">
              <a:off x="5561996" y="2359873"/>
              <a:ext cx="16756" cy="16756"/>
            </a:xfrm>
            <a:custGeom>
              <a:avLst/>
              <a:gdLst>
                <a:gd name="connsiteX0" fmla="*/ 0 w 0"/>
                <a:gd name="connsiteY0" fmla="*/ 0 h 0"/>
                <a:gd name="connsiteX1" fmla="*/ 12734 w 0"/>
                <a:gd name="connsiteY1" fmla="*/ 0 h 0"/>
                <a:gd name="connsiteX2" fmla="*/ 12734 w 0"/>
                <a:gd name="connsiteY2" fmla="*/ 12734 h 0"/>
                <a:gd name="connsiteX3" fmla="*/ 0 w 0"/>
                <a:gd name="connsiteY3" fmla="*/ 12734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734" y="0"/>
                  </a:lnTo>
                  <a:lnTo>
                    <a:pt x="12734" y="12734"/>
                  </a:lnTo>
                  <a:lnTo>
                    <a:pt x="0" y="12734"/>
                  </a:lnTo>
                  <a:close/>
                </a:path>
              </a:pathLst>
            </a:custGeom>
            <a:grpFill/>
            <a:ln w="16755" cap="flat">
              <a:noFill/>
              <a:prstDash val="solid"/>
              <a:miter/>
            </a:ln>
          </p:spPr>
          <p:txBody>
            <a:bodyPr rtlCol="0" anchor="ctr"/>
            <a:lstStyle/>
            <a:p>
              <a:endParaRPr lang="en-US" sz="2400"/>
            </a:p>
          </p:txBody>
        </p:sp>
        <p:sp>
          <p:nvSpPr>
            <p:cNvPr id="351" name="Freeform: Shape 350">
              <a:extLst>
                <a:ext uri="{FF2B5EF4-FFF2-40B4-BE49-F238E27FC236}">
                  <a16:creationId xmlns:a16="http://schemas.microsoft.com/office/drawing/2014/main" id="{60E3E2A7-98BF-4CA2-B3E6-124663DB5EB6}"/>
                </a:ext>
              </a:extLst>
            </p:cNvPr>
            <p:cNvSpPr/>
            <p:nvPr/>
          </p:nvSpPr>
          <p:spPr>
            <a:xfrm rot="10800000">
              <a:off x="5561996" y="2511512"/>
              <a:ext cx="16756" cy="16756"/>
            </a:xfrm>
            <a:custGeom>
              <a:avLst/>
              <a:gdLst>
                <a:gd name="connsiteX0" fmla="*/ 0 w 0"/>
                <a:gd name="connsiteY0" fmla="*/ 0 h 0"/>
                <a:gd name="connsiteX1" fmla="*/ 12734 w 0"/>
                <a:gd name="connsiteY1" fmla="*/ 0 h 0"/>
                <a:gd name="connsiteX2" fmla="*/ 12734 w 0"/>
                <a:gd name="connsiteY2" fmla="*/ 12734 h 0"/>
                <a:gd name="connsiteX3" fmla="*/ 0 w 0"/>
                <a:gd name="connsiteY3" fmla="*/ 12734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734" y="0"/>
                  </a:lnTo>
                  <a:lnTo>
                    <a:pt x="12734" y="12734"/>
                  </a:lnTo>
                  <a:lnTo>
                    <a:pt x="0" y="12734"/>
                  </a:lnTo>
                  <a:close/>
                </a:path>
              </a:pathLst>
            </a:custGeom>
            <a:grpFill/>
            <a:ln w="16755" cap="flat">
              <a:noFill/>
              <a:prstDash val="solid"/>
              <a:miter/>
            </a:ln>
          </p:spPr>
          <p:txBody>
            <a:bodyPr rtlCol="0" anchor="ctr"/>
            <a:lstStyle/>
            <a:p>
              <a:endParaRPr lang="en-US" sz="2400"/>
            </a:p>
          </p:txBody>
        </p:sp>
        <p:sp>
          <p:nvSpPr>
            <p:cNvPr id="352" name="Freeform: Shape 351">
              <a:extLst>
                <a:ext uri="{FF2B5EF4-FFF2-40B4-BE49-F238E27FC236}">
                  <a16:creationId xmlns:a16="http://schemas.microsoft.com/office/drawing/2014/main" id="{F3E27E56-87AE-4B1E-91F8-3B94FD97ED37}"/>
                </a:ext>
              </a:extLst>
            </p:cNvPr>
            <p:cNvSpPr/>
            <p:nvPr/>
          </p:nvSpPr>
          <p:spPr>
            <a:xfrm rot="10800000">
              <a:off x="5553618" y="2662816"/>
              <a:ext cx="16756" cy="16756"/>
            </a:xfrm>
            <a:custGeom>
              <a:avLst/>
              <a:gdLst>
                <a:gd name="connsiteX0" fmla="*/ 0 w 0"/>
                <a:gd name="connsiteY0" fmla="*/ 0 h 0"/>
                <a:gd name="connsiteX1" fmla="*/ 12734 w 0"/>
                <a:gd name="connsiteY1" fmla="*/ 0 h 0"/>
                <a:gd name="connsiteX2" fmla="*/ 12734 w 0"/>
                <a:gd name="connsiteY2" fmla="*/ 12734 h 0"/>
                <a:gd name="connsiteX3" fmla="*/ 0 w 0"/>
                <a:gd name="connsiteY3" fmla="*/ 12734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734" y="0"/>
                  </a:lnTo>
                  <a:lnTo>
                    <a:pt x="12734" y="12734"/>
                  </a:lnTo>
                  <a:lnTo>
                    <a:pt x="0" y="12734"/>
                  </a:lnTo>
                  <a:close/>
                </a:path>
              </a:pathLst>
            </a:custGeom>
            <a:grpFill/>
            <a:ln w="16755" cap="flat">
              <a:noFill/>
              <a:prstDash val="solid"/>
              <a:miter/>
            </a:ln>
          </p:spPr>
          <p:txBody>
            <a:bodyPr rtlCol="0" anchor="ctr"/>
            <a:lstStyle/>
            <a:p>
              <a:endParaRPr lang="en-US" sz="2400"/>
            </a:p>
          </p:txBody>
        </p:sp>
        <p:sp>
          <p:nvSpPr>
            <p:cNvPr id="353" name="Freeform: Shape 352">
              <a:extLst>
                <a:ext uri="{FF2B5EF4-FFF2-40B4-BE49-F238E27FC236}">
                  <a16:creationId xmlns:a16="http://schemas.microsoft.com/office/drawing/2014/main" id="{F1576754-C05E-4BA0-9A6F-323EBB4854D9}"/>
                </a:ext>
              </a:extLst>
            </p:cNvPr>
            <p:cNvSpPr/>
            <p:nvPr/>
          </p:nvSpPr>
          <p:spPr>
            <a:xfrm rot="10800000">
              <a:off x="5537198" y="2813450"/>
              <a:ext cx="16756" cy="16756"/>
            </a:xfrm>
            <a:custGeom>
              <a:avLst/>
              <a:gdLst>
                <a:gd name="connsiteX0" fmla="*/ 0 w 0"/>
                <a:gd name="connsiteY0" fmla="*/ 0 h 0"/>
                <a:gd name="connsiteX1" fmla="*/ 12734 w 0"/>
                <a:gd name="connsiteY1" fmla="*/ 0 h 0"/>
                <a:gd name="connsiteX2" fmla="*/ 12734 w 0"/>
                <a:gd name="connsiteY2" fmla="*/ 12734 h 0"/>
                <a:gd name="connsiteX3" fmla="*/ 0 w 0"/>
                <a:gd name="connsiteY3" fmla="*/ 12734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734" y="0"/>
                  </a:lnTo>
                  <a:lnTo>
                    <a:pt x="12734" y="12734"/>
                  </a:lnTo>
                  <a:lnTo>
                    <a:pt x="0" y="12734"/>
                  </a:lnTo>
                  <a:close/>
                </a:path>
              </a:pathLst>
            </a:custGeom>
            <a:grpFill/>
            <a:ln w="16755" cap="flat">
              <a:noFill/>
              <a:prstDash val="solid"/>
              <a:miter/>
            </a:ln>
          </p:spPr>
          <p:txBody>
            <a:bodyPr rtlCol="0" anchor="ctr"/>
            <a:lstStyle/>
            <a:p>
              <a:endParaRPr lang="en-US" sz="2400"/>
            </a:p>
          </p:txBody>
        </p:sp>
        <p:sp>
          <p:nvSpPr>
            <p:cNvPr id="354" name="Freeform: Shape 353">
              <a:extLst>
                <a:ext uri="{FF2B5EF4-FFF2-40B4-BE49-F238E27FC236}">
                  <a16:creationId xmlns:a16="http://schemas.microsoft.com/office/drawing/2014/main" id="{76827D71-A0A6-4ED4-B642-B166CAE5BFB8}"/>
                </a:ext>
              </a:extLst>
            </p:cNvPr>
            <p:cNvSpPr/>
            <p:nvPr/>
          </p:nvSpPr>
          <p:spPr>
            <a:xfrm rot="10800000">
              <a:off x="5512399" y="2963079"/>
              <a:ext cx="16756" cy="16756"/>
            </a:xfrm>
            <a:custGeom>
              <a:avLst/>
              <a:gdLst>
                <a:gd name="connsiteX0" fmla="*/ 0 w 0"/>
                <a:gd name="connsiteY0" fmla="*/ 0 h 0"/>
                <a:gd name="connsiteX1" fmla="*/ 12734 w 0"/>
                <a:gd name="connsiteY1" fmla="*/ 0 h 0"/>
                <a:gd name="connsiteX2" fmla="*/ 12734 w 0"/>
                <a:gd name="connsiteY2" fmla="*/ 12734 h 0"/>
                <a:gd name="connsiteX3" fmla="*/ 0 w 0"/>
                <a:gd name="connsiteY3" fmla="*/ 12734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734" y="0"/>
                  </a:lnTo>
                  <a:lnTo>
                    <a:pt x="12734" y="12734"/>
                  </a:lnTo>
                  <a:lnTo>
                    <a:pt x="0" y="12734"/>
                  </a:lnTo>
                  <a:close/>
                </a:path>
              </a:pathLst>
            </a:custGeom>
            <a:grpFill/>
            <a:ln w="16755" cap="flat">
              <a:noFill/>
              <a:prstDash val="solid"/>
              <a:miter/>
            </a:ln>
          </p:spPr>
          <p:txBody>
            <a:bodyPr rtlCol="0" anchor="ctr"/>
            <a:lstStyle/>
            <a:p>
              <a:endParaRPr lang="en-US" sz="2400"/>
            </a:p>
          </p:txBody>
        </p:sp>
        <p:sp>
          <p:nvSpPr>
            <p:cNvPr id="355" name="Freeform: Shape 354">
              <a:extLst>
                <a:ext uri="{FF2B5EF4-FFF2-40B4-BE49-F238E27FC236}">
                  <a16:creationId xmlns:a16="http://schemas.microsoft.com/office/drawing/2014/main" id="{8E769FEF-DF20-4CD2-8AAE-29F83B0EE715}"/>
                </a:ext>
              </a:extLst>
            </p:cNvPr>
            <p:cNvSpPr/>
            <p:nvPr/>
          </p:nvSpPr>
          <p:spPr>
            <a:xfrm rot="10800000">
              <a:off x="5479558" y="3111032"/>
              <a:ext cx="16756" cy="16756"/>
            </a:xfrm>
            <a:custGeom>
              <a:avLst/>
              <a:gdLst>
                <a:gd name="connsiteX0" fmla="*/ 0 w 0"/>
                <a:gd name="connsiteY0" fmla="*/ 0 h 0"/>
                <a:gd name="connsiteX1" fmla="*/ 12734 w 0"/>
                <a:gd name="connsiteY1" fmla="*/ 0 h 0"/>
                <a:gd name="connsiteX2" fmla="*/ 12734 w 0"/>
                <a:gd name="connsiteY2" fmla="*/ 12734 h 0"/>
                <a:gd name="connsiteX3" fmla="*/ 0 w 0"/>
                <a:gd name="connsiteY3" fmla="*/ 12734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734" y="0"/>
                  </a:lnTo>
                  <a:lnTo>
                    <a:pt x="12734" y="12734"/>
                  </a:lnTo>
                  <a:lnTo>
                    <a:pt x="0" y="12734"/>
                  </a:lnTo>
                  <a:close/>
                </a:path>
              </a:pathLst>
            </a:custGeom>
            <a:grpFill/>
            <a:ln w="16755" cap="flat">
              <a:noFill/>
              <a:prstDash val="solid"/>
              <a:miter/>
            </a:ln>
          </p:spPr>
          <p:txBody>
            <a:bodyPr rtlCol="0" anchor="ctr"/>
            <a:lstStyle/>
            <a:p>
              <a:endParaRPr lang="en-US" sz="2400"/>
            </a:p>
          </p:txBody>
        </p:sp>
        <p:sp>
          <p:nvSpPr>
            <p:cNvPr id="356" name="Freeform: Shape 355">
              <a:extLst>
                <a:ext uri="{FF2B5EF4-FFF2-40B4-BE49-F238E27FC236}">
                  <a16:creationId xmlns:a16="http://schemas.microsoft.com/office/drawing/2014/main" id="{5A748032-B175-459A-97FA-7196F5BDF19D}"/>
                </a:ext>
              </a:extLst>
            </p:cNvPr>
            <p:cNvSpPr/>
            <p:nvPr/>
          </p:nvSpPr>
          <p:spPr>
            <a:xfrm rot="10800000">
              <a:off x="5438842" y="3257310"/>
              <a:ext cx="33511" cy="33511"/>
            </a:xfrm>
            <a:custGeom>
              <a:avLst/>
              <a:gdLst>
                <a:gd name="connsiteX0" fmla="*/ 0 w 33511"/>
                <a:gd name="connsiteY0" fmla="*/ 0 h 33511"/>
                <a:gd name="connsiteX1" fmla="*/ 46916 w 33511"/>
                <a:gd name="connsiteY1" fmla="*/ 0 h 33511"/>
                <a:gd name="connsiteX2" fmla="*/ 46916 w 33511"/>
                <a:gd name="connsiteY2" fmla="*/ 46916 h 33511"/>
                <a:gd name="connsiteX3" fmla="*/ 0 w 33511"/>
                <a:gd name="connsiteY3" fmla="*/ 46916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6916" y="0"/>
                  </a:lnTo>
                  <a:lnTo>
                    <a:pt x="46916" y="46916"/>
                  </a:lnTo>
                  <a:lnTo>
                    <a:pt x="0" y="46916"/>
                  </a:lnTo>
                  <a:close/>
                </a:path>
              </a:pathLst>
            </a:custGeom>
            <a:grpFill/>
            <a:ln w="16755" cap="flat">
              <a:noFill/>
              <a:prstDash val="solid"/>
              <a:miter/>
            </a:ln>
          </p:spPr>
          <p:txBody>
            <a:bodyPr rtlCol="0" anchor="ctr"/>
            <a:lstStyle/>
            <a:p>
              <a:endParaRPr lang="en-US" sz="2400"/>
            </a:p>
          </p:txBody>
        </p:sp>
        <p:sp>
          <p:nvSpPr>
            <p:cNvPr id="357" name="Freeform: Shape 356">
              <a:extLst>
                <a:ext uri="{FF2B5EF4-FFF2-40B4-BE49-F238E27FC236}">
                  <a16:creationId xmlns:a16="http://schemas.microsoft.com/office/drawing/2014/main" id="{8D60DE67-AE27-4364-A7A0-A2665B55CAFA}"/>
                </a:ext>
              </a:extLst>
            </p:cNvPr>
            <p:cNvSpPr/>
            <p:nvPr/>
          </p:nvSpPr>
          <p:spPr>
            <a:xfrm rot="10800000">
              <a:off x="5398293" y="3409117"/>
              <a:ext cx="16756" cy="16756"/>
            </a:xfrm>
            <a:custGeom>
              <a:avLst/>
              <a:gdLst>
                <a:gd name="connsiteX0" fmla="*/ 0 w 16755"/>
                <a:gd name="connsiteY0" fmla="*/ 0 h 16755"/>
                <a:gd name="connsiteX1" fmla="*/ 29825 w 16755"/>
                <a:gd name="connsiteY1" fmla="*/ 0 h 16755"/>
                <a:gd name="connsiteX2" fmla="*/ 29825 w 16755"/>
                <a:gd name="connsiteY2" fmla="*/ 29825 h 16755"/>
                <a:gd name="connsiteX3" fmla="*/ 0 w 16755"/>
                <a:gd name="connsiteY3" fmla="*/ 2982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9825" y="0"/>
                  </a:lnTo>
                  <a:lnTo>
                    <a:pt x="29825" y="29825"/>
                  </a:lnTo>
                  <a:lnTo>
                    <a:pt x="0" y="29825"/>
                  </a:lnTo>
                  <a:close/>
                </a:path>
              </a:pathLst>
            </a:custGeom>
            <a:grpFill/>
            <a:ln w="16755" cap="flat">
              <a:noFill/>
              <a:prstDash val="solid"/>
              <a:miter/>
            </a:ln>
          </p:spPr>
          <p:txBody>
            <a:bodyPr rtlCol="0" anchor="ctr"/>
            <a:lstStyle/>
            <a:p>
              <a:endParaRPr lang="en-US" sz="2400"/>
            </a:p>
          </p:txBody>
        </p:sp>
        <p:sp>
          <p:nvSpPr>
            <p:cNvPr id="358" name="Freeform: Shape 357">
              <a:extLst>
                <a:ext uri="{FF2B5EF4-FFF2-40B4-BE49-F238E27FC236}">
                  <a16:creationId xmlns:a16="http://schemas.microsoft.com/office/drawing/2014/main" id="{3CDECAC1-0485-4485-BB78-5F46083EE288}"/>
                </a:ext>
              </a:extLst>
            </p:cNvPr>
            <p:cNvSpPr/>
            <p:nvPr/>
          </p:nvSpPr>
          <p:spPr>
            <a:xfrm rot="10800000">
              <a:off x="5341826" y="3549697"/>
              <a:ext cx="16756" cy="16756"/>
            </a:xfrm>
            <a:custGeom>
              <a:avLst/>
              <a:gdLst>
                <a:gd name="connsiteX0" fmla="*/ 0 w 16755"/>
                <a:gd name="connsiteY0" fmla="*/ 0 h 16755"/>
                <a:gd name="connsiteX1" fmla="*/ 29825 w 16755"/>
                <a:gd name="connsiteY1" fmla="*/ 0 h 16755"/>
                <a:gd name="connsiteX2" fmla="*/ 29825 w 16755"/>
                <a:gd name="connsiteY2" fmla="*/ 29825 h 16755"/>
                <a:gd name="connsiteX3" fmla="*/ 0 w 16755"/>
                <a:gd name="connsiteY3" fmla="*/ 2982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9825" y="0"/>
                  </a:lnTo>
                  <a:lnTo>
                    <a:pt x="29825" y="29825"/>
                  </a:lnTo>
                  <a:lnTo>
                    <a:pt x="0" y="29825"/>
                  </a:lnTo>
                  <a:close/>
                </a:path>
              </a:pathLst>
            </a:custGeom>
            <a:grpFill/>
            <a:ln w="16755" cap="flat">
              <a:noFill/>
              <a:prstDash val="solid"/>
              <a:miter/>
            </a:ln>
          </p:spPr>
          <p:txBody>
            <a:bodyPr rtlCol="0" anchor="ctr"/>
            <a:lstStyle/>
            <a:p>
              <a:endParaRPr lang="en-US" sz="2400"/>
            </a:p>
          </p:txBody>
        </p:sp>
        <p:sp>
          <p:nvSpPr>
            <p:cNvPr id="359" name="Freeform: Shape 358">
              <a:extLst>
                <a:ext uri="{FF2B5EF4-FFF2-40B4-BE49-F238E27FC236}">
                  <a16:creationId xmlns:a16="http://schemas.microsoft.com/office/drawing/2014/main" id="{12252810-E9CA-45D4-A5D0-90543753ABA1}"/>
                </a:ext>
              </a:extLst>
            </p:cNvPr>
            <p:cNvSpPr/>
            <p:nvPr/>
          </p:nvSpPr>
          <p:spPr>
            <a:xfrm rot="10800000">
              <a:off x="5265421" y="3674696"/>
              <a:ext cx="33511" cy="33511"/>
            </a:xfrm>
            <a:custGeom>
              <a:avLst/>
              <a:gdLst>
                <a:gd name="connsiteX0" fmla="*/ 0 w 33511"/>
                <a:gd name="connsiteY0" fmla="*/ 0 h 33511"/>
                <a:gd name="connsiteX1" fmla="*/ 38873 w 33511"/>
                <a:gd name="connsiteY1" fmla="*/ 0 h 33511"/>
                <a:gd name="connsiteX2" fmla="*/ 38873 w 33511"/>
                <a:gd name="connsiteY2" fmla="*/ 38873 h 33511"/>
                <a:gd name="connsiteX3" fmla="*/ 0 w 33511"/>
                <a:gd name="connsiteY3" fmla="*/ 38873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38873" y="0"/>
                  </a:lnTo>
                  <a:lnTo>
                    <a:pt x="38873" y="38873"/>
                  </a:lnTo>
                  <a:lnTo>
                    <a:pt x="0" y="38873"/>
                  </a:lnTo>
                  <a:close/>
                </a:path>
              </a:pathLst>
            </a:custGeom>
            <a:grpFill/>
            <a:ln w="16755" cap="flat">
              <a:noFill/>
              <a:prstDash val="solid"/>
              <a:miter/>
            </a:ln>
          </p:spPr>
          <p:txBody>
            <a:bodyPr rtlCol="0" anchor="ctr"/>
            <a:lstStyle/>
            <a:p>
              <a:endParaRPr lang="en-US" sz="2400"/>
            </a:p>
          </p:txBody>
        </p:sp>
        <p:sp>
          <p:nvSpPr>
            <p:cNvPr id="360" name="Freeform: Shape 359">
              <a:extLst>
                <a:ext uri="{FF2B5EF4-FFF2-40B4-BE49-F238E27FC236}">
                  <a16:creationId xmlns:a16="http://schemas.microsoft.com/office/drawing/2014/main" id="{E815C536-748B-48AC-A4EF-62A0A2C14F86}"/>
                </a:ext>
              </a:extLst>
            </p:cNvPr>
            <p:cNvSpPr/>
            <p:nvPr/>
          </p:nvSpPr>
          <p:spPr>
            <a:xfrm rot="10800000">
              <a:off x="5571045" y="1672386"/>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361" name="Freeform: Shape 360">
              <a:extLst>
                <a:ext uri="{FF2B5EF4-FFF2-40B4-BE49-F238E27FC236}">
                  <a16:creationId xmlns:a16="http://schemas.microsoft.com/office/drawing/2014/main" id="{82C16AE4-4198-493D-A54B-F2F69D3AC454}"/>
                </a:ext>
              </a:extLst>
            </p:cNvPr>
            <p:cNvSpPr/>
            <p:nvPr/>
          </p:nvSpPr>
          <p:spPr>
            <a:xfrm rot="10800000">
              <a:off x="5630024" y="1843461"/>
              <a:ext cx="16756" cy="16756"/>
            </a:xfrm>
            <a:custGeom>
              <a:avLst/>
              <a:gdLst>
                <a:gd name="connsiteX0" fmla="*/ 0 w 16755"/>
                <a:gd name="connsiteY0" fmla="*/ 0 h 16755"/>
                <a:gd name="connsiteX1" fmla="*/ 32171 w 16755"/>
                <a:gd name="connsiteY1" fmla="*/ 0 h 16755"/>
                <a:gd name="connsiteX2" fmla="*/ 32171 w 16755"/>
                <a:gd name="connsiteY2" fmla="*/ 32171 h 16755"/>
                <a:gd name="connsiteX3" fmla="*/ 0 w 16755"/>
                <a:gd name="connsiteY3" fmla="*/ 32171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32171" y="0"/>
                  </a:lnTo>
                  <a:lnTo>
                    <a:pt x="32171" y="32171"/>
                  </a:lnTo>
                  <a:lnTo>
                    <a:pt x="0" y="32171"/>
                  </a:lnTo>
                  <a:close/>
                </a:path>
              </a:pathLst>
            </a:custGeom>
            <a:grpFill/>
            <a:ln w="16755" cap="flat">
              <a:noFill/>
              <a:prstDash val="solid"/>
              <a:miter/>
            </a:ln>
          </p:spPr>
          <p:txBody>
            <a:bodyPr rtlCol="0" anchor="ctr"/>
            <a:lstStyle/>
            <a:p>
              <a:endParaRPr lang="en-US" sz="2400"/>
            </a:p>
          </p:txBody>
        </p:sp>
        <p:sp>
          <p:nvSpPr>
            <p:cNvPr id="362" name="Freeform: Shape 361">
              <a:extLst>
                <a:ext uri="{FF2B5EF4-FFF2-40B4-BE49-F238E27FC236}">
                  <a16:creationId xmlns:a16="http://schemas.microsoft.com/office/drawing/2014/main" id="{181AA20B-97E7-4E1F-8570-2831C0ABC12C}"/>
                </a:ext>
              </a:extLst>
            </p:cNvPr>
            <p:cNvSpPr/>
            <p:nvPr/>
          </p:nvSpPr>
          <p:spPr>
            <a:xfrm rot="10800000">
              <a:off x="5634046" y="1968795"/>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363" name="Freeform: Shape 362">
              <a:extLst>
                <a:ext uri="{FF2B5EF4-FFF2-40B4-BE49-F238E27FC236}">
                  <a16:creationId xmlns:a16="http://schemas.microsoft.com/office/drawing/2014/main" id="{BD42FB23-2DBE-4533-BA20-3AE1B4316E38}"/>
                </a:ext>
              </a:extLst>
            </p:cNvPr>
            <p:cNvSpPr/>
            <p:nvPr/>
          </p:nvSpPr>
          <p:spPr>
            <a:xfrm rot="10800000">
              <a:off x="5653818" y="2119094"/>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364" name="Freeform: Shape 363">
              <a:extLst>
                <a:ext uri="{FF2B5EF4-FFF2-40B4-BE49-F238E27FC236}">
                  <a16:creationId xmlns:a16="http://schemas.microsoft.com/office/drawing/2014/main" id="{27A6BED5-AA1B-467C-8B78-99F3CBACAED5}"/>
                </a:ext>
              </a:extLst>
            </p:cNvPr>
            <p:cNvSpPr/>
            <p:nvPr/>
          </p:nvSpPr>
          <p:spPr>
            <a:xfrm rot="10800000">
              <a:off x="5665715" y="2270230"/>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365" name="Freeform: Shape 364">
              <a:extLst>
                <a:ext uri="{FF2B5EF4-FFF2-40B4-BE49-F238E27FC236}">
                  <a16:creationId xmlns:a16="http://schemas.microsoft.com/office/drawing/2014/main" id="{B7E631F4-0DDC-4B6A-9753-62D5D3DCA291}"/>
                </a:ext>
              </a:extLst>
            </p:cNvPr>
            <p:cNvSpPr/>
            <p:nvPr/>
          </p:nvSpPr>
          <p:spPr>
            <a:xfrm rot="10800000">
              <a:off x="5669736" y="2421870"/>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366" name="Freeform: Shape 365">
              <a:extLst>
                <a:ext uri="{FF2B5EF4-FFF2-40B4-BE49-F238E27FC236}">
                  <a16:creationId xmlns:a16="http://schemas.microsoft.com/office/drawing/2014/main" id="{85A143CC-B37D-4F13-BECF-33D923288DE0}"/>
                </a:ext>
              </a:extLst>
            </p:cNvPr>
            <p:cNvSpPr/>
            <p:nvPr/>
          </p:nvSpPr>
          <p:spPr>
            <a:xfrm rot="10800000">
              <a:off x="5665715" y="2573341"/>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367" name="Freeform: Shape 366">
              <a:extLst>
                <a:ext uri="{FF2B5EF4-FFF2-40B4-BE49-F238E27FC236}">
                  <a16:creationId xmlns:a16="http://schemas.microsoft.com/office/drawing/2014/main" id="{963186C1-1B83-4D7F-995D-3F1D8AAB072A}"/>
                </a:ext>
              </a:extLst>
            </p:cNvPr>
            <p:cNvSpPr/>
            <p:nvPr/>
          </p:nvSpPr>
          <p:spPr>
            <a:xfrm rot="10800000">
              <a:off x="5653818" y="2724478"/>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368" name="Freeform: Shape 367">
              <a:extLst>
                <a:ext uri="{FF2B5EF4-FFF2-40B4-BE49-F238E27FC236}">
                  <a16:creationId xmlns:a16="http://schemas.microsoft.com/office/drawing/2014/main" id="{8556B0E9-A300-4745-9AE0-A520EBF59B20}"/>
                </a:ext>
              </a:extLst>
            </p:cNvPr>
            <p:cNvSpPr/>
            <p:nvPr/>
          </p:nvSpPr>
          <p:spPr>
            <a:xfrm rot="10800000">
              <a:off x="5647786" y="2888349"/>
              <a:ext cx="16756" cy="16756"/>
            </a:xfrm>
            <a:custGeom>
              <a:avLst/>
              <a:gdLst>
                <a:gd name="connsiteX0" fmla="*/ 0 w 0"/>
                <a:gd name="connsiteY0" fmla="*/ 0 h 0"/>
                <a:gd name="connsiteX1" fmla="*/ 12232 w 0"/>
                <a:gd name="connsiteY1" fmla="*/ 0 h 0"/>
                <a:gd name="connsiteX2" fmla="*/ 12232 w 0"/>
                <a:gd name="connsiteY2" fmla="*/ 12232 h 0"/>
                <a:gd name="connsiteX3" fmla="*/ 0 w 0"/>
                <a:gd name="connsiteY3" fmla="*/ 12232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232" y="0"/>
                  </a:lnTo>
                  <a:lnTo>
                    <a:pt x="12232" y="12232"/>
                  </a:lnTo>
                  <a:lnTo>
                    <a:pt x="0" y="12232"/>
                  </a:lnTo>
                  <a:close/>
                </a:path>
              </a:pathLst>
            </a:custGeom>
            <a:grpFill/>
            <a:ln w="16755" cap="flat">
              <a:noFill/>
              <a:prstDash val="solid"/>
              <a:miter/>
            </a:ln>
          </p:spPr>
          <p:txBody>
            <a:bodyPr rtlCol="0" anchor="ctr"/>
            <a:lstStyle/>
            <a:p>
              <a:endParaRPr lang="en-US" sz="2400"/>
            </a:p>
          </p:txBody>
        </p:sp>
        <p:sp>
          <p:nvSpPr>
            <p:cNvPr id="369" name="Freeform: Shape 368">
              <a:extLst>
                <a:ext uri="{FF2B5EF4-FFF2-40B4-BE49-F238E27FC236}">
                  <a16:creationId xmlns:a16="http://schemas.microsoft.com/office/drawing/2014/main" id="{70696910-0E89-4884-B005-1F6C0A88C781}"/>
                </a:ext>
              </a:extLst>
            </p:cNvPr>
            <p:cNvSpPr/>
            <p:nvPr/>
          </p:nvSpPr>
          <p:spPr>
            <a:xfrm rot="10800000">
              <a:off x="5620139" y="3037475"/>
              <a:ext cx="16756" cy="16756"/>
            </a:xfrm>
            <a:custGeom>
              <a:avLst/>
              <a:gdLst>
                <a:gd name="connsiteX0" fmla="*/ 0 w 0"/>
                <a:gd name="connsiteY0" fmla="*/ 0 h 0"/>
                <a:gd name="connsiteX1" fmla="*/ 12232 w 0"/>
                <a:gd name="connsiteY1" fmla="*/ 0 h 0"/>
                <a:gd name="connsiteX2" fmla="*/ 12232 w 0"/>
                <a:gd name="connsiteY2" fmla="*/ 12232 h 0"/>
                <a:gd name="connsiteX3" fmla="*/ 0 w 0"/>
                <a:gd name="connsiteY3" fmla="*/ 12232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232" y="0"/>
                  </a:lnTo>
                  <a:lnTo>
                    <a:pt x="12232" y="12232"/>
                  </a:lnTo>
                  <a:lnTo>
                    <a:pt x="0" y="12232"/>
                  </a:lnTo>
                  <a:close/>
                </a:path>
              </a:pathLst>
            </a:custGeom>
            <a:grpFill/>
            <a:ln w="16755" cap="flat">
              <a:noFill/>
              <a:prstDash val="solid"/>
              <a:miter/>
            </a:ln>
          </p:spPr>
          <p:txBody>
            <a:bodyPr rtlCol="0" anchor="ctr"/>
            <a:lstStyle/>
            <a:p>
              <a:endParaRPr lang="en-US" sz="2400"/>
            </a:p>
          </p:txBody>
        </p:sp>
        <p:sp>
          <p:nvSpPr>
            <p:cNvPr id="370" name="Freeform: Shape 369">
              <a:extLst>
                <a:ext uri="{FF2B5EF4-FFF2-40B4-BE49-F238E27FC236}">
                  <a16:creationId xmlns:a16="http://schemas.microsoft.com/office/drawing/2014/main" id="{3894C6B1-76D8-4DC3-860F-0F8BAA34E175}"/>
                </a:ext>
              </a:extLst>
            </p:cNvPr>
            <p:cNvSpPr/>
            <p:nvPr/>
          </p:nvSpPr>
          <p:spPr>
            <a:xfrm rot="10800000">
              <a:off x="5584784" y="3184757"/>
              <a:ext cx="16756" cy="16756"/>
            </a:xfrm>
            <a:custGeom>
              <a:avLst/>
              <a:gdLst>
                <a:gd name="connsiteX0" fmla="*/ 0 w 0"/>
                <a:gd name="connsiteY0" fmla="*/ 0 h 0"/>
                <a:gd name="connsiteX1" fmla="*/ 12232 w 0"/>
                <a:gd name="connsiteY1" fmla="*/ 0 h 0"/>
                <a:gd name="connsiteX2" fmla="*/ 12232 w 0"/>
                <a:gd name="connsiteY2" fmla="*/ 12232 h 0"/>
                <a:gd name="connsiteX3" fmla="*/ 0 w 0"/>
                <a:gd name="connsiteY3" fmla="*/ 12232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232" y="0"/>
                  </a:lnTo>
                  <a:lnTo>
                    <a:pt x="12232" y="12232"/>
                  </a:lnTo>
                  <a:lnTo>
                    <a:pt x="0" y="12232"/>
                  </a:lnTo>
                  <a:close/>
                </a:path>
              </a:pathLst>
            </a:custGeom>
            <a:grpFill/>
            <a:ln w="16755" cap="flat">
              <a:noFill/>
              <a:prstDash val="solid"/>
              <a:miter/>
            </a:ln>
          </p:spPr>
          <p:txBody>
            <a:bodyPr rtlCol="0" anchor="ctr"/>
            <a:lstStyle/>
            <a:p>
              <a:endParaRPr lang="en-US" sz="2400"/>
            </a:p>
          </p:txBody>
        </p:sp>
        <p:sp>
          <p:nvSpPr>
            <p:cNvPr id="371" name="Freeform: Shape 370">
              <a:extLst>
                <a:ext uri="{FF2B5EF4-FFF2-40B4-BE49-F238E27FC236}">
                  <a16:creationId xmlns:a16="http://schemas.microsoft.com/office/drawing/2014/main" id="{9C140A11-A4E9-43B2-951C-7DBC2E7854E1}"/>
                </a:ext>
              </a:extLst>
            </p:cNvPr>
            <p:cNvSpPr/>
            <p:nvPr/>
          </p:nvSpPr>
          <p:spPr>
            <a:xfrm rot="10800000">
              <a:off x="5541722" y="3330198"/>
              <a:ext cx="33511" cy="33511"/>
            </a:xfrm>
            <a:custGeom>
              <a:avLst/>
              <a:gdLst>
                <a:gd name="connsiteX0" fmla="*/ 0 w 33511"/>
                <a:gd name="connsiteY0" fmla="*/ 0 h 33511"/>
                <a:gd name="connsiteX1" fmla="*/ 45911 w 33511"/>
                <a:gd name="connsiteY1" fmla="*/ 0 h 33511"/>
                <a:gd name="connsiteX2" fmla="*/ 45911 w 33511"/>
                <a:gd name="connsiteY2" fmla="*/ 45911 h 33511"/>
                <a:gd name="connsiteX3" fmla="*/ 0 w 33511"/>
                <a:gd name="connsiteY3" fmla="*/ 45911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5911" y="0"/>
                  </a:lnTo>
                  <a:lnTo>
                    <a:pt x="45911" y="45911"/>
                  </a:lnTo>
                  <a:lnTo>
                    <a:pt x="0" y="45911"/>
                  </a:lnTo>
                  <a:close/>
                </a:path>
              </a:pathLst>
            </a:custGeom>
            <a:grpFill/>
            <a:ln w="16755" cap="flat">
              <a:noFill/>
              <a:prstDash val="solid"/>
              <a:miter/>
            </a:ln>
          </p:spPr>
          <p:txBody>
            <a:bodyPr rtlCol="0" anchor="ctr"/>
            <a:lstStyle/>
            <a:p>
              <a:endParaRPr lang="en-US" sz="2400"/>
            </a:p>
          </p:txBody>
        </p:sp>
        <p:sp>
          <p:nvSpPr>
            <p:cNvPr id="372" name="Freeform: Shape 371">
              <a:extLst>
                <a:ext uri="{FF2B5EF4-FFF2-40B4-BE49-F238E27FC236}">
                  <a16:creationId xmlns:a16="http://schemas.microsoft.com/office/drawing/2014/main" id="{499591A7-8A65-47AA-B8BB-3D69207C37D3}"/>
                </a:ext>
              </a:extLst>
            </p:cNvPr>
            <p:cNvSpPr/>
            <p:nvPr/>
          </p:nvSpPr>
          <p:spPr>
            <a:xfrm rot="10800000">
              <a:off x="5499665" y="3481501"/>
              <a:ext cx="16756" cy="16756"/>
            </a:xfrm>
            <a:custGeom>
              <a:avLst/>
              <a:gdLst>
                <a:gd name="connsiteX0" fmla="*/ 0 w 16755"/>
                <a:gd name="connsiteY0" fmla="*/ 0 h 16755"/>
                <a:gd name="connsiteX1" fmla="*/ 29323 w 16755"/>
                <a:gd name="connsiteY1" fmla="*/ 0 h 16755"/>
                <a:gd name="connsiteX2" fmla="*/ 29323 w 16755"/>
                <a:gd name="connsiteY2" fmla="*/ 29322 h 16755"/>
                <a:gd name="connsiteX3" fmla="*/ 0 w 16755"/>
                <a:gd name="connsiteY3" fmla="*/ 29322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9323" y="0"/>
                  </a:lnTo>
                  <a:lnTo>
                    <a:pt x="29323" y="29322"/>
                  </a:lnTo>
                  <a:lnTo>
                    <a:pt x="0" y="29322"/>
                  </a:lnTo>
                  <a:close/>
                </a:path>
              </a:pathLst>
            </a:custGeom>
            <a:grpFill/>
            <a:ln w="16755" cap="flat">
              <a:noFill/>
              <a:prstDash val="solid"/>
              <a:miter/>
            </a:ln>
          </p:spPr>
          <p:txBody>
            <a:bodyPr rtlCol="0" anchor="ctr"/>
            <a:lstStyle/>
            <a:p>
              <a:endParaRPr lang="en-US" sz="2400"/>
            </a:p>
          </p:txBody>
        </p:sp>
        <p:sp>
          <p:nvSpPr>
            <p:cNvPr id="373" name="Freeform: Shape 372">
              <a:extLst>
                <a:ext uri="{FF2B5EF4-FFF2-40B4-BE49-F238E27FC236}">
                  <a16:creationId xmlns:a16="http://schemas.microsoft.com/office/drawing/2014/main" id="{D642DC1F-4BBB-41A8-A8BF-56320734CD96}"/>
                </a:ext>
              </a:extLst>
            </p:cNvPr>
            <p:cNvSpPr/>
            <p:nvPr/>
          </p:nvSpPr>
          <p:spPr>
            <a:xfrm rot="10800000">
              <a:off x="5441858" y="3621914"/>
              <a:ext cx="16756" cy="16756"/>
            </a:xfrm>
            <a:custGeom>
              <a:avLst/>
              <a:gdLst>
                <a:gd name="connsiteX0" fmla="*/ 0 w 16755"/>
                <a:gd name="connsiteY0" fmla="*/ 0 h 16755"/>
                <a:gd name="connsiteX1" fmla="*/ 29825 w 16755"/>
                <a:gd name="connsiteY1" fmla="*/ 0 h 16755"/>
                <a:gd name="connsiteX2" fmla="*/ 29825 w 16755"/>
                <a:gd name="connsiteY2" fmla="*/ 29825 h 16755"/>
                <a:gd name="connsiteX3" fmla="*/ 0 w 16755"/>
                <a:gd name="connsiteY3" fmla="*/ 2982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9825" y="0"/>
                  </a:lnTo>
                  <a:lnTo>
                    <a:pt x="29825" y="29825"/>
                  </a:lnTo>
                  <a:lnTo>
                    <a:pt x="0" y="29825"/>
                  </a:lnTo>
                  <a:close/>
                </a:path>
              </a:pathLst>
            </a:custGeom>
            <a:grpFill/>
            <a:ln w="16755" cap="flat">
              <a:noFill/>
              <a:prstDash val="solid"/>
              <a:miter/>
            </a:ln>
          </p:spPr>
          <p:txBody>
            <a:bodyPr rtlCol="0" anchor="ctr"/>
            <a:lstStyle/>
            <a:p>
              <a:endParaRPr lang="en-US" sz="2400"/>
            </a:p>
          </p:txBody>
        </p:sp>
        <p:sp>
          <p:nvSpPr>
            <p:cNvPr id="374" name="Freeform: Shape 373">
              <a:extLst>
                <a:ext uri="{FF2B5EF4-FFF2-40B4-BE49-F238E27FC236}">
                  <a16:creationId xmlns:a16="http://schemas.microsoft.com/office/drawing/2014/main" id="{5C650FCA-7F48-4600-A661-A60C65820664}"/>
                </a:ext>
              </a:extLst>
            </p:cNvPr>
            <p:cNvSpPr/>
            <p:nvPr/>
          </p:nvSpPr>
          <p:spPr>
            <a:xfrm rot="10800000">
              <a:off x="5360760" y="3742891"/>
              <a:ext cx="50267" cy="50267"/>
            </a:xfrm>
            <a:custGeom>
              <a:avLst/>
              <a:gdLst>
                <a:gd name="connsiteX0" fmla="*/ 0 w 50267"/>
                <a:gd name="connsiteY0" fmla="*/ 0 h 50267"/>
                <a:gd name="connsiteX1" fmla="*/ 65347 w 50267"/>
                <a:gd name="connsiteY1" fmla="*/ 0 h 50267"/>
                <a:gd name="connsiteX2" fmla="*/ 65347 w 50267"/>
                <a:gd name="connsiteY2" fmla="*/ 65347 h 50267"/>
                <a:gd name="connsiteX3" fmla="*/ 0 w 50267"/>
                <a:gd name="connsiteY3" fmla="*/ 65347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65347" y="0"/>
                  </a:lnTo>
                  <a:lnTo>
                    <a:pt x="65347" y="65347"/>
                  </a:lnTo>
                  <a:lnTo>
                    <a:pt x="0" y="65347"/>
                  </a:lnTo>
                  <a:close/>
                </a:path>
              </a:pathLst>
            </a:custGeom>
            <a:grpFill/>
            <a:ln w="16755" cap="flat">
              <a:noFill/>
              <a:prstDash val="solid"/>
              <a:miter/>
            </a:ln>
          </p:spPr>
          <p:txBody>
            <a:bodyPr rtlCol="0" anchor="ctr"/>
            <a:lstStyle/>
            <a:p>
              <a:endParaRPr lang="en-US" sz="2400"/>
            </a:p>
          </p:txBody>
        </p:sp>
        <p:sp>
          <p:nvSpPr>
            <p:cNvPr id="375" name="Freeform: Shape 374">
              <a:extLst>
                <a:ext uri="{FF2B5EF4-FFF2-40B4-BE49-F238E27FC236}">
                  <a16:creationId xmlns:a16="http://schemas.microsoft.com/office/drawing/2014/main" id="{B0CF6108-DFBB-4A84-B0D4-2F9E10251801}"/>
                </a:ext>
              </a:extLst>
            </p:cNvPr>
            <p:cNvSpPr/>
            <p:nvPr/>
          </p:nvSpPr>
          <p:spPr>
            <a:xfrm rot="10800000">
              <a:off x="5689507" y="1612232"/>
              <a:ext cx="16756" cy="16756"/>
            </a:xfrm>
            <a:custGeom>
              <a:avLst/>
              <a:gdLst>
                <a:gd name="connsiteX0" fmla="*/ 0 w 0"/>
                <a:gd name="connsiteY0" fmla="*/ 0 h 0"/>
                <a:gd name="connsiteX1" fmla="*/ 12232 w 0"/>
                <a:gd name="connsiteY1" fmla="*/ 0 h 0"/>
                <a:gd name="connsiteX2" fmla="*/ 12232 w 0"/>
                <a:gd name="connsiteY2" fmla="*/ 12232 h 0"/>
                <a:gd name="connsiteX3" fmla="*/ 0 w 0"/>
                <a:gd name="connsiteY3" fmla="*/ 12232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232" y="0"/>
                  </a:lnTo>
                  <a:lnTo>
                    <a:pt x="12232" y="12232"/>
                  </a:lnTo>
                  <a:lnTo>
                    <a:pt x="0" y="12232"/>
                  </a:lnTo>
                  <a:close/>
                </a:path>
              </a:pathLst>
            </a:custGeom>
            <a:grpFill/>
            <a:ln w="16755" cap="flat">
              <a:noFill/>
              <a:prstDash val="solid"/>
              <a:miter/>
            </a:ln>
          </p:spPr>
          <p:txBody>
            <a:bodyPr rtlCol="0" anchor="ctr"/>
            <a:lstStyle/>
            <a:p>
              <a:endParaRPr lang="en-US" sz="2400"/>
            </a:p>
          </p:txBody>
        </p:sp>
        <p:sp>
          <p:nvSpPr>
            <p:cNvPr id="376" name="Freeform: Shape 375">
              <a:extLst>
                <a:ext uri="{FF2B5EF4-FFF2-40B4-BE49-F238E27FC236}">
                  <a16:creationId xmlns:a16="http://schemas.microsoft.com/office/drawing/2014/main" id="{32FFECD1-12E8-4374-979F-521C0B648DCE}"/>
                </a:ext>
              </a:extLst>
            </p:cNvPr>
            <p:cNvSpPr/>
            <p:nvPr/>
          </p:nvSpPr>
          <p:spPr>
            <a:xfrm rot="10800000">
              <a:off x="5727208" y="1759013"/>
              <a:ext cx="16756" cy="16756"/>
            </a:xfrm>
            <a:custGeom>
              <a:avLst/>
              <a:gdLst>
                <a:gd name="connsiteX0" fmla="*/ 0 w 0"/>
                <a:gd name="connsiteY0" fmla="*/ 0 h 0"/>
                <a:gd name="connsiteX1" fmla="*/ 12232 w 0"/>
                <a:gd name="connsiteY1" fmla="*/ 0 h 0"/>
                <a:gd name="connsiteX2" fmla="*/ 12232 w 0"/>
                <a:gd name="connsiteY2" fmla="*/ 12232 h 0"/>
                <a:gd name="connsiteX3" fmla="*/ 0 w 0"/>
                <a:gd name="connsiteY3" fmla="*/ 12232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232" y="0"/>
                  </a:lnTo>
                  <a:lnTo>
                    <a:pt x="12232" y="12232"/>
                  </a:lnTo>
                  <a:lnTo>
                    <a:pt x="0" y="12232"/>
                  </a:lnTo>
                  <a:close/>
                </a:path>
              </a:pathLst>
            </a:custGeom>
            <a:grpFill/>
            <a:ln w="16755" cap="flat">
              <a:noFill/>
              <a:prstDash val="solid"/>
              <a:miter/>
            </a:ln>
          </p:spPr>
          <p:txBody>
            <a:bodyPr rtlCol="0" anchor="ctr"/>
            <a:lstStyle/>
            <a:p>
              <a:endParaRPr lang="en-US" sz="2400"/>
            </a:p>
          </p:txBody>
        </p:sp>
        <p:sp>
          <p:nvSpPr>
            <p:cNvPr id="377" name="Freeform: Shape 376">
              <a:extLst>
                <a:ext uri="{FF2B5EF4-FFF2-40B4-BE49-F238E27FC236}">
                  <a16:creationId xmlns:a16="http://schemas.microsoft.com/office/drawing/2014/main" id="{7BA54861-D0D2-440B-9920-1ABCF49B0CB1}"/>
                </a:ext>
              </a:extLst>
            </p:cNvPr>
            <p:cNvSpPr/>
            <p:nvPr/>
          </p:nvSpPr>
          <p:spPr>
            <a:xfrm rot="10800000">
              <a:off x="5743796" y="1893897"/>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378" name="Freeform: Shape 377">
              <a:extLst>
                <a:ext uri="{FF2B5EF4-FFF2-40B4-BE49-F238E27FC236}">
                  <a16:creationId xmlns:a16="http://schemas.microsoft.com/office/drawing/2014/main" id="{778C7ED0-5FFF-4946-A66D-0F2446CC8B07}"/>
                </a:ext>
              </a:extLst>
            </p:cNvPr>
            <p:cNvSpPr/>
            <p:nvPr/>
          </p:nvSpPr>
          <p:spPr>
            <a:xfrm rot="10800000">
              <a:off x="5766584" y="2043860"/>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379" name="Freeform: Shape 378">
              <a:extLst>
                <a:ext uri="{FF2B5EF4-FFF2-40B4-BE49-F238E27FC236}">
                  <a16:creationId xmlns:a16="http://schemas.microsoft.com/office/drawing/2014/main" id="{91EEE4E5-C1F8-4C49-9839-7A5F47E2571B}"/>
                </a:ext>
              </a:extLst>
            </p:cNvPr>
            <p:cNvSpPr/>
            <p:nvPr/>
          </p:nvSpPr>
          <p:spPr>
            <a:xfrm rot="10800000">
              <a:off x="5781832" y="2194662"/>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380" name="Freeform: Shape 379">
              <a:extLst>
                <a:ext uri="{FF2B5EF4-FFF2-40B4-BE49-F238E27FC236}">
                  <a16:creationId xmlns:a16="http://schemas.microsoft.com/office/drawing/2014/main" id="{6EF2DDF3-CA22-438E-A6C2-486723335E7D}"/>
                </a:ext>
              </a:extLst>
            </p:cNvPr>
            <p:cNvSpPr/>
            <p:nvPr/>
          </p:nvSpPr>
          <p:spPr>
            <a:xfrm rot="10800000">
              <a:off x="5789372" y="2345966"/>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381" name="Freeform: Shape 380">
              <a:extLst>
                <a:ext uri="{FF2B5EF4-FFF2-40B4-BE49-F238E27FC236}">
                  <a16:creationId xmlns:a16="http://schemas.microsoft.com/office/drawing/2014/main" id="{1397406A-48A8-4227-850B-512EA7AE1FCA}"/>
                </a:ext>
              </a:extLst>
            </p:cNvPr>
            <p:cNvSpPr/>
            <p:nvPr/>
          </p:nvSpPr>
          <p:spPr>
            <a:xfrm rot="10800000">
              <a:off x="5789372" y="2497605"/>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382" name="Freeform: Shape 381">
              <a:extLst>
                <a:ext uri="{FF2B5EF4-FFF2-40B4-BE49-F238E27FC236}">
                  <a16:creationId xmlns:a16="http://schemas.microsoft.com/office/drawing/2014/main" id="{FFA09E2A-52FC-4951-A708-AE600F8AEE39}"/>
                </a:ext>
              </a:extLst>
            </p:cNvPr>
            <p:cNvSpPr/>
            <p:nvPr/>
          </p:nvSpPr>
          <p:spPr>
            <a:xfrm rot="10800000">
              <a:off x="5781832" y="2649077"/>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383" name="Freeform: Shape 382">
              <a:extLst>
                <a:ext uri="{FF2B5EF4-FFF2-40B4-BE49-F238E27FC236}">
                  <a16:creationId xmlns:a16="http://schemas.microsoft.com/office/drawing/2014/main" id="{DA156DD3-5E98-4DBB-A821-8C6637550DF9}"/>
                </a:ext>
              </a:extLst>
            </p:cNvPr>
            <p:cNvSpPr/>
            <p:nvPr/>
          </p:nvSpPr>
          <p:spPr>
            <a:xfrm rot="10800000">
              <a:off x="5780323" y="2813450"/>
              <a:ext cx="16756" cy="16756"/>
            </a:xfrm>
            <a:custGeom>
              <a:avLst/>
              <a:gdLst>
                <a:gd name="connsiteX0" fmla="*/ 0 w 0"/>
                <a:gd name="connsiteY0" fmla="*/ 0 h 0"/>
                <a:gd name="connsiteX1" fmla="*/ 12232 w 0"/>
                <a:gd name="connsiteY1" fmla="*/ 0 h 0"/>
                <a:gd name="connsiteX2" fmla="*/ 12232 w 0"/>
                <a:gd name="connsiteY2" fmla="*/ 12231 h 0"/>
                <a:gd name="connsiteX3" fmla="*/ 0 w 0"/>
                <a:gd name="connsiteY3" fmla="*/ 1223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232" y="0"/>
                  </a:lnTo>
                  <a:lnTo>
                    <a:pt x="12232" y="12231"/>
                  </a:lnTo>
                  <a:lnTo>
                    <a:pt x="0" y="12231"/>
                  </a:lnTo>
                  <a:close/>
                </a:path>
              </a:pathLst>
            </a:custGeom>
            <a:grpFill/>
            <a:ln w="16755" cap="flat">
              <a:noFill/>
              <a:prstDash val="solid"/>
              <a:miter/>
            </a:ln>
          </p:spPr>
          <p:txBody>
            <a:bodyPr rtlCol="0" anchor="ctr"/>
            <a:lstStyle/>
            <a:p>
              <a:endParaRPr lang="en-US" sz="2400"/>
            </a:p>
          </p:txBody>
        </p:sp>
        <p:sp>
          <p:nvSpPr>
            <p:cNvPr id="384" name="Freeform: Shape 383">
              <a:extLst>
                <a:ext uri="{FF2B5EF4-FFF2-40B4-BE49-F238E27FC236}">
                  <a16:creationId xmlns:a16="http://schemas.microsoft.com/office/drawing/2014/main" id="{2DFC4FE3-FEDB-4AE2-AAE6-AA3CAC62C498}"/>
                </a:ext>
              </a:extLst>
            </p:cNvPr>
            <p:cNvSpPr/>
            <p:nvPr/>
          </p:nvSpPr>
          <p:spPr>
            <a:xfrm rot="10800000">
              <a:off x="5757536" y="2963247"/>
              <a:ext cx="16756" cy="16756"/>
            </a:xfrm>
            <a:custGeom>
              <a:avLst/>
              <a:gdLst>
                <a:gd name="connsiteX0" fmla="*/ 0 w 0"/>
                <a:gd name="connsiteY0" fmla="*/ 0 h 0"/>
                <a:gd name="connsiteX1" fmla="*/ 12232 w 0"/>
                <a:gd name="connsiteY1" fmla="*/ 0 h 0"/>
                <a:gd name="connsiteX2" fmla="*/ 12232 w 0"/>
                <a:gd name="connsiteY2" fmla="*/ 12232 h 0"/>
                <a:gd name="connsiteX3" fmla="*/ 0 w 0"/>
                <a:gd name="connsiteY3" fmla="*/ 12232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232" y="0"/>
                  </a:lnTo>
                  <a:lnTo>
                    <a:pt x="12232" y="12232"/>
                  </a:lnTo>
                  <a:lnTo>
                    <a:pt x="0" y="12232"/>
                  </a:lnTo>
                  <a:close/>
                </a:path>
              </a:pathLst>
            </a:custGeom>
            <a:grpFill/>
            <a:ln w="16755" cap="flat">
              <a:noFill/>
              <a:prstDash val="solid"/>
              <a:miter/>
            </a:ln>
          </p:spPr>
          <p:txBody>
            <a:bodyPr rtlCol="0" anchor="ctr"/>
            <a:lstStyle/>
            <a:p>
              <a:endParaRPr lang="en-US" sz="2400"/>
            </a:p>
          </p:txBody>
        </p:sp>
        <p:sp>
          <p:nvSpPr>
            <p:cNvPr id="385" name="Freeform: Shape 384">
              <a:extLst>
                <a:ext uri="{FF2B5EF4-FFF2-40B4-BE49-F238E27FC236}">
                  <a16:creationId xmlns:a16="http://schemas.microsoft.com/office/drawing/2014/main" id="{06D90C89-8280-47AD-8830-0E12845E06A3}"/>
                </a:ext>
              </a:extLst>
            </p:cNvPr>
            <p:cNvSpPr/>
            <p:nvPr/>
          </p:nvSpPr>
          <p:spPr>
            <a:xfrm rot="10800000">
              <a:off x="5727208" y="3111870"/>
              <a:ext cx="16756" cy="16756"/>
            </a:xfrm>
            <a:custGeom>
              <a:avLst/>
              <a:gdLst>
                <a:gd name="connsiteX0" fmla="*/ 0 w 0"/>
                <a:gd name="connsiteY0" fmla="*/ 0 h 0"/>
                <a:gd name="connsiteX1" fmla="*/ 12232 w 0"/>
                <a:gd name="connsiteY1" fmla="*/ 0 h 0"/>
                <a:gd name="connsiteX2" fmla="*/ 12232 w 0"/>
                <a:gd name="connsiteY2" fmla="*/ 12232 h 0"/>
                <a:gd name="connsiteX3" fmla="*/ 0 w 0"/>
                <a:gd name="connsiteY3" fmla="*/ 12232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232" y="0"/>
                  </a:lnTo>
                  <a:lnTo>
                    <a:pt x="12232" y="12232"/>
                  </a:lnTo>
                  <a:lnTo>
                    <a:pt x="0" y="12232"/>
                  </a:lnTo>
                  <a:close/>
                </a:path>
              </a:pathLst>
            </a:custGeom>
            <a:grpFill/>
            <a:ln w="16755" cap="flat">
              <a:noFill/>
              <a:prstDash val="solid"/>
              <a:miter/>
            </a:ln>
          </p:spPr>
          <p:txBody>
            <a:bodyPr rtlCol="0" anchor="ctr"/>
            <a:lstStyle/>
            <a:p>
              <a:endParaRPr lang="en-US" sz="2400"/>
            </a:p>
          </p:txBody>
        </p:sp>
        <p:sp>
          <p:nvSpPr>
            <p:cNvPr id="386" name="Freeform: Shape 385">
              <a:extLst>
                <a:ext uri="{FF2B5EF4-FFF2-40B4-BE49-F238E27FC236}">
                  <a16:creationId xmlns:a16="http://schemas.microsoft.com/office/drawing/2014/main" id="{56D5827E-7B1F-4B54-BF65-873F037CC234}"/>
                </a:ext>
              </a:extLst>
            </p:cNvPr>
            <p:cNvSpPr/>
            <p:nvPr/>
          </p:nvSpPr>
          <p:spPr>
            <a:xfrm rot="10800000">
              <a:off x="5689507" y="3258650"/>
              <a:ext cx="16756" cy="16756"/>
            </a:xfrm>
            <a:custGeom>
              <a:avLst/>
              <a:gdLst>
                <a:gd name="connsiteX0" fmla="*/ 0 w 0"/>
                <a:gd name="connsiteY0" fmla="*/ 0 h 0"/>
                <a:gd name="connsiteX1" fmla="*/ 12232 w 0"/>
                <a:gd name="connsiteY1" fmla="*/ 0 h 0"/>
                <a:gd name="connsiteX2" fmla="*/ 12232 w 0"/>
                <a:gd name="connsiteY2" fmla="*/ 12232 h 0"/>
                <a:gd name="connsiteX3" fmla="*/ 0 w 0"/>
                <a:gd name="connsiteY3" fmla="*/ 12232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232" y="0"/>
                  </a:lnTo>
                  <a:lnTo>
                    <a:pt x="12232" y="12232"/>
                  </a:lnTo>
                  <a:lnTo>
                    <a:pt x="0" y="12232"/>
                  </a:lnTo>
                  <a:close/>
                </a:path>
              </a:pathLst>
            </a:custGeom>
            <a:grpFill/>
            <a:ln w="16755" cap="flat">
              <a:noFill/>
              <a:prstDash val="solid"/>
              <a:miter/>
            </a:ln>
          </p:spPr>
          <p:txBody>
            <a:bodyPr rtlCol="0" anchor="ctr"/>
            <a:lstStyle/>
            <a:p>
              <a:endParaRPr lang="en-US" sz="2400"/>
            </a:p>
          </p:txBody>
        </p:sp>
        <p:sp>
          <p:nvSpPr>
            <p:cNvPr id="387" name="Freeform: Shape 386">
              <a:extLst>
                <a:ext uri="{FF2B5EF4-FFF2-40B4-BE49-F238E27FC236}">
                  <a16:creationId xmlns:a16="http://schemas.microsoft.com/office/drawing/2014/main" id="{A084F76D-A93E-4F16-BE26-4D5AC328EE8A}"/>
                </a:ext>
              </a:extLst>
            </p:cNvPr>
            <p:cNvSpPr/>
            <p:nvPr/>
          </p:nvSpPr>
          <p:spPr>
            <a:xfrm rot="10800000">
              <a:off x="5644268" y="3403253"/>
              <a:ext cx="33511" cy="33511"/>
            </a:xfrm>
            <a:custGeom>
              <a:avLst/>
              <a:gdLst>
                <a:gd name="connsiteX0" fmla="*/ 0 w 33511"/>
                <a:gd name="connsiteY0" fmla="*/ 0 h 33511"/>
                <a:gd name="connsiteX1" fmla="*/ 45408 w 33511"/>
                <a:gd name="connsiteY1" fmla="*/ 0 h 33511"/>
                <a:gd name="connsiteX2" fmla="*/ 45408 w 33511"/>
                <a:gd name="connsiteY2" fmla="*/ 45408 h 33511"/>
                <a:gd name="connsiteX3" fmla="*/ 0 w 33511"/>
                <a:gd name="connsiteY3" fmla="*/ 45408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5408" y="0"/>
                  </a:lnTo>
                  <a:lnTo>
                    <a:pt x="45408" y="45408"/>
                  </a:lnTo>
                  <a:lnTo>
                    <a:pt x="0" y="45408"/>
                  </a:lnTo>
                  <a:close/>
                </a:path>
              </a:pathLst>
            </a:custGeom>
            <a:grpFill/>
            <a:ln w="16755" cap="flat">
              <a:noFill/>
              <a:prstDash val="solid"/>
              <a:miter/>
            </a:ln>
          </p:spPr>
          <p:txBody>
            <a:bodyPr rtlCol="0" anchor="ctr"/>
            <a:lstStyle/>
            <a:p>
              <a:endParaRPr lang="en-US" sz="2400"/>
            </a:p>
          </p:txBody>
        </p:sp>
        <p:sp>
          <p:nvSpPr>
            <p:cNvPr id="388" name="Freeform: Shape 387">
              <a:extLst>
                <a:ext uri="{FF2B5EF4-FFF2-40B4-BE49-F238E27FC236}">
                  <a16:creationId xmlns:a16="http://schemas.microsoft.com/office/drawing/2014/main" id="{D604C06B-4DF7-41E3-B731-2B9507899B28}"/>
                </a:ext>
              </a:extLst>
            </p:cNvPr>
            <p:cNvSpPr/>
            <p:nvPr/>
          </p:nvSpPr>
          <p:spPr>
            <a:xfrm rot="10800000">
              <a:off x="5591990" y="3545509"/>
              <a:ext cx="33511" cy="33511"/>
            </a:xfrm>
            <a:custGeom>
              <a:avLst/>
              <a:gdLst>
                <a:gd name="connsiteX0" fmla="*/ 0 w 33511"/>
                <a:gd name="connsiteY0" fmla="*/ 0 h 33511"/>
                <a:gd name="connsiteX1" fmla="*/ 45408 w 33511"/>
                <a:gd name="connsiteY1" fmla="*/ 0 h 33511"/>
                <a:gd name="connsiteX2" fmla="*/ 45408 w 33511"/>
                <a:gd name="connsiteY2" fmla="*/ 45408 h 33511"/>
                <a:gd name="connsiteX3" fmla="*/ 0 w 33511"/>
                <a:gd name="connsiteY3" fmla="*/ 45408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5408" y="0"/>
                  </a:lnTo>
                  <a:lnTo>
                    <a:pt x="45408" y="45408"/>
                  </a:lnTo>
                  <a:lnTo>
                    <a:pt x="0" y="45408"/>
                  </a:lnTo>
                  <a:close/>
                </a:path>
              </a:pathLst>
            </a:custGeom>
            <a:grpFill/>
            <a:ln w="16755" cap="flat">
              <a:noFill/>
              <a:prstDash val="solid"/>
              <a:miter/>
            </a:ln>
          </p:spPr>
          <p:txBody>
            <a:bodyPr rtlCol="0" anchor="ctr"/>
            <a:lstStyle/>
            <a:p>
              <a:endParaRPr lang="en-US" sz="2400"/>
            </a:p>
          </p:txBody>
        </p:sp>
        <p:sp>
          <p:nvSpPr>
            <p:cNvPr id="389" name="Freeform: Shape 388">
              <a:extLst>
                <a:ext uri="{FF2B5EF4-FFF2-40B4-BE49-F238E27FC236}">
                  <a16:creationId xmlns:a16="http://schemas.microsoft.com/office/drawing/2014/main" id="{D59E8BD6-8258-407C-A5B8-961BF34D640C}"/>
                </a:ext>
              </a:extLst>
            </p:cNvPr>
            <p:cNvSpPr/>
            <p:nvPr/>
          </p:nvSpPr>
          <p:spPr>
            <a:xfrm rot="10800000">
              <a:off x="5511729" y="3663971"/>
              <a:ext cx="67023" cy="67023"/>
            </a:xfrm>
            <a:custGeom>
              <a:avLst/>
              <a:gdLst>
                <a:gd name="connsiteX0" fmla="*/ 0 w 67022"/>
                <a:gd name="connsiteY0" fmla="*/ 0 h 67022"/>
                <a:gd name="connsiteX1" fmla="*/ 70542 w 67022"/>
                <a:gd name="connsiteY1" fmla="*/ 0 h 67022"/>
                <a:gd name="connsiteX2" fmla="*/ 70542 w 67022"/>
                <a:gd name="connsiteY2" fmla="*/ 70542 h 67022"/>
                <a:gd name="connsiteX3" fmla="*/ 0 w 67022"/>
                <a:gd name="connsiteY3" fmla="*/ 70542 h 67022"/>
              </a:gdLst>
              <a:ahLst/>
              <a:cxnLst>
                <a:cxn ang="0">
                  <a:pos x="connsiteX0" y="connsiteY0"/>
                </a:cxn>
                <a:cxn ang="0">
                  <a:pos x="connsiteX1" y="connsiteY1"/>
                </a:cxn>
                <a:cxn ang="0">
                  <a:pos x="connsiteX2" y="connsiteY2"/>
                </a:cxn>
                <a:cxn ang="0">
                  <a:pos x="connsiteX3" y="connsiteY3"/>
                </a:cxn>
              </a:cxnLst>
              <a:rect l="l" t="t" r="r" b="b"/>
              <a:pathLst>
                <a:path w="67022" h="67022">
                  <a:moveTo>
                    <a:pt x="0" y="0"/>
                  </a:moveTo>
                  <a:lnTo>
                    <a:pt x="70542" y="0"/>
                  </a:lnTo>
                  <a:lnTo>
                    <a:pt x="70542" y="70542"/>
                  </a:lnTo>
                  <a:lnTo>
                    <a:pt x="0" y="70542"/>
                  </a:lnTo>
                  <a:close/>
                </a:path>
              </a:pathLst>
            </a:custGeom>
            <a:grpFill/>
            <a:ln w="16755" cap="flat">
              <a:noFill/>
              <a:prstDash val="solid"/>
              <a:miter/>
            </a:ln>
          </p:spPr>
          <p:txBody>
            <a:bodyPr rtlCol="0" anchor="ctr"/>
            <a:lstStyle/>
            <a:p>
              <a:endParaRPr lang="en-US" sz="2400"/>
            </a:p>
          </p:txBody>
        </p:sp>
        <p:sp>
          <p:nvSpPr>
            <p:cNvPr id="390" name="Freeform: Shape 389">
              <a:extLst>
                <a:ext uri="{FF2B5EF4-FFF2-40B4-BE49-F238E27FC236}">
                  <a16:creationId xmlns:a16="http://schemas.microsoft.com/office/drawing/2014/main" id="{F4E2F5E4-B5EF-4F56-BA43-5BD2CF94C702}"/>
                </a:ext>
              </a:extLst>
            </p:cNvPr>
            <p:cNvSpPr/>
            <p:nvPr/>
          </p:nvSpPr>
          <p:spPr>
            <a:xfrm rot="10800000">
              <a:off x="5838466" y="1689811"/>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391" name="Freeform: Shape 390">
              <a:extLst>
                <a:ext uri="{FF2B5EF4-FFF2-40B4-BE49-F238E27FC236}">
                  <a16:creationId xmlns:a16="http://schemas.microsoft.com/office/drawing/2014/main" id="{9E5F053B-D8D9-42E2-AF28-AF6767D445A1}"/>
                </a:ext>
              </a:extLst>
            </p:cNvPr>
            <p:cNvSpPr/>
            <p:nvPr/>
          </p:nvSpPr>
          <p:spPr>
            <a:xfrm rot="10800000">
              <a:off x="5865945" y="1832570"/>
              <a:ext cx="16756" cy="16756"/>
            </a:xfrm>
            <a:custGeom>
              <a:avLst/>
              <a:gdLst>
                <a:gd name="connsiteX0" fmla="*/ 0 w 0"/>
                <a:gd name="connsiteY0" fmla="*/ 0 h 0"/>
                <a:gd name="connsiteX1" fmla="*/ 11897 w 0"/>
                <a:gd name="connsiteY1" fmla="*/ 0 h 0"/>
                <a:gd name="connsiteX2" fmla="*/ 11897 w 0"/>
                <a:gd name="connsiteY2" fmla="*/ 11896 h 0"/>
                <a:gd name="connsiteX3" fmla="*/ 0 w 0"/>
                <a:gd name="connsiteY3" fmla="*/ 11896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1897" y="0"/>
                  </a:lnTo>
                  <a:lnTo>
                    <a:pt x="11897" y="11896"/>
                  </a:lnTo>
                  <a:lnTo>
                    <a:pt x="0" y="11896"/>
                  </a:lnTo>
                  <a:close/>
                </a:path>
              </a:pathLst>
            </a:custGeom>
            <a:grpFill/>
            <a:ln w="16755" cap="flat">
              <a:noFill/>
              <a:prstDash val="solid"/>
              <a:miter/>
            </a:ln>
          </p:spPr>
          <p:txBody>
            <a:bodyPr rtlCol="0" anchor="ctr"/>
            <a:lstStyle/>
            <a:p>
              <a:endParaRPr lang="en-US" sz="2400"/>
            </a:p>
          </p:txBody>
        </p:sp>
        <p:sp>
          <p:nvSpPr>
            <p:cNvPr id="392" name="Freeform: Shape 391">
              <a:extLst>
                <a:ext uri="{FF2B5EF4-FFF2-40B4-BE49-F238E27FC236}">
                  <a16:creationId xmlns:a16="http://schemas.microsoft.com/office/drawing/2014/main" id="{F5DD761B-1D64-4AF3-87B3-D6CADC184074}"/>
                </a:ext>
              </a:extLst>
            </p:cNvPr>
            <p:cNvSpPr/>
            <p:nvPr/>
          </p:nvSpPr>
          <p:spPr>
            <a:xfrm rot="10800000">
              <a:off x="5891581" y="1982031"/>
              <a:ext cx="16756" cy="16756"/>
            </a:xfrm>
            <a:custGeom>
              <a:avLst/>
              <a:gdLst>
                <a:gd name="connsiteX0" fmla="*/ 0 w 0"/>
                <a:gd name="connsiteY0" fmla="*/ 0 h 0"/>
                <a:gd name="connsiteX1" fmla="*/ 11897 w 0"/>
                <a:gd name="connsiteY1" fmla="*/ 0 h 0"/>
                <a:gd name="connsiteX2" fmla="*/ 11897 w 0"/>
                <a:gd name="connsiteY2" fmla="*/ 11897 h 0"/>
                <a:gd name="connsiteX3" fmla="*/ 0 w 0"/>
                <a:gd name="connsiteY3" fmla="*/ 11897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1897" y="0"/>
                  </a:lnTo>
                  <a:lnTo>
                    <a:pt x="11897" y="11897"/>
                  </a:lnTo>
                  <a:lnTo>
                    <a:pt x="0" y="11897"/>
                  </a:lnTo>
                  <a:close/>
                </a:path>
              </a:pathLst>
            </a:custGeom>
            <a:grpFill/>
            <a:ln w="16755" cap="flat">
              <a:noFill/>
              <a:prstDash val="solid"/>
              <a:miter/>
            </a:ln>
          </p:spPr>
          <p:txBody>
            <a:bodyPr rtlCol="0" anchor="ctr"/>
            <a:lstStyle/>
            <a:p>
              <a:endParaRPr lang="en-US" sz="2400"/>
            </a:p>
          </p:txBody>
        </p:sp>
        <p:sp>
          <p:nvSpPr>
            <p:cNvPr id="393" name="Freeform: Shape 392">
              <a:extLst>
                <a:ext uri="{FF2B5EF4-FFF2-40B4-BE49-F238E27FC236}">
                  <a16:creationId xmlns:a16="http://schemas.microsoft.com/office/drawing/2014/main" id="{687C67AB-D2BE-4D2D-BC6D-51EAFA85EA8E}"/>
                </a:ext>
              </a:extLst>
            </p:cNvPr>
            <p:cNvSpPr/>
            <p:nvPr/>
          </p:nvSpPr>
          <p:spPr>
            <a:xfrm rot="10800000">
              <a:off x="5909845" y="2132498"/>
              <a:ext cx="16756" cy="16756"/>
            </a:xfrm>
            <a:custGeom>
              <a:avLst/>
              <a:gdLst>
                <a:gd name="connsiteX0" fmla="*/ 0 w 0"/>
                <a:gd name="connsiteY0" fmla="*/ 0 h 0"/>
                <a:gd name="connsiteX1" fmla="*/ 11897 w 0"/>
                <a:gd name="connsiteY1" fmla="*/ 0 h 0"/>
                <a:gd name="connsiteX2" fmla="*/ 11897 w 0"/>
                <a:gd name="connsiteY2" fmla="*/ 11897 h 0"/>
                <a:gd name="connsiteX3" fmla="*/ 0 w 0"/>
                <a:gd name="connsiteY3" fmla="*/ 11897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1897" y="0"/>
                  </a:lnTo>
                  <a:lnTo>
                    <a:pt x="11897" y="11897"/>
                  </a:lnTo>
                  <a:lnTo>
                    <a:pt x="0" y="11897"/>
                  </a:lnTo>
                  <a:close/>
                </a:path>
              </a:pathLst>
            </a:custGeom>
            <a:grpFill/>
            <a:ln w="16755" cap="flat">
              <a:noFill/>
              <a:prstDash val="solid"/>
              <a:miter/>
            </a:ln>
          </p:spPr>
          <p:txBody>
            <a:bodyPr rtlCol="0" anchor="ctr"/>
            <a:lstStyle/>
            <a:p>
              <a:endParaRPr lang="en-US" sz="2400"/>
            </a:p>
          </p:txBody>
        </p:sp>
        <p:sp>
          <p:nvSpPr>
            <p:cNvPr id="394" name="Freeform: Shape 393">
              <a:extLst>
                <a:ext uri="{FF2B5EF4-FFF2-40B4-BE49-F238E27FC236}">
                  <a16:creationId xmlns:a16="http://schemas.microsoft.com/office/drawing/2014/main" id="{2ABF9ECD-A9C9-46FB-AFBE-53A6D0D7CEED}"/>
                </a:ext>
              </a:extLst>
            </p:cNvPr>
            <p:cNvSpPr/>
            <p:nvPr/>
          </p:nvSpPr>
          <p:spPr>
            <a:xfrm rot="10800000">
              <a:off x="5920736" y="2283634"/>
              <a:ext cx="16756" cy="16756"/>
            </a:xfrm>
            <a:custGeom>
              <a:avLst/>
              <a:gdLst>
                <a:gd name="connsiteX0" fmla="*/ 0 w 0"/>
                <a:gd name="connsiteY0" fmla="*/ 0 h 0"/>
                <a:gd name="connsiteX1" fmla="*/ 11897 w 0"/>
                <a:gd name="connsiteY1" fmla="*/ 0 h 0"/>
                <a:gd name="connsiteX2" fmla="*/ 11897 w 0"/>
                <a:gd name="connsiteY2" fmla="*/ 11897 h 0"/>
                <a:gd name="connsiteX3" fmla="*/ 0 w 0"/>
                <a:gd name="connsiteY3" fmla="*/ 11897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1897" y="0"/>
                  </a:lnTo>
                  <a:lnTo>
                    <a:pt x="11897" y="11897"/>
                  </a:lnTo>
                  <a:lnTo>
                    <a:pt x="0" y="11897"/>
                  </a:lnTo>
                  <a:close/>
                </a:path>
              </a:pathLst>
            </a:custGeom>
            <a:grpFill/>
            <a:ln w="16755" cap="flat">
              <a:noFill/>
              <a:prstDash val="solid"/>
              <a:miter/>
            </a:ln>
          </p:spPr>
          <p:txBody>
            <a:bodyPr rtlCol="0" anchor="ctr"/>
            <a:lstStyle/>
            <a:p>
              <a:endParaRPr lang="en-US" sz="2400"/>
            </a:p>
          </p:txBody>
        </p:sp>
        <p:sp>
          <p:nvSpPr>
            <p:cNvPr id="395" name="Freeform: Shape 394">
              <a:extLst>
                <a:ext uri="{FF2B5EF4-FFF2-40B4-BE49-F238E27FC236}">
                  <a16:creationId xmlns:a16="http://schemas.microsoft.com/office/drawing/2014/main" id="{891EA953-2526-4FD2-8FDD-3225C48177BD}"/>
                </a:ext>
              </a:extLst>
            </p:cNvPr>
            <p:cNvSpPr/>
            <p:nvPr/>
          </p:nvSpPr>
          <p:spPr>
            <a:xfrm rot="10800000">
              <a:off x="5924423" y="2435274"/>
              <a:ext cx="16756" cy="16756"/>
            </a:xfrm>
            <a:custGeom>
              <a:avLst/>
              <a:gdLst>
                <a:gd name="connsiteX0" fmla="*/ 0 w 0"/>
                <a:gd name="connsiteY0" fmla="*/ 0 h 0"/>
                <a:gd name="connsiteX1" fmla="*/ 11897 w 0"/>
                <a:gd name="connsiteY1" fmla="*/ 0 h 0"/>
                <a:gd name="connsiteX2" fmla="*/ 11897 w 0"/>
                <a:gd name="connsiteY2" fmla="*/ 11897 h 0"/>
                <a:gd name="connsiteX3" fmla="*/ 0 w 0"/>
                <a:gd name="connsiteY3" fmla="*/ 11897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1897" y="0"/>
                  </a:lnTo>
                  <a:lnTo>
                    <a:pt x="11897" y="11897"/>
                  </a:lnTo>
                  <a:lnTo>
                    <a:pt x="0" y="11897"/>
                  </a:lnTo>
                  <a:close/>
                </a:path>
              </a:pathLst>
            </a:custGeom>
            <a:grpFill/>
            <a:ln w="16755" cap="flat">
              <a:noFill/>
              <a:prstDash val="solid"/>
              <a:miter/>
            </a:ln>
          </p:spPr>
          <p:txBody>
            <a:bodyPr rtlCol="0" anchor="ctr"/>
            <a:lstStyle/>
            <a:p>
              <a:endParaRPr lang="en-US" sz="2400"/>
            </a:p>
          </p:txBody>
        </p:sp>
        <p:sp>
          <p:nvSpPr>
            <p:cNvPr id="396" name="Freeform: Shape 395">
              <a:extLst>
                <a:ext uri="{FF2B5EF4-FFF2-40B4-BE49-F238E27FC236}">
                  <a16:creationId xmlns:a16="http://schemas.microsoft.com/office/drawing/2014/main" id="{A68A5D37-F183-4E4F-829A-2B073F6C85D2}"/>
                </a:ext>
              </a:extLst>
            </p:cNvPr>
            <p:cNvSpPr/>
            <p:nvPr/>
          </p:nvSpPr>
          <p:spPr>
            <a:xfrm rot="10800000">
              <a:off x="5920736" y="2586745"/>
              <a:ext cx="16756" cy="16756"/>
            </a:xfrm>
            <a:custGeom>
              <a:avLst/>
              <a:gdLst>
                <a:gd name="connsiteX0" fmla="*/ 0 w 0"/>
                <a:gd name="connsiteY0" fmla="*/ 0 h 0"/>
                <a:gd name="connsiteX1" fmla="*/ 11897 w 0"/>
                <a:gd name="connsiteY1" fmla="*/ 0 h 0"/>
                <a:gd name="connsiteX2" fmla="*/ 11897 w 0"/>
                <a:gd name="connsiteY2" fmla="*/ 11897 h 0"/>
                <a:gd name="connsiteX3" fmla="*/ 0 w 0"/>
                <a:gd name="connsiteY3" fmla="*/ 11897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1897" y="0"/>
                  </a:lnTo>
                  <a:lnTo>
                    <a:pt x="11897" y="11897"/>
                  </a:lnTo>
                  <a:lnTo>
                    <a:pt x="0" y="11897"/>
                  </a:lnTo>
                  <a:close/>
                </a:path>
              </a:pathLst>
            </a:custGeom>
            <a:grpFill/>
            <a:ln w="16755" cap="flat">
              <a:noFill/>
              <a:prstDash val="solid"/>
              <a:miter/>
            </a:ln>
          </p:spPr>
          <p:txBody>
            <a:bodyPr rtlCol="0" anchor="ctr"/>
            <a:lstStyle/>
            <a:p>
              <a:endParaRPr lang="en-US" sz="2400"/>
            </a:p>
          </p:txBody>
        </p:sp>
        <p:sp>
          <p:nvSpPr>
            <p:cNvPr id="397" name="Freeform: Shape 396">
              <a:extLst>
                <a:ext uri="{FF2B5EF4-FFF2-40B4-BE49-F238E27FC236}">
                  <a16:creationId xmlns:a16="http://schemas.microsoft.com/office/drawing/2014/main" id="{0EF46C72-78B7-4A48-A19A-E96C168F5439}"/>
                </a:ext>
              </a:extLst>
            </p:cNvPr>
            <p:cNvSpPr/>
            <p:nvPr/>
          </p:nvSpPr>
          <p:spPr>
            <a:xfrm rot="10800000">
              <a:off x="5911019" y="2739223"/>
              <a:ext cx="33511" cy="33511"/>
            </a:xfrm>
            <a:custGeom>
              <a:avLst/>
              <a:gdLst>
                <a:gd name="connsiteX0" fmla="*/ 0 w 33511"/>
                <a:gd name="connsiteY0" fmla="*/ 0 h 33511"/>
                <a:gd name="connsiteX1" fmla="*/ 47754 w 33511"/>
                <a:gd name="connsiteY1" fmla="*/ 0 h 33511"/>
                <a:gd name="connsiteX2" fmla="*/ 47754 w 33511"/>
                <a:gd name="connsiteY2" fmla="*/ 47754 h 33511"/>
                <a:gd name="connsiteX3" fmla="*/ 0 w 33511"/>
                <a:gd name="connsiteY3" fmla="*/ 47754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7754" y="0"/>
                  </a:lnTo>
                  <a:lnTo>
                    <a:pt x="47754" y="47754"/>
                  </a:lnTo>
                  <a:lnTo>
                    <a:pt x="0" y="47754"/>
                  </a:lnTo>
                  <a:close/>
                </a:path>
              </a:pathLst>
            </a:custGeom>
            <a:grpFill/>
            <a:ln w="16755" cap="flat">
              <a:noFill/>
              <a:prstDash val="solid"/>
              <a:miter/>
            </a:ln>
          </p:spPr>
          <p:txBody>
            <a:bodyPr rtlCol="0" anchor="ctr"/>
            <a:lstStyle/>
            <a:p>
              <a:endParaRPr lang="en-US" sz="2400"/>
            </a:p>
          </p:txBody>
        </p:sp>
        <p:sp>
          <p:nvSpPr>
            <p:cNvPr id="398" name="Freeform: Shape 397">
              <a:extLst>
                <a:ext uri="{FF2B5EF4-FFF2-40B4-BE49-F238E27FC236}">
                  <a16:creationId xmlns:a16="http://schemas.microsoft.com/office/drawing/2014/main" id="{CFAB6713-CEF3-42DC-ACF1-39EF1A0473C8}"/>
                </a:ext>
              </a:extLst>
            </p:cNvPr>
            <p:cNvSpPr/>
            <p:nvPr/>
          </p:nvSpPr>
          <p:spPr>
            <a:xfrm rot="10800000">
              <a:off x="5892755" y="2889690"/>
              <a:ext cx="33511" cy="33511"/>
            </a:xfrm>
            <a:custGeom>
              <a:avLst/>
              <a:gdLst>
                <a:gd name="connsiteX0" fmla="*/ 0 w 33511"/>
                <a:gd name="connsiteY0" fmla="*/ 0 h 33511"/>
                <a:gd name="connsiteX1" fmla="*/ 47754 w 33511"/>
                <a:gd name="connsiteY1" fmla="*/ 0 h 33511"/>
                <a:gd name="connsiteX2" fmla="*/ 47754 w 33511"/>
                <a:gd name="connsiteY2" fmla="*/ 47754 h 33511"/>
                <a:gd name="connsiteX3" fmla="*/ 0 w 33511"/>
                <a:gd name="connsiteY3" fmla="*/ 47754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7754" y="0"/>
                  </a:lnTo>
                  <a:lnTo>
                    <a:pt x="47754" y="47754"/>
                  </a:lnTo>
                  <a:lnTo>
                    <a:pt x="0" y="47754"/>
                  </a:lnTo>
                  <a:close/>
                </a:path>
              </a:pathLst>
            </a:custGeom>
            <a:grpFill/>
            <a:ln w="16755" cap="flat">
              <a:noFill/>
              <a:prstDash val="solid"/>
              <a:miter/>
            </a:ln>
          </p:spPr>
          <p:txBody>
            <a:bodyPr rtlCol="0" anchor="ctr"/>
            <a:lstStyle/>
            <a:p>
              <a:endParaRPr lang="en-US" sz="2400"/>
            </a:p>
          </p:txBody>
        </p:sp>
        <p:sp>
          <p:nvSpPr>
            <p:cNvPr id="399" name="Freeform: Shape 398">
              <a:extLst>
                <a:ext uri="{FF2B5EF4-FFF2-40B4-BE49-F238E27FC236}">
                  <a16:creationId xmlns:a16="http://schemas.microsoft.com/office/drawing/2014/main" id="{BF19A46F-B610-4108-93C8-5733F88368C2}"/>
                </a:ext>
              </a:extLst>
            </p:cNvPr>
            <p:cNvSpPr/>
            <p:nvPr/>
          </p:nvSpPr>
          <p:spPr>
            <a:xfrm rot="10800000">
              <a:off x="5867286" y="3039151"/>
              <a:ext cx="33511" cy="33511"/>
            </a:xfrm>
            <a:custGeom>
              <a:avLst/>
              <a:gdLst>
                <a:gd name="connsiteX0" fmla="*/ 0 w 33511"/>
                <a:gd name="connsiteY0" fmla="*/ 0 h 33511"/>
                <a:gd name="connsiteX1" fmla="*/ 47754 w 33511"/>
                <a:gd name="connsiteY1" fmla="*/ 0 h 33511"/>
                <a:gd name="connsiteX2" fmla="*/ 47754 w 33511"/>
                <a:gd name="connsiteY2" fmla="*/ 47754 h 33511"/>
                <a:gd name="connsiteX3" fmla="*/ 0 w 33511"/>
                <a:gd name="connsiteY3" fmla="*/ 47754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7754" y="0"/>
                  </a:lnTo>
                  <a:lnTo>
                    <a:pt x="47754" y="47754"/>
                  </a:lnTo>
                  <a:lnTo>
                    <a:pt x="0" y="47754"/>
                  </a:lnTo>
                  <a:close/>
                </a:path>
              </a:pathLst>
            </a:custGeom>
            <a:grpFill/>
            <a:ln w="16755" cap="flat">
              <a:noFill/>
              <a:prstDash val="solid"/>
              <a:miter/>
            </a:ln>
          </p:spPr>
          <p:txBody>
            <a:bodyPr rtlCol="0" anchor="ctr"/>
            <a:lstStyle/>
            <a:p>
              <a:endParaRPr lang="en-US" sz="2400"/>
            </a:p>
          </p:txBody>
        </p:sp>
        <p:sp>
          <p:nvSpPr>
            <p:cNvPr id="400" name="Freeform: Shape 399">
              <a:extLst>
                <a:ext uri="{FF2B5EF4-FFF2-40B4-BE49-F238E27FC236}">
                  <a16:creationId xmlns:a16="http://schemas.microsoft.com/office/drawing/2014/main" id="{D414B79D-A5B2-4CD5-AAF0-111FC68F69EA}"/>
                </a:ext>
              </a:extLst>
            </p:cNvPr>
            <p:cNvSpPr/>
            <p:nvPr/>
          </p:nvSpPr>
          <p:spPr>
            <a:xfrm rot="10800000">
              <a:off x="5834445" y="3187104"/>
              <a:ext cx="33511" cy="33511"/>
            </a:xfrm>
            <a:custGeom>
              <a:avLst/>
              <a:gdLst>
                <a:gd name="connsiteX0" fmla="*/ 0 w 33511"/>
                <a:gd name="connsiteY0" fmla="*/ 0 h 33511"/>
                <a:gd name="connsiteX1" fmla="*/ 47754 w 33511"/>
                <a:gd name="connsiteY1" fmla="*/ 0 h 33511"/>
                <a:gd name="connsiteX2" fmla="*/ 47754 w 33511"/>
                <a:gd name="connsiteY2" fmla="*/ 47754 h 33511"/>
                <a:gd name="connsiteX3" fmla="*/ 0 w 33511"/>
                <a:gd name="connsiteY3" fmla="*/ 47754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7754" y="0"/>
                  </a:lnTo>
                  <a:lnTo>
                    <a:pt x="47754" y="47754"/>
                  </a:lnTo>
                  <a:lnTo>
                    <a:pt x="0" y="47754"/>
                  </a:lnTo>
                  <a:close/>
                </a:path>
              </a:pathLst>
            </a:custGeom>
            <a:grpFill/>
            <a:ln w="16755" cap="flat">
              <a:noFill/>
              <a:prstDash val="solid"/>
              <a:miter/>
            </a:ln>
          </p:spPr>
          <p:txBody>
            <a:bodyPr rtlCol="0" anchor="ctr"/>
            <a:lstStyle/>
            <a:p>
              <a:endParaRPr lang="en-US" sz="2400"/>
            </a:p>
          </p:txBody>
        </p:sp>
        <p:sp>
          <p:nvSpPr>
            <p:cNvPr id="401" name="Freeform: Shape 400">
              <a:extLst>
                <a:ext uri="{FF2B5EF4-FFF2-40B4-BE49-F238E27FC236}">
                  <a16:creationId xmlns:a16="http://schemas.microsoft.com/office/drawing/2014/main" id="{C8E60E59-4896-4A00-BADB-6E1CA47C4C0F}"/>
                </a:ext>
              </a:extLst>
            </p:cNvPr>
            <p:cNvSpPr/>
            <p:nvPr/>
          </p:nvSpPr>
          <p:spPr>
            <a:xfrm rot="10800000">
              <a:off x="5793728" y="3332375"/>
              <a:ext cx="16756" cy="16756"/>
            </a:xfrm>
            <a:custGeom>
              <a:avLst/>
              <a:gdLst>
                <a:gd name="connsiteX0" fmla="*/ 0 w 0"/>
                <a:gd name="connsiteY0" fmla="*/ 0 h 0"/>
                <a:gd name="connsiteX1" fmla="*/ 12232 w 0"/>
                <a:gd name="connsiteY1" fmla="*/ 0 h 0"/>
                <a:gd name="connsiteX2" fmla="*/ 12232 w 0"/>
                <a:gd name="connsiteY2" fmla="*/ 12232 h 0"/>
                <a:gd name="connsiteX3" fmla="*/ 0 w 0"/>
                <a:gd name="connsiteY3" fmla="*/ 12232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232" y="0"/>
                  </a:lnTo>
                  <a:lnTo>
                    <a:pt x="12232" y="12232"/>
                  </a:lnTo>
                  <a:lnTo>
                    <a:pt x="0" y="12232"/>
                  </a:lnTo>
                  <a:close/>
                </a:path>
              </a:pathLst>
            </a:custGeom>
            <a:grpFill/>
            <a:ln w="16755" cap="flat">
              <a:noFill/>
              <a:prstDash val="solid"/>
              <a:miter/>
            </a:ln>
          </p:spPr>
          <p:txBody>
            <a:bodyPr rtlCol="0" anchor="ctr"/>
            <a:lstStyle/>
            <a:p>
              <a:endParaRPr lang="en-US" sz="2400"/>
            </a:p>
          </p:txBody>
        </p:sp>
        <p:sp>
          <p:nvSpPr>
            <p:cNvPr id="402" name="Freeform: Shape 401">
              <a:extLst>
                <a:ext uri="{FF2B5EF4-FFF2-40B4-BE49-F238E27FC236}">
                  <a16:creationId xmlns:a16="http://schemas.microsoft.com/office/drawing/2014/main" id="{22D7EFB9-7AEE-4269-A513-006270076445}"/>
                </a:ext>
              </a:extLst>
            </p:cNvPr>
            <p:cNvSpPr/>
            <p:nvPr/>
          </p:nvSpPr>
          <p:spPr>
            <a:xfrm rot="10800000">
              <a:off x="5748153" y="3477816"/>
              <a:ext cx="33511" cy="33511"/>
            </a:xfrm>
            <a:custGeom>
              <a:avLst/>
              <a:gdLst>
                <a:gd name="connsiteX0" fmla="*/ 0 w 33511"/>
                <a:gd name="connsiteY0" fmla="*/ 0 h 33511"/>
                <a:gd name="connsiteX1" fmla="*/ 48256 w 33511"/>
                <a:gd name="connsiteY1" fmla="*/ 0 h 33511"/>
                <a:gd name="connsiteX2" fmla="*/ 48256 w 33511"/>
                <a:gd name="connsiteY2" fmla="*/ 48257 h 33511"/>
                <a:gd name="connsiteX3" fmla="*/ 0 w 33511"/>
                <a:gd name="connsiteY3" fmla="*/ 48257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8256" y="0"/>
                  </a:lnTo>
                  <a:lnTo>
                    <a:pt x="48256" y="48257"/>
                  </a:lnTo>
                  <a:lnTo>
                    <a:pt x="0" y="48257"/>
                  </a:lnTo>
                  <a:close/>
                </a:path>
              </a:pathLst>
            </a:custGeom>
            <a:grpFill/>
            <a:ln w="16755" cap="flat">
              <a:noFill/>
              <a:prstDash val="solid"/>
              <a:miter/>
            </a:ln>
          </p:spPr>
          <p:txBody>
            <a:bodyPr rtlCol="0" anchor="ctr"/>
            <a:lstStyle/>
            <a:p>
              <a:endParaRPr lang="en-US" sz="2400"/>
            </a:p>
          </p:txBody>
        </p:sp>
        <p:sp>
          <p:nvSpPr>
            <p:cNvPr id="403" name="Freeform: Shape 402">
              <a:extLst>
                <a:ext uri="{FF2B5EF4-FFF2-40B4-BE49-F238E27FC236}">
                  <a16:creationId xmlns:a16="http://schemas.microsoft.com/office/drawing/2014/main" id="{54D5F61C-E431-43E7-83F5-436AFBD11831}"/>
                </a:ext>
              </a:extLst>
            </p:cNvPr>
            <p:cNvSpPr/>
            <p:nvPr/>
          </p:nvSpPr>
          <p:spPr>
            <a:xfrm rot="10800000">
              <a:off x="5694367" y="3619569"/>
              <a:ext cx="33511" cy="33511"/>
            </a:xfrm>
            <a:custGeom>
              <a:avLst/>
              <a:gdLst>
                <a:gd name="connsiteX0" fmla="*/ 0 w 33511"/>
                <a:gd name="connsiteY0" fmla="*/ 0 h 33511"/>
                <a:gd name="connsiteX1" fmla="*/ 48257 w 33511"/>
                <a:gd name="connsiteY1" fmla="*/ 0 h 33511"/>
                <a:gd name="connsiteX2" fmla="*/ 48257 w 33511"/>
                <a:gd name="connsiteY2" fmla="*/ 48256 h 33511"/>
                <a:gd name="connsiteX3" fmla="*/ 0 w 33511"/>
                <a:gd name="connsiteY3" fmla="*/ 48256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8257" y="0"/>
                  </a:lnTo>
                  <a:lnTo>
                    <a:pt x="48257" y="48256"/>
                  </a:lnTo>
                  <a:lnTo>
                    <a:pt x="0" y="48256"/>
                  </a:lnTo>
                  <a:close/>
                </a:path>
              </a:pathLst>
            </a:custGeom>
            <a:grpFill/>
            <a:ln w="16755" cap="flat">
              <a:noFill/>
              <a:prstDash val="solid"/>
              <a:miter/>
            </a:ln>
          </p:spPr>
          <p:txBody>
            <a:bodyPr rtlCol="0" anchor="ctr"/>
            <a:lstStyle/>
            <a:p>
              <a:endParaRPr lang="en-US" sz="2400"/>
            </a:p>
          </p:txBody>
        </p:sp>
        <p:sp>
          <p:nvSpPr>
            <p:cNvPr id="404" name="Freeform: Shape 403">
              <a:extLst>
                <a:ext uri="{FF2B5EF4-FFF2-40B4-BE49-F238E27FC236}">
                  <a16:creationId xmlns:a16="http://schemas.microsoft.com/office/drawing/2014/main" id="{D4ECA7E7-FF9D-4080-A87D-9B6673D95750}"/>
                </a:ext>
              </a:extLst>
            </p:cNvPr>
            <p:cNvSpPr/>
            <p:nvPr/>
          </p:nvSpPr>
          <p:spPr>
            <a:xfrm rot="10800000">
              <a:off x="5614442" y="3739205"/>
              <a:ext cx="67023" cy="67023"/>
            </a:xfrm>
            <a:custGeom>
              <a:avLst/>
              <a:gdLst>
                <a:gd name="connsiteX0" fmla="*/ 0 w 67022"/>
                <a:gd name="connsiteY0" fmla="*/ 0 h 67022"/>
                <a:gd name="connsiteX1" fmla="*/ 76574 w 67022"/>
                <a:gd name="connsiteY1" fmla="*/ 0 h 67022"/>
                <a:gd name="connsiteX2" fmla="*/ 76574 w 67022"/>
                <a:gd name="connsiteY2" fmla="*/ 76574 h 67022"/>
                <a:gd name="connsiteX3" fmla="*/ 0 w 67022"/>
                <a:gd name="connsiteY3" fmla="*/ 76574 h 67022"/>
              </a:gdLst>
              <a:ahLst/>
              <a:cxnLst>
                <a:cxn ang="0">
                  <a:pos x="connsiteX0" y="connsiteY0"/>
                </a:cxn>
                <a:cxn ang="0">
                  <a:pos x="connsiteX1" y="connsiteY1"/>
                </a:cxn>
                <a:cxn ang="0">
                  <a:pos x="connsiteX2" y="connsiteY2"/>
                </a:cxn>
                <a:cxn ang="0">
                  <a:pos x="connsiteX3" y="connsiteY3"/>
                </a:cxn>
              </a:cxnLst>
              <a:rect l="l" t="t" r="r" b="b"/>
              <a:pathLst>
                <a:path w="67022" h="67022">
                  <a:moveTo>
                    <a:pt x="0" y="0"/>
                  </a:moveTo>
                  <a:lnTo>
                    <a:pt x="76574" y="0"/>
                  </a:lnTo>
                  <a:lnTo>
                    <a:pt x="76574" y="76574"/>
                  </a:lnTo>
                  <a:lnTo>
                    <a:pt x="0" y="76574"/>
                  </a:lnTo>
                  <a:close/>
                </a:path>
              </a:pathLst>
            </a:custGeom>
            <a:grpFill/>
            <a:ln w="16755" cap="flat">
              <a:noFill/>
              <a:prstDash val="solid"/>
              <a:miter/>
            </a:ln>
          </p:spPr>
          <p:txBody>
            <a:bodyPr rtlCol="0" anchor="ctr"/>
            <a:lstStyle/>
            <a:p>
              <a:endParaRPr lang="en-US" sz="2400"/>
            </a:p>
          </p:txBody>
        </p:sp>
        <p:sp>
          <p:nvSpPr>
            <p:cNvPr id="405" name="Freeform: Shape 404">
              <a:extLst>
                <a:ext uri="{FF2B5EF4-FFF2-40B4-BE49-F238E27FC236}">
                  <a16:creationId xmlns:a16="http://schemas.microsoft.com/office/drawing/2014/main" id="{DB58831A-4FBB-4BCE-BC49-667A8485914A}"/>
                </a:ext>
              </a:extLst>
            </p:cNvPr>
            <p:cNvSpPr/>
            <p:nvPr/>
          </p:nvSpPr>
          <p:spPr>
            <a:xfrm rot="10800000">
              <a:off x="5944529" y="1616086"/>
              <a:ext cx="16756" cy="16756"/>
            </a:xfrm>
            <a:custGeom>
              <a:avLst/>
              <a:gdLst>
                <a:gd name="connsiteX0" fmla="*/ 0 w 16755"/>
                <a:gd name="connsiteY0" fmla="*/ 0 h 16755"/>
                <a:gd name="connsiteX1" fmla="*/ 23123 w 16755"/>
                <a:gd name="connsiteY1" fmla="*/ 0 h 16755"/>
                <a:gd name="connsiteX2" fmla="*/ 23123 w 16755"/>
                <a:gd name="connsiteY2" fmla="*/ 23123 h 16755"/>
                <a:gd name="connsiteX3" fmla="*/ 0 w 16755"/>
                <a:gd name="connsiteY3" fmla="*/ 23123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3123" y="0"/>
                  </a:lnTo>
                  <a:lnTo>
                    <a:pt x="23123" y="23123"/>
                  </a:lnTo>
                  <a:lnTo>
                    <a:pt x="0" y="23123"/>
                  </a:lnTo>
                  <a:close/>
                </a:path>
              </a:pathLst>
            </a:custGeom>
            <a:grpFill/>
            <a:ln w="16755" cap="flat">
              <a:noFill/>
              <a:prstDash val="solid"/>
              <a:miter/>
            </a:ln>
          </p:spPr>
          <p:txBody>
            <a:bodyPr rtlCol="0" anchor="ctr"/>
            <a:lstStyle/>
            <a:p>
              <a:endParaRPr lang="en-US" sz="2400"/>
            </a:p>
          </p:txBody>
        </p:sp>
        <p:sp>
          <p:nvSpPr>
            <p:cNvPr id="406" name="Freeform: Shape 405">
              <a:extLst>
                <a:ext uri="{FF2B5EF4-FFF2-40B4-BE49-F238E27FC236}">
                  <a16:creationId xmlns:a16="http://schemas.microsoft.com/office/drawing/2014/main" id="{8E5DFA78-1CFD-47E3-B3E7-A6C929D3BD3C}"/>
                </a:ext>
              </a:extLst>
            </p:cNvPr>
            <p:cNvSpPr/>
            <p:nvPr/>
          </p:nvSpPr>
          <p:spPr>
            <a:xfrm rot="10800000">
              <a:off x="5971507" y="1755662"/>
              <a:ext cx="33511" cy="33511"/>
            </a:xfrm>
            <a:custGeom>
              <a:avLst/>
              <a:gdLst>
                <a:gd name="connsiteX0" fmla="*/ 0 w 33511"/>
                <a:gd name="connsiteY0" fmla="*/ 0 h 33511"/>
                <a:gd name="connsiteX1" fmla="*/ 40716 w 33511"/>
                <a:gd name="connsiteY1" fmla="*/ 0 h 33511"/>
                <a:gd name="connsiteX2" fmla="*/ 40716 w 33511"/>
                <a:gd name="connsiteY2" fmla="*/ 40717 h 33511"/>
                <a:gd name="connsiteX3" fmla="*/ 0 w 33511"/>
                <a:gd name="connsiteY3" fmla="*/ 40717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0716" y="0"/>
                  </a:lnTo>
                  <a:lnTo>
                    <a:pt x="40716" y="40717"/>
                  </a:lnTo>
                  <a:lnTo>
                    <a:pt x="0" y="40717"/>
                  </a:lnTo>
                  <a:close/>
                </a:path>
              </a:pathLst>
            </a:custGeom>
            <a:grpFill/>
            <a:ln w="16755" cap="flat">
              <a:noFill/>
              <a:prstDash val="solid"/>
              <a:miter/>
            </a:ln>
          </p:spPr>
          <p:txBody>
            <a:bodyPr rtlCol="0" anchor="ctr"/>
            <a:lstStyle/>
            <a:p>
              <a:endParaRPr lang="en-US" sz="2400"/>
            </a:p>
          </p:txBody>
        </p:sp>
        <p:sp>
          <p:nvSpPr>
            <p:cNvPr id="407" name="Freeform: Shape 406">
              <a:extLst>
                <a:ext uri="{FF2B5EF4-FFF2-40B4-BE49-F238E27FC236}">
                  <a16:creationId xmlns:a16="http://schemas.microsoft.com/office/drawing/2014/main" id="{87688A71-9213-476B-B2DA-161DE10E8962}"/>
                </a:ext>
              </a:extLst>
            </p:cNvPr>
            <p:cNvSpPr/>
            <p:nvPr/>
          </p:nvSpPr>
          <p:spPr>
            <a:xfrm rot="10800000">
              <a:off x="5999657" y="1904621"/>
              <a:ext cx="33511" cy="33511"/>
            </a:xfrm>
            <a:custGeom>
              <a:avLst/>
              <a:gdLst>
                <a:gd name="connsiteX0" fmla="*/ 0 w 33511"/>
                <a:gd name="connsiteY0" fmla="*/ 0 h 33511"/>
                <a:gd name="connsiteX1" fmla="*/ 40716 w 33511"/>
                <a:gd name="connsiteY1" fmla="*/ 0 h 33511"/>
                <a:gd name="connsiteX2" fmla="*/ 40716 w 33511"/>
                <a:gd name="connsiteY2" fmla="*/ 40716 h 33511"/>
                <a:gd name="connsiteX3" fmla="*/ 0 w 33511"/>
                <a:gd name="connsiteY3" fmla="*/ 40716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0716" y="0"/>
                  </a:lnTo>
                  <a:lnTo>
                    <a:pt x="40716" y="40716"/>
                  </a:lnTo>
                  <a:lnTo>
                    <a:pt x="0" y="40716"/>
                  </a:lnTo>
                  <a:close/>
                </a:path>
              </a:pathLst>
            </a:custGeom>
            <a:grpFill/>
            <a:ln w="16755" cap="flat">
              <a:noFill/>
              <a:prstDash val="solid"/>
              <a:miter/>
            </a:ln>
          </p:spPr>
          <p:txBody>
            <a:bodyPr rtlCol="0" anchor="ctr"/>
            <a:lstStyle/>
            <a:p>
              <a:endParaRPr lang="en-US" sz="2400"/>
            </a:p>
          </p:txBody>
        </p:sp>
        <p:sp>
          <p:nvSpPr>
            <p:cNvPr id="408" name="Freeform: Shape 407">
              <a:extLst>
                <a:ext uri="{FF2B5EF4-FFF2-40B4-BE49-F238E27FC236}">
                  <a16:creationId xmlns:a16="http://schemas.microsoft.com/office/drawing/2014/main" id="{5E45A4E7-45A0-4964-BA36-62EE3B482624}"/>
                </a:ext>
              </a:extLst>
            </p:cNvPr>
            <p:cNvSpPr/>
            <p:nvPr/>
          </p:nvSpPr>
          <p:spPr>
            <a:xfrm rot="10800000">
              <a:off x="6020769" y="2054752"/>
              <a:ext cx="33511" cy="33511"/>
            </a:xfrm>
            <a:custGeom>
              <a:avLst/>
              <a:gdLst>
                <a:gd name="connsiteX0" fmla="*/ 0 w 33511"/>
                <a:gd name="connsiteY0" fmla="*/ 0 h 33511"/>
                <a:gd name="connsiteX1" fmla="*/ 40716 w 33511"/>
                <a:gd name="connsiteY1" fmla="*/ 0 h 33511"/>
                <a:gd name="connsiteX2" fmla="*/ 40716 w 33511"/>
                <a:gd name="connsiteY2" fmla="*/ 40716 h 33511"/>
                <a:gd name="connsiteX3" fmla="*/ 0 w 33511"/>
                <a:gd name="connsiteY3" fmla="*/ 40716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0716" y="0"/>
                  </a:lnTo>
                  <a:lnTo>
                    <a:pt x="40716" y="40716"/>
                  </a:lnTo>
                  <a:lnTo>
                    <a:pt x="0" y="40716"/>
                  </a:lnTo>
                  <a:close/>
                </a:path>
              </a:pathLst>
            </a:custGeom>
            <a:grpFill/>
            <a:ln w="16755" cap="flat">
              <a:noFill/>
              <a:prstDash val="solid"/>
              <a:miter/>
            </a:ln>
          </p:spPr>
          <p:txBody>
            <a:bodyPr rtlCol="0" anchor="ctr"/>
            <a:lstStyle/>
            <a:p>
              <a:endParaRPr lang="en-US" sz="2400"/>
            </a:p>
          </p:txBody>
        </p:sp>
        <p:sp>
          <p:nvSpPr>
            <p:cNvPr id="409" name="Freeform: Shape 408">
              <a:extLst>
                <a:ext uri="{FF2B5EF4-FFF2-40B4-BE49-F238E27FC236}">
                  <a16:creationId xmlns:a16="http://schemas.microsoft.com/office/drawing/2014/main" id="{A4024A5F-AA5E-4595-BC83-52558688559B}"/>
                </a:ext>
              </a:extLst>
            </p:cNvPr>
            <p:cNvSpPr/>
            <p:nvPr/>
          </p:nvSpPr>
          <p:spPr>
            <a:xfrm rot="10800000">
              <a:off x="6042383" y="2213260"/>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410" name="Freeform: Shape 409">
              <a:extLst>
                <a:ext uri="{FF2B5EF4-FFF2-40B4-BE49-F238E27FC236}">
                  <a16:creationId xmlns:a16="http://schemas.microsoft.com/office/drawing/2014/main" id="{3190D4DC-DEF4-4F86-B7F0-DB560D234BE5}"/>
                </a:ext>
              </a:extLst>
            </p:cNvPr>
            <p:cNvSpPr/>
            <p:nvPr/>
          </p:nvSpPr>
          <p:spPr>
            <a:xfrm rot="10800000">
              <a:off x="6049420" y="2364565"/>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411" name="Freeform: Shape 410">
              <a:extLst>
                <a:ext uri="{FF2B5EF4-FFF2-40B4-BE49-F238E27FC236}">
                  <a16:creationId xmlns:a16="http://schemas.microsoft.com/office/drawing/2014/main" id="{FEF1EE2C-7362-44BB-84A5-E2BBDD586958}"/>
                </a:ext>
              </a:extLst>
            </p:cNvPr>
            <p:cNvSpPr/>
            <p:nvPr/>
          </p:nvSpPr>
          <p:spPr>
            <a:xfrm rot="10800000">
              <a:off x="6032162" y="2499113"/>
              <a:ext cx="50267" cy="50267"/>
            </a:xfrm>
            <a:custGeom>
              <a:avLst/>
              <a:gdLst>
                <a:gd name="connsiteX0" fmla="*/ 0 w 50267"/>
                <a:gd name="connsiteY0" fmla="*/ 0 h 50267"/>
                <a:gd name="connsiteX1" fmla="*/ 54959 w 50267"/>
                <a:gd name="connsiteY1" fmla="*/ 0 h 50267"/>
                <a:gd name="connsiteX2" fmla="*/ 54959 w 50267"/>
                <a:gd name="connsiteY2" fmla="*/ 54959 h 50267"/>
                <a:gd name="connsiteX3" fmla="*/ 0 w 50267"/>
                <a:gd name="connsiteY3" fmla="*/ 54959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4959" y="0"/>
                  </a:lnTo>
                  <a:lnTo>
                    <a:pt x="54959" y="54959"/>
                  </a:lnTo>
                  <a:lnTo>
                    <a:pt x="0" y="54959"/>
                  </a:lnTo>
                  <a:close/>
                </a:path>
              </a:pathLst>
            </a:custGeom>
            <a:grpFill/>
            <a:ln w="16755" cap="flat">
              <a:noFill/>
              <a:prstDash val="solid"/>
              <a:miter/>
            </a:ln>
          </p:spPr>
          <p:txBody>
            <a:bodyPr rtlCol="0" anchor="ctr"/>
            <a:lstStyle/>
            <a:p>
              <a:endParaRPr lang="en-US" sz="2400"/>
            </a:p>
          </p:txBody>
        </p:sp>
        <p:sp>
          <p:nvSpPr>
            <p:cNvPr id="412" name="Freeform: Shape 411">
              <a:extLst>
                <a:ext uri="{FF2B5EF4-FFF2-40B4-BE49-F238E27FC236}">
                  <a16:creationId xmlns:a16="http://schemas.microsoft.com/office/drawing/2014/main" id="{F3BA2AE5-4A28-4833-A85D-4B82B5E82F1A}"/>
                </a:ext>
              </a:extLst>
            </p:cNvPr>
            <p:cNvSpPr/>
            <p:nvPr/>
          </p:nvSpPr>
          <p:spPr>
            <a:xfrm rot="10800000">
              <a:off x="6034341" y="2659634"/>
              <a:ext cx="33511" cy="33511"/>
            </a:xfrm>
            <a:custGeom>
              <a:avLst/>
              <a:gdLst>
                <a:gd name="connsiteX0" fmla="*/ 0 w 33511"/>
                <a:gd name="connsiteY0" fmla="*/ 0 h 33511"/>
                <a:gd name="connsiteX1" fmla="*/ 39711 w 33511"/>
                <a:gd name="connsiteY1" fmla="*/ 0 h 33511"/>
                <a:gd name="connsiteX2" fmla="*/ 39711 w 33511"/>
                <a:gd name="connsiteY2" fmla="*/ 39711 h 33511"/>
                <a:gd name="connsiteX3" fmla="*/ 0 w 33511"/>
                <a:gd name="connsiteY3" fmla="*/ 39711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39711" y="0"/>
                  </a:lnTo>
                  <a:lnTo>
                    <a:pt x="39711" y="39711"/>
                  </a:lnTo>
                  <a:lnTo>
                    <a:pt x="0" y="39711"/>
                  </a:lnTo>
                  <a:close/>
                </a:path>
              </a:pathLst>
            </a:custGeom>
            <a:grpFill/>
            <a:ln w="16755" cap="flat">
              <a:noFill/>
              <a:prstDash val="solid"/>
              <a:miter/>
            </a:ln>
          </p:spPr>
          <p:txBody>
            <a:bodyPr rtlCol="0" anchor="ctr"/>
            <a:lstStyle/>
            <a:p>
              <a:endParaRPr lang="en-US" sz="2400"/>
            </a:p>
          </p:txBody>
        </p:sp>
        <p:sp>
          <p:nvSpPr>
            <p:cNvPr id="413" name="Freeform: Shape 412">
              <a:extLst>
                <a:ext uri="{FF2B5EF4-FFF2-40B4-BE49-F238E27FC236}">
                  <a16:creationId xmlns:a16="http://schemas.microsoft.com/office/drawing/2014/main" id="{84DC9D9E-F320-4F91-9CD2-A982FEBBA26F}"/>
                </a:ext>
              </a:extLst>
            </p:cNvPr>
            <p:cNvSpPr/>
            <p:nvPr/>
          </p:nvSpPr>
          <p:spPr>
            <a:xfrm rot="10800000">
              <a:off x="6020266" y="2810603"/>
              <a:ext cx="33511" cy="33511"/>
            </a:xfrm>
            <a:custGeom>
              <a:avLst/>
              <a:gdLst>
                <a:gd name="connsiteX0" fmla="*/ 0 w 33511"/>
                <a:gd name="connsiteY0" fmla="*/ 0 h 33511"/>
                <a:gd name="connsiteX1" fmla="*/ 39711 w 33511"/>
                <a:gd name="connsiteY1" fmla="*/ 0 h 33511"/>
                <a:gd name="connsiteX2" fmla="*/ 39711 w 33511"/>
                <a:gd name="connsiteY2" fmla="*/ 39711 h 33511"/>
                <a:gd name="connsiteX3" fmla="*/ 0 w 33511"/>
                <a:gd name="connsiteY3" fmla="*/ 39711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39711" y="0"/>
                  </a:lnTo>
                  <a:lnTo>
                    <a:pt x="39711" y="39711"/>
                  </a:lnTo>
                  <a:lnTo>
                    <a:pt x="0" y="39711"/>
                  </a:lnTo>
                  <a:close/>
                </a:path>
              </a:pathLst>
            </a:custGeom>
            <a:grpFill/>
            <a:ln w="16755" cap="flat">
              <a:noFill/>
              <a:prstDash val="solid"/>
              <a:miter/>
            </a:ln>
          </p:spPr>
          <p:txBody>
            <a:bodyPr rtlCol="0" anchor="ctr"/>
            <a:lstStyle/>
            <a:p>
              <a:endParaRPr lang="en-US" sz="2400"/>
            </a:p>
          </p:txBody>
        </p:sp>
        <p:sp>
          <p:nvSpPr>
            <p:cNvPr id="414" name="Freeform: Shape 413">
              <a:extLst>
                <a:ext uri="{FF2B5EF4-FFF2-40B4-BE49-F238E27FC236}">
                  <a16:creationId xmlns:a16="http://schemas.microsoft.com/office/drawing/2014/main" id="{1427D6B0-7ED8-4CC5-9666-8F69622150C4}"/>
                </a:ext>
              </a:extLst>
            </p:cNvPr>
            <p:cNvSpPr/>
            <p:nvPr/>
          </p:nvSpPr>
          <p:spPr>
            <a:xfrm rot="10800000">
              <a:off x="5989770" y="2951351"/>
              <a:ext cx="50267" cy="50267"/>
            </a:xfrm>
            <a:custGeom>
              <a:avLst/>
              <a:gdLst>
                <a:gd name="connsiteX0" fmla="*/ 0 w 50267"/>
                <a:gd name="connsiteY0" fmla="*/ 0 h 50267"/>
                <a:gd name="connsiteX1" fmla="*/ 54456 w 50267"/>
                <a:gd name="connsiteY1" fmla="*/ 0 h 50267"/>
                <a:gd name="connsiteX2" fmla="*/ 54456 w 50267"/>
                <a:gd name="connsiteY2" fmla="*/ 54456 h 50267"/>
                <a:gd name="connsiteX3" fmla="*/ 0 w 50267"/>
                <a:gd name="connsiteY3" fmla="*/ 54456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4456" y="0"/>
                  </a:lnTo>
                  <a:lnTo>
                    <a:pt x="54456" y="54456"/>
                  </a:lnTo>
                  <a:lnTo>
                    <a:pt x="0" y="54456"/>
                  </a:lnTo>
                  <a:close/>
                </a:path>
              </a:pathLst>
            </a:custGeom>
            <a:grpFill/>
            <a:ln w="16755" cap="flat">
              <a:noFill/>
              <a:prstDash val="solid"/>
              <a:miter/>
            </a:ln>
          </p:spPr>
          <p:txBody>
            <a:bodyPr rtlCol="0" anchor="ctr"/>
            <a:lstStyle/>
            <a:p>
              <a:endParaRPr lang="en-US" sz="2400"/>
            </a:p>
          </p:txBody>
        </p:sp>
        <p:sp>
          <p:nvSpPr>
            <p:cNvPr id="415" name="Freeform: Shape 414">
              <a:extLst>
                <a:ext uri="{FF2B5EF4-FFF2-40B4-BE49-F238E27FC236}">
                  <a16:creationId xmlns:a16="http://schemas.microsoft.com/office/drawing/2014/main" id="{8BF4F981-6D52-4816-9D75-EB6087D87F4D}"/>
                </a:ext>
              </a:extLst>
            </p:cNvPr>
            <p:cNvSpPr/>
            <p:nvPr/>
          </p:nvSpPr>
          <p:spPr>
            <a:xfrm rot="10800000">
              <a:off x="5961621" y="3100309"/>
              <a:ext cx="50267" cy="50267"/>
            </a:xfrm>
            <a:custGeom>
              <a:avLst/>
              <a:gdLst>
                <a:gd name="connsiteX0" fmla="*/ 0 w 50267"/>
                <a:gd name="connsiteY0" fmla="*/ 0 h 50267"/>
                <a:gd name="connsiteX1" fmla="*/ 54456 w 50267"/>
                <a:gd name="connsiteY1" fmla="*/ 0 h 50267"/>
                <a:gd name="connsiteX2" fmla="*/ 54456 w 50267"/>
                <a:gd name="connsiteY2" fmla="*/ 54456 h 50267"/>
                <a:gd name="connsiteX3" fmla="*/ 0 w 50267"/>
                <a:gd name="connsiteY3" fmla="*/ 54456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4456" y="0"/>
                  </a:lnTo>
                  <a:lnTo>
                    <a:pt x="54456" y="54456"/>
                  </a:lnTo>
                  <a:lnTo>
                    <a:pt x="0" y="54456"/>
                  </a:lnTo>
                  <a:close/>
                </a:path>
              </a:pathLst>
            </a:custGeom>
            <a:grpFill/>
            <a:ln w="16755" cap="flat">
              <a:noFill/>
              <a:prstDash val="solid"/>
              <a:miter/>
            </a:ln>
          </p:spPr>
          <p:txBody>
            <a:bodyPr rtlCol="0" anchor="ctr"/>
            <a:lstStyle/>
            <a:p>
              <a:endParaRPr lang="en-US" sz="2400"/>
            </a:p>
          </p:txBody>
        </p:sp>
        <p:sp>
          <p:nvSpPr>
            <p:cNvPr id="416" name="Freeform: Shape 415">
              <a:extLst>
                <a:ext uri="{FF2B5EF4-FFF2-40B4-BE49-F238E27FC236}">
                  <a16:creationId xmlns:a16="http://schemas.microsoft.com/office/drawing/2014/main" id="{9EC15314-010C-435C-9D68-3C2A7C488DA4}"/>
                </a:ext>
              </a:extLst>
            </p:cNvPr>
            <p:cNvSpPr/>
            <p:nvPr/>
          </p:nvSpPr>
          <p:spPr>
            <a:xfrm rot="10800000">
              <a:off x="5936152" y="3257143"/>
              <a:ext cx="33511" cy="33511"/>
            </a:xfrm>
            <a:custGeom>
              <a:avLst/>
              <a:gdLst>
                <a:gd name="connsiteX0" fmla="*/ 0 w 33511"/>
                <a:gd name="connsiteY0" fmla="*/ 0 h 33511"/>
                <a:gd name="connsiteX1" fmla="*/ 39711 w 33511"/>
                <a:gd name="connsiteY1" fmla="*/ 0 h 33511"/>
                <a:gd name="connsiteX2" fmla="*/ 39711 w 33511"/>
                <a:gd name="connsiteY2" fmla="*/ 39711 h 33511"/>
                <a:gd name="connsiteX3" fmla="*/ 0 w 33511"/>
                <a:gd name="connsiteY3" fmla="*/ 39711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39711" y="0"/>
                  </a:lnTo>
                  <a:lnTo>
                    <a:pt x="39711" y="39711"/>
                  </a:lnTo>
                  <a:lnTo>
                    <a:pt x="0" y="39711"/>
                  </a:lnTo>
                  <a:close/>
                </a:path>
              </a:pathLst>
            </a:custGeom>
            <a:grpFill/>
            <a:ln w="16755" cap="flat">
              <a:noFill/>
              <a:prstDash val="solid"/>
              <a:miter/>
            </a:ln>
          </p:spPr>
          <p:txBody>
            <a:bodyPr rtlCol="0" anchor="ctr"/>
            <a:lstStyle/>
            <a:p>
              <a:endParaRPr lang="en-US" sz="2400"/>
            </a:p>
          </p:txBody>
        </p:sp>
        <p:sp>
          <p:nvSpPr>
            <p:cNvPr id="417" name="Freeform: Shape 416">
              <a:extLst>
                <a:ext uri="{FF2B5EF4-FFF2-40B4-BE49-F238E27FC236}">
                  <a16:creationId xmlns:a16="http://schemas.microsoft.com/office/drawing/2014/main" id="{7AEB3D5C-2EDB-4C24-BD6C-CB65ECC9A52C}"/>
                </a:ext>
              </a:extLst>
            </p:cNvPr>
            <p:cNvSpPr/>
            <p:nvPr/>
          </p:nvSpPr>
          <p:spPr>
            <a:xfrm rot="10800000">
              <a:off x="5894598" y="3403085"/>
              <a:ext cx="33511" cy="33511"/>
            </a:xfrm>
            <a:custGeom>
              <a:avLst/>
              <a:gdLst>
                <a:gd name="connsiteX0" fmla="*/ 0 w 33511"/>
                <a:gd name="connsiteY0" fmla="*/ 0 h 33511"/>
                <a:gd name="connsiteX1" fmla="*/ 40214 w 33511"/>
                <a:gd name="connsiteY1" fmla="*/ 0 h 33511"/>
                <a:gd name="connsiteX2" fmla="*/ 40214 w 33511"/>
                <a:gd name="connsiteY2" fmla="*/ 40214 h 33511"/>
                <a:gd name="connsiteX3" fmla="*/ 0 w 33511"/>
                <a:gd name="connsiteY3" fmla="*/ 40214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0214" y="0"/>
                  </a:lnTo>
                  <a:lnTo>
                    <a:pt x="40214" y="40214"/>
                  </a:lnTo>
                  <a:lnTo>
                    <a:pt x="0" y="40214"/>
                  </a:lnTo>
                  <a:close/>
                </a:path>
              </a:pathLst>
            </a:custGeom>
            <a:grpFill/>
            <a:ln w="16755" cap="flat">
              <a:noFill/>
              <a:prstDash val="solid"/>
              <a:miter/>
            </a:ln>
          </p:spPr>
          <p:txBody>
            <a:bodyPr rtlCol="0" anchor="ctr"/>
            <a:lstStyle/>
            <a:p>
              <a:endParaRPr lang="en-US" sz="2400"/>
            </a:p>
          </p:txBody>
        </p:sp>
        <p:sp>
          <p:nvSpPr>
            <p:cNvPr id="418" name="Freeform: Shape 417">
              <a:extLst>
                <a:ext uri="{FF2B5EF4-FFF2-40B4-BE49-F238E27FC236}">
                  <a16:creationId xmlns:a16="http://schemas.microsoft.com/office/drawing/2014/main" id="{5653F52D-D75B-4365-B19C-74330330D3B8}"/>
                </a:ext>
              </a:extLst>
            </p:cNvPr>
            <p:cNvSpPr/>
            <p:nvPr/>
          </p:nvSpPr>
          <p:spPr>
            <a:xfrm rot="10800000">
              <a:off x="5846006" y="3546682"/>
              <a:ext cx="33511" cy="33511"/>
            </a:xfrm>
            <a:custGeom>
              <a:avLst/>
              <a:gdLst>
                <a:gd name="connsiteX0" fmla="*/ 0 w 33511"/>
                <a:gd name="connsiteY0" fmla="*/ 0 h 33511"/>
                <a:gd name="connsiteX1" fmla="*/ 40214 w 33511"/>
                <a:gd name="connsiteY1" fmla="*/ 0 h 33511"/>
                <a:gd name="connsiteX2" fmla="*/ 40214 w 33511"/>
                <a:gd name="connsiteY2" fmla="*/ 40214 h 33511"/>
                <a:gd name="connsiteX3" fmla="*/ 0 w 33511"/>
                <a:gd name="connsiteY3" fmla="*/ 40214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0214" y="0"/>
                  </a:lnTo>
                  <a:lnTo>
                    <a:pt x="40214" y="40214"/>
                  </a:lnTo>
                  <a:lnTo>
                    <a:pt x="0" y="40214"/>
                  </a:lnTo>
                  <a:close/>
                </a:path>
              </a:pathLst>
            </a:custGeom>
            <a:grpFill/>
            <a:ln w="16755" cap="flat">
              <a:noFill/>
              <a:prstDash val="solid"/>
              <a:miter/>
            </a:ln>
          </p:spPr>
          <p:txBody>
            <a:bodyPr rtlCol="0" anchor="ctr"/>
            <a:lstStyle/>
            <a:p>
              <a:endParaRPr lang="en-US" sz="2400"/>
            </a:p>
          </p:txBody>
        </p:sp>
        <p:sp>
          <p:nvSpPr>
            <p:cNvPr id="419" name="Freeform: Shape 418">
              <a:extLst>
                <a:ext uri="{FF2B5EF4-FFF2-40B4-BE49-F238E27FC236}">
                  <a16:creationId xmlns:a16="http://schemas.microsoft.com/office/drawing/2014/main" id="{1D549B4F-4C38-4FBE-AABF-34DA2941C938}"/>
                </a:ext>
              </a:extLst>
            </p:cNvPr>
            <p:cNvSpPr/>
            <p:nvPr/>
          </p:nvSpPr>
          <p:spPr>
            <a:xfrm rot="10800000">
              <a:off x="5794902" y="3691954"/>
              <a:ext cx="33511" cy="33511"/>
            </a:xfrm>
            <a:custGeom>
              <a:avLst/>
              <a:gdLst>
                <a:gd name="connsiteX0" fmla="*/ 0 w 33511"/>
                <a:gd name="connsiteY0" fmla="*/ 0 h 33511"/>
                <a:gd name="connsiteX1" fmla="*/ 48257 w 33511"/>
                <a:gd name="connsiteY1" fmla="*/ 0 h 33511"/>
                <a:gd name="connsiteX2" fmla="*/ 48257 w 33511"/>
                <a:gd name="connsiteY2" fmla="*/ 48257 h 33511"/>
                <a:gd name="connsiteX3" fmla="*/ 0 w 33511"/>
                <a:gd name="connsiteY3" fmla="*/ 48257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8257" y="0"/>
                  </a:lnTo>
                  <a:lnTo>
                    <a:pt x="48257" y="48257"/>
                  </a:lnTo>
                  <a:lnTo>
                    <a:pt x="0" y="48257"/>
                  </a:lnTo>
                  <a:close/>
                </a:path>
              </a:pathLst>
            </a:custGeom>
            <a:grpFill/>
            <a:ln w="16755" cap="flat">
              <a:noFill/>
              <a:prstDash val="solid"/>
              <a:miter/>
            </a:ln>
          </p:spPr>
          <p:txBody>
            <a:bodyPr rtlCol="0" anchor="ctr"/>
            <a:lstStyle/>
            <a:p>
              <a:endParaRPr lang="en-US" sz="2400"/>
            </a:p>
          </p:txBody>
        </p:sp>
        <p:sp>
          <p:nvSpPr>
            <p:cNvPr id="420" name="Freeform: Shape 419">
              <a:extLst>
                <a:ext uri="{FF2B5EF4-FFF2-40B4-BE49-F238E27FC236}">
                  <a16:creationId xmlns:a16="http://schemas.microsoft.com/office/drawing/2014/main" id="{6771ECF3-0C10-4BCB-A571-53C19B577C41}"/>
                </a:ext>
              </a:extLst>
            </p:cNvPr>
            <p:cNvSpPr/>
            <p:nvPr/>
          </p:nvSpPr>
          <p:spPr>
            <a:xfrm rot="10800000">
              <a:off x="6086618" y="1689309"/>
              <a:ext cx="16756" cy="16756"/>
            </a:xfrm>
            <a:custGeom>
              <a:avLst/>
              <a:gdLst>
                <a:gd name="connsiteX0" fmla="*/ 0 w 16755"/>
                <a:gd name="connsiteY0" fmla="*/ 0 h 16755"/>
                <a:gd name="connsiteX1" fmla="*/ 23123 w 16755"/>
                <a:gd name="connsiteY1" fmla="*/ 0 h 16755"/>
                <a:gd name="connsiteX2" fmla="*/ 23123 w 16755"/>
                <a:gd name="connsiteY2" fmla="*/ 23123 h 16755"/>
                <a:gd name="connsiteX3" fmla="*/ 0 w 16755"/>
                <a:gd name="connsiteY3" fmla="*/ 23123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3123" y="0"/>
                  </a:lnTo>
                  <a:lnTo>
                    <a:pt x="23123" y="23123"/>
                  </a:lnTo>
                  <a:lnTo>
                    <a:pt x="0" y="23123"/>
                  </a:lnTo>
                  <a:close/>
                </a:path>
              </a:pathLst>
            </a:custGeom>
            <a:grpFill/>
            <a:ln w="16755" cap="flat">
              <a:noFill/>
              <a:prstDash val="solid"/>
              <a:miter/>
            </a:ln>
          </p:spPr>
          <p:txBody>
            <a:bodyPr rtlCol="0" anchor="ctr"/>
            <a:lstStyle/>
            <a:p>
              <a:endParaRPr lang="en-US" sz="2400"/>
            </a:p>
          </p:txBody>
        </p:sp>
        <p:sp>
          <p:nvSpPr>
            <p:cNvPr id="421" name="Freeform: Shape 420">
              <a:extLst>
                <a:ext uri="{FF2B5EF4-FFF2-40B4-BE49-F238E27FC236}">
                  <a16:creationId xmlns:a16="http://schemas.microsoft.com/office/drawing/2014/main" id="{397C38E5-96DF-42FE-BAB2-C02648606622}"/>
                </a:ext>
              </a:extLst>
            </p:cNvPr>
            <p:cNvSpPr/>
            <p:nvPr/>
          </p:nvSpPr>
          <p:spPr>
            <a:xfrm rot="10800000">
              <a:off x="6117113" y="1837764"/>
              <a:ext cx="16756" cy="16756"/>
            </a:xfrm>
            <a:custGeom>
              <a:avLst/>
              <a:gdLst>
                <a:gd name="connsiteX0" fmla="*/ 0 w 16755"/>
                <a:gd name="connsiteY0" fmla="*/ 0 h 16755"/>
                <a:gd name="connsiteX1" fmla="*/ 23123 w 16755"/>
                <a:gd name="connsiteY1" fmla="*/ 0 h 16755"/>
                <a:gd name="connsiteX2" fmla="*/ 23123 w 16755"/>
                <a:gd name="connsiteY2" fmla="*/ 23123 h 16755"/>
                <a:gd name="connsiteX3" fmla="*/ 0 w 16755"/>
                <a:gd name="connsiteY3" fmla="*/ 23123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3123" y="0"/>
                  </a:lnTo>
                  <a:lnTo>
                    <a:pt x="23123" y="23123"/>
                  </a:lnTo>
                  <a:lnTo>
                    <a:pt x="0" y="23123"/>
                  </a:lnTo>
                  <a:close/>
                </a:path>
              </a:pathLst>
            </a:custGeom>
            <a:grpFill/>
            <a:ln w="16755" cap="flat">
              <a:noFill/>
              <a:prstDash val="solid"/>
              <a:miter/>
            </a:ln>
          </p:spPr>
          <p:txBody>
            <a:bodyPr rtlCol="0" anchor="ctr"/>
            <a:lstStyle/>
            <a:p>
              <a:endParaRPr lang="en-US" sz="2400"/>
            </a:p>
          </p:txBody>
        </p:sp>
        <p:sp>
          <p:nvSpPr>
            <p:cNvPr id="422" name="Freeform: Shape 421">
              <a:extLst>
                <a:ext uri="{FF2B5EF4-FFF2-40B4-BE49-F238E27FC236}">
                  <a16:creationId xmlns:a16="http://schemas.microsoft.com/office/drawing/2014/main" id="{CE2FF8F9-356B-4370-9D9A-E1B014D195C0}"/>
                </a:ext>
              </a:extLst>
            </p:cNvPr>
            <p:cNvSpPr/>
            <p:nvPr/>
          </p:nvSpPr>
          <p:spPr>
            <a:xfrm rot="10800000">
              <a:off x="6140739" y="1987393"/>
              <a:ext cx="16756" cy="16756"/>
            </a:xfrm>
            <a:custGeom>
              <a:avLst/>
              <a:gdLst>
                <a:gd name="connsiteX0" fmla="*/ 0 w 16755"/>
                <a:gd name="connsiteY0" fmla="*/ 0 h 16755"/>
                <a:gd name="connsiteX1" fmla="*/ 23123 w 16755"/>
                <a:gd name="connsiteY1" fmla="*/ 0 h 16755"/>
                <a:gd name="connsiteX2" fmla="*/ 23123 w 16755"/>
                <a:gd name="connsiteY2" fmla="*/ 23123 h 16755"/>
                <a:gd name="connsiteX3" fmla="*/ 0 w 16755"/>
                <a:gd name="connsiteY3" fmla="*/ 23123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3123" y="0"/>
                  </a:lnTo>
                  <a:lnTo>
                    <a:pt x="23123" y="23123"/>
                  </a:lnTo>
                  <a:lnTo>
                    <a:pt x="0" y="23123"/>
                  </a:lnTo>
                  <a:close/>
                </a:path>
              </a:pathLst>
            </a:custGeom>
            <a:grpFill/>
            <a:ln w="16755" cap="flat">
              <a:noFill/>
              <a:prstDash val="solid"/>
              <a:miter/>
            </a:ln>
          </p:spPr>
          <p:txBody>
            <a:bodyPr rtlCol="0" anchor="ctr"/>
            <a:lstStyle/>
            <a:p>
              <a:endParaRPr lang="en-US" sz="2400"/>
            </a:p>
          </p:txBody>
        </p:sp>
        <p:sp>
          <p:nvSpPr>
            <p:cNvPr id="423" name="Freeform: Shape 422">
              <a:extLst>
                <a:ext uri="{FF2B5EF4-FFF2-40B4-BE49-F238E27FC236}">
                  <a16:creationId xmlns:a16="http://schemas.microsoft.com/office/drawing/2014/main" id="{1646AAC6-A17B-4D0B-95AB-C858B4BC4C51}"/>
                </a:ext>
              </a:extLst>
            </p:cNvPr>
            <p:cNvSpPr/>
            <p:nvPr/>
          </p:nvSpPr>
          <p:spPr>
            <a:xfrm rot="10800000">
              <a:off x="6157830" y="2138027"/>
              <a:ext cx="16756" cy="16756"/>
            </a:xfrm>
            <a:custGeom>
              <a:avLst/>
              <a:gdLst>
                <a:gd name="connsiteX0" fmla="*/ 0 w 16755"/>
                <a:gd name="connsiteY0" fmla="*/ 0 h 16755"/>
                <a:gd name="connsiteX1" fmla="*/ 23123 w 16755"/>
                <a:gd name="connsiteY1" fmla="*/ 0 h 16755"/>
                <a:gd name="connsiteX2" fmla="*/ 23123 w 16755"/>
                <a:gd name="connsiteY2" fmla="*/ 23123 h 16755"/>
                <a:gd name="connsiteX3" fmla="*/ 0 w 16755"/>
                <a:gd name="connsiteY3" fmla="*/ 23123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3123" y="0"/>
                  </a:lnTo>
                  <a:lnTo>
                    <a:pt x="23123" y="23123"/>
                  </a:lnTo>
                  <a:lnTo>
                    <a:pt x="0" y="23123"/>
                  </a:lnTo>
                  <a:close/>
                </a:path>
              </a:pathLst>
            </a:custGeom>
            <a:grpFill/>
            <a:ln w="16755" cap="flat">
              <a:noFill/>
              <a:prstDash val="solid"/>
              <a:miter/>
            </a:ln>
          </p:spPr>
          <p:txBody>
            <a:bodyPr rtlCol="0" anchor="ctr"/>
            <a:lstStyle/>
            <a:p>
              <a:endParaRPr lang="en-US" sz="2400"/>
            </a:p>
          </p:txBody>
        </p:sp>
        <p:sp>
          <p:nvSpPr>
            <p:cNvPr id="424" name="Freeform: Shape 423">
              <a:extLst>
                <a:ext uri="{FF2B5EF4-FFF2-40B4-BE49-F238E27FC236}">
                  <a16:creationId xmlns:a16="http://schemas.microsoft.com/office/drawing/2014/main" id="{6E01DFE4-6511-4AD3-984A-948ACC305F88}"/>
                </a:ext>
              </a:extLst>
            </p:cNvPr>
            <p:cNvSpPr/>
            <p:nvPr/>
          </p:nvSpPr>
          <p:spPr>
            <a:xfrm rot="10800000">
              <a:off x="6168051" y="2289331"/>
              <a:ext cx="16756" cy="16756"/>
            </a:xfrm>
            <a:custGeom>
              <a:avLst/>
              <a:gdLst>
                <a:gd name="connsiteX0" fmla="*/ 0 w 16755"/>
                <a:gd name="connsiteY0" fmla="*/ 0 h 16755"/>
                <a:gd name="connsiteX1" fmla="*/ 23123 w 16755"/>
                <a:gd name="connsiteY1" fmla="*/ 0 h 16755"/>
                <a:gd name="connsiteX2" fmla="*/ 23123 w 16755"/>
                <a:gd name="connsiteY2" fmla="*/ 23123 h 16755"/>
                <a:gd name="connsiteX3" fmla="*/ 0 w 16755"/>
                <a:gd name="connsiteY3" fmla="*/ 23123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3123" y="0"/>
                  </a:lnTo>
                  <a:lnTo>
                    <a:pt x="23123" y="23123"/>
                  </a:lnTo>
                  <a:lnTo>
                    <a:pt x="0" y="23123"/>
                  </a:lnTo>
                  <a:close/>
                </a:path>
              </a:pathLst>
            </a:custGeom>
            <a:grpFill/>
            <a:ln w="16755" cap="flat">
              <a:noFill/>
              <a:prstDash val="solid"/>
              <a:miter/>
            </a:ln>
          </p:spPr>
          <p:txBody>
            <a:bodyPr rtlCol="0" anchor="ctr"/>
            <a:lstStyle/>
            <a:p>
              <a:endParaRPr lang="en-US" sz="2400"/>
            </a:p>
          </p:txBody>
        </p:sp>
        <p:sp>
          <p:nvSpPr>
            <p:cNvPr id="425" name="Freeform: Shape 424">
              <a:extLst>
                <a:ext uri="{FF2B5EF4-FFF2-40B4-BE49-F238E27FC236}">
                  <a16:creationId xmlns:a16="http://schemas.microsoft.com/office/drawing/2014/main" id="{66CE75E2-2EC7-4178-BB44-F33E7462B844}"/>
                </a:ext>
              </a:extLst>
            </p:cNvPr>
            <p:cNvSpPr/>
            <p:nvPr/>
          </p:nvSpPr>
          <p:spPr>
            <a:xfrm rot="10800000">
              <a:off x="6154144" y="2423713"/>
              <a:ext cx="50267" cy="50267"/>
            </a:xfrm>
            <a:custGeom>
              <a:avLst/>
              <a:gdLst>
                <a:gd name="connsiteX0" fmla="*/ 0 w 50267"/>
                <a:gd name="connsiteY0" fmla="*/ 0 h 50267"/>
                <a:gd name="connsiteX1" fmla="*/ 55797 w 50267"/>
                <a:gd name="connsiteY1" fmla="*/ 0 h 50267"/>
                <a:gd name="connsiteX2" fmla="*/ 55797 w 50267"/>
                <a:gd name="connsiteY2" fmla="*/ 55797 h 50267"/>
                <a:gd name="connsiteX3" fmla="*/ 0 w 50267"/>
                <a:gd name="connsiteY3" fmla="*/ 55797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5797" y="0"/>
                  </a:lnTo>
                  <a:lnTo>
                    <a:pt x="55797" y="55797"/>
                  </a:lnTo>
                  <a:lnTo>
                    <a:pt x="0" y="55797"/>
                  </a:lnTo>
                  <a:close/>
                </a:path>
              </a:pathLst>
            </a:custGeom>
            <a:grpFill/>
            <a:ln w="16755" cap="flat">
              <a:noFill/>
              <a:prstDash val="solid"/>
              <a:miter/>
            </a:ln>
          </p:spPr>
          <p:txBody>
            <a:bodyPr rtlCol="0" anchor="ctr"/>
            <a:lstStyle/>
            <a:p>
              <a:endParaRPr lang="en-US" sz="2400"/>
            </a:p>
          </p:txBody>
        </p:sp>
        <p:sp>
          <p:nvSpPr>
            <p:cNvPr id="426" name="Freeform: Shape 425">
              <a:extLst>
                <a:ext uri="{FF2B5EF4-FFF2-40B4-BE49-F238E27FC236}">
                  <a16:creationId xmlns:a16="http://schemas.microsoft.com/office/drawing/2014/main" id="{8BEE2963-AE82-4403-A729-6373F194A74C}"/>
                </a:ext>
              </a:extLst>
            </p:cNvPr>
            <p:cNvSpPr/>
            <p:nvPr/>
          </p:nvSpPr>
          <p:spPr>
            <a:xfrm rot="10800000">
              <a:off x="6159674" y="2584233"/>
              <a:ext cx="33511" cy="33511"/>
            </a:xfrm>
            <a:custGeom>
              <a:avLst/>
              <a:gdLst>
                <a:gd name="connsiteX0" fmla="*/ 0 w 33511"/>
                <a:gd name="connsiteY0" fmla="*/ 0 h 33511"/>
                <a:gd name="connsiteX1" fmla="*/ 40214 w 33511"/>
                <a:gd name="connsiteY1" fmla="*/ 0 h 33511"/>
                <a:gd name="connsiteX2" fmla="*/ 40214 w 33511"/>
                <a:gd name="connsiteY2" fmla="*/ 40214 h 33511"/>
                <a:gd name="connsiteX3" fmla="*/ 0 w 33511"/>
                <a:gd name="connsiteY3" fmla="*/ 40214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0214" y="0"/>
                  </a:lnTo>
                  <a:lnTo>
                    <a:pt x="40214" y="40214"/>
                  </a:lnTo>
                  <a:lnTo>
                    <a:pt x="0" y="40214"/>
                  </a:lnTo>
                  <a:close/>
                </a:path>
              </a:pathLst>
            </a:custGeom>
            <a:grpFill/>
            <a:ln w="16755" cap="flat">
              <a:noFill/>
              <a:prstDash val="solid"/>
              <a:miter/>
            </a:ln>
          </p:spPr>
          <p:txBody>
            <a:bodyPr rtlCol="0" anchor="ctr"/>
            <a:lstStyle/>
            <a:p>
              <a:endParaRPr lang="en-US" sz="2400"/>
            </a:p>
          </p:txBody>
        </p:sp>
        <p:sp>
          <p:nvSpPr>
            <p:cNvPr id="427" name="Freeform: Shape 426">
              <a:extLst>
                <a:ext uri="{FF2B5EF4-FFF2-40B4-BE49-F238E27FC236}">
                  <a16:creationId xmlns:a16="http://schemas.microsoft.com/office/drawing/2014/main" id="{674C8271-A2C4-442F-9C65-0A57C30DB4CE}"/>
                </a:ext>
              </a:extLst>
            </p:cNvPr>
            <p:cNvSpPr/>
            <p:nvPr/>
          </p:nvSpPr>
          <p:spPr>
            <a:xfrm rot="10800000">
              <a:off x="6149620" y="2735370"/>
              <a:ext cx="33511" cy="33511"/>
            </a:xfrm>
            <a:custGeom>
              <a:avLst/>
              <a:gdLst>
                <a:gd name="connsiteX0" fmla="*/ 0 w 33511"/>
                <a:gd name="connsiteY0" fmla="*/ 0 h 33511"/>
                <a:gd name="connsiteX1" fmla="*/ 40214 w 33511"/>
                <a:gd name="connsiteY1" fmla="*/ 0 h 33511"/>
                <a:gd name="connsiteX2" fmla="*/ 40214 w 33511"/>
                <a:gd name="connsiteY2" fmla="*/ 40214 h 33511"/>
                <a:gd name="connsiteX3" fmla="*/ 0 w 33511"/>
                <a:gd name="connsiteY3" fmla="*/ 40214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0214" y="0"/>
                  </a:lnTo>
                  <a:lnTo>
                    <a:pt x="40214" y="40214"/>
                  </a:lnTo>
                  <a:lnTo>
                    <a:pt x="0" y="40214"/>
                  </a:lnTo>
                  <a:close/>
                </a:path>
              </a:pathLst>
            </a:custGeom>
            <a:grpFill/>
            <a:ln w="16755" cap="flat">
              <a:noFill/>
              <a:prstDash val="solid"/>
              <a:miter/>
            </a:ln>
          </p:spPr>
          <p:txBody>
            <a:bodyPr rtlCol="0" anchor="ctr"/>
            <a:lstStyle/>
            <a:p>
              <a:endParaRPr lang="en-US" sz="2400"/>
            </a:p>
          </p:txBody>
        </p:sp>
        <p:sp>
          <p:nvSpPr>
            <p:cNvPr id="428" name="Freeform: Shape 427">
              <a:extLst>
                <a:ext uri="{FF2B5EF4-FFF2-40B4-BE49-F238E27FC236}">
                  <a16:creationId xmlns:a16="http://schemas.microsoft.com/office/drawing/2014/main" id="{B228A055-B804-430F-B478-CB6D0E5A538F}"/>
                </a:ext>
              </a:extLst>
            </p:cNvPr>
            <p:cNvSpPr/>
            <p:nvPr/>
          </p:nvSpPr>
          <p:spPr>
            <a:xfrm rot="10800000">
              <a:off x="6132529" y="2886003"/>
              <a:ext cx="33511" cy="33511"/>
            </a:xfrm>
            <a:custGeom>
              <a:avLst/>
              <a:gdLst>
                <a:gd name="connsiteX0" fmla="*/ 0 w 33511"/>
                <a:gd name="connsiteY0" fmla="*/ 0 h 33511"/>
                <a:gd name="connsiteX1" fmla="*/ 40214 w 33511"/>
                <a:gd name="connsiteY1" fmla="*/ 0 h 33511"/>
                <a:gd name="connsiteX2" fmla="*/ 40214 w 33511"/>
                <a:gd name="connsiteY2" fmla="*/ 40214 h 33511"/>
                <a:gd name="connsiteX3" fmla="*/ 0 w 33511"/>
                <a:gd name="connsiteY3" fmla="*/ 40214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0214" y="0"/>
                  </a:lnTo>
                  <a:lnTo>
                    <a:pt x="40214" y="40214"/>
                  </a:lnTo>
                  <a:lnTo>
                    <a:pt x="0" y="40214"/>
                  </a:lnTo>
                  <a:close/>
                </a:path>
              </a:pathLst>
            </a:custGeom>
            <a:grpFill/>
            <a:ln w="16755" cap="flat">
              <a:noFill/>
              <a:prstDash val="solid"/>
              <a:miter/>
            </a:ln>
          </p:spPr>
          <p:txBody>
            <a:bodyPr rtlCol="0" anchor="ctr"/>
            <a:lstStyle/>
            <a:p>
              <a:endParaRPr lang="en-US" sz="2400"/>
            </a:p>
          </p:txBody>
        </p:sp>
        <p:sp>
          <p:nvSpPr>
            <p:cNvPr id="429" name="Freeform: Shape 428">
              <a:extLst>
                <a:ext uri="{FF2B5EF4-FFF2-40B4-BE49-F238E27FC236}">
                  <a16:creationId xmlns:a16="http://schemas.microsoft.com/office/drawing/2014/main" id="{5A2AE256-6F47-4ADC-AB17-75C342D03C7C}"/>
                </a:ext>
              </a:extLst>
            </p:cNvPr>
            <p:cNvSpPr/>
            <p:nvPr/>
          </p:nvSpPr>
          <p:spPr>
            <a:xfrm rot="10800000">
              <a:off x="6108904" y="3035800"/>
              <a:ext cx="33511" cy="33511"/>
            </a:xfrm>
            <a:custGeom>
              <a:avLst/>
              <a:gdLst>
                <a:gd name="connsiteX0" fmla="*/ 0 w 33511"/>
                <a:gd name="connsiteY0" fmla="*/ 0 h 33511"/>
                <a:gd name="connsiteX1" fmla="*/ 40214 w 33511"/>
                <a:gd name="connsiteY1" fmla="*/ 0 h 33511"/>
                <a:gd name="connsiteX2" fmla="*/ 40214 w 33511"/>
                <a:gd name="connsiteY2" fmla="*/ 40214 h 33511"/>
                <a:gd name="connsiteX3" fmla="*/ 0 w 33511"/>
                <a:gd name="connsiteY3" fmla="*/ 40214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0214" y="0"/>
                  </a:lnTo>
                  <a:lnTo>
                    <a:pt x="40214" y="40214"/>
                  </a:lnTo>
                  <a:lnTo>
                    <a:pt x="0" y="40214"/>
                  </a:lnTo>
                  <a:close/>
                </a:path>
              </a:pathLst>
            </a:custGeom>
            <a:grpFill/>
            <a:ln w="16755" cap="flat">
              <a:noFill/>
              <a:prstDash val="solid"/>
              <a:miter/>
            </a:ln>
          </p:spPr>
          <p:txBody>
            <a:bodyPr rtlCol="0" anchor="ctr"/>
            <a:lstStyle/>
            <a:p>
              <a:endParaRPr lang="en-US" sz="2400"/>
            </a:p>
          </p:txBody>
        </p:sp>
        <p:sp>
          <p:nvSpPr>
            <p:cNvPr id="430" name="Freeform: Shape 429">
              <a:extLst>
                <a:ext uri="{FF2B5EF4-FFF2-40B4-BE49-F238E27FC236}">
                  <a16:creationId xmlns:a16="http://schemas.microsoft.com/office/drawing/2014/main" id="{1ED76A1F-7C8A-4C1B-A77F-5BBF6F60BB99}"/>
                </a:ext>
              </a:extLst>
            </p:cNvPr>
            <p:cNvSpPr/>
            <p:nvPr/>
          </p:nvSpPr>
          <p:spPr>
            <a:xfrm rot="10800000">
              <a:off x="6086283" y="3192130"/>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431" name="Freeform: Shape 430">
              <a:extLst>
                <a:ext uri="{FF2B5EF4-FFF2-40B4-BE49-F238E27FC236}">
                  <a16:creationId xmlns:a16="http://schemas.microsoft.com/office/drawing/2014/main" id="{BCAE966E-353E-432C-9A1C-F3BBB0D17504}"/>
                </a:ext>
              </a:extLst>
            </p:cNvPr>
            <p:cNvSpPr/>
            <p:nvPr/>
          </p:nvSpPr>
          <p:spPr>
            <a:xfrm rot="10800000">
              <a:off x="6049420" y="3339245"/>
              <a:ext cx="16756" cy="16756"/>
            </a:xfrm>
            <a:custGeom>
              <a:avLst/>
              <a:gdLst>
                <a:gd name="connsiteX0" fmla="*/ 0 w 16755"/>
                <a:gd name="connsiteY0" fmla="*/ 0 h 16755"/>
                <a:gd name="connsiteX1" fmla="*/ 22788 w 16755"/>
                <a:gd name="connsiteY1" fmla="*/ 0 h 16755"/>
                <a:gd name="connsiteX2" fmla="*/ 22788 w 16755"/>
                <a:gd name="connsiteY2" fmla="*/ 22788 h 16755"/>
                <a:gd name="connsiteX3" fmla="*/ 0 w 16755"/>
                <a:gd name="connsiteY3" fmla="*/ 22788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788" y="0"/>
                  </a:lnTo>
                  <a:lnTo>
                    <a:pt x="22788" y="22788"/>
                  </a:lnTo>
                  <a:lnTo>
                    <a:pt x="0" y="22788"/>
                  </a:lnTo>
                  <a:close/>
                </a:path>
              </a:pathLst>
            </a:custGeom>
            <a:grpFill/>
            <a:ln w="16755" cap="flat">
              <a:noFill/>
              <a:prstDash val="solid"/>
              <a:miter/>
            </a:ln>
          </p:spPr>
          <p:txBody>
            <a:bodyPr rtlCol="0" anchor="ctr"/>
            <a:lstStyle/>
            <a:p>
              <a:endParaRPr lang="en-US" sz="2400"/>
            </a:p>
          </p:txBody>
        </p:sp>
        <p:sp>
          <p:nvSpPr>
            <p:cNvPr id="432" name="Freeform: Shape 431">
              <a:extLst>
                <a:ext uri="{FF2B5EF4-FFF2-40B4-BE49-F238E27FC236}">
                  <a16:creationId xmlns:a16="http://schemas.microsoft.com/office/drawing/2014/main" id="{F868381C-BD42-44A7-A026-34429BF3C395}"/>
                </a:ext>
              </a:extLst>
            </p:cNvPr>
            <p:cNvSpPr/>
            <p:nvPr/>
          </p:nvSpPr>
          <p:spPr>
            <a:xfrm rot="10800000">
              <a:off x="6005855" y="3484517"/>
              <a:ext cx="16756" cy="16756"/>
            </a:xfrm>
            <a:custGeom>
              <a:avLst/>
              <a:gdLst>
                <a:gd name="connsiteX0" fmla="*/ 0 w 16755"/>
                <a:gd name="connsiteY0" fmla="*/ 0 h 16755"/>
                <a:gd name="connsiteX1" fmla="*/ 22788 w 16755"/>
                <a:gd name="connsiteY1" fmla="*/ 0 h 16755"/>
                <a:gd name="connsiteX2" fmla="*/ 22788 w 16755"/>
                <a:gd name="connsiteY2" fmla="*/ 22788 h 16755"/>
                <a:gd name="connsiteX3" fmla="*/ 0 w 16755"/>
                <a:gd name="connsiteY3" fmla="*/ 22788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788" y="0"/>
                  </a:lnTo>
                  <a:lnTo>
                    <a:pt x="22788" y="22788"/>
                  </a:lnTo>
                  <a:lnTo>
                    <a:pt x="0" y="22788"/>
                  </a:lnTo>
                  <a:close/>
                </a:path>
              </a:pathLst>
            </a:custGeom>
            <a:grpFill/>
            <a:ln w="16755" cap="flat">
              <a:noFill/>
              <a:prstDash val="solid"/>
              <a:miter/>
            </a:ln>
          </p:spPr>
          <p:txBody>
            <a:bodyPr rtlCol="0" anchor="ctr"/>
            <a:lstStyle/>
            <a:p>
              <a:endParaRPr lang="en-US" sz="2400"/>
            </a:p>
          </p:txBody>
        </p:sp>
        <p:sp>
          <p:nvSpPr>
            <p:cNvPr id="433" name="Freeform: Shape 432">
              <a:extLst>
                <a:ext uri="{FF2B5EF4-FFF2-40B4-BE49-F238E27FC236}">
                  <a16:creationId xmlns:a16="http://schemas.microsoft.com/office/drawing/2014/main" id="{04F99120-12E7-4381-BF3B-A300D752A6D5}"/>
                </a:ext>
              </a:extLst>
            </p:cNvPr>
            <p:cNvSpPr/>
            <p:nvPr/>
          </p:nvSpPr>
          <p:spPr>
            <a:xfrm rot="10800000">
              <a:off x="5955756" y="3627611"/>
              <a:ext cx="16756" cy="16756"/>
            </a:xfrm>
            <a:custGeom>
              <a:avLst/>
              <a:gdLst>
                <a:gd name="connsiteX0" fmla="*/ 0 w 16755"/>
                <a:gd name="connsiteY0" fmla="*/ 0 h 16755"/>
                <a:gd name="connsiteX1" fmla="*/ 22788 w 16755"/>
                <a:gd name="connsiteY1" fmla="*/ 0 h 16755"/>
                <a:gd name="connsiteX2" fmla="*/ 22788 w 16755"/>
                <a:gd name="connsiteY2" fmla="*/ 22620 h 16755"/>
                <a:gd name="connsiteX3" fmla="*/ 0 w 16755"/>
                <a:gd name="connsiteY3" fmla="*/ 22620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788" y="0"/>
                  </a:lnTo>
                  <a:lnTo>
                    <a:pt x="22788" y="22620"/>
                  </a:lnTo>
                  <a:lnTo>
                    <a:pt x="0" y="22620"/>
                  </a:lnTo>
                  <a:close/>
                </a:path>
              </a:pathLst>
            </a:custGeom>
            <a:grpFill/>
            <a:ln w="16755" cap="flat">
              <a:noFill/>
              <a:prstDash val="solid"/>
              <a:miter/>
            </a:ln>
          </p:spPr>
          <p:txBody>
            <a:bodyPr rtlCol="0" anchor="ctr"/>
            <a:lstStyle/>
            <a:p>
              <a:endParaRPr lang="en-US" sz="2400"/>
            </a:p>
          </p:txBody>
        </p:sp>
        <p:sp>
          <p:nvSpPr>
            <p:cNvPr id="434" name="Freeform: Shape 433">
              <a:extLst>
                <a:ext uri="{FF2B5EF4-FFF2-40B4-BE49-F238E27FC236}">
                  <a16:creationId xmlns:a16="http://schemas.microsoft.com/office/drawing/2014/main" id="{4EDA7241-A64D-446B-9717-95C7FEF347F6}"/>
                </a:ext>
              </a:extLst>
            </p:cNvPr>
            <p:cNvSpPr/>
            <p:nvPr/>
          </p:nvSpPr>
          <p:spPr>
            <a:xfrm rot="10800000">
              <a:off x="5899624" y="3768527"/>
              <a:ext cx="16756" cy="16756"/>
            </a:xfrm>
            <a:custGeom>
              <a:avLst/>
              <a:gdLst>
                <a:gd name="connsiteX0" fmla="*/ 0 w 16755"/>
                <a:gd name="connsiteY0" fmla="*/ 0 h 16755"/>
                <a:gd name="connsiteX1" fmla="*/ 23123 w 16755"/>
                <a:gd name="connsiteY1" fmla="*/ 0 h 16755"/>
                <a:gd name="connsiteX2" fmla="*/ 23123 w 16755"/>
                <a:gd name="connsiteY2" fmla="*/ 23123 h 16755"/>
                <a:gd name="connsiteX3" fmla="*/ 0 w 16755"/>
                <a:gd name="connsiteY3" fmla="*/ 23123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3123" y="0"/>
                  </a:lnTo>
                  <a:lnTo>
                    <a:pt x="23123" y="23123"/>
                  </a:lnTo>
                  <a:lnTo>
                    <a:pt x="0" y="23123"/>
                  </a:lnTo>
                  <a:close/>
                </a:path>
              </a:pathLst>
            </a:custGeom>
            <a:grpFill/>
            <a:ln w="16755" cap="flat">
              <a:noFill/>
              <a:prstDash val="solid"/>
              <a:miter/>
            </a:ln>
          </p:spPr>
          <p:txBody>
            <a:bodyPr rtlCol="0" anchor="ctr"/>
            <a:lstStyle/>
            <a:p>
              <a:endParaRPr lang="en-US" sz="2400"/>
            </a:p>
          </p:txBody>
        </p:sp>
        <p:sp>
          <p:nvSpPr>
            <p:cNvPr id="435" name="Freeform: Shape 434">
              <a:extLst>
                <a:ext uri="{FF2B5EF4-FFF2-40B4-BE49-F238E27FC236}">
                  <a16:creationId xmlns:a16="http://schemas.microsoft.com/office/drawing/2014/main" id="{8E6D4CC6-75DB-48FC-934A-F3A63A5E80D6}"/>
                </a:ext>
              </a:extLst>
            </p:cNvPr>
            <p:cNvSpPr/>
            <p:nvPr/>
          </p:nvSpPr>
          <p:spPr>
            <a:xfrm rot="10800000">
              <a:off x="6283499" y="2509000"/>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436" name="Freeform: Shape 435">
              <a:extLst>
                <a:ext uri="{FF2B5EF4-FFF2-40B4-BE49-F238E27FC236}">
                  <a16:creationId xmlns:a16="http://schemas.microsoft.com/office/drawing/2014/main" id="{DE6B11DB-0FE5-4818-BA73-22BD757D88B6}"/>
                </a:ext>
              </a:extLst>
            </p:cNvPr>
            <p:cNvSpPr/>
            <p:nvPr/>
          </p:nvSpPr>
          <p:spPr>
            <a:xfrm rot="10800000">
              <a:off x="6284000" y="2667508"/>
              <a:ext cx="16756" cy="16756"/>
            </a:xfrm>
            <a:custGeom>
              <a:avLst/>
              <a:gdLst>
                <a:gd name="connsiteX0" fmla="*/ 0 w 16755"/>
                <a:gd name="connsiteY0" fmla="*/ 0 h 16755"/>
                <a:gd name="connsiteX1" fmla="*/ 21782 w 16755"/>
                <a:gd name="connsiteY1" fmla="*/ 0 h 16755"/>
                <a:gd name="connsiteX2" fmla="*/ 21782 w 16755"/>
                <a:gd name="connsiteY2" fmla="*/ 21782 h 16755"/>
                <a:gd name="connsiteX3" fmla="*/ 0 w 16755"/>
                <a:gd name="connsiteY3" fmla="*/ 21782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1782" y="0"/>
                  </a:lnTo>
                  <a:lnTo>
                    <a:pt x="21782" y="21782"/>
                  </a:lnTo>
                  <a:lnTo>
                    <a:pt x="0" y="21782"/>
                  </a:lnTo>
                  <a:close/>
                </a:path>
              </a:pathLst>
            </a:custGeom>
            <a:grpFill/>
            <a:ln w="16755" cap="flat">
              <a:noFill/>
              <a:prstDash val="solid"/>
              <a:miter/>
            </a:ln>
          </p:spPr>
          <p:txBody>
            <a:bodyPr rtlCol="0" anchor="ctr"/>
            <a:lstStyle/>
            <a:p>
              <a:endParaRPr lang="en-US" sz="2400"/>
            </a:p>
          </p:txBody>
        </p:sp>
        <p:sp>
          <p:nvSpPr>
            <p:cNvPr id="437" name="Freeform: Shape 436">
              <a:extLst>
                <a:ext uri="{FF2B5EF4-FFF2-40B4-BE49-F238E27FC236}">
                  <a16:creationId xmlns:a16="http://schemas.microsoft.com/office/drawing/2014/main" id="{B3B5EDA6-3241-4CCA-9B0B-19FC950CB6EA}"/>
                </a:ext>
              </a:extLst>
            </p:cNvPr>
            <p:cNvSpPr/>
            <p:nvPr/>
          </p:nvSpPr>
          <p:spPr>
            <a:xfrm rot="10800000">
              <a:off x="6270763" y="2818477"/>
              <a:ext cx="16756" cy="16756"/>
            </a:xfrm>
            <a:custGeom>
              <a:avLst/>
              <a:gdLst>
                <a:gd name="connsiteX0" fmla="*/ 0 w 16755"/>
                <a:gd name="connsiteY0" fmla="*/ 0 h 16755"/>
                <a:gd name="connsiteX1" fmla="*/ 21782 w 16755"/>
                <a:gd name="connsiteY1" fmla="*/ 0 h 16755"/>
                <a:gd name="connsiteX2" fmla="*/ 21782 w 16755"/>
                <a:gd name="connsiteY2" fmla="*/ 21783 h 16755"/>
                <a:gd name="connsiteX3" fmla="*/ 0 w 16755"/>
                <a:gd name="connsiteY3" fmla="*/ 21783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1782" y="0"/>
                  </a:lnTo>
                  <a:lnTo>
                    <a:pt x="21782" y="21783"/>
                  </a:lnTo>
                  <a:lnTo>
                    <a:pt x="0" y="21783"/>
                  </a:lnTo>
                  <a:close/>
                </a:path>
              </a:pathLst>
            </a:custGeom>
            <a:grpFill/>
            <a:ln w="16755" cap="flat">
              <a:noFill/>
              <a:prstDash val="solid"/>
              <a:miter/>
            </a:ln>
          </p:spPr>
          <p:txBody>
            <a:bodyPr rtlCol="0" anchor="ctr"/>
            <a:lstStyle/>
            <a:p>
              <a:endParaRPr lang="en-US" sz="2400"/>
            </a:p>
          </p:txBody>
        </p:sp>
        <p:sp>
          <p:nvSpPr>
            <p:cNvPr id="438" name="Freeform: Shape 437">
              <a:extLst>
                <a:ext uri="{FF2B5EF4-FFF2-40B4-BE49-F238E27FC236}">
                  <a16:creationId xmlns:a16="http://schemas.microsoft.com/office/drawing/2014/main" id="{DF7B5054-8FE2-4296-83E1-8C3079F8FBC7}"/>
                </a:ext>
              </a:extLst>
            </p:cNvPr>
            <p:cNvSpPr/>
            <p:nvPr/>
          </p:nvSpPr>
          <p:spPr>
            <a:xfrm rot="10800000">
              <a:off x="6251159" y="2968776"/>
              <a:ext cx="16756" cy="16756"/>
            </a:xfrm>
            <a:custGeom>
              <a:avLst/>
              <a:gdLst>
                <a:gd name="connsiteX0" fmla="*/ 0 w 16755"/>
                <a:gd name="connsiteY0" fmla="*/ 0 h 16755"/>
                <a:gd name="connsiteX1" fmla="*/ 21782 w 16755"/>
                <a:gd name="connsiteY1" fmla="*/ 0 h 16755"/>
                <a:gd name="connsiteX2" fmla="*/ 21782 w 16755"/>
                <a:gd name="connsiteY2" fmla="*/ 21783 h 16755"/>
                <a:gd name="connsiteX3" fmla="*/ 0 w 16755"/>
                <a:gd name="connsiteY3" fmla="*/ 21783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1782" y="0"/>
                  </a:lnTo>
                  <a:lnTo>
                    <a:pt x="21782" y="21783"/>
                  </a:lnTo>
                  <a:lnTo>
                    <a:pt x="0" y="21783"/>
                  </a:lnTo>
                  <a:close/>
                </a:path>
              </a:pathLst>
            </a:custGeom>
            <a:grpFill/>
            <a:ln w="16755" cap="flat">
              <a:noFill/>
              <a:prstDash val="solid"/>
              <a:miter/>
            </a:ln>
          </p:spPr>
          <p:txBody>
            <a:bodyPr rtlCol="0" anchor="ctr"/>
            <a:lstStyle/>
            <a:p>
              <a:endParaRPr lang="en-US" sz="2400"/>
            </a:p>
          </p:txBody>
        </p:sp>
        <p:sp>
          <p:nvSpPr>
            <p:cNvPr id="439" name="Freeform: Shape 438">
              <a:extLst>
                <a:ext uri="{FF2B5EF4-FFF2-40B4-BE49-F238E27FC236}">
                  <a16:creationId xmlns:a16="http://schemas.microsoft.com/office/drawing/2014/main" id="{44433B6E-4DE7-44E5-B786-93DE5CCE37DB}"/>
                </a:ext>
              </a:extLst>
            </p:cNvPr>
            <p:cNvSpPr/>
            <p:nvPr/>
          </p:nvSpPr>
          <p:spPr>
            <a:xfrm rot="10800000">
              <a:off x="6225020" y="3118070"/>
              <a:ext cx="16756" cy="16756"/>
            </a:xfrm>
            <a:custGeom>
              <a:avLst/>
              <a:gdLst>
                <a:gd name="connsiteX0" fmla="*/ 0 w 16755"/>
                <a:gd name="connsiteY0" fmla="*/ 0 h 16755"/>
                <a:gd name="connsiteX1" fmla="*/ 21782 w 16755"/>
                <a:gd name="connsiteY1" fmla="*/ 0 h 16755"/>
                <a:gd name="connsiteX2" fmla="*/ 21782 w 16755"/>
                <a:gd name="connsiteY2" fmla="*/ 21783 h 16755"/>
                <a:gd name="connsiteX3" fmla="*/ 0 w 16755"/>
                <a:gd name="connsiteY3" fmla="*/ 21783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1782" y="0"/>
                  </a:lnTo>
                  <a:lnTo>
                    <a:pt x="21782" y="21783"/>
                  </a:lnTo>
                  <a:lnTo>
                    <a:pt x="0" y="21783"/>
                  </a:lnTo>
                  <a:close/>
                </a:path>
              </a:pathLst>
            </a:custGeom>
            <a:grpFill/>
            <a:ln w="16755" cap="flat">
              <a:noFill/>
              <a:prstDash val="solid"/>
              <a:miter/>
            </a:ln>
          </p:spPr>
          <p:txBody>
            <a:bodyPr rtlCol="0" anchor="ctr"/>
            <a:lstStyle/>
            <a:p>
              <a:endParaRPr lang="en-US" sz="2400"/>
            </a:p>
          </p:txBody>
        </p:sp>
        <p:sp>
          <p:nvSpPr>
            <p:cNvPr id="440" name="Freeform: Shape 439">
              <a:extLst>
                <a:ext uri="{FF2B5EF4-FFF2-40B4-BE49-F238E27FC236}">
                  <a16:creationId xmlns:a16="http://schemas.microsoft.com/office/drawing/2014/main" id="{79FC36D3-B38D-4715-A255-7C5FE6CD8B16}"/>
                </a:ext>
              </a:extLst>
            </p:cNvPr>
            <p:cNvSpPr/>
            <p:nvPr/>
          </p:nvSpPr>
          <p:spPr>
            <a:xfrm rot="10800000">
              <a:off x="6192514" y="3266190"/>
              <a:ext cx="16756" cy="16756"/>
            </a:xfrm>
            <a:custGeom>
              <a:avLst/>
              <a:gdLst>
                <a:gd name="connsiteX0" fmla="*/ 0 w 16755"/>
                <a:gd name="connsiteY0" fmla="*/ 0 h 16755"/>
                <a:gd name="connsiteX1" fmla="*/ 21782 w 16755"/>
                <a:gd name="connsiteY1" fmla="*/ 0 h 16755"/>
                <a:gd name="connsiteX2" fmla="*/ 21782 w 16755"/>
                <a:gd name="connsiteY2" fmla="*/ 21783 h 16755"/>
                <a:gd name="connsiteX3" fmla="*/ 0 w 16755"/>
                <a:gd name="connsiteY3" fmla="*/ 21783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1782" y="0"/>
                  </a:lnTo>
                  <a:lnTo>
                    <a:pt x="21782" y="21783"/>
                  </a:lnTo>
                  <a:lnTo>
                    <a:pt x="0" y="21783"/>
                  </a:lnTo>
                  <a:close/>
                </a:path>
              </a:pathLst>
            </a:custGeom>
            <a:grpFill/>
            <a:ln w="16755" cap="flat">
              <a:noFill/>
              <a:prstDash val="solid"/>
              <a:miter/>
            </a:ln>
          </p:spPr>
          <p:txBody>
            <a:bodyPr rtlCol="0" anchor="ctr"/>
            <a:lstStyle/>
            <a:p>
              <a:endParaRPr lang="en-US" sz="2400"/>
            </a:p>
          </p:txBody>
        </p:sp>
        <p:sp>
          <p:nvSpPr>
            <p:cNvPr id="441" name="Freeform: Shape 440">
              <a:extLst>
                <a:ext uri="{FF2B5EF4-FFF2-40B4-BE49-F238E27FC236}">
                  <a16:creationId xmlns:a16="http://schemas.microsoft.com/office/drawing/2014/main" id="{6E6A4A27-049C-448D-8084-7DB567DC4E60}"/>
                </a:ext>
              </a:extLst>
            </p:cNvPr>
            <p:cNvSpPr/>
            <p:nvPr/>
          </p:nvSpPr>
          <p:spPr>
            <a:xfrm rot="10800000">
              <a:off x="6153641" y="3412803"/>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442" name="Freeform: Shape 441">
              <a:extLst>
                <a:ext uri="{FF2B5EF4-FFF2-40B4-BE49-F238E27FC236}">
                  <a16:creationId xmlns:a16="http://schemas.microsoft.com/office/drawing/2014/main" id="{88E6C3FB-B313-459C-9123-58EF637BC53B}"/>
                </a:ext>
              </a:extLst>
            </p:cNvPr>
            <p:cNvSpPr/>
            <p:nvPr/>
          </p:nvSpPr>
          <p:spPr>
            <a:xfrm rot="10800000">
              <a:off x="6108400" y="3557572"/>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443" name="Freeform: Shape 442">
              <a:extLst>
                <a:ext uri="{FF2B5EF4-FFF2-40B4-BE49-F238E27FC236}">
                  <a16:creationId xmlns:a16="http://schemas.microsoft.com/office/drawing/2014/main" id="{7D390E9E-8805-4DB4-AA6D-DED217A904B3}"/>
                </a:ext>
              </a:extLst>
            </p:cNvPr>
            <p:cNvSpPr/>
            <p:nvPr/>
          </p:nvSpPr>
          <p:spPr>
            <a:xfrm rot="10800000">
              <a:off x="6056960" y="3700164"/>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444" name="Freeform: Shape 443">
              <a:extLst>
                <a:ext uri="{FF2B5EF4-FFF2-40B4-BE49-F238E27FC236}">
                  <a16:creationId xmlns:a16="http://schemas.microsoft.com/office/drawing/2014/main" id="{C7BE5D69-228C-4896-A564-26C2968CB253}"/>
                </a:ext>
              </a:extLst>
            </p:cNvPr>
            <p:cNvSpPr/>
            <p:nvPr/>
          </p:nvSpPr>
          <p:spPr>
            <a:xfrm rot="10800000">
              <a:off x="6404978" y="2433096"/>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445" name="Freeform: Shape 444">
              <a:extLst>
                <a:ext uri="{FF2B5EF4-FFF2-40B4-BE49-F238E27FC236}">
                  <a16:creationId xmlns:a16="http://schemas.microsoft.com/office/drawing/2014/main" id="{A9BE7BF5-4139-4BFC-87F9-AFDA57E03445}"/>
                </a:ext>
              </a:extLst>
            </p:cNvPr>
            <p:cNvSpPr/>
            <p:nvPr/>
          </p:nvSpPr>
          <p:spPr>
            <a:xfrm rot="10800000">
              <a:off x="6401794" y="2584736"/>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446" name="Freeform: Shape 445">
              <a:extLst>
                <a:ext uri="{FF2B5EF4-FFF2-40B4-BE49-F238E27FC236}">
                  <a16:creationId xmlns:a16="http://schemas.microsoft.com/office/drawing/2014/main" id="{5352D746-6062-48FE-BD2E-39FA85870CFB}"/>
                </a:ext>
              </a:extLst>
            </p:cNvPr>
            <p:cNvSpPr/>
            <p:nvPr/>
          </p:nvSpPr>
          <p:spPr>
            <a:xfrm rot="10800000">
              <a:off x="6392243" y="2736040"/>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447" name="Freeform: Shape 446">
              <a:extLst>
                <a:ext uri="{FF2B5EF4-FFF2-40B4-BE49-F238E27FC236}">
                  <a16:creationId xmlns:a16="http://schemas.microsoft.com/office/drawing/2014/main" id="{1E75AC31-0A94-4F2B-A9B6-0F31F6C7EED9}"/>
                </a:ext>
              </a:extLst>
            </p:cNvPr>
            <p:cNvSpPr/>
            <p:nvPr/>
          </p:nvSpPr>
          <p:spPr>
            <a:xfrm rot="10800000">
              <a:off x="6376325" y="2886674"/>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448" name="Freeform: Shape 447">
              <a:extLst>
                <a:ext uri="{FF2B5EF4-FFF2-40B4-BE49-F238E27FC236}">
                  <a16:creationId xmlns:a16="http://schemas.microsoft.com/office/drawing/2014/main" id="{F2D6BA52-CB34-426B-84B6-2391927591F5}"/>
                </a:ext>
              </a:extLst>
            </p:cNvPr>
            <p:cNvSpPr/>
            <p:nvPr/>
          </p:nvSpPr>
          <p:spPr>
            <a:xfrm rot="10800000">
              <a:off x="6354208" y="3036637"/>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449" name="Freeform: Shape 448">
              <a:extLst>
                <a:ext uri="{FF2B5EF4-FFF2-40B4-BE49-F238E27FC236}">
                  <a16:creationId xmlns:a16="http://schemas.microsoft.com/office/drawing/2014/main" id="{6B7006C1-3B69-4F81-BECC-4437B54B8A66}"/>
                </a:ext>
              </a:extLst>
            </p:cNvPr>
            <p:cNvSpPr/>
            <p:nvPr/>
          </p:nvSpPr>
          <p:spPr>
            <a:xfrm rot="10800000">
              <a:off x="6325891" y="3185596"/>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450" name="Freeform: Shape 449">
              <a:extLst>
                <a:ext uri="{FF2B5EF4-FFF2-40B4-BE49-F238E27FC236}">
                  <a16:creationId xmlns:a16="http://schemas.microsoft.com/office/drawing/2014/main" id="{FADE41C8-A920-4F5E-AD82-08735A72F0D8}"/>
                </a:ext>
              </a:extLst>
            </p:cNvPr>
            <p:cNvSpPr/>
            <p:nvPr/>
          </p:nvSpPr>
          <p:spPr>
            <a:xfrm rot="10800000">
              <a:off x="6291206" y="3333214"/>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451" name="Freeform: Shape 450">
              <a:extLst>
                <a:ext uri="{FF2B5EF4-FFF2-40B4-BE49-F238E27FC236}">
                  <a16:creationId xmlns:a16="http://schemas.microsoft.com/office/drawing/2014/main" id="{E24C6F6C-7FF3-4749-8DF0-3083399C3214}"/>
                </a:ext>
              </a:extLst>
            </p:cNvPr>
            <p:cNvSpPr/>
            <p:nvPr/>
          </p:nvSpPr>
          <p:spPr>
            <a:xfrm rot="10800000">
              <a:off x="6257526" y="3486193"/>
              <a:ext cx="16756" cy="16756"/>
            </a:xfrm>
            <a:custGeom>
              <a:avLst/>
              <a:gdLst>
                <a:gd name="connsiteX0" fmla="*/ 0 w 16755"/>
                <a:gd name="connsiteY0" fmla="*/ 0 h 16755"/>
                <a:gd name="connsiteX1" fmla="*/ 21782 w 16755"/>
                <a:gd name="connsiteY1" fmla="*/ 0 h 16755"/>
                <a:gd name="connsiteX2" fmla="*/ 21782 w 16755"/>
                <a:gd name="connsiteY2" fmla="*/ 21782 h 16755"/>
                <a:gd name="connsiteX3" fmla="*/ 0 w 16755"/>
                <a:gd name="connsiteY3" fmla="*/ 21782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1782" y="0"/>
                  </a:lnTo>
                  <a:lnTo>
                    <a:pt x="21782" y="21782"/>
                  </a:lnTo>
                  <a:lnTo>
                    <a:pt x="0" y="21782"/>
                  </a:lnTo>
                  <a:close/>
                </a:path>
              </a:pathLst>
            </a:custGeom>
            <a:grpFill/>
            <a:ln w="16755" cap="flat">
              <a:noFill/>
              <a:prstDash val="solid"/>
              <a:miter/>
            </a:ln>
          </p:spPr>
          <p:txBody>
            <a:bodyPr rtlCol="0" anchor="ctr"/>
            <a:lstStyle/>
            <a:p>
              <a:endParaRPr lang="en-US" sz="2400"/>
            </a:p>
          </p:txBody>
        </p:sp>
        <p:sp>
          <p:nvSpPr>
            <p:cNvPr id="452" name="Freeform: Shape 451">
              <a:extLst>
                <a:ext uri="{FF2B5EF4-FFF2-40B4-BE49-F238E27FC236}">
                  <a16:creationId xmlns:a16="http://schemas.microsoft.com/office/drawing/2014/main" id="{F4925D41-F142-48A5-A67A-A8E225C3B5BF}"/>
                </a:ext>
              </a:extLst>
            </p:cNvPr>
            <p:cNvSpPr/>
            <p:nvPr/>
          </p:nvSpPr>
          <p:spPr>
            <a:xfrm rot="10800000">
              <a:off x="6203574" y="3623423"/>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453" name="Freeform: Shape 452">
              <a:extLst>
                <a:ext uri="{FF2B5EF4-FFF2-40B4-BE49-F238E27FC236}">
                  <a16:creationId xmlns:a16="http://schemas.microsoft.com/office/drawing/2014/main" id="{97889BAB-AAA4-48EC-AC35-527BD0575171}"/>
                </a:ext>
              </a:extLst>
            </p:cNvPr>
            <p:cNvSpPr/>
            <p:nvPr/>
          </p:nvSpPr>
          <p:spPr>
            <a:xfrm rot="10800000">
              <a:off x="6157997" y="3772716"/>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454" name="Freeform: Shape 453">
              <a:extLst>
                <a:ext uri="{FF2B5EF4-FFF2-40B4-BE49-F238E27FC236}">
                  <a16:creationId xmlns:a16="http://schemas.microsoft.com/office/drawing/2014/main" id="{D61AD01B-7286-4899-9D2B-B9BA3B65FE3C}"/>
                </a:ext>
              </a:extLst>
            </p:cNvPr>
            <p:cNvSpPr/>
            <p:nvPr/>
          </p:nvSpPr>
          <p:spPr>
            <a:xfrm rot="10800000">
              <a:off x="6524781" y="2509000"/>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455" name="Freeform: Shape 454">
              <a:extLst>
                <a:ext uri="{FF2B5EF4-FFF2-40B4-BE49-F238E27FC236}">
                  <a16:creationId xmlns:a16="http://schemas.microsoft.com/office/drawing/2014/main" id="{76168BA7-9141-4984-8007-A0C907309BA8}"/>
                </a:ext>
              </a:extLst>
            </p:cNvPr>
            <p:cNvSpPr/>
            <p:nvPr/>
          </p:nvSpPr>
          <p:spPr>
            <a:xfrm rot="10800000">
              <a:off x="6518581" y="2660304"/>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456" name="Freeform: Shape 455">
              <a:extLst>
                <a:ext uri="{FF2B5EF4-FFF2-40B4-BE49-F238E27FC236}">
                  <a16:creationId xmlns:a16="http://schemas.microsoft.com/office/drawing/2014/main" id="{CD36CE79-1FFE-49D9-87C4-BB639F94EA53}"/>
                </a:ext>
              </a:extLst>
            </p:cNvPr>
            <p:cNvSpPr/>
            <p:nvPr/>
          </p:nvSpPr>
          <p:spPr>
            <a:xfrm rot="10800000">
              <a:off x="6506350" y="2811441"/>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457" name="Freeform: Shape 456">
              <a:extLst>
                <a:ext uri="{FF2B5EF4-FFF2-40B4-BE49-F238E27FC236}">
                  <a16:creationId xmlns:a16="http://schemas.microsoft.com/office/drawing/2014/main" id="{0C617A87-8253-4FFC-94C8-37A614C49540}"/>
                </a:ext>
              </a:extLst>
            </p:cNvPr>
            <p:cNvSpPr/>
            <p:nvPr/>
          </p:nvSpPr>
          <p:spPr>
            <a:xfrm rot="10800000">
              <a:off x="6487918" y="2961907"/>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458" name="Freeform: Shape 457">
              <a:extLst>
                <a:ext uri="{FF2B5EF4-FFF2-40B4-BE49-F238E27FC236}">
                  <a16:creationId xmlns:a16="http://schemas.microsoft.com/office/drawing/2014/main" id="{64A8F482-6272-44BC-9609-3545749BE34D}"/>
                </a:ext>
              </a:extLst>
            </p:cNvPr>
            <p:cNvSpPr/>
            <p:nvPr/>
          </p:nvSpPr>
          <p:spPr>
            <a:xfrm rot="10800000">
              <a:off x="6463455" y="3111536"/>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459" name="Freeform: Shape 458">
              <a:extLst>
                <a:ext uri="{FF2B5EF4-FFF2-40B4-BE49-F238E27FC236}">
                  <a16:creationId xmlns:a16="http://schemas.microsoft.com/office/drawing/2014/main" id="{F318A25D-0A27-44A9-A667-8F769504BB5F}"/>
                </a:ext>
              </a:extLst>
            </p:cNvPr>
            <p:cNvSpPr/>
            <p:nvPr/>
          </p:nvSpPr>
          <p:spPr>
            <a:xfrm rot="10800000">
              <a:off x="6432960" y="3259991"/>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460" name="Freeform: Shape 459">
              <a:extLst>
                <a:ext uri="{FF2B5EF4-FFF2-40B4-BE49-F238E27FC236}">
                  <a16:creationId xmlns:a16="http://schemas.microsoft.com/office/drawing/2014/main" id="{CC1D0B88-B1E4-42C4-81A8-EF6A5972DED2}"/>
                </a:ext>
              </a:extLst>
            </p:cNvPr>
            <p:cNvSpPr/>
            <p:nvPr/>
          </p:nvSpPr>
          <p:spPr>
            <a:xfrm rot="10800000">
              <a:off x="6396432" y="3407107"/>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461" name="Freeform: Shape 460">
              <a:extLst>
                <a:ext uri="{FF2B5EF4-FFF2-40B4-BE49-F238E27FC236}">
                  <a16:creationId xmlns:a16="http://schemas.microsoft.com/office/drawing/2014/main" id="{91CF22A1-BA94-4FEA-925E-134E10B9AD98}"/>
                </a:ext>
              </a:extLst>
            </p:cNvPr>
            <p:cNvSpPr/>
            <p:nvPr/>
          </p:nvSpPr>
          <p:spPr>
            <a:xfrm rot="10800000">
              <a:off x="6501323" y="3480999"/>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grpSp>
      <p:sp>
        <p:nvSpPr>
          <p:cNvPr id="462" name="Rectangle 461">
            <a:extLst>
              <a:ext uri="{FF2B5EF4-FFF2-40B4-BE49-F238E27FC236}">
                <a16:creationId xmlns:a16="http://schemas.microsoft.com/office/drawing/2014/main" id="{5EF1060D-102D-475A-BEC7-7DB2BA4E07A4}"/>
              </a:ext>
            </a:extLst>
          </p:cNvPr>
          <p:cNvSpPr/>
          <p:nvPr/>
        </p:nvSpPr>
        <p:spPr>
          <a:xfrm>
            <a:off x="0" y="2447501"/>
            <a:ext cx="4172488" cy="1463040"/>
          </a:xfrm>
          <a:prstGeom prst="rect">
            <a:avLst/>
          </a:prstGeom>
          <a:gradFill flip="none" rotWithShape="1">
            <a:gsLst>
              <a:gs pos="0">
                <a:schemeClr val="bg1">
                  <a:alpha val="0"/>
                </a:schemeClr>
              </a:gs>
              <a:gs pos="47805">
                <a:srgbClr val="7EBADD">
                  <a:alpha val="82000"/>
                </a:srgbClr>
              </a:gs>
              <a:gs pos="21000">
                <a:schemeClr val="bg1">
                  <a:alpha val="57000"/>
                </a:schemeClr>
              </a:gs>
              <a:gs pos="78000">
                <a:schemeClr val="accent1"/>
              </a:gs>
            </a:gsLst>
            <a:lin ang="0" scaled="1"/>
            <a:tileRect/>
          </a:gradFill>
        </p:spPr>
        <p:txBody>
          <a:bodyPr wrap="square" rtlCol="0" anchor="ctr">
            <a:noAutofit/>
          </a:bodyPr>
          <a:lstStyle/>
          <a:p>
            <a:pPr algn="ctr">
              <a:buClr>
                <a:schemeClr val="accent1"/>
              </a:buClr>
            </a:pPr>
            <a:endParaRPr lang="en-US" sz="2133">
              <a:solidFill>
                <a:srgbClr val="000000"/>
              </a:solidFill>
            </a:endParaRPr>
          </a:p>
        </p:txBody>
      </p:sp>
      <p:pic>
        <p:nvPicPr>
          <p:cNvPr id="464" name="Picture 463">
            <a:extLst>
              <a:ext uri="{FF2B5EF4-FFF2-40B4-BE49-F238E27FC236}">
                <a16:creationId xmlns:a16="http://schemas.microsoft.com/office/drawing/2014/main" id="{17E3FD0F-6FC9-4FDD-8F20-15E050EA01A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501135" y="2750373"/>
            <a:ext cx="3163507" cy="731520"/>
          </a:xfrm>
          <a:prstGeom prst="rect">
            <a:avLst/>
          </a:prstGeom>
        </p:spPr>
      </p:pic>
      <p:pic>
        <p:nvPicPr>
          <p:cNvPr id="227" name="Picture 226" descr="A close up of a logo&#10;&#10;Description automatically generated">
            <a:extLst>
              <a:ext uri="{FF2B5EF4-FFF2-40B4-BE49-F238E27FC236}">
                <a16:creationId xmlns:a16="http://schemas.microsoft.com/office/drawing/2014/main" id="{618039F5-5E91-4E64-BBBE-7BBA8EEC0F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228" name="Graphic 227">
            <a:extLst>
              <a:ext uri="{FF2B5EF4-FFF2-40B4-BE49-F238E27FC236}">
                <a16:creationId xmlns:a16="http://schemas.microsoft.com/office/drawing/2014/main" id="{CB8F00A3-F91E-4A7A-83A9-9FEBF47CD51C}"/>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t="16692" r="8637" b="19035"/>
          <a:stretch/>
        </p:blipFill>
        <p:spPr>
          <a:xfrm rot="10800000">
            <a:off x="-1" y="-2"/>
            <a:ext cx="9726319" cy="6858001"/>
          </a:xfrm>
          <a:prstGeom prst="rect">
            <a:avLst/>
          </a:prstGeom>
        </p:spPr>
      </p:pic>
      <p:sp>
        <p:nvSpPr>
          <p:cNvPr id="229" name="Rectangle 228">
            <a:extLst>
              <a:ext uri="{FF2B5EF4-FFF2-40B4-BE49-F238E27FC236}">
                <a16:creationId xmlns:a16="http://schemas.microsoft.com/office/drawing/2014/main" id="{2C2C15D7-C30F-46E9-BFFA-49148A51B9ED}"/>
              </a:ext>
            </a:extLst>
          </p:cNvPr>
          <p:cNvSpPr/>
          <p:nvPr/>
        </p:nvSpPr>
        <p:spPr>
          <a:xfrm>
            <a:off x="4094989" y="2447501"/>
            <a:ext cx="8097011" cy="1463040"/>
          </a:xfrm>
          <a:prstGeom prst="rect">
            <a:avLst/>
          </a:prstGeom>
          <a:solidFill>
            <a:schemeClr val="accent1"/>
          </a:solidFill>
        </p:spPr>
        <p:txBody>
          <a:bodyPr wrap="square" rtlCol="0" anchor="ctr">
            <a:noAutofit/>
          </a:bodyPr>
          <a:lstStyle/>
          <a:p>
            <a:pPr algn="ctr">
              <a:buClr>
                <a:schemeClr val="accent1"/>
              </a:buClr>
            </a:pPr>
            <a:endParaRPr lang="en-US" sz="2133">
              <a:solidFill>
                <a:srgbClr val="000000"/>
              </a:solidFill>
            </a:endParaRPr>
          </a:p>
        </p:txBody>
      </p:sp>
      <p:pic>
        <p:nvPicPr>
          <p:cNvPr id="230" name="Graphic 229">
            <a:extLst>
              <a:ext uri="{FF2B5EF4-FFF2-40B4-BE49-F238E27FC236}">
                <a16:creationId xmlns:a16="http://schemas.microsoft.com/office/drawing/2014/main" id="{3815104D-2C01-42BA-AA91-EBE2515BCA2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10800000">
            <a:off x="1224508" y="-132979"/>
            <a:ext cx="6507080" cy="6521868"/>
          </a:xfrm>
          <a:prstGeom prst="rect">
            <a:avLst/>
          </a:prstGeom>
        </p:spPr>
      </p:pic>
      <p:grpSp>
        <p:nvGrpSpPr>
          <p:cNvPr id="231" name="Group 230">
            <a:extLst>
              <a:ext uri="{FF2B5EF4-FFF2-40B4-BE49-F238E27FC236}">
                <a16:creationId xmlns:a16="http://schemas.microsoft.com/office/drawing/2014/main" id="{E730A10F-EBB1-43F8-9AEB-D65521CEF1D7}"/>
              </a:ext>
            </a:extLst>
          </p:cNvPr>
          <p:cNvGrpSpPr/>
          <p:nvPr/>
        </p:nvGrpSpPr>
        <p:grpSpPr>
          <a:xfrm>
            <a:off x="6569893" y="1677011"/>
            <a:ext cx="3069427" cy="2930243"/>
            <a:chOff x="4256222" y="1612232"/>
            <a:chExt cx="2302070" cy="2197682"/>
          </a:xfrm>
          <a:solidFill>
            <a:srgbClr val="85ADEB">
              <a:alpha val="38039"/>
            </a:srgbClr>
          </a:solidFill>
        </p:grpSpPr>
        <p:sp>
          <p:nvSpPr>
            <p:cNvPr id="232" name="Freeform: Shape 231">
              <a:extLst>
                <a:ext uri="{FF2B5EF4-FFF2-40B4-BE49-F238E27FC236}">
                  <a16:creationId xmlns:a16="http://schemas.microsoft.com/office/drawing/2014/main" id="{CA8C8359-79F7-4ED7-8A1D-093CBA13D2AB}"/>
                </a:ext>
              </a:extLst>
            </p:cNvPr>
            <p:cNvSpPr/>
            <p:nvPr/>
          </p:nvSpPr>
          <p:spPr>
            <a:xfrm rot="10800000">
              <a:off x="4373512" y="1846310"/>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33" name="Freeform: Shape 232">
              <a:extLst>
                <a:ext uri="{FF2B5EF4-FFF2-40B4-BE49-F238E27FC236}">
                  <a16:creationId xmlns:a16="http://schemas.microsoft.com/office/drawing/2014/main" id="{4818DCB7-6157-475B-BCA9-D01EE64CFEAB}"/>
                </a:ext>
              </a:extLst>
            </p:cNvPr>
            <p:cNvSpPr/>
            <p:nvPr/>
          </p:nvSpPr>
          <p:spPr>
            <a:xfrm rot="10800000">
              <a:off x="4420428" y="1990409"/>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34" name="Freeform: Shape 233">
              <a:extLst>
                <a:ext uri="{FF2B5EF4-FFF2-40B4-BE49-F238E27FC236}">
                  <a16:creationId xmlns:a16="http://schemas.microsoft.com/office/drawing/2014/main" id="{DA3FB55C-C6A2-4AD0-9B0F-059FDF1F7F16}"/>
                </a:ext>
              </a:extLst>
            </p:cNvPr>
            <p:cNvSpPr/>
            <p:nvPr/>
          </p:nvSpPr>
          <p:spPr>
            <a:xfrm rot="10800000">
              <a:off x="4454107" y="2138195"/>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35" name="Freeform: Shape 234">
              <a:extLst>
                <a:ext uri="{FF2B5EF4-FFF2-40B4-BE49-F238E27FC236}">
                  <a16:creationId xmlns:a16="http://schemas.microsoft.com/office/drawing/2014/main" id="{EFB70133-D580-48C3-A945-E34ADF8E0224}"/>
                </a:ext>
              </a:extLst>
            </p:cNvPr>
            <p:cNvSpPr/>
            <p:nvPr/>
          </p:nvSpPr>
          <p:spPr>
            <a:xfrm rot="10800000">
              <a:off x="4373512" y="3033118"/>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36" name="Freeform: Shape 235">
              <a:extLst>
                <a:ext uri="{FF2B5EF4-FFF2-40B4-BE49-F238E27FC236}">
                  <a16:creationId xmlns:a16="http://schemas.microsoft.com/office/drawing/2014/main" id="{F23B2F27-1A79-46DC-A590-A891600A76E1}"/>
                </a:ext>
              </a:extLst>
            </p:cNvPr>
            <p:cNvSpPr/>
            <p:nvPr/>
          </p:nvSpPr>
          <p:spPr>
            <a:xfrm rot="10800000">
              <a:off x="4515769" y="1907804"/>
              <a:ext cx="33511" cy="33511"/>
            </a:xfrm>
            <a:custGeom>
              <a:avLst/>
              <a:gdLst>
                <a:gd name="connsiteX0" fmla="*/ 0 w 33511"/>
                <a:gd name="connsiteY0" fmla="*/ 0 h 33511"/>
                <a:gd name="connsiteX1" fmla="*/ 36360 w 33511"/>
                <a:gd name="connsiteY1" fmla="*/ 0 h 33511"/>
                <a:gd name="connsiteX2" fmla="*/ 36360 w 33511"/>
                <a:gd name="connsiteY2" fmla="*/ 36360 h 33511"/>
                <a:gd name="connsiteX3" fmla="*/ 0 w 33511"/>
                <a:gd name="connsiteY3" fmla="*/ 36360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36360" y="0"/>
                  </a:lnTo>
                  <a:lnTo>
                    <a:pt x="36360" y="36360"/>
                  </a:lnTo>
                  <a:lnTo>
                    <a:pt x="0" y="36360"/>
                  </a:lnTo>
                  <a:close/>
                </a:path>
              </a:pathLst>
            </a:custGeom>
            <a:grpFill/>
            <a:ln w="16755" cap="flat">
              <a:noFill/>
              <a:prstDash val="solid"/>
              <a:miter/>
            </a:ln>
          </p:spPr>
          <p:txBody>
            <a:bodyPr rtlCol="0" anchor="ctr"/>
            <a:lstStyle/>
            <a:p>
              <a:endParaRPr lang="en-US" sz="2400"/>
            </a:p>
          </p:txBody>
        </p:sp>
        <p:sp>
          <p:nvSpPr>
            <p:cNvPr id="237" name="Freeform: Shape 236">
              <a:extLst>
                <a:ext uri="{FF2B5EF4-FFF2-40B4-BE49-F238E27FC236}">
                  <a16:creationId xmlns:a16="http://schemas.microsoft.com/office/drawing/2014/main" id="{C9440A4D-D9C4-461E-81E2-FA7FFE946B8A}"/>
                </a:ext>
              </a:extLst>
            </p:cNvPr>
            <p:cNvSpPr/>
            <p:nvPr/>
          </p:nvSpPr>
          <p:spPr>
            <a:xfrm rot="10800000">
              <a:off x="4562349" y="2063464"/>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38" name="Freeform: Shape 237">
              <a:extLst>
                <a:ext uri="{FF2B5EF4-FFF2-40B4-BE49-F238E27FC236}">
                  <a16:creationId xmlns:a16="http://schemas.microsoft.com/office/drawing/2014/main" id="{90F07CD9-5DC4-4438-B069-0CAC6F278B18}"/>
                </a:ext>
              </a:extLst>
            </p:cNvPr>
            <p:cNvSpPr/>
            <p:nvPr/>
          </p:nvSpPr>
          <p:spPr>
            <a:xfrm rot="10800000">
              <a:off x="4587651" y="2212925"/>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463" name="Freeform: Shape 462">
              <a:extLst>
                <a:ext uri="{FF2B5EF4-FFF2-40B4-BE49-F238E27FC236}">
                  <a16:creationId xmlns:a16="http://schemas.microsoft.com/office/drawing/2014/main" id="{5BD8CF5A-C7E1-45C4-BBAB-E0D54D32A901}"/>
                </a:ext>
              </a:extLst>
            </p:cNvPr>
            <p:cNvSpPr/>
            <p:nvPr/>
          </p:nvSpPr>
          <p:spPr>
            <a:xfrm rot="10800000">
              <a:off x="4600217" y="2363894"/>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465" name="Freeform: Shape 464">
              <a:extLst>
                <a:ext uri="{FF2B5EF4-FFF2-40B4-BE49-F238E27FC236}">
                  <a16:creationId xmlns:a16="http://schemas.microsoft.com/office/drawing/2014/main" id="{245E6B1F-8477-4780-87F3-778BCFAC8207}"/>
                </a:ext>
              </a:extLst>
            </p:cNvPr>
            <p:cNvSpPr/>
            <p:nvPr/>
          </p:nvSpPr>
          <p:spPr>
            <a:xfrm rot="10800000">
              <a:off x="4600217" y="2515534"/>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466" name="Freeform: Shape 465">
              <a:extLst>
                <a:ext uri="{FF2B5EF4-FFF2-40B4-BE49-F238E27FC236}">
                  <a16:creationId xmlns:a16="http://schemas.microsoft.com/office/drawing/2014/main" id="{DBB86040-FEEF-4AB2-8AB5-7AAB6B95FD3B}"/>
                </a:ext>
              </a:extLst>
            </p:cNvPr>
            <p:cNvSpPr/>
            <p:nvPr/>
          </p:nvSpPr>
          <p:spPr>
            <a:xfrm rot="10800000">
              <a:off x="4587651" y="2666503"/>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467" name="Freeform: Shape 466">
              <a:extLst>
                <a:ext uri="{FF2B5EF4-FFF2-40B4-BE49-F238E27FC236}">
                  <a16:creationId xmlns:a16="http://schemas.microsoft.com/office/drawing/2014/main" id="{4AD07F3E-B646-4E76-8D2F-9F9CCD332952}"/>
                </a:ext>
              </a:extLst>
            </p:cNvPr>
            <p:cNvSpPr/>
            <p:nvPr/>
          </p:nvSpPr>
          <p:spPr>
            <a:xfrm rot="10800000">
              <a:off x="4562349" y="2815964"/>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468" name="Freeform: Shape 467">
              <a:extLst>
                <a:ext uri="{FF2B5EF4-FFF2-40B4-BE49-F238E27FC236}">
                  <a16:creationId xmlns:a16="http://schemas.microsoft.com/office/drawing/2014/main" id="{7C3F3CBC-E21A-41CE-A8EE-45AE105B79E3}"/>
                </a:ext>
              </a:extLst>
            </p:cNvPr>
            <p:cNvSpPr/>
            <p:nvPr/>
          </p:nvSpPr>
          <p:spPr>
            <a:xfrm rot="10800000">
              <a:off x="4524649" y="2962744"/>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469" name="Freeform: Shape 468">
              <a:extLst>
                <a:ext uri="{FF2B5EF4-FFF2-40B4-BE49-F238E27FC236}">
                  <a16:creationId xmlns:a16="http://schemas.microsoft.com/office/drawing/2014/main" id="{846B16CC-E700-4095-841E-CCB04AC82998}"/>
                </a:ext>
              </a:extLst>
            </p:cNvPr>
            <p:cNvSpPr/>
            <p:nvPr/>
          </p:nvSpPr>
          <p:spPr>
            <a:xfrm rot="10800000">
              <a:off x="4474717" y="3105838"/>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470" name="Freeform: Shape 469">
              <a:extLst>
                <a:ext uri="{FF2B5EF4-FFF2-40B4-BE49-F238E27FC236}">
                  <a16:creationId xmlns:a16="http://schemas.microsoft.com/office/drawing/2014/main" id="{0D69EB03-1D4B-4BA6-A554-D7D743FF06CD}"/>
                </a:ext>
              </a:extLst>
            </p:cNvPr>
            <p:cNvSpPr/>
            <p:nvPr/>
          </p:nvSpPr>
          <p:spPr>
            <a:xfrm rot="10800000">
              <a:off x="4413224" y="3244408"/>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471" name="Freeform: Shape 470">
              <a:extLst>
                <a:ext uri="{FF2B5EF4-FFF2-40B4-BE49-F238E27FC236}">
                  <a16:creationId xmlns:a16="http://schemas.microsoft.com/office/drawing/2014/main" id="{0CCFBA65-2042-4769-849C-47269D39F235}"/>
                </a:ext>
              </a:extLst>
            </p:cNvPr>
            <p:cNvSpPr/>
            <p:nvPr/>
          </p:nvSpPr>
          <p:spPr>
            <a:xfrm rot="10800000">
              <a:off x="4340169" y="3377113"/>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472" name="Freeform: Shape 471">
              <a:extLst>
                <a:ext uri="{FF2B5EF4-FFF2-40B4-BE49-F238E27FC236}">
                  <a16:creationId xmlns:a16="http://schemas.microsoft.com/office/drawing/2014/main" id="{0A89E822-FFDC-4582-8A19-777C546E0B5E}"/>
                </a:ext>
              </a:extLst>
            </p:cNvPr>
            <p:cNvSpPr/>
            <p:nvPr/>
          </p:nvSpPr>
          <p:spPr>
            <a:xfrm rot="10800000">
              <a:off x="4256222" y="3503451"/>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473" name="Freeform: Shape 472">
              <a:extLst>
                <a:ext uri="{FF2B5EF4-FFF2-40B4-BE49-F238E27FC236}">
                  <a16:creationId xmlns:a16="http://schemas.microsoft.com/office/drawing/2014/main" id="{95E113F6-5419-42FA-B3D3-3F32F8B7C7F2}"/>
                </a:ext>
              </a:extLst>
            </p:cNvPr>
            <p:cNvSpPr/>
            <p:nvPr/>
          </p:nvSpPr>
          <p:spPr>
            <a:xfrm rot="10800000">
              <a:off x="4574581" y="1700032"/>
              <a:ext cx="16756" cy="16756"/>
            </a:xfrm>
            <a:custGeom>
              <a:avLst/>
              <a:gdLst>
                <a:gd name="connsiteX0" fmla="*/ 0 w 16755"/>
                <a:gd name="connsiteY0" fmla="*/ 0 h 16755"/>
                <a:gd name="connsiteX1" fmla="*/ 18934 w 16755"/>
                <a:gd name="connsiteY1" fmla="*/ 0 h 16755"/>
                <a:gd name="connsiteX2" fmla="*/ 18934 w 16755"/>
                <a:gd name="connsiteY2" fmla="*/ 18934 h 16755"/>
                <a:gd name="connsiteX3" fmla="*/ 0 w 16755"/>
                <a:gd name="connsiteY3" fmla="*/ 18934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18934" y="0"/>
                  </a:lnTo>
                  <a:lnTo>
                    <a:pt x="18934" y="18934"/>
                  </a:lnTo>
                  <a:lnTo>
                    <a:pt x="0" y="18934"/>
                  </a:lnTo>
                  <a:close/>
                </a:path>
              </a:pathLst>
            </a:custGeom>
            <a:grpFill/>
            <a:ln w="16755" cap="flat">
              <a:noFill/>
              <a:prstDash val="solid"/>
              <a:miter/>
            </a:ln>
          </p:spPr>
          <p:txBody>
            <a:bodyPr rtlCol="0" anchor="ctr"/>
            <a:lstStyle/>
            <a:p>
              <a:endParaRPr lang="en-US" sz="2400"/>
            </a:p>
          </p:txBody>
        </p:sp>
        <p:sp>
          <p:nvSpPr>
            <p:cNvPr id="474" name="Freeform: Shape 473">
              <a:extLst>
                <a:ext uri="{FF2B5EF4-FFF2-40B4-BE49-F238E27FC236}">
                  <a16:creationId xmlns:a16="http://schemas.microsoft.com/office/drawing/2014/main" id="{3DA18EE8-DC84-4A3D-A239-0ACEA5347346}"/>
                </a:ext>
              </a:extLst>
            </p:cNvPr>
            <p:cNvSpPr/>
            <p:nvPr/>
          </p:nvSpPr>
          <p:spPr>
            <a:xfrm rot="10800000">
              <a:off x="4623005" y="1838267"/>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475" name="Freeform: Shape 474">
              <a:extLst>
                <a:ext uri="{FF2B5EF4-FFF2-40B4-BE49-F238E27FC236}">
                  <a16:creationId xmlns:a16="http://schemas.microsoft.com/office/drawing/2014/main" id="{755EB270-8299-42D3-B2C6-6298E6576552}"/>
                </a:ext>
              </a:extLst>
            </p:cNvPr>
            <p:cNvSpPr/>
            <p:nvPr/>
          </p:nvSpPr>
          <p:spPr>
            <a:xfrm rot="10800000">
              <a:off x="4668246" y="1988231"/>
              <a:ext cx="16756" cy="16756"/>
            </a:xfrm>
            <a:custGeom>
              <a:avLst/>
              <a:gdLst>
                <a:gd name="connsiteX0" fmla="*/ 0 w 16755"/>
                <a:gd name="connsiteY0" fmla="*/ 0 h 16755"/>
                <a:gd name="connsiteX1" fmla="*/ 18934 w 16755"/>
                <a:gd name="connsiteY1" fmla="*/ 0 h 16755"/>
                <a:gd name="connsiteX2" fmla="*/ 18934 w 16755"/>
                <a:gd name="connsiteY2" fmla="*/ 18934 h 16755"/>
                <a:gd name="connsiteX3" fmla="*/ 0 w 16755"/>
                <a:gd name="connsiteY3" fmla="*/ 18934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18934" y="0"/>
                  </a:lnTo>
                  <a:lnTo>
                    <a:pt x="18934" y="18934"/>
                  </a:lnTo>
                  <a:lnTo>
                    <a:pt x="0" y="18934"/>
                  </a:lnTo>
                  <a:close/>
                </a:path>
              </a:pathLst>
            </a:custGeom>
            <a:grpFill/>
            <a:ln w="16755" cap="flat">
              <a:noFill/>
              <a:prstDash val="solid"/>
              <a:miter/>
            </a:ln>
          </p:spPr>
          <p:txBody>
            <a:bodyPr rtlCol="0" anchor="ctr"/>
            <a:lstStyle/>
            <a:p>
              <a:endParaRPr lang="en-US" sz="2400"/>
            </a:p>
          </p:txBody>
        </p:sp>
        <p:sp>
          <p:nvSpPr>
            <p:cNvPr id="476" name="Freeform: Shape 475">
              <a:extLst>
                <a:ext uri="{FF2B5EF4-FFF2-40B4-BE49-F238E27FC236}">
                  <a16:creationId xmlns:a16="http://schemas.microsoft.com/office/drawing/2014/main" id="{90831185-88FB-4D76-ADF0-3A73E9D8DBF5}"/>
                </a:ext>
              </a:extLst>
            </p:cNvPr>
            <p:cNvSpPr/>
            <p:nvPr/>
          </p:nvSpPr>
          <p:spPr>
            <a:xfrm rot="10800000">
              <a:off x="4689861" y="2128812"/>
              <a:ext cx="33511" cy="33511"/>
            </a:xfrm>
            <a:custGeom>
              <a:avLst/>
              <a:gdLst>
                <a:gd name="connsiteX0" fmla="*/ 0 w 33511"/>
                <a:gd name="connsiteY0" fmla="*/ 0 h 33511"/>
                <a:gd name="connsiteX1" fmla="*/ 36360 w 33511"/>
                <a:gd name="connsiteY1" fmla="*/ 0 h 33511"/>
                <a:gd name="connsiteX2" fmla="*/ 36360 w 33511"/>
                <a:gd name="connsiteY2" fmla="*/ 36360 h 33511"/>
                <a:gd name="connsiteX3" fmla="*/ 0 w 33511"/>
                <a:gd name="connsiteY3" fmla="*/ 36360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36360" y="0"/>
                  </a:lnTo>
                  <a:lnTo>
                    <a:pt x="36360" y="36360"/>
                  </a:lnTo>
                  <a:lnTo>
                    <a:pt x="0" y="36360"/>
                  </a:lnTo>
                  <a:close/>
                </a:path>
              </a:pathLst>
            </a:custGeom>
            <a:grpFill/>
            <a:ln w="16755" cap="flat">
              <a:noFill/>
              <a:prstDash val="solid"/>
              <a:miter/>
            </a:ln>
          </p:spPr>
          <p:txBody>
            <a:bodyPr rtlCol="0" anchor="ctr"/>
            <a:lstStyle/>
            <a:p>
              <a:endParaRPr lang="en-US" sz="2400"/>
            </a:p>
          </p:txBody>
        </p:sp>
        <p:sp>
          <p:nvSpPr>
            <p:cNvPr id="477" name="Freeform: Shape 476">
              <a:extLst>
                <a:ext uri="{FF2B5EF4-FFF2-40B4-BE49-F238E27FC236}">
                  <a16:creationId xmlns:a16="http://schemas.microsoft.com/office/drawing/2014/main" id="{9BBC5E69-10D3-4CA1-8039-2C1CEE197B86}"/>
                </a:ext>
              </a:extLst>
            </p:cNvPr>
            <p:cNvSpPr/>
            <p:nvPr/>
          </p:nvSpPr>
          <p:spPr>
            <a:xfrm rot="10800000">
              <a:off x="4707622" y="2279279"/>
              <a:ext cx="33511" cy="33511"/>
            </a:xfrm>
            <a:custGeom>
              <a:avLst/>
              <a:gdLst>
                <a:gd name="connsiteX0" fmla="*/ 0 w 33511"/>
                <a:gd name="connsiteY0" fmla="*/ 0 h 33511"/>
                <a:gd name="connsiteX1" fmla="*/ 36360 w 33511"/>
                <a:gd name="connsiteY1" fmla="*/ 0 h 33511"/>
                <a:gd name="connsiteX2" fmla="*/ 36360 w 33511"/>
                <a:gd name="connsiteY2" fmla="*/ 36360 h 33511"/>
                <a:gd name="connsiteX3" fmla="*/ 0 w 33511"/>
                <a:gd name="connsiteY3" fmla="*/ 36360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36360" y="0"/>
                  </a:lnTo>
                  <a:lnTo>
                    <a:pt x="36360" y="36360"/>
                  </a:lnTo>
                  <a:lnTo>
                    <a:pt x="0" y="36360"/>
                  </a:lnTo>
                  <a:close/>
                </a:path>
              </a:pathLst>
            </a:custGeom>
            <a:grpFill/>
            <a:ln w="16755" cap="flat">
              <a:noFill/>
              <a:prstDash val="solid"/>
              <a:miter/>
            </a:ln>
          </p:spPr>
          <p:txBody>
            <a:bodyPr rtlCol="0" anchor="ctr"/>
            <a:lstStyle/>
            <a:p>
              <a:endParaRPr lang="en-US" sz="2400"/>
            </a:p>
          </p:txBody>
        </p:sp>
        <p:sp>
          <p:nvSpPr>
            <p:cNvPr id="478" name="Freeform: Shape 477">
              <a:extLst>
                <a:ext uri="{FF2B5EF4-FFF2-40B4-BE49-F238E27FC236}">
                  <a16:creationId xmlns:a16="http://schemas.microsoft.com/office/drawing/2014/main" id="{49FD43B1-F834-4CBE-AA4E-C15013FA468A}"/>
                </a:ext>
              </a:extLst>
            </p:cNvPr>
            <p:cNvSpPr/>
            <p:nvPr/>
          </p:nvSpPr>
          <p:spPr>
            <a:xfrm rot="10800000">
              <a:off x="4713487" y="2430750"/>
              <a:ext cx="33511" cy="33511"/>
            </a:xfrm>
            <a:custGeom>
              <a:avLst/>
              <a:gdLst>
                <a:gd name="connsiteX0" fmla="*/ 0 w 33511"/>
                <a:gd name="connsiteY0" fmla="*/ 0 h 33511"/>
                <a:gd name="connsiteX1" fmla="*/ 36360 w 33511"/>
                <a:gd name="connsiteY1" fmla="*/ 0 h 33511"/>
                <a:gd name="connsiteX2" fmla="*/ 36360 w 33511"/>
                <a:gd name="connsiteY2" fmla="*/ 36360 h 33511"/>
                <a:gd name="connsiteX3" fmla="*/ 0 w 33511"/>
                <a:gd name="connsiteY3" fmla="*/ 36360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36360" y="0"/>
                  </a:lnTo>
                  <a:lnTo>
                    <a:pt x="36360" y="36360"/>
                  </a:lnTo>
                  <a:lnTo>
                    <a:pt x="0" y="36360"/>
                  </a:lnTo>
                  <a:close/>
                </a:path>
              </a:pathLst>
            </a:custGeom>
            <a:grpFill/>
            <a:ln w="16755" cap="flat">
              <a:noFill/>
              <a:prstDash val="solid"/>
              <a:miter/>
            </a:ln>
          </p:spPr>
          <p:txBody>
            <a:bodyPr rtlCol="0" anchor="ctr"/>
            <a:lstStyle/>
            <a:p>
              <a:endParaRPr lang="en-US" sz="2400"/>
            </a:p>
          </p:txBody>
        </p:sp>
        <p:sp>
          <p:nvSpPr>
            <p:cNvPr id="479" name="Freeform: Shape 478">
              <a:extLst>
                <a:ext uri="{FF2B5EF4-FFF2-40B4-BE49-F238E27FC236}">
                  <a16:creationId xmlns:a16="http://schemas.microsoft.com/office/drawing/2014/main" id="{DE00FE0F-B9B7-42B6-85B4-F850F6655B60}"/>
                </a:ext>
              </a:extLst>
            </p:cNvPr>
            <p:cNvSpPr/>
            <p:nvPr/>
          </p:nvSpPr>
          <p:spPr>
            <a:xfrm rot="10800000">
              <a:off x="4707622" y="2582222"/>
              <a:ext cx="33511" cy="33511"/>
            </a:xfrm>
            <a:custGeom>
              <a:avLst/>
              <a:gdLst>
                <a:gd name="connsiteX0" fmla="*/ 0 w 33511"/>
                <a:gd name="connsiteY0" fmla="*/ 0 h 33511"/>
                <a:gd name="connsiteX1" fmla="*/ 36360 w 33511"/>
                <a:gd name="connsiteY1" fmla="*/ 0 h 33511"/>
                <a:gd name="connsiteX2" fmla="*/ 36360 w 33511"/>
                <a:gd name="connsiteY2" fmla="*/ 36360 h 33511"/>
                <a:gd name="connsiteX3" fmla="*/ 0 w 33511"/>
                <a:gd name="connsiteY3" fmla="*/ 36360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36360" y="0"/>
                  </a:lnTo>
                  <a:lnTo>
                    <a:pt x="36360" y="36360"/>
                  </a:lnTo>
                  <a:lnTo>
                    <a:pt x="0" y="36360"/>
                  </a:lnTo>
                  <a:close/>
                </a:path>
              </a:pathLst>
            </a:custGeom>
            <a:grpFill/>
            <a:ln w="16755" cap="flat">
              <a:noFill/>
              <a:prstDash val="solid"/>
              <a:miter/>
            </a:ln>
          </p:spPr>
          <p:txBody>
            <a:bodyPr rtlCol="0" anchor="ctr"/>
            <a:lstStyle/>
            <a:p>
              <a:endParaRPr lang="en-US" sz="2400"/>
            </a:p>
          </p:txBody>
        </p:sp>
        <p:sp>
          <p:nvSpPr>
            <p:cNvPr id="480" name="Freeform: Shape 479">
              <a:extLst>
                <a:ext uri="{FF2B5EF4-FFF2-40B4-BE49-F238E27FC236}">
                  <a16:creationId xmlns:a16="http://schemas.microsoft.com/office/drawing/2014/main" id="{A79700EF-2C33-4F5C-B800-5C43A1485414}"/>
                </a:ext>
              </a:extLst>
            </p:cNvPr>
            <p:cNvSpPr/>
            <p:nvPr/>
          </p:nvSpPr>
          <p:spPr>
            <a:xfrm rot="10800000">
              <a:off x="4689861" y="2732689"/>
              <a:ext cx="33511" cy="33511"/>
            </a:xfrm>
            <a:custGeom>
              <a:avLst/>
              <a:gdLst>
                <a:gd name="connsiteX0" fmla="*/ 0 w 33511"/>
                <a:gd name="connsiteY0" fmla="*/ 0 h 33511"/>
                <a:gd name="connsiteX1" fmla="*/ 36360 w 33511"/>
                <a:gd name="connsiteY1" fmla="*/ 0 h 33511"/>
                <a:gd name="connsiteX2" fmla="*/ 36360 w 33511"/>
                <a:gd name="connsiteY2" fmla="*/ 36360 h 33511"/>
                <a:gd name="connsiteX3" fmla="*/ 0 w 33511"/>
                <a:gd name="connsiteY3" fmla="*/ 36360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36360" y="0"/>
                  </a:lnTo>
                  <a:lnTo>
                    <a:pt x="36360" y="36360"/>
                  </a:lnTo>
                  <a:lnTo>
                    <a:pt x="0" y="36360"/>
                  </a:lnTo>
                  <a:close/>
                </a:path>
              </a:pathLst>
            </a:custGeom>
            <a:grpFill/>
            <a:ln w="16755" cap="flat">
              <a:noFill/>
              <a:prstDash val="solid"/>
              <a:miter/>
            </a:ln>
          </p:spPr>
          <p:txBody>
            <a:bodyPr rtlCol="0" anchor="ctr"/>
            <a:lstStyle/>
            <a:p>
              <a:endParaRPr lang="en-US" sz="2400"/>
            </a:p>
          </p:txBody>
        </p:sp>
        <p:sp>
          <p:nvSpPr>
            <p:cNvPr id="481" name="Freeform: Shape 480">
              <a:extLst>
                <a:ext uri="{FF2B5EF4-FFF2-40B4-BE49-F238E27FC236}">
                  <a16:creationId xmlns:a16="http://schemas.microsoft.com/office/drawing/2014/main" id="{9D4935F7-F522-4D01-9C6D-F3B24AB7411A}"/>
                </a:ext>
              </a:extLst>
            </p:cNvPr>
            <p:cNvSpPr/>
            <p:nvPr/>
          </p:nvSpPr>
          <p:spPr>
            <a:xfrm rot="10800000">
              <a:off x="4660204" y="2881312"/>
              <a:ext cx="33511" cy="33511"/>
            </a:xfrm>
            <a:custGeom>
              <a:avLst/>
              <a:gdLst>
                <a:gd name="connsiteX0" fmla="*/ 0 w 33511"/>
                <a:gd name="connsiteY0" fmla="*/ 0 h 33511"/>
                <a:gd name="connsiteX1" fmla="*/ 36360 w 33511"/>
                <a:gd name="connsiteY1" fmla="*/ 0 h 33511"/>
                <a:gd name="connsiteX2" fmla="*/ 36360 w 33511"/>
                <a:gd name="connsiteY2" fmla="*/ 36360 h 33511"/>
                <a:gd name="connsiteX3" fmla="*/ 0 w 33511"/>
                <a:gd name="connsiteY3" fmla="*/ 36360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36360" y="0"/>
                  </a:lnTo>
                  <a:lnTo>
                    <a:pt x="36360" y="36360"/>
                  </a:lnTo>
                  <a:lnTo>
                    <a:pt x="0" y="36360"/>
                  </a:lnTo>
                  <a:close/>
                </a:path>
              </a:pathLst>
            </a:custGeom>
            <a:grpFill/>
            <a:ln w="16755" cap="flat">
              <a:noFill/>
              <a:prstDash val="solid"/>
              <a:miter/>
            </a:ln>
          </p:spPr>
          <p:txBody>
            <a:bodyPr rtlCol="0" anchor="ctr"/>
            <a:lstStyle/>
            <a:p>
              <a:endParaRPr lang="en-US" sz="2400"/>
            </a:p>
          </p:txBody>
        </p:sp>
        <p:sp>
          <p:nvSpPr>
            <p:cNvPr id="482" name="Freeform: Shape 481">
              <a:extLst>
                <a:ext uri="{FF2B5EF4-FFF2-40B4-BE49-F238E27FC236}">
                  <a16:creationId xmlns:a16="http://schemas.microsoft.com/office/drawing/2014/main" id="{5BEDA15F-062F-4892-9AC4-42AE91D1188C}"/>
                </a:ext>
              </a:extLst>
            </p:cNvPr>
            <p:cNvSpPr/>
            <p:nvPr/>
          </p:nvSpPr>
          <p:spPr>
            <a:xfrm rot="10800000">
              <a:off x="4627027" y="3035296"/>
              <a:ext cx="16756" cy="16756"/>
            </a:xfrm>
            <a:custGeom>
              <a:avLst/>
              <a:gdLst>
                <a:gd name="connsiteX0" fmla="*/ 0 w 16755"/>
                <a:gd name="connsiteY0" fmla="*/ 0 h 16755"/>
                <a:gd name="connsiteX1" fmla="*/ 18934 w 16755"/>
                <a:gd name="connsiteY1" fmla="*/ 0 h 16755"/>
                <a:gd name="connsiteX2" fmla="*/ 18934 w 16755"/>
                <a:gd name="connsiteY2" fmla="*/ 18934 h 16755"/>
                <a:gd name="connsiteX3" fmla="*/ 0 w 16755"/>
                <a:gd name="connsiteY3" fmla="*/ 18934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18934" y="0"/>
                  </a:lnTo>
                  <a:lnTo>
                    <a:pt x="18934" y="18934"/>
                  </a:lnTo>
                  <a:lnTo>
                    <a:pt x="0" y="18934"/>
                  </a:lnTo>
                  <a:close/>
                </a:path>
              </a:pathLst>
            </a:custGeom>
            <a:grpFill/>
            <a:ln w="16755" cap="flat">
              <a:noFill/>
              <a:prstDash val="solid"/>
              <a:miter/>
            </a:ln>
          </p:spPr>
          <p:txBody>
            <a:bodyPr rtlCol="0" anchor="ctr"/>
            <a:lstStyle/>
            <a:p>
              <a:endParaRPr lang="en-US" sz="2400"/>
            </a:p>
          </p:txBody>
        </p:sp>
        <p:sp>
          <p:nvSpPr>
            <p:cNvPr id="483" name="Freeform: Shape 482">
              <a:extLst>
                <a:ext uri="{FF2B5EF4-FFF2-40B4-BE49-F238E27FC236}">
                  <a16:creationId xmlns:a16="http://schemas.microsoft.com/office/drawing/2014/main" id="{8A15D98F-2A0F-4CA3-B7E3-B57D06E6ED1F}"/>
                </a:ext>
              </a:extLst>
            </p:cNvPr>
            <p:cNvSpPr/>
            <p:nvPr/>
          </p:nvSpPr>
          <p:spPr>
            <a:xfrm rot="10800000">
              <a:off x="4575587" y="3178390"/>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484" name="Freeform: Shape 483">
              <a:extLst>
                <a:ext uri="{FF2B5EF4-FFF2-40B4-BE49-F238E27FC236}">
                  <a16:creationId xmlns:a16="http://schemas.microsoft.com/office/drawing/2014/main" id="{31741963-BE7C-4BF2-8098-7CE3CC881351}"/>
                </a:ext>
              </a:extLst>
            </p:cNvPr>
            <p:cNvSpPr/>
            <p:nvPr/>
          </p:nvSpPr>
          <p:spPr>
            <a:xfrm rot="10800000">
              <a:off x="4512082" y="3315955"/>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485" name="Freeform: Shape 484">
              <a:extLst>
                <a:ext uri="{FF2B5EF4-FFF2-40B4-BE49-F238E27FC236}">
                  <a16:creationId xmlns:a16="http://schemas.microsoft.com/office/drawing/2014/main" id="{53BD8396-B612-4355-A857-2AA1805BA154}"/>
                </a:ext>
              </a:extLst>
            </p:cNvPr>
            <p:cNvSpPr/>
            <p:nvPr/>
          </p:nvSpPr>
          <p:spPr>
            <a:xfrm rot="10800000">
              <a:off x="4438022" y="3448325"/>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486" name="Freeform: Shape 485">
              <a:extLst>
                <a:ext uri="{FF2B5EF4-FFF2-40B4-BE49-F238E27FC236}">
                  <a16:creationId xmlns:a16="http://schemas.microsoft.com/office/drawing/2014/main" id="{D83BCCB8-76B9-4CCC-A137-767CAA9FD477}"/>
                </a:ext>
              </a:extLst>
            </p:cNvPr>
            <p:cNvSpPr/>
            <p:nvPr/>
          </p:nvSpPr>
          <p:spPr>
            <a:xfrm rot="10800000">
              <a:off x="4349552" y="3569972"/>
              <a:ext cx="16756" cy="16756"/>
            </a:xfrm>
            <a:custGeom>
              <a:avLst/>
              <a:gdLst>
                <a:gd name="connsiteX0" fmla="*/ 0 w 0"/>
                <a:gd name="connsiteY0" fmla="*/ 0 h 0"/>
                <a:gd name="connsiteX1" fmla="*/ 12232 w 0"/>
                <a:gd name="connsiteY1" fmla="*/ 0 h 0"/>
                <a:gd name="connsiteX2" fmla="*/ 12232 w 0"/>
                <a:gd name="connsiteY2" fmla="*/ 12232 h 0"/>
                <a:gd name="connsiteX3" fmla="*/ 0 w 0"/>
                <a:gd name="connsiteY3" fmla="*/ 12232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232" y="0"/>
                  </a:lnTo>
                  <a:lnTo>
                    <a:pt x="12232" y="12232"/>
                  </a:lnTo>
                  <a:lnTo>
                    <a:pt x="0" y="12232"/>
                  </a:lnTo>
                  <a:close/>
                </a:path>
              </a:pathLst>
            </a:custGeom>
            <a:grpFill/>
            <a:ln w="16755" cap="flat">
              <a:noFill/>
              <a:prstDash val="solid"/>
              <a:miter/>
            </a:ln>
          </p:spPr>
          <p:txBody>
            <a:bodyPr rtlCol="0" anchor="ctr"/>
            <a:lstStyle/>
            <a:p>
              <a:endParaRPr lang="en-US" sz="2400"/>
            </a:p>
          </p:txBody>
        </p:sp>
        <p:sp>
          <p:nvSpPr>
            <p:cNvPr id="487" name="Freeform: Shape 486">
              <a:extLst>
                <a:ext uri="{FF2B5EF4-FFF2-40B4-BE49-F238E27FC236}">
                  <a16:creationId xmlns:a16="http://schemas.microsoft.com/office/drawing/2014/main" id="{B141313E-B451-4B4C-8B12-71C61DB8DF80}"/>
                </a:ext>
              </a:extLst>
            </p:cNvPr>
            <p:cNvSpPr/>
            <p:nvPr/>
          </p:nvSpPr>
          <p:spPr>
            <a:xfrm rot="10800000">
              <a:off x="4260076" y="3693294"/>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488" name="Freeform: Shape 487">
              <a:extLst>
                <a:ext uri="{FF2B5EF4-FFF2-40B4-BE49-F238E27FC236}">
                  <a16:creationId xmlns:a16="http://schemas.microsoft.com/office/drawing/2014/main" id="{ED8D1EE5-99F0-4045-9F93-952E20EC8E05}"/>
                </a:ext>
              </a:extLst>
            </p:cNvPr>
            <p:cNvSpPr/>
            <p:nvPr/>
          </p:nvSpPr>
          <p:spPr>
            <a:xfrm rot="10800000">
              <a:off x="4671094" y="1623794"/>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489" name="Freeform: Shape 488">
              <a:extLst>
                <a:ext uri="{FF2B5EF4-FFF2-40B4-BE49-F238E27FC236}">
                  <a16:creationId xmlns:a16="http://schemas.microsoft.com/office/drawing/2014/main" id="{9D73EF8B-F902-44E5-8201-E3F974709E14}"/>
                </a:ext>
              </a:extLst>
            </p:cNvPr>
            <p:cNvSpPr/>
            <p:nvPr/>
          </p:nvSpPr>
          <p:spPr>
            <a:xfrm rot="10800000">
              <a:off x="4725718" y="1765045"/>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490" name="Freeform: Shape 489">
              <a:extLst>
                <a:ext uri="{FF2B5EF4-FFF2-40B4-BE49-F238E27FC236}">
                  <a16:creationId xmlns:a16="http://schemas.microsoft.com/office/drawing/2014/main" id="{42527B3A-659D-4A72-BC0B-A0A8041CEA4A}"/>
                </a:ext>
              </a:extLst>
            </p:cNvPr>
            <p:cNvSpPr/>
            <p:nvPr/>
          </p:nvSpPr>
          <p:spPr>
            <a:xfrm rot="10800000">
              <a:off x="4769953" y="1909982"/>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491" name="Freeform: Shape 490">
              <a:extLst>
                <a:ext uri="{FF2B5EF4-FFF2-40B4-BE49-F238E27FC236}">
                  <a16:creationId xmlns:a16="http://schemas.microsoft.com/office/drawing/2014/main" id="{3AE9CEF7-88C7-4C06-9D4C-61CD767E8F3D}"/>
                </a:ext>
              </a:extLst>
            </p:cNvPr>
            <p:cNvSpPr/>
            <p:nvPr/>
          </p:nvSpPr>
          <p:spPr>
            <a:xfrm rot="10800000">
              <a:off x="4803297" y="2057935"/>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492" name="Freeform: Shape 491">
              <a:extLst>
                <a:ext uri="{FF2B5EF4-FFF2-40B4-BE49-F238E27FC236}">
                  <a16:creationId xmlns:a16="http://schemas.microsoft.com/office/drawing/2014/main" id="{4D56F2CF-5DF6-4C73-A054-997E9C59344A}"/>
                </a:ext>
              </a:extLst>
            </p:cNvPr>
            <p:cNvSpPr/>
            <p:nvPr/>
          </p:nvSpPr>
          <p:spPr>
            <a:xfrm rot="10800000">
              <a:off x="4825582" y="2207731"/>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493" name="Freeform: Shape 492">
              <a:extLst>
                <a:ext uri="{FF2B5EF4-FFF2-40B4-BE49-F238E27FC236}">
                  <a16:creationId xmlns:a16="http://schemas.microsoft.com/office/drawing/2014/main" id="{674D5D3E-F0D9-411C-B97C-92AA398CD6B2}"/>
                </a:ext>
              </a:extLst>
            </p:cNvPr>
            <p:cNvSpPr/>
            <p:nvPr/>
          </p:nvSpPr>
          <p:spPr>
            <a:xfrm rot="10800000">
              <a:off x="4836808" y="2359035"/>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494" name="Freeform: Shape 493">
              <a:extLst>
                <a:ext uri="{FF2B5EF4-FFF2-40B4-BE49-F238E27FC236}">
                  <a16:creationId xmlns:a16="http://schemas.microsoft.com/office/drawing/2014/main" id="{4A68166B-FB69-4C3D-8026-2F34FE0BFE4C}"/>
                </a:ext>
              </a:extLst>
            </p:cNvPr>
            <p:cNvSpPr/>
            <p:nvPr/>
          </p:nvSpPr>
          <p:spPr>
            <a:xfrm rot="10800000">
              <a:off x="4836808" y="2510507"/>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495" name="Freeform: Shape 494">
              <a:extLst>
                <a:ext uri="{FF2B5EF4-FFF2-40B4-BE49-F238E27FC236}">
                  <a16:creationId xmlns:a16="http://schemas.microsoft.com/office/drawing/2014/main" id="{BBBFD20F-4670-4844-8A1E-658A915337DF}"/>
                </a:ext>
              </a:extLst>
            </p:cNvPr>
            <p:cNvSpPr/>
            <p:nvPr/>
          </p:nvSpPr>
          <p:spPr>
            <a:xfrm rot="10800000">
              <a:off x="4825582" y="2661644"/>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496" name="Freeform: Shape 495">
              <a:extLst>
                <a:ext uri="{FF2B5EF4-FFF2-40B4-BE49-F238E27FC236}">
                  <a16:creationId xmlns:a16="http://schemas.microsoft.com/office/drawing/2014/main" id="{24123708-4470-477B-81AD-F6D1D99C0F25}"/>
                </a:ext>
              </a:extLst>
            </p:cNvPr>
            <p:cNvSpPr/>
            <p:nvPr/>
          </p:nvSpPr>
          <p:spPr>
            <a:xfrm rot="10800000">
              <a:off x="4803297" y="2811607"/>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497" name="Freeform: Shape 496">
              <a:extLst>
                <a:ext uri="{FF2B5EF4-FFF2-40B4-BE49-F238E27FC236}">
                  <a16:creationId xmlns:a16="http://schemas.microsoft.com/office/drawing/2014/main" id="{3DA4593A-1BA7-44BB-A3A9-73C843BA812B}"/>
                </a:ext>
              </a:extLst>
            </p:cNvPr>
            <p:cNvSpPr/>
            <p:nvPr/>
          </p:nvSpPr>
          <p:spPr>
            <a:xfrm rot="10800000">
              <a:off x="4769953" y="2959393"/>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498" name="Freeform: Shape 497">
              <a:extLst>
                <a:ext uri="{FF2B5EF4-FFF2-40B4-BE49-F238E27FC236}">
                  <a16:creationId xmlns:a16="http://schemas.microsoft.com/office/drawing/2014/main" id="{E50A0146-F2B4-4C30-BF0E-F93D29180A00}"/>
                </a:ext>
              </a:extLst>
            </p:cNvPr>
            <p:cNvSpPr/>
            <p:nvPr/>
          </p:nvSpPr>
          <p:spPr>
            <a:xfrm rot="10800000">
              <a:off x="4725718" y="3104497"/>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499" name="Freeform: Shape 498">
              <a:extLst>
                <a:ext uri="{FF2B5EF4-FFF2-40B4-BE49-F238E27FC236}">
                  <a16:creationId xmlns:a16="http://schemas.microsoft.com/office/drawing/2014/main" id="{2706F35B-5423-4B39-84BD-E3D2B13AF5DE}"/>
                </a:ext>
              </a:extLst>
            </p:cNvPr>
            <p:cNvSpPr/>
            <p:nvPr/>
          </p:nvSpPr>
          <p:spPr>
            <a:xfrm rot="10800000">
              <a:off x="4675116" y="3249770"/>
              <a:ext cx="16756" cy="16756"/>
            </a:xfrm>
            <a:custGeom>
              <a:avLst/>
              <a:gdLst>
                <a:gd name="connsiteX0" fmla="*/ 0 w 16755"/>
                <a:gd name="connsiteY0" fmla="*/ 0 h 16755"/>
                <a:gd name="connsiteX1" fmla="*/ 18934 w 16755"/>
                <a:gd name="connsiteY1" fmla="*/ 0 h 16755"/>
                <a:gd name="connsiteX2" fmla="*/ 18934 w 16755"/>
                <a:gd name="connsiteY2" fmla="*/ 18934 h 16755"/>
                <a:gd name="connsiteX3" fmla="*/ 0 w 16755"/>
                <a:gd name="connsiteY3" fmla="*/ 18934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18934" y="0"/>
                  </a:lnTo>
                  <a:lnTo>
                    <a:pt x="18934" y="18934"/>
                  </a:lnTo>
                  <a:lnTo>
                    <a:pt x="0" y="18934"/>
                  </a:lnTo>
                  <a:close/>
                </a:path>
              </a:pathLst>
            </a:custGeom>
            <a:grpFill/>
            <a:ln w="16755" cap="flat">
              <a:noFill/>
              <a:prstDash val="solid"/>
              <a:miter/>
            </a:ln>
          </p:spPr>
          <p:txBody>
            <a:bodyPr rtlCol="0" anchor="ctr"/>
            <a:lstStyle/>
            <a:p>
              <a:endParaRPr lang="en-US" sz="2400"/>
            </a:p>
          </p:txBody>
        </p:sp>
        <p:sp>
          <p:nvSpPr>
            <p:cNvPr id="500" name="Freeform: Shape 499">
              <a:extLst>
                <a:ext uri="{FF2B5EF4-FFF2-40B4-BE49-F238E27FC236}">
                  <a16:creationId xmlns:a16="http://schemas.microsoft.com/office/drawing/2014/main" id="{23847EA5-886E-4BEF-9523-2778840BC191}"/>
                </a:ext>
              </a:extLst>
            </p:cNvPr>
            <p:cNvSpPr/>
            <p:nvPr/>
          </p:nvSpPr>
          <p:spPr>
            <a:xfrm rot="10800000">
              <a:off x="4827928" y="1691990"/>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501" name="Freeform: Shape 500">
              <a:extLst>
                <a:ext uri="{FF2B5EF4-FFF2-40B4-BE49-F238E27FC236}">
                  <a16:creationId xmlns:a16="http://schemas.microsoft.com/office/drawing/2014/main" id="{210A176C-02D6-4083-B692-6AD8A94D8873}"/>
                </a:ext>
              </a:extLst>
            </p:cNvPr>
            <p:cNvSpPr/>
            <p:nvPr/>
          </p:nvSpPr>
          <p:spPr>
            <a:xfrm rot="10800000">
              <a:off x="4874509" y="1835921"/>
              <a:ext cx="16756" cy="16756"/>
            </a:xfrm>
            <a:custGeom>
              <a:avLst/>
              <a:gdLst>
                <a:gd name="connsiteX0" fmla="*/ 0 w 0"/>
                <a:gd name="connsiteY0" fmla="*/ 0 h 0"/>
                <a:gd name="connsiteX1" fmla="*/ 10389 w 0"/>
                <a:gd name="connsiteY1" fmla="*/ 0 h 0"/>
                <a:gd name="connsiteX2" fmla="*/ 10389 w 0"/>
                <a:gd name="connsiteY2" fmla="*/ 10389 h 0"/>
                <a:gd name="connsiteX3" fmla="*/ 0 w 0"/>
                <a:gd name="connsiteY3" fmla="*/ 10389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389" y="0"/>
                  </a:lnTo>
                  <a:lnTo>
                    <a:pt x="10389" y="10389"/>
                  </a:lnTo>
                  <a:lnTo>
                    <a:pt x="0" y="10389"/>
                  </a:lnTo>
                  <a:close/>
                </a:path>
              </a:pathLst>
            </a:custGeom>
            <a:grpFill/>
            <a:ln w="16755" cap="flat">
              <a:noFill/>
              <a:prstDash val="solid"/>
              <a:miter/>
            </a:ln>
          </p:spPr>
          <p:txBody>
            <a:bodyPr rtlCol="0" anchor="ctr"/>
            <a:lstStyle/>
            <a:p>
              <a:endParaRPr lang="en-US" sz="2400"/>
            </a:p>
          </p:txBody>
        </p:sp>
        <p:sp>
          <p:nvSpPr>
            <p:cNvPr id="502" name="Freeform: Shape 501">
              <a:extLst>
                <a:ext uri="{FF2B5EF4-FFF2-40B4-BE49-F238E27FC236}">
                  <a16:creationId xmlns:a16="http://schemas.microsoft.com/office/drawing/2014/main" id="{EA9E7596-1D94-4A71-98BE-83B3547EC6D1}"/>
                </a:ext>
              </a:extLst>
            </p:cNvPr>
            <p:cNvSpPr/>
            <p:nvPr/>
          </p:nvSpPr>
          <p:spPr>
            <a:xfrm rot="10800000">
              <a:off x="4911204" y="1983037"/>
              <a:ext cx="16756" cy="16756"/>
            </a:xfrm>
            <a:custGeom>
              <a:avLst/>
              <a:gdLst>
                <a:gd name="connsiteX0" fmla="*/ 0 w 0"/>
                <a:gd name="connsiteY0" fmla="*/ 0 h 0"/>
                <a:gd name="connsiteX1" fmla="*/ 10389 w 0"/>
                <a:gd name="connsiteY1" fmla="*/ 0 h 0"/>
                <a:gd name="connsiteX2" fmla="*/ 10389 w 0"/>
                <a:gd name="connsiteY2" fmla="*/ 10389 h 0"/>
                <a:gd name="connsiteX3" fmla="*/ 0 w 0"/>
                <a:gd name="connsiteY3" fmla="*/ 10389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389" y="0"/>
                  </a:lnTo>
                  <a:lnTo>
                    <a:pt x="10389" y="10389"/>
                  </a:lnTo>
                  <a:lnTo>
                    <a:pt x="0" y="10389"/>
                  </a:lnTo>
                  <a:close/>
                </a:path>
              </a:pathLst>
            </a:custGeom>
            <a:grpFill/>
            <a:ln w="16755" cap="flat">
              <a:noFill/>
              <a:prstDash val="solid"/>
              <a:miter/>
            </a:ln>
          </p:spPr>
          <p:txBody>
            <a:bodyPr rtlCol="0" anchor="ctr"/>
            <a:lstStyle/>
            <a:p>
              <a:endParaRPr lang="en-US" sz="2400"/>
            </a:p>
          </p:txBody>
        </p:sp>
        <p:sp>
          <p:nvSpPr>
            <p:cNvPr id="503" name="Freeform: Shape 502">
              <a:extLst>
                <a:ext uri="{FF2B5EF4-FFF2-40B4-BE49-F238E27FC236}">
                  <a16:creationId xmlns:a16="http://schemas.microsoft.com/office/drawing/2014/main" id="{3922F382-AD77-4A4B-8ED2-5E774B250C9B}"/>
                </a:ext>
              </a:extLst>
            </p:cNvPr>
            <p:cNvSpPr/>
            <p:nvPr/>
          </p:nvSpPr>
          <p:spPr>
            <a:xfrm rot="10800000">
              <a:off x="4937510" y="2132330"/>
              <a:ext cx="16756" cy="16756"/>
            </a:xfrm>
            <a:custGeom>
              <a:avLst/>
              <a:gdLst>
                <a:gd name="connsiteX0" fmla="*/ 0 w 0"/>
                <a:gd name="connsiteY0" fmla="*/ 0 h 0"/>
                <a:gd name="connsiteX1" fmla="*/ 10389 w 0"/>
                <a:gd name="connsiteY1" fmla="*/ 0 h 0"/>
                <a:gd name="connsiteX2" fmla="*/ 10389 w 0"/>
                <a:gd name="connsiteY2" fmla="*/ 10389 h 0"/>
                <a:gd name="connsiteX3" fmla="*/ 0 w 0"/>
                <a:gd name="connsiteY3" fmla="*/ 10389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389" y="0"/>
                  </a:lnTo>
                  <a:lnTo>
                    <a:pt x="10389" y="10389"/>
                  </a:lnTo>
                  <a:lnTo>
                    <a:pt x="0" y="10389"/>
                  </a:lnTo>
                  <a:close/>
                </a:path>
              </a:pathLst>
            </a:custGeom>
            <a:grpFill/>
            <a:ln w="16755" cap="flat">
              <a:noFill/>
              <a:prstDash val="solid"/>
              <a:miter/>
            </a:ln>
          </p:spPr>
          <p:txBody>
            <a:bodyPr rtlCol="0" anchor="ctr"/>
            <a:lstStyle/>
            <a:p>
              <a:endParaRPr lang="en-US" sz="2400"/>
            </a:p>
          </p:txBody>
        </p:sp>
        <p:sp>
          <p:nvSpPr>
            <p:cNvPr id="504" name="Freeform: Shape 503">
              <a:extLst>
                <a:ext uri="{FF2B5EF4-FFF2-40B4-BE49-F238E27FC236}">
                  <a16:creationId xmlns:a16="http://schemas.microsoft.com/office/drawing/2014/main" id="{52BB09ED-6DAA-4275-AEAB-71BD418BFB9E}"/>
                </a:ext>
              </a:extLst>
            </p:cNvPr>
            <p:cNvSpPr/>
            <p:nvPr/>
          </p:nvSpPr>
          <p:spPr>
            <a:xfrm rot="10800000">
              <a:off x="4953261" y="2282964"/>
              <a:ext cx="16756" cy="16756"/>
            </a:xfrm>
            <a:custGeom>
              <a:avLst/>
              <a:gdLst>
                <a:gd name="connsiteX0" fmla="*/ 0 w 0"/>
                <a:gd name="connsiteY0" fmla="*/ 0 h 0"/>
                <a:gd name="connsiteX1" fmla="*/ 10389 w 0"/>
                <a:gd name="connsiteY1" fmla="*/ 0 h 0"/>
                <a:gd name="connsiteX2" fmla="*/ 10389 w 0"/>
                <a:gd name="connsiteY2" fmla="*/ 10388 h 0"/>
                <a:gd name="connsiteX3" fmla="*/ 0 w 0"/>
                <a:gd name="connsiteY3" fmla="*/ 10388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389" y="0"/>
                  </a:lnTo>
                  <a:lnTo>
                    <a:pt x="10389" y="10388"/>
                  </a:lnTo>
                  <a:lnTo>
                    <a:pt x="0" y="10388"/>
                  </a:lnTo>
                  <a:close/>
                </a:path>
              </a:pathLst>
            </a:custGeom>
            <a:grpFill/>
            <a:ln w="16755" cap="flat">
              <a:noFill/>
              <a:prstDash val="solid"/>
              <a:miter/>
            </a:ln>
          </p:spPr>
          <p:txBody>
            <a:bodyPr rtlCol="0" anchor="ctr"/>
            <a:lstStyle/>
            <a:p>
              <a:endParaRPr lang="en-US" sz="2400"/>
            </a:p>
          </p:txBody>
        </p:sp>
        <p:sp>
          <p:nvSpPr>
            <p:cNvPr id="505" name="Freeform: Shape 504">
              <a:extLst>
                <a:ext uri="{FF2B5EF4-FFF2-40B4-BE49-F238E27FC236}">
                  <a16:creationId xmlns:a16="http://schemas.microsoft.com/office/drawing/2014/main" id="{B6142A33-5804-4F99-B7F0-F00311CA3011}"/>
                </a:ext>
              </a:extLst>
            </p:cNvPr>
            <p:cNvSpPr/>
            <p:nvPr/>
          </p:nvSpPr>
          <p:spPr>
            <a:xfrm rot="10800000">
              <a:off x="4958622" y="2434436"/>
              <a:ext cx="16756" cy="16756"/>
            </a:xfrm>
            <a:custGeom>
              <a:avLst/>
              <a:gdLst>
                <a:gd name="connsiteX0" fmla="*/ 0 w 0"/>
                <a:gd name="connsiteY0" fmla="*/ 0 h 0"/>
                <a:gd name="connsiteX1" fmla="*/ 10389 w 0"/>
                <a:gd name="connsiteY1" fmla="*/ 0 h 0"/>
                <a:gd name="connsiteX2" fmla="*/ 10389 w 0"/>
                <a:gd name="connsiteY2" fmla="*/ 10389 h 0"/>
                <a:gd name="connsiteX3" fmla="*/ 0 w 0"/>
                <a:gd name="connsiteY3" fmla="*/ 10389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389" y="0"/>
                  </a:lnTo>
                  <a:lnTo>
                    <a:pt x="10389" y="10389"/>
                  </a:lnTo>
                  <a:lnTo>
                    <a:pt x="0" y="10389"/>
                  </a:lnTo>
                  <a:close/>
                </a:path>
              </a:pathLst>
            </a:custGeom>
            <a:grpFill/>
            <a:ln w="16755" cap="flat">
              <a:noFill/>
              <a:prstDash val="solid"/>
              <a:miter/>
            </a:ln>
          </p:spPr>
          <p:txBody>
            <a:bodyPr rtlCol="0" anchor="ctr"/>
            <a:lstStyle/>
            <a:p>
              <a:endParaRPr lang="en-US" sz="2400"/>
            </a:p>
          </p:txBody>
        </p:sp>
        <p:sp>
          <p:nvSpPr>
            <p:cNvPr id="506" name="Freeform: Shape 505">
              <a:extLst>
                <a:ext uri="{FF2B5EF4-FFF2-40B4-BE49-F238E27FC236}">
                  <a16:creationId xmlns:a16="http://schemas.microsoft.com/office/drawing/2014/main" id="{8CC98490-A8A5-4F0F-8897-5C36E4AF4998}"/>
                </a:ext>
              </a:extLst>
            </p:cNvPr>
            <p:cNvSpPr/>
            <p:nvPr/>
          </p:nvSpPr>
          <p:spPr>
            <a:xfrm rot="10800000">
              <a:off x="4953261" y="2585908"/>
              <a:ext cx="16756" cy="16756"/>
            </a:xfrm>
            <a:custGeom>
              <a:avLst/>
              <a:gdLst>
                <a:gd name="connsiteX0" fmla="*/ 0 w 0"/>
                <a:gd name="connsiteY0" fmla="*/ 0 h 0"/>
                <a:gd name="connsiteX1" fmla="*/ 10389 w 0"/>
                <a:gd name="connsiteY1" fmla="*/ 0 h 0"/>
                <a:gd name="connsiteX2" fmla="*/ 10389 w 0"/>
                <a:gd name="connsiteY2" fmla="*/ 10388 h 0"/>
                <a:gd name="connsiteX3" fmla="*/ 0 w 0"/>
                <a:gd name="connsiteY3" fmla="*/ 10388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389" y="0"/>
                  </a:lnTo>
                  <a:lnTo>
                    <a:pt x="10389" y="10388"/>
                  </a:lnTo>
                  <a:lnTo>
                    <a:pt x="0" y="10388"/>
                  </a:lnTo>
                  <a:close/>
                </a:path>
              </a:pathLst>
            </a:custGeom>
            <a:grpFill/>
            <a:ln w="16755" cap="flat">
              <a:noFill/>
              <a:prstDash val="solid"/>
              <a:miter/>
            </a:ln>
          </p:spPr>
          <p:txBody>
            <a:bodyPr rtlCol="0" anchor="ctr"/>
            <a:lstStyle/>
            <a:p>
              <a:endParaRPr lang="en-US" sz="2400"/>
            </a:p>
          </p:txBody>
        </p:sp>
        <p:sp>
          <p:nvSpPr>
            <p:cNvPr id="507" name="Freeform: Shape 506">
              <a:extLst>
                <a:ext uri="{FF2B5EF4-FFF2-40B4-BE49-F238E27FC236}">
                  <a16:creationId xmlns:a16="http://schemas.microsoft.com/office/drawing/2014/main" id="{C38B176A-FCAE-41BF-AECC-1438A2E02BD2}"/>
                </a:ext>
              </a:extLst>
            </p:cNvPr>
            <p:cNvSpPr/>
            <p:nvPr/>
          </p:nvSpPr>
          <p:spPr>
            <a:xfrm rot="10800000">
              <a:off x="4937510" y="2736709"/>
              <a:ext cx="16756" cy="16756"/>
            </a:xfrm>
            <a:custGeom>
              <a:avLst/>
              <a:gdLst>
                <a:gd name="connsiteX0" fmla="*/ 0 w 0"/>
                <a:gd name="connsiteY0" fmla="*/ 0 h 0"/>
                <a:gd name="connsiteX1" fmla="*/ 10389 w 0"/>
                <a:gd name="connsiteY1" fmla="*/ 0 h 0"/>
                <a:gd name="connsiteX2" fmla="*/ 10389 w 0"/>
                <a:gd name="connsiteY2" fmla="*/ 10388 h 0"/>
                <a:gd name="connsiteX3" fmla="*/ 0 w 0"/>
                <a:gd name="connsiteY3" fmla="*/ 10388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389" y="0"/>
                  </a:lnTo>
                  <a:lnTo>
                    <a:pt x="10389" y="10388"/>
                  </a:lnTo>
                  <a:lnTo>
                    <a:pt x="0" y="10388"/>
                  </a:lnTo>
                  <a:close/>
                </a:path>
              </a:pathLst>
            </a:custGeom>
            <a:grpFill/>
            <a:ln w="16755" cap="flat">
              <a:noFill/>
              <a:prstDash val="solid"/>
              <a:miter/>
            </a:ln>
          </p:spPr>
          <p:txBody>
            <a:bodyPr rtlCol="0" anchor="ctr"/>
            <a:lstStyle/>
            <a:p>
              <a:endParaRPr lang="en-US" sz="2400"/>
            </a:p>
          </p:txBody>
        </p:sp>
        <p:sp>
          <p:nvSpPr>
            <p:cNvPr id="508" name="Freeform: Shape 507">
              <a:extLst>
                <a:ext uri="{FF2B5EF4-FFF2-40B4-BE49-F238E27FC236}">
                  <a16:creationId xmlns:a16="http://schemas.microsoft.com/office/drawing/2014/main" id="{A8345F42-8C2F-4008-A9DA-3597ED8788CF}"/>
                </a:ext>
              </a:extLst>
            </p:cNvPr>
            <p:cNvSpPr/>
            <p:nvPr/>
          </p:nvSpPr>
          <p:spPr>
            <a:xfrm rot="10800000">
              <a:off x="4911204" y="2886003"/>
              <a:ext cx="16756" cy="16756"/>
            </a:xfrm>
            <a:custGeom>
              <a:avLst/>
              <a:gdLst>
                <a:gd name="connsiteX0" fmla="*/ 0 w 0"/>
                <a:gd name="connsiteY0" fmla="*/ 0 h 0"/>
                <a:gd name="connsiteX1" fmla="*/ 10389 w 0"/>
                <a:gd name="connsiteY1" fmla="*/ 0 h 0"/>
                <a:gd name="connsiteX2" fmla="*/ 10389 w 0"/>
                <a:gd name="connsiteY2" fmla="*/ 10389 h 0"/>
                <a:gd name="connsiteX3" fmla="*/ 0 w 0"/>
                <a:gd name="connsiteY3" fmla="*/ 10389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389" y="0"/>
                  </a:lnTo>
                  <a:lnTo>
                    <a:pt x="10389" y="10389"/>
                  </a:lnTo>
                  <a:lnTo>
                    <a:pt x="0" y="10389"/>
                  </a:lnTo>
                  <a:close/>
                </a:path>
              </a:pathLst>
            </a:custGeom>
            <a:grpFill/>
            <a:ln w="16755" cap="flat">
              <a:noFill/>
              <a:prstDash val="solid"/>
              <a:miter/>
            </a:ln>
          </p:spPr>
          <p:txBody>
            <a:bodyPr rtlCol="0" anchor="ctr"/>
            <a:lstStyle/>
            <a:p>
              <a:endParaRPr lang="en-US" sz="2400"/>
            </a:p>
          </p:txBody>
        </p:sp>
        <p:sp>
          <p:nvSpPr>
            <p:cNvPr id="509" name="Freeform: Shape 508">
              <a:extLst>
                <a:ext uri="{FF2B5EF4-FFF2-40B4-BE49-F238E27FC236}">
                  <a16:creationId xmlns:a16="http://schemas.microsoft.com/office/drawing/2014/main" id="{9920FC7C-DD8C-43A3-AD5B-6130F85ADEBA}"/>
                </a:ext>
              </a:extLst>
            </p:cNvPr>
            <p:cNvSpPr/>
            <p:nvPr/>
          </p:nvSpPr>
          <p:spPr>
            <a:xfrm rot="10800000">
              <a:off x="4858758" y="3017368"/>
              <a:ext cx="67023" cy="67023"/>
            </a:xfrm>
            <a:custGeom>
              <a:avLst/>
              <a:gdLst>
                <a:gd name="connsiteX0" fmla="*/ 0 w 67022"/>
                <a:gd name="connsiteY0" fmla="*/ 0 h 67022"/>
                <a:gd name="connsiteX1" fmla="*/ 79422 w 67022"/>
                <a:gd name="connsiteY1" fmla="*/ 0 h 67022"/>
                <a:gd name="connsiteX2" fmla="*/ 79422 w 67022"/>
                <a:gd name="connsiteY2" fmla="*/ 79422 h 67022"/>
                <a:gd name="connsiteX3" fmla="*/ 0 w 67022"/>
                <a:gd name="connsiteY3" fmla="*/ 79422 h 67022"/>
              </a:gdLst>
              <a:ahLst/>
              <a:cxnLst>
                <a:cxn ang="0">
                  <a:pos x="connsiteX0" y="connsiteY0"/>
                </a:cxn>
                <a:cxn ang="0">
                  <a:pos x="connsiteX1" y="connsiteY1"/>
                </a:cxn>
                <a:cxn ang="0">
                  <a:pos x="connsiteX2" y="connsiteY2"/>
                </a:cxn>
                <a:cxn ang="0">
                  <a:pos x="connsiteX3" y="connsiteY3"/>
                </a:cxn>
              </a:cxnLst>
              <a:rect l="l" t="t" r="r" b="b"/>
              <a:pathLst>
                <a:path w="67022" h="67022">
                  <a:moveTo>
                    <a:pt x="0" y="0"/>
                  </a:moveTo>
                  <a:lnTo>
                    <a:pt x="79422" y="0"/>
                  </a:lnTo>
                  <a:lnTo>
                    <a:pt x="79422" y="79422"/>
                  </a:lnTo>
                  <a:lnTo>
                    <a:pt x="0" y="79422"/>
                  </a:lnTo>
                  <a:close/>
                </a:path>
              </a:pathLst>
            </a:custGeom>
            <a:grpFill/>
            <a:ln w="16755" cap="flat">
              <a:noFill/>
              <a:prstDash val="solid"/>
              <a:miter/>
            </a:ln>
          </p:spPr>
          <p:txBody>
            <a:bodyPr rtlCol="0" anchor="ctr"/>
            <a:lstStyle/>
            <a:p>
              <a:endParaRPr lang="en-US" sz="2400"/>
            </a:p>
          </p:txBody>
        </p:sp>
        <p:sp>
          <p:nvSpPr>
            <p:cNvPr id="510" name="Freeform: Shape 509">
              <a:extLst>
                <a:ext uri="{FF2B5EF4-FFF2-40B4-BE49-F238E27FC236}">
                  <a16:creationId xmlns:a16="http://schemas.microsoft.com/office/drawing/2014/main" id="{857FED20-5196-476C-B5D3-362327C1DCE3}"/>
                </a:ext>
              </a:extLst>
            </p:cNvPr>
            <p:cNvSpPr/>
            <p:nvPr/>
          </p:nvSpPr>
          <p:spPr>
            <a:xfrm rot="10800000">
              <a:off x="4831949" y="3181406"/>
              <a:ext cx="16756" cy="16756"/>
            </a:xfrm>
            <a:custGeom>
              <a:avLst/>
              <a:gdLst>
                <a:gd name="connsiteX0" fmla="*/ 0 w 16755"/>
                <a:gd name="connsiteY0" fmla="*/ 0 h 16755"/>
                <a:gd name="connsiteX1" fmla="*/ 18934 w 16755"/>
                <a:gd name="connsiteY1" fmla="*/ 0 h 16755"/>
                <a:gd name="connsiteX2" fmla="*/ 18934 w 16755"/>
                <a:gd name="connsiteY2" fmla="*/ 18934 h 16755"/>
                <a:gd name="connsiteX3" fmla="*/ 0 w 16755"/>
                <a:gd name="connsiteY3" fmla="*/ 18934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18934" y="0"/>
                  </a:lnTo>
                  <a:lnTo>
                    <a:pt x="18934" y="18934"/>
                  </a:lnTo>
                  <a:lnTo>
                    <a:pt x="0" y="18934"/>
                  </a:lnTo>
                  <a:close/>
                </a:path>
              </a:pathLst>
            </a:custGeom>
            <a:grpFill/>
            <a:ln w="16755" cap="flat">
              <a:noFill/>
              <a:prstDash val="solid"/>
              <a:miter/>
            </a:ln>
          </p:spPr>
          <p:txBody>
            <a:bodyPr rtlCol="0" anchor="ctr"/>
            <a:lstStyle/>
            <a:p>
              <a:endParaRPr lang="en-US" sz="2400"/>
            </a:p>
          </p:txBody>
        </p:sp>
        <p:sp>
          <p:nvSpPr>
            <p:cNvPr id="511" name="Freeform: Shape 510">
              <a:extLst>
                <a:ext uri="{FF2B5EF4-FFF2-40B4-BE49-F238E27FC236}">
                  <a16:creationId xmlns:a16="http://schemas.microsoft.com/office/drawing/2014/main" id="{A420BF39-AB8D-4E7B-B964-693A77BC8743}"/>
                </a:ext>
              </a:extLst>
            </p:cNvPr>
            <p:cNvSpPr/>
            <p:nvPr/>
          </p:nvSpPr>
          <p:spPr>
            <a:xfrm rot="10800000">
              <a:off x="4933489" y="1623291"/>
              <a:ext cx="16756" cy="16756"/>
            </a:xfrm>
            <a:custGeom>
              <a:avLst/>
              <a:gdLst>
                <a:gd name="connsiteX0" fmla="*/ 0 w 16755"/>
                <a:gd name="connsiteY0" fmla="*/ 0 h 16755"/>
                <a:gd name="connsiteX1" fmla="*/ 18934 w 16755"/>
                <a:gd name="connsiteY1" fmla="*/ 0 h 16755"/>
                <a:gd name="connsiteX2" fmla="*/ 18934 w 16755"/>
                <a:gd name="connsiteY2" fmla="*/ 18934 h 16755"/>
                <a:gd name="connsiteX3" fmla="*/ 0 w 16755"/>
                <a:gd name="connsiteY3" fmla="*/ 18934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18934" y="0"/>
                  </a:lnTo>
                  <a:lnTo>
                    <a:pt x="18934" y="18934"/>
                  </a:lnTo>
                  <a:lnTo>
                    <a:pt x="0" y="18934"/>
                  </a:lnTo>
                  <a:close/>
                </a:path>
              </a:pathLst>
            </a:custGeom>
            <a:grpFill/>
            <a:ln w="16755" cap="flat">
              <a:noFill/>
              <a:prstDash val="solid"/>
              <a:miter/>
            </a:ln>
          </p:spPr>
          <p:txBody>
            <a:bodyPr rtlCol="0" anchor="ctr"/>
            <a:lstStyle/>
            <a:p>
              <a:endParaRPr lang="en-US" sz="2400"/>
            </a:p>
          </p:txBody>
        </p:sp>
        <p:sp>
          <p:nvSpPr>
            <p:cNvPr id="512" name="Freeform: Shape 511">
              <a:extLst>
                <a:ext uri="{FF2B5EF4-FFF2-40B4-BE49-F238E27FC236}">
                  <a16:creationId xmlns:a16="http://schemas.microsoft.com/office/drawing/2014/main" id="{DE6AB4F3-9E09-4ECE-AAF0-23C60477D3BB}"/>
                </a:ext>
              </a:extLst>
            </p:cNvPr>
            <p:cNvSpPr/>
            <p:nvPr/>
          </p:nvSpPr>
          <p:spPr>
            <a:xfrm rot="10800000">
              <a:off x="5022294" y="1912830"/>
              <a:ext cx="16756" cy="16756"/>
            </a:xfrm>
            <a:custGeom>
              <a:avLst/>
              <a:gdLst>
                <a:gd name="connsiteX0" fmla="*/ 0 w 16755"/>
                <a:gd name="connsiteY0" fmla="*/ 0 h 16755"/>
                <a:gd name="connsiteX1" fmla="*/ 18934 w 16755"/>
                <a:gd name="connsiteY1" fmla="*/ 0 h 16755"/>
                <a:gd name="connsiteX2" fmla="*/ 18934 w 16755"/>
                <a:gd name="connsiteY2" fmla="*/ 18934 h 16755"/>
                <a:gd name="connsiteX3" fmla="*/ 0 w 16755"/>
                <a:gd name="connsiteY3" fmla="*/ 18934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18934" y="0"/>
                  </a:lnTo>
                  <a:lnTo>
                    <a:pt x="18934" y="18934"/>
                  </a:lnTo>
                  <a:lnTo>
                    <a:pt x="0" y="18934"/>
                  </a:lnTo>
                  <a:close/>
                </a:path>
              </a:pathLst>
            </a:custGeom>
            <a:grpFill/>
            <a:ln w="16755" cap="flat">
              <a:noFill/>
              <a:prstDash val="solid"/>
              <a:miter/>
            </a:ln>
          </p:spPr>
          <p:txBody>
            <a:bodyPr rtlCol="0" anchor="ctr"/>
            <a:lstStyle/>
            <a:p>
              <a:endParaRPr lang="en-US" sz="2400"/>
            </a:p>
          </p:txBody>
        </p:sp>
        <p:sp>
          <p:nvSpPr>
            <p:cNvPr id="513" name="Freeform: Shape 512">
              <a:extLst>
                <a:ext uri="{FF2B5EF4-FFF2-40B4-BE49-F238E27FC236}">
                  <a16:creationId xmlns:a16="http://schemas.microsoft.com/office/drawing/2014/main" id="{6DF1766E-05AA-4D99-BA7A-D16FFBD7323E}"/>
                </a:ext>
              </a:extLst>
            </p:cNvPr>
            <p:cNvSpPr/>
            <p:nvPr/>
          </p:nvSpPr>
          <p:spPr>
            <a:xfrm rot="10800000">
              <a:off x="5052287" y="2061453"/>
              <a:ext cx="16756" cy="16756"/>
            </a:xfrm>
            <a:custGeom>
              <a:avLst/>
              <a:gdLst>
                <a:gd name="connsiteX0" fmla="*/ 0 w 16755"/>
                <a:gd name="connsiteY0" fmla="*/ 0 h 16755"/>
                <a:gd name="connsiteX1" fmla="*/ 18934 w 16755"/>
                <a:gd name="connsiteY1" fmla="*/ 0 h 16755"/>
                <a:gd name="connsiteX2" fmla="*/ 18934 w 16755"/>
                <a:gd name="connsiteY2" fmla="*/ 18934 h 16755"/>
                <a:gd name="connsiteX3" fmla="*/ 0 w 16755"/>
                <a:gd name="connsiteY3" fmla="*/ 18934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18934" y="0"/>
                  </a:lnTo>
                  <a:lnTo>
                    <a:pt x="18934" y="18934"/>
                  </a:lnTo>
                  <a:lnTo>
                    <a:pt x="0" y="18934"/>
                  </a:lnTo>
                  <a:close/>
                </a:path>
              </a:pathLst>
            </a:custGeom>
            <a:grpFill/>
            <a:ln w="16755" cap="flat">
              <a:noFill/>
              <a:prstDash val="solid"/>
              <a:miter/>
            </a:ln>
          </p:spPr>
          <p:txBody>
            <a:bodyPr rtlCol="0" anchor="ctr"/>
            <a:lstStyle/>
            <a:p>
              <a:endParaRPr lang="en-US" sz="2400"/>
            </a:p>
          </p:txBody>
        </p:sp>
        <p:sp>
          <p:nvSpPr>
            <p:cNvPr id="514" name="Freeform: Shape 513">
              <a:extLst>
                <a:ext uri="{FF2B5EF4-FFF2-40B4-BE49-F238E27FC236}">
                  <a16:creationId xmlns:a16="http://schemas.microsoft.com/office/drawing/2014/main" id="{41C278AC-0EF5-4BAB-9352-757C6A87B5A4}"/>
                </a:ext>
              </a:extLst>
            </p:cNvPr>
            <p:cNvSpPr/>
            <p:nvPr/>
          </p:nvSpPr>
          <p:spPr>
            <a:xfrm rot="10800000">
              <a:off x="5072226" y="2211752"/>
              <a:ext cx="16756" cy="16756"/>
            </a:xfrm>
            <a:custGeom>
              <a:avLst/>
              <a:gdLst>
                <a:gd name="connsiteX0" fmla="*/ 0 w 16755"/>
                <a:gd name="connsiteY0" fmla="*/ 0 h 16755"/>
                <a:gd name="connsiteX1" fmla="*/ 18934 w 16755"/>
                <a:gd name="connsiteY1" fmla="*/ 0 h 16755"/>
                <a:gd name="connsiteX2" fmla="*/ 18934 w 16755"/>
                <a:gd name="connsiteY2" fmla="*/ 18934 h 16755"/>
                <a:gd name="connsiteX3" fmla="*/ 0 w 16755"/>
                <a:gd name="connsiteY3" fmla="*/ 18934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18934" y="0"/>
                  </a:lnTo>
                  <a:lnTo>
                    <a:pt x="18934" y="18934"/>
                  </a:lnTo>
                  <a:lnTo>
                    <a:pt x="0" y="18934"/>
                  </a:lnTo>
                  <a:close/>
                </a:path>
              </a:pathLst>
            </a:custGeom>
            <a:grpFill/>
            <a:ln w="16755" cap="flat">
              <a:noFill/>
              <a:prstDash val="solid"/>
              <a:miter/>
            </a:ln>
          </p:spPr>
          <p:txBody>
            <a:bodyPr rtlCol="0" anchor="ctr"/>
            <a:lstStyle/>
            <a:p>
              <a:endParaRPr lang="en-US" sz="2400"/>
            </a:p>
          </p:txBody>
        </p:sp>
        <p:sp>
          <p:nvSpPr>
            <p:cNvPr id="515" name="Freeform: Shape 514">
              <a:extLst>
                <a:ext uri="{FF2B5EF4-FFF2-40B4-BE49-F238E27FC236}">
                  <a16:creationId xmlns:a16="http://schemas.microsoft.com/office/drawing/2014/main" id="{3C74D75A-599C-4BB3-9272-65E5A8073BEA}"/>
                </a:ext>
              </a:extLst>
            </p:cNvPr>
            <p:cNvSpPr/>
            <p:nvPr/>
          </p:nvSpPr>
          <p:spPr>
            <a:xfrm rot="10800000">
              <a:off x="5082280" y="2363056"/>
              <a:ext cx="16756" cy="16756"/>
            </a:xfrm>
            <a:custGeom>
              <a:avLst/>
              <a:gdLst>
                <a:gd name="connsiteX0" fmla="*/ 0 w 16755"/>
                <a:gd name="connsiteY0" fmla="*/ 0 h 16755"/>
                <a:gd name="connsiteX1" fmla="*/ 18934 w 16755"/>
                <a:gd name="connsiteY1" fmla="*/ 0 h 16755"/>
                <a:gd name="connsiteX2" fmla="*/ 18934 w 16755"/>
                <a:gd name="connsiteY2" fmla="*/ 18934 h 16755"/>
                <a:gd name="connsiteX3" fmla="*/ 0 w 16755"/>
                <a:gd name="connsiteY3" fmla="*/ 18934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18934" y="0"/>
                  </a:lnTo>
                  <a:lnTo>
                    <a:pt x="18934" y="18934"/>
                  </a:lnTo>
                  <a:lnTo>
                    <a:pt x="0" y="18934"/>
                  </a:lnTo>
                  <a:close/>
                </a:path>
              </a:pathLst>
            </a:custGeom>
            <a:grpFill/>
            <a:ln w="16755" cap="flat">
              <a:noFill/>
              <a:prstDash val="solid"/>
              <a:miter/>
            </a:ln>
          </p:spPr>
          <p:txBody>
            <a:bodyPr rtlCol="0" anchor="ctr"/>
            <a:lstStyle/>
            <a:p>
              <a:endParaRPr lang="en-US" sz="2400"/>
            </a:p>
          </p:txBody>
        </p:sp>
        <p:sp>
          <p:nvSpPr>
            <p:cNvPr id="516" name="Freeform: Shape 515">
              <a:extLst>
                <a:ext uri="{FF2B5EF4-FFF2-40B4-BE49-F238E27FC236}">
                  <a16:creationId xmlns:a16="http://schemas.microsoft.com/office/drawing/2014/main" id="{84FD9FA8-7936-4373-9B9B-39DB7CFAE578}"/>
                </a:ext>
              </a:extLst>
            </p:cNvPr>
            <p:cNvSpPr/>
            <p:nvPr/>
          </p:nvSpPr>
          <p:spPr>
            <a:xfrm rot="10800000">
              <a:off x="5082280" y="2514528"/>
              <a:ext cx="16756" cy="16756"/>
            </a:xfrm>
            <a:custGeom>
              <a:avLst/>
              <a:gdLst>
                <a:gd name="connsiteX0" fmla="*/ 0 w 16755"/>
                <a:gd name="connsiteY0" fmla="*/ 0 h 16755"/>
                <a:gd name="connsiteX1" fmla="*/ 18934 w 16755"/>
                <a:gd name="connsiteY1" fmla="*/ 0 h 16755"/>
                <a:gd name="connsiteX2" fmla="*/ 18934 w 16755"/>
                <a:gd name="connsiteY2" fmla="*/ 18934 h 16755"/>
                <a:gd name="connsiteX3" fmla="*/ 0 w 16755"/>
                <a:gd name="connsiteY3" fmla="*/ 18934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18934" y="0"/>
                  </a:lnTo>
                  <a:lnTo>
                    <a:pt x="18934" y="18934"/>
                  </a:lnTo>
                  <a:lnTo>
                    <a:pt x="0" y="18934"/>
                  </a:lnTo>
                  <a:close/>
                </a:path>
              </a:pathLst>
            </a:custGeom>
            <a:grpFill/>
            <a:ln w="16755" cap="flat">
              <a:noFill/>
              <a:prstDash val="solid"/>
              <a:miter/>
            </a:ln>
          </p:spPr>
          <p:txBody>
            <a:bodyPr rtlCol="0" anchor="ctr"/>
            <a:lstStyle/>
            <a:p>
              <a:endParaRPr lang="en-US" sz="2400"/>
            </a:p>
          </p:txBody>
        </p:sp>
        <p:sp>
          <p:nvSpPr>
            <p:cNvPr id="517" name="Freeform: Shape 516">
              <a:extLst>
                <a:ext uri="{FF2B5EF4-FFF2-40B4-BE49-F238E27FC236}">
                  <a16:creationId xmlns:a16="http://schemas.microsoft.com/office/drawing/2014/main" id="{F8E83CDC-BB21-41BE-9CC5-69DC7CB33293}"/>
                </a:ext>
              </a:extLst>
            </p:cNvPr>
            <p:cNvSpPr/>
            <p:nvPr/>
          </p:nvSpPr>
          <p:spPr>
            <a:xfrm rot="10800000">
              <a:off x="5054130" y="2647736"/>
              <a:ext cx="67023" cy="67023"/>
            </a:xfrm>
            <a:custGeom>
              <a:avLst/>
              <a:gdLst>
                <a:gd name="connsiteX0" fmla="*/ 0 w 67022"/>
                <a:gd name="connsiteY0" fmla="*/ 0 h 67022"/>
                <a:gd name="connsiteX1" fmla="*/ 83276 w 67022"/>
                <a:gd name="connsiteY1" fmla="*/ 0 h 67022"/>
                <a:gd name="connsiteX2" fmla="*/ 83276 w 67022"/>
                <a:gd name="connsiteY2" fmla="*/ 83276 h 67022"/>
                <a:gd name="connsiteX3" fmla="*/ 0 w 67022"/>
                <a:gd name="connsiteY3" fmla="*/ 83276 h 67022"/>
              </a:gdLst>
              <a:ahLst/>
              <a:cxnLst>
                <a:cxn ang="0">
                  <a:pos x="connsiteX0" y="connsiteY0"/>
                </a:cxn>
                <a:cxn ang="0">
                  <a:pos x="connsiteX1" y="connsiteY1"/>
                </a:cxn>
                <a:cxn ang="0">
                  <a:pos x="connsiteX2" y="connsiteY2"/>
                </a:cxn>
                <a:cxn ang="0">
                  <a:pos x="connsiteX3" y="connsiteY3"/>
                </a:cxn>
              </a:cxnLst>
              <a:rect l="l" t="t" r="r" b="b"/>
              <a:pathLst>
                <a:path w="67022" h="67022">
                  <a:moveTo>
                    <a:pt x="0" y="0"/>
                  </a:moveTo>
                  <a:lnTo>
                    <a:pt x="83276" y="0"/>
                  </a:lnTo>
                  <a:lnTo>
                    <a:pt x="83276" y="83276"/>
                  </a:lnTo>
                  <a:lnTo>
                    <a:pt x="0" y="83276"/>
                  </a:lnTo>
                  <a:close/>
                </a:path>
              </a:pathLst>
            </a:custGeom>
            <a:grpFill/>
            <a:ln w="16755" cap="flat">
              <a:noFill/>
              <a:prstDash val="solid"/>
              <a:miter/>
            </a:ln>
          </p:spPr>
          <p:txBody>
            <a:bodyPr rtlCol="0" anchor="ctr"/>
            <a:lstStyle/>
            <a:p>
              <a:endParaRPr lang="en-US" sz="2400"/>
            </a:p>
          </p:txBody>
        </p:sp>
        <p:sp>
          <p:nvSpPr>
            <p:cNvPr id="518" name="Freeform: Shape 517">
              <a:extLst>
                <a:ext uri="{FF2B5EF4-FFF2-40B4-BE49-F238E27FC236}">
                  <a16:creationId xmlns:a16="http://schemas.microsoft.com/office/drawing/2014/main" id="{3DE1882C-6467-43B2-B8F2-E62C08294594}"/>
                </a:ext>
              </a:extLst>
            </p:cNvPr>
            <p:cNvSpPr/>
            <p:nvPr/>
          </p:nvSpPr>
          <p:spPr>
            <a:xfrm rot="10800000">
              <a:off x="5034191" y="2797868"/>
              <a:ext cx="67023" cy="67023"/>
            </a:xfrm>
            <a:custGeom>
              <a:avLst/>
              <a:gdLst>
                <a:gd name="connsiteX0" fmla="*/ 0 w 67022"/>
                <a:gd name="connsiteY0" fmla="*/ 0 h 67022"/>
                <a:gd name="connsiteX1" fmla="*/ 83276 w 67022"/>
                <a:gd name="connsiteY1" fmla="*/ 0 h 67022"/>
                <a:gd name="connsiteX2" fmla="*/ 83276 w 67022"/>
                <a:gd name="connsiteY2" fmla="*/ 83276 h 67022"/>
                <a:gd name="connsiteX3" fmla="*/ 0 w 67022"/>
                <a:gd name="connsiteY3" fmla="*/ 83276 h 67022"/>
              </a:gdLst>
              <a:ahLst/>
              <a:cxnLst>
                <a:cxn ang="0">
                  <a:pos x="connsiteX0" y="connsiteY0"/>
                </a:cxn>
                <a:cxn ang="0">
                  <a:pos x="connsiteX1" y="connsiteY1"/>
                </a:cxn>
                <a:cxn ang="0">
                  <a:pos x="connsiteX2" y="connsiteY2"/>
                </a:cxn>
                <a:cxn ang="0">
                  <a:pos x="connsiteX3" y="connsiteY3"/>
                </a:cxn>
              </a:cxnLst>
              <a:rect l="l" t="t" r="r" b="b"/>
              <a:pathLst>
                <a:path w="67022" h="67022">
                  <a:moveTo>
                    <a:pt x="0" y="0"/>
                  </a:moveTo>
                  <a:lnTo>
                    <a:pt x="83276" y="0"/>
                  </a:lnTo>
                  <a:lnTo>
                    <a:pt x="83276" y="83276"/>
                  </a:lnTo>
                  <a:lnTo>
                    <a:pt x="0" y="83276"/>
                  </a:lnTo>
                  <a:close/>
                </a:path>
              </a:pathLst>
            </a:custGeom>
            <a:grpFill/>
            <a:ln w="16755" cap="flat">
              <a:noFill/>
              <a:prstDash val="solid"/>
              <a:miter/>
            </a:ln>
          </p:spPr>
          <p:txBody>
            <a:bodyPr rtlCol="0" anchor="ctr"/>
            <a:lstStyle/>
            <a:p>
              <a:endParaRPr lang="en-US" sz="2400"/>
            </a:p>
          </p:txBody>
        </p:sp>
        <p:sp>
          <p:nvSpPr>
            <p:cNvPr id="519" name="Freeform: Shape 518">
              <a:extLst>
                <a:ext uri="{FF2B5EF4-FFF2-40B4-BE49-F238E27FC236}">
                  <a16:creationId xmlns:a16="http://schemas.microsoft.com/office/drawing/2014/main" id="{387327DC-E9AF-4127-8E72-52ECB7ABC417}"/>
                </a:ext>
              </a:extLst>
            </p:cNvPr>
            <p:cNvSpPr/>
            <p:nvPr/>
          </p:nvSpPr>
          <p:spPr>
            <a:xfrm rot="10800000">
              <a:off x="5004198" y="2946491"/>
              <a:ext cx="67023" cy="67023"/>
            </a:xfrm>
            <a:custGeom>
              <a:avLst/>
              <a:gdLst>
                <a:gd name="connsiteX0" fmla="*/ 0 w 67022"/>
                <a:gd name="connsiteY0" fmla="*/ 0 h 67022"/>
                <a:gd name="connsiteX1" fmla="*/ 83276 w 67022"/>
                <a:gd name="connsiteY1" fmla="*/ 0 h 67022"/>
                <a:gd name="connsiteX2" fmla="*/ 83276 w 67022"/>
                <a:gd name="connsiteY2" fmla="*/ 83276 h 67022"/>
                <a:gd name="connsiteX3" fmla="*/ 0 w 67022"/>
                <a:gd name="connsiteY3" fmla="*/ 83276 h 67022"/>
              </a:gdLst>
              <a:ahLst/>
              <a:cxnLst>
                <a:cxn ang="0">
                  <a:pos x="connsiteX0" y="connsiteY0"/>
                </a:cxn>
                <a:cxn ang="0">
                  <a:pos x="connsiteX1" y="connsiteY1"/>
                </a:cxn>
                <a:cxn ang="0">
                  <a:pos x="connsiteX2" y="connsiteY2"/>
                </a:cxn>
                <a:cxn ang="0">
                  <a:pos x="connsiteX3" y="connsiteY3"/>
                </a:cxn>
              </a:cxnLst>
              <a:rect l="l" t="t" r="r" b="b"/>
              <a:pathLst>
                <a:path w="67022" h="67022">
                  <a:moveTo>
                    <a:pt x="0" y="0"/>
                  </a:moveTo>
                  <a:lnTo>
                    <a:pt x="83276" y="0"/>
                  </a:lnTo>
                  <a:lnTo>
                    <a:pt x="83276" y="83276"/>
                  </a:lnTo>
                  <a:lnTo>
                    <a:pt x="0" y="83276"/>
                  </a:lnTo>
                  <a:close/>
                </a:path>
              </a:pathLst>
            </a:custGeom>
            <a:grpFill/>
            <a:ln w="16755" cap="flat">
              <a:noFill/>
              <a:prstDash val="solid"/>
              <a:miter/>
            </a:ln>
          </p:spPr>
          <p:txBody>
            <a:bodyPr rtlCol="0" anchor="ctr"/>
            <a:lstStyle/>
            <a:p>
              <a:endParaRPr lang="en-US" sz="2400"/>
            </a:p>
          </p:txBody>
        </p:sp>
        <p:sp>
          <p:nvSpPr>
            <p:cNvPr id="520" name="Freeform: Shape 519">
              <a:extLst>
                <a:ext uri="{FF2B5EF4-FFF2-40B4-BE49-F238E27FC236}">
                  <a16:creationId xmlns:a16="http://schemas.microsoft.com/office/drawing/2014/main" id="{17394008-6F37-43D4-BAC1-AABF96C078EA}"/>
                </a:ext>
              </a:extLst>
            </p:cNvPr>
            <p:cNvSpPr/>
            <p:nvPr/>
          </p:nvSpPr>
          <p:spPr>
            <a:xfrm rot="10800000">
              <a:off x="4957785" y="3086066"/>
              <a:ext cx="67023" cy="67023"/>
            </a:xfrm>
            <a:custGeom>
              <a:avLst/>
              <a:gdLst>
                <a:gd name="connsiteX0" fmla="*/ 0 w 67022"/>
                <a:gd name="connsiteY0" fmla="*/ 0 h 67022"/>
                <a:gd name="connsiteX1" fmla="*/ 69536 w 67022"/>
                <a:gd name="connsiteY1" fmla="*/ 0 h 67022"/>
                <a:gd name="connsiteX2" fmla="*/ 69536 w 67022"/>
                <a:gd name="connsiteY2" fmla="*/ 69536 h 67022"/>
                <a:gd name="connsiteX3" fmla="*/ 0 w 67022"/>
                <a:gd name="connsiteY3" fmla="*/ 69536 h 67022"/>
              </a:gdLst>
              <a:ahLst/>
              <a:cxnLst>
                <a:cxn ang="0">
                  <a:pos x="connsiteX0" y="connsiteY0"/>
                </a:cxn>
                <a:cxn ang="0">
                  <a:pos x="connsiteX1" y="connsiteY1"/>
                </a:cxn>
                <a:cxn ang="0">
                  <a:pos x="connsiteX2" y="connsiteY2"/>
                </a:cxn>
                <a:cxn ang="0">
                  <a:pos x="connsiteX3" y="connsiteY3"/>
                </a:cxn>
              </a:cxnLst>
              <a:rect l="l" t="t" r="r" b="b"/>
              <a:pathLst>
                <a:path w="67022" h="67022">
                  <a:moveTo>
                    <a:pt x="0" y="0"/>
                  </a:moveTo>
                  <a:lnTo>
                    <a:pt x="69536" y="0"/>
                  </a:lnTo>
                  <a:lnTo>
                    <a:pt x="69536" y="69536"/>
                  </a:lnTo>
                  <a:lnTo>
                    <a:pt x="0" y="69536"/>
                  </a:lnTo>
                  <a:close/>
                </a:path>
              </a:pathLst>
            </a:custGeom>
            <a:grpFill/>
            <a:ln w="16755" cap="flat">
              <a:noFill/>
              <a:prstDash val="solid"/>
              <a:miter/>
            </a:ln>
          </p:spPr>
          <p:txBody>
            <a:bodyPr rtlCol="0" anchor="ctr"/>
            <a:lstStyle/>
            <a:p>
              <a:endParaRPr lang="en-US" sz="2400"/>
            </a:p>
          </p:txBody>
        </p:sp>
        <p:sp>
          <p:nvSpPr>
            <p:cNvPr id="521" name="Freeform: Shape 520">
              <a:extLst>
                <a:ext uri="{FF2B5EF4-FFF2-40B4-BE49-F238E27FC236}">
                  <a16:creationId xmlns:a16="http://schemas.microsoft.com/office/drawing/2014/main" id="{E8E1F7D6-53FC-4B6C-9D9C-E395EBFCD101}"/>
                </a:ext>
              </a:extLst>
            </p:cNvPr>
            <p:cNvSpPr/>
            <p:nvPr/>
          </p:nvSpPr>
          <p:spPr>
            <a:xfrm rot="10800000">
              <a:off x="4913550" y="3234355"/>
              <a:ext cx="67023" cy="67023"/>
            </a:xfrm>
            <a:custGeom>
              <a:avLst/>
              <a:gdLst>
                <a:gd name="connsiteX0" fmla="*/ 0 w 67022"/>
                <a:gd name="connsiteY0" fmla="*/ 0 h 67022"/>
                <a:gd name="connsiteX1" fmla="*/ 79422 w 67022"/>
                <a:gd name="connsiteY1" fmla="*/ 0 h 67022"/>
                <a:gd name="connsiteX2" fmla="*/ 79422 w 67022"/>
                <a:gd name="connsiteY2" fmla="*/ 79422 h 67022"/>
                <a:gd name="connsiteX3" fmla="*/ 0 w 67022"/>
                <a:gd name="connsiteY3" fmla="*/ 79422 h 67022"/>
              </a:gdLst>
              <a:ahLst/>
              <a:cxnLst>
                <a:cxn ang="0">
                  <a:pos x="connsiteX0" y="connsiteY0"/>
                </a:cxn>
                <a:cxn ang="0">
                  <a:pos x="connsiteX1" y="connsiteY1"/>
                </a:cxn>
                <a:cxn ang="0">
                  <a:pos x="connsiteX2" y="connsiteY2"/>
                </a:cxn>
                <a:cxn ang="0">
                  <a:pos x="connsiteX3" y="connsiteY3"/>
                </a:cxn>
              </a:cxnLst>
              <a:rect l="l" t="t" r="r" b="b"/>
              <a:pathLst>
                <a:path w="67022" h="67022">
                  <a:moveTo>
                    <a:pt x="0" y="0"/>
                  </a:moveTo>
                  <a:lnTo>
                    <a:pt x="79422" y="0"/>
                  </a:lnTo>
                  <a:lnTo>
                    <a:pt x="79422" y="79422"/>
                  </a:lnTo>
                  <a:lnTo>
                    <a:pt x="0" y="79422"/>
                  </a:lnTo>
                  <a:close/>
                </a:path>
              </a:pathLst>
            </a:custGeom>
            <a:grpFill/>
            <a:ln w="16755" cap="flat">
              <a:noFill/>
              <a:prstDash val="solid"/>
              <a:miter/>
            </a:ln>
          </p:spPr>
          <p:txBody>
            <a:bodyPr rtlCol="0" anchor="ctr"/>
            <a:lstStyle/>
            <a:p>
              <a:endParaRPr lang="en-US" sz="2400"/>
            </a:p>
          </p:txBody>
        </p:sp>
        <p:sp>
          <p:nvSpPr>
            <p:cNvPr id="522" name="Freeform: Shape 521">
              <a:extLst>
                <a:ext uri="{FF2B5EF4-FFF2-40B4-BE49-F238E27FC236}">
                  <a16:creationId xmlns:a16="http://schemas.microsoft.com/office/drawing/2014/main" id="{EA716096-8B89-472B-AD39-FD327B754828}"/>
                </a:ext>
              </a:extLst>
            </p:cNvPr>
            <p:cNvSpPr/>
            <p:nvPr/>
          </p:nvSpPr>
          <p:spPr>
            <a:xfrm rot="10800000">
              <a:off x="4842002" y="3361195"/>
              <a:ext cx="83779" cy="83779"/>
            </a:xfrm>
            <a:custGeom>
              <a:avLst/>
              <a:gdLst>
                <a:gd name="connsiteX0" fmla="*/ 0 w 83778"/>
                <a:gd name="connsiteY0" fmla="*/ 0 h 83778"/>
                <a:gd name="connsiteX1" fmla="*/ 87130 w 83778"/>
                <a:gd name="connsiteY1" fmla="*/ 0 h 83778"/>
                <a:gd name="connsiteX2" fmla="*/ 87130 w 83778"/>
                <a:gd name="connsiteY2" fmla="*/ 87130 h 83778"/>
                <a:gd name="connsiteX3" fmla="*/ 0 w 83778"/>
                <a:gd name="connsiteY3" fmla="*/ 87130 h 83778"/>
              </a:gdLst>
              <a:ahLst/>
              <a:cxnLst>
                <a:cxn ang="0">
                  <a:pos x="connsiteX0" y="connsiteY0"/>
                </a:cxn>
                <a:cxn ang="0">
                  <a:pos x="connsiteX1" y="connsiteY1"/>
                </a:cxn>
                <a:cxn ang="0">
                  <a:pos x="connsiteX2" y="connsiteY2"/>
                </a:cxn>
                <a:cxn ang="0">
                  <a:pos x="connsiteX3" y="connsiteY3"/>
                </a:cxn>
              </a:cxnLst>
              <a:rect l="l" t="t" r="r" b="b"/>
              <a:pathLst>
                <a:path w="83778" h="83778">
                  <a:moveTo>
                    <a:pt x="0" y="0"/>
                  </a:moveTo>
                  <a:lnTo>
                    <a:pt x="87130" y="0"/>
                  </a:lnTo>
                  <a:lnTo>
                    <a:pt x="87130" y="87130"/>
                  </a:lnTo>
                  <a:lnTo>
                    <a:pt x="0" y="87130"/>
                  </a:lnTo>
                  <a:close/>
                </a:path>
              </a:pathLst>
            </a:custGeom>
            <a:grpFill/>
            <a:ln w="16755" cap="flat">
              <a:noFill/>
              <a:prstDash val="solid"/>
              <a:miter/>
            </a:ln>
          </p:spPr>
          <p:txBody>
            <a:bodyPr rtlCol="0" anchor="ctr"/>
            <a:lstStyle/>
            <a:p>
              <a:endParaRPr lang="en-US" sz="2400"/>
            </a:p>
          </p:txBody>
        </p:sp>
        <p:sp>
          <p:nvSpPr>
            <p:cNvPr id="523" name="Freeform: Shape 522">
              <a:extLst>
                <a:ext uri="{FF2B5EF4-FFF2-40B4-BE49-F238E27FC236}">
                  <a16:creationId xmlns:a16="http://schemas.microsoft.com/office/drawing/2014/main" id="{B5544D57-D0E8-44F1-B26A-67B285F12D33}"/>
                </a:ext>
              </a:extLst>
            </p:cNvPr>
            <p:cNvSpPr/>
            <p:nvPr/>
          </p:nvSpPr>
          <p:spPr>
            <a:xfrm rot="10800000">
              <a:off x="4814356" y="3536795"/>
              <a:ext cx="16756" cy="16756"/>
            </a:xfrm>
            <a:custGeom>
              <a:avLst/>
              <a:gdLst>
                <a:gd name="connsiteX0" fmla="*/ 0 w 16755"/>
                <a:gd name="connsiteY0" fmla="*/ 0 h 16755"/>
                <a:gd name="connsiteX1" fmla="*/ 33176 w 16755"/>
                <a:gd name="connsiteY1" fmla="*/ 0 h 16755"/>
                <a:gd name="connsiteX2" fmla="*/ 33176 w 16755"/>
                <a:gd name="connsiteY2" fmla="*/ 33176 h 16755"/>
                <a:gd name="connsiteX3" fmla="*/ 0 w 16755"/>
                <a:gd name="connsiteY3" fmla="*/ 33176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33176" y="0"/>
                  </a:lnTo>
                  <a:lnTo>
                    <a:pt x="33176" y="33176"/>
                  </a:lnTo>
                  <a:lnTo>
                    <a:pt x="0" y="33176"/>
                  </a:lnTo>
                  <a:close/>
                </a:path>
              </a:pathLst>
            </a:custGeom>
            <a:grpFill/>
            <a:ln w="16755" cap="flat">
              <a:noFill/>
              <a:prstDash val="solid"/>
              <a:miter/>
            </a:ln>
          </p:spPr>
          <p:txBody>
            <a:bodyPr rtlCol="0" anchor="ctr"/>
            <a:lstStyle/>
            <a:p>
              <a:endParaRPr lang="en-US" sz="2400"/>
            </a:p>
          </p:txBody>
        </p:sp>
        <p:sp>
          <p:nvSpPr>
            <p:cNvPr id="524" name="Freeform: Shape 523">
              <a:extLst>
                <a:ext uri="{FF2B5EF4-FFF2-40B4-BE49-F238E27FC236}">
                  <a16:creationId xmlns:a16="http://schemas.microsoft.com/office/drawing/2014/main" id="{B1221DA5-467F-493A-BBF6-628026960792}"/>
                </a:ext>
              </a:extLst>
            </p:cNvPr>
            <p:cNvSpPr/>
            <p:nvPr/>
          </p:nvSpPr>
          <p:spPr>
            <a:xfrm rot="10800000">
              <a:off x="4726221" y="3656097"/>
              <a:ext cx="33511" cy="33511"/>
            </a:xfrm>
            <a:custGeom>
              <a:avLst/>
              <a:gdLst>
                <a:gd name="connsiteX0" fmla="*/ 0 w 33511"/>
                <a:gd name="connsiteY0" fmla="*/ 0 h 33511"/>
                <a:gd name="connsiteX1" fmla="*/ 43565 w 33511"/>
                <a:gd name="connsiteY1" fmla="*/ 0 h 33511"/>
                <a:gd name="connsiteX2" fmla="*/ 43565 w 33511"/>
                <a:gd name="connsiteY2" fmla="*/ 43565 h 33511"/>
                <a:gd name="connsiteX3" fmla="*/ 0 w 33511"/>
                <a:gd name="connsiteY3" fmla="*/ 43565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3565" y="0"/>
                  </a:lnTo>
                  <a:lnTo>
                    <a:pt x="43565" y="43565"/>
                  </a:lnTo>
                  <a:lnTo>
                    <a:pt x="0" y="43565"/>
                  </a:lnTo>
                  <a:close/>
                </a:path>
              </a:pathLst>
            </a:custGeom>
            <a:grpFill/>
            <a:ln w="16755" cap="flat">
              <a:noFill/>
              <a:prstDash val="solid"/>
              <a:miter/>
            </a:ln>
          </p:spPr>
          <p:txBody>
            <a:bodyPr rtlCol="0" anchor="ctr"/>
            <a:lstStyle/>
            <a:p>
              <a:endParaRPr lang="en-US" sz="2400"/>
            </a:p>
          </p:txBody>
        </p:sp>
        <p:sp>
          <p:nvSpPr>
            <p:cNvPr id="525" name="Freeform: Shape 524">
              <a:extLst>
                <a:ext uri="{FF2B5EF4-FFF2-40B4-BE49-F238E27FC236}">
                  <a16:creationId xmlns:a16="http://schemas.microsoft.com/office/drawing/2014/main" id="{2782C24F-D99C-463B-B937-A311217079E2}"/>
                </a:ext>
              </a:extLst>
            </p:cNvPr>
            <p:cNvSpPr/>
            <p:nvPr/>
          </p:nvSpPr>
          <p:spPr>
            <a:xfrm rot="10800000">
              <a:off x="4652830" y="3793158"/>
              <a:ext cx="16756" cy="16756"/>
            </a:xfrm>
            <a:custGeom>
              <a:avLst/>
              <a:gdLst>
                <a:gd name="connsiteX0" fmla="*/ 0 w 16755"/>
                <a:gd name="connsiteY0" fmla="*/ 0 h 16755"/>
                <a:gd name="connsiteX1" fmla="*/ 33176 w 16755"/>
                <a:gd name="connsiteY1" fmla="*/ 0 h 16755"/>
                <a:gd name="connsiteX2" fmla="*/ 33176 w 16755"/>
                <a:gd name="connsiteY2" fmla="*/ 33176 h 16755"/>
                <a:gd name="connsiteX3" fmla="*/ 0 w 16755"/>
                <a:gd name="connsiteY3" fmla="*/ 33176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33176" y="0"/>
                  </a:lnTo>
                  <a:lnTo>
                    <a:pt x="33176" y="33176"/>
                  </a:lnTo>
                  <a:lnTo>
                    <a:pt x="0" y="33176"/>
                  </a:lnTo>
                  <a:close/>
                </a:path>
              </a:pathLst>
            </a:custGeom>
            <a:grpFill/>
            <a:ln w="16755" cap="flat">
              <a:noFill/>
              <a:prstDash val="solid"/>
              <a:miter/>
            </a:ln>
          </p:spPr>
          <p:txBody>
            <a:bodyPr rtlCol="0" anchor="ctr"/>
            <a:lstStyle/>
            <a:p>
              <a:endParaRPr lang="en-US" sz="2400"/>
            </a:p>
          </p:txBody>
        </p:sp>
        <p:sp>
          <p:nvSpPr>
            <p:cNvPr id="526" name="Freeform: Shape 525">
              <a:extLst>
                <a:ext uri="{FF2B5EF4-FFF2-40B4-BE49-F238E27FC236}">
                  <a16:creationId xmlns:a16="http://schemas.microsoft.com/office/drawing/2014/main" id="{9BF6F80E-C23C-41BF-918E-84A8D2DD82B0}"/>
                </a:ext>
              </a:extLst>
            </p:cNvPr>
            <p:cNvSpPr/>
            <p:nvPr/>
          </p:nvSpPr>
          <p:spPr>
            <a:xfrm rot="10800000">
              <a:off x="5152151" y="2708224"/>
              <a:ext cx="83779" cy="83779"/>
            </a:xfrm>
            <a:custGeom>
              <a:avLst/>
              <a:gdLst>
                <a:gd name="connsiteX0" fmla="*/ 0 w 83778"/>
                <a:gd name="connsiteY0" fmla="*/ 0 h 83778"/>
                <a:gd name="connsiteX1" fmla="*/ 87130 w 83778"/>
                <a:gd name="connsiteY1" fmla="*/ 0 h 83778"/>
                <a:gd name="connsiteX2" fmla="*/ 87130 w 83778"/>
                <a:gd name="connsiteY2" fmla="*/ 87130 h 83778"/>
                <a:gd name="connsiteX3" fmla="*/ 0 w 83778"/>
                <a:gd name="connsiteY3" fmla="*/ 87130 h 83778"/>
              </a:gdLst>
              <a:ahLst/>
              <a:cxnLst>
                <a:cxn ang="0">
                  <a:pos x="connsiteX0" y="connsiteY0"/>
                </a:cxn>
                <a:cxn ang="0">
                  <a:pos x="connsiteX1" y="connsiteY1"/>
                </a:cxn>
                <a:cxn ang="0">
                  <a:pos x="connsiteX2" y="connsiteY2"/>
                </a:cxn>
                <a:cxn ang="0">
                  <a:pos x="connsiteX3" y="connsiteY3"/>
                </a:cxn>
              </a:cxnLst>
              <a:rect l="l" t="t" r="r" b="b"/>
              <a:pathLst>
                <a:path w="83778" h="83778">
                  <a:moveTo>
                    <a:pt x="0" y="0"/>
                  </a:moveTo>
                  <a:lnTo>
                    <a:pt x="87130" y="0"/>
                  </a:lnTo>
                  <a:lnTo>
                    <a:pt x="87130" y="87130"/>
                  </a:lnTo>
                  <a:lnTo>
                    <a:pt x="0" y="87130"/>
                  </a:lnTo>
                  <a:close/>
                </a:path>
              </a:pathLst>
            </a:custGeom>
            <a:grpFill/>
            <a:ln w="16755" cap="flat">
              <a:noFill/>
              <a:prstDash val="solid"/>
              <a:miter/>
            </a:ln>
          </p:spPr>
          <p:txBody>
            <a:bodyPr rtlCol="0" anchor="ctr"/>
            <a:lstStyle/>
            <a:p>
              <a:endParaRPr lang="en-US" sz="2400"/>
            </a:p>
          </p:txBody>
        </p:sp>
        <p:sp>
          <p:nvSpPr>
            <p:cNvPr id="527" name="Freeform: Shape 526">
              <a:extLst>
                <a:ext uri="{FF2B5EF4-FFF2-40B4-BE49-F238E27FC236}">
                  <a16:creationId xmlns:a16="http://schemas.microsoft.com/office/drawing/2014/main" id="{E82D8496-887B-4D2B-82A8-84A36121747E}"/>
                </a:ext>
              </a:extLst>
            </p:cNvPr>
            <p:cNvSpPr/>
            <p:nvPr/>
          </p:nvSpPr>
          <p:spPr>
            <a:xfrm rot="10800000">
              <a:off x="5148465" y="2877960"/>
              <a:ext cx="50267" cy="50267"/>
            </a:xfrm>
            <a:custGeom>
              <a:avLst/>
              <a:gdLst>
                <a:gd name="connsiteX0" fmla="*/ 0 w 50267"/>
                <a:gd name="connsiteY0" fmla="*/ 0 h 50267"/>
                <a:gd name="connsiteX1" fmla="*/ 60153 w 50267"/>
                <a:gd name="connsiteY1" fmla="*/ 0 h 50267"/>
                <a:gd name="connsiteX2" fmla="*/ 60153 w 50267"/>
                <a:gd name="connsiteY2" fmla="*/ 60153 h 50267"/>
                <a:gd name="connsiteX3" fmla="*/ 0 w 50267"/>
                <a:gd name="connsiteY3" fmla="*/ 60153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60153" y="0"/>
                  </a:lnTo>
                  <a:lnTo>
                    <a:pt x="60153" y="60153"/>
                  </a:lnTo>
                  <a:lnTo>
                    <a:pt x="0" y="60153"/>
                  </a:lnTo>
                  <a:close/>
                </a:path>
              </a:pathLst>
            </a:custGeom>
            <a:grpFill/>
            <a:ln w="16755" cap="flat">
              <a:noFill/>
              <a:prstDash val="solid"/>
              <a:miter/>
            </a:ln>
          </p:spPr>
          <p:txBody>
            <a:bodyPr rtlCol="0" anchor="ctr"/>
            <a:lstStyle/>
            <a:p>
              <a:endParaRPr lang="en-US" sz="2400"/>
            </a:p>
          </p:txBody>
        </p:sp>
        <p:sp>
          <p:nvSpPr>
            <p:cNvPr id="528" name="Freeform: Shape 527">
              <a:extLst>
                <a:ext uri="{FF2B5EF4-FFF2-40B4-BE49-F238E27FC236}">
                  <a16:creationId xmlns:a16="http://schemas.microsoft.com/office/drawing/2014/main" id="{F896DCC8-91D1-4AF9-8CB8-59A6EADE47A6}"/>
                </a:ext>
              </a:extLst>
            </p:cNvPr>
            <p:cNvSpPr/>
            <p:nvPr/>
          </p:nvSpPr>
          <p:spPr>
            <a:xfrm rot="10800000">
              <a:off x="5126516" y="3036973"/>
              <a:ext cx="33511" cy="33511"/>
            </a:xfrm>
            <a:custGeom>
              <a:avLst/>
              <a:gdLst>
                <a:gd name="connsiteX0" fmla="*/ 0 w 33511"/>
                <a:gd name="connsiteY0" fmla="*/ 0 h 33511"/>
                <a:gd name="connsiteX1" fmla="*/ 48759 w 33511"/>
                <a:gd name="connsiteY1" fmla="*/ 0 h 33511"/>
                <a:gd name="connsiteX2" fmla="*/ 48759 w 33511"/>
                <a:gd name="connsiteY2" fmla="*/ 48759 h 33511"/>
                <a:gd name="connsiteX3" fmla="*/ 0 w 33511"/>
                <a:gd name="connsiteY3" fmla="*/ 4875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8759" y="0"/>
                  </a:lnTo>
                  <a:lnTo>
                    <a:pt x="48759" y="48759"/>
                  </a:lnTo>
                  <a:lnTo>
                    <a:pt x="0" y="48759"/>
                  </a:lnTo>
                  <a:close/>
                </a:path>
              </a:pathLst>
            </a:custGeom>
            <a:grpFill/>
            <a:ln w="16755" cap="flat">
              <a:noFill/>
              <a:prstDash val="solid"/>
              <a:miter/>
            </a:ln>
          </p:spPr>
          <p:txBody>
            <a:bodyPr rtlCol="0" anchor="ctr"/>
            <a:lstStyle/>
            <a:p>
              <a:endParaRPr lang="en-US" sz="2400"/>
            </a:p>
          </p:txBody>
        </p:sp>
        <p:sp>
          <p:nvSpPr>
            <p:cNvPr id="529" name="Freeform: Shape 528">
              <a:extLst>
                <a:ext uri="{FF2B5EF4-FFF2-40B4-BE49-F238E27FC236}">
                  <a16:creationId xmlns:a16="http://schemas.microsoft.com/office/drawing/2014/main" id="{DB0300F7-7B0A-47C5-99D4-3BE3074C0006}"/>
                </a:ext>
              </a:extLst>
            </p:cNvPr>
            <p:cNvSpPr/>
            <p:nvPr/>
          </p:nvSpPr>
          <p:spPr>
            <a:xfrm rot="10800000">
              <a:off x="5061168" y="3159456"/>
              <a:ext cx="67023" cy="67023"/>
            </a:xfrm>
            <a:custGeom>
              <a:avLst/>
              <a:gdLst>
                <a:gd name="connsiteX0" fmla="*/ 0 w 67022"/>
                <a:gd name="connsiteY0" fmla="*/ 0 h 67022"/>
                <a:gd name="connsiteX1" fmla="*/ 69536 w 67022"/>
                <a:gd name="connsiteY1" fmla="*/ 0 h 67022"/>
                <a:gd name="connsiteX2" fmla="*/ 69536 w 67022"/>
                <a:gd name="connsiteY2" fmla="*/ 69536 h 67022"/>
                <a:gd name="connsiteX3" fmla="*/ 0 w 67022"/>
                <a:gd name="connsiteY3" fmla="*/ 69536 h 67022"/>
              </a:gdLst>
              <a:ahLst/>
              <a:cxnLst>
                <a:cxn ang="0">
                  <a:pos x="connsiteX0" y="connsiteY0"/>
                </a:cxn>
                <a:cxn ang="0">
                  <a:pos x="connsiteX1" y="connsiteY1"/>
                </a:cxn>
                <a:cxn ang="0">
                  <a:pos x="connsiteX2" y="connsiteY2"/>
                </a:cxn>
                <a:cxn ang="0">
                  <a:pos x="connsiteX3" y="connsiteY3"/>
                </a:cxn>
              </a:cxnLst>
              <a:rect l="l" t="t" r="r" b="b"/>
              <a:pathLst>
                <a:path w="67022" h="67022">
                  <a:moveTo>
                    <a:pt x="0" y="0"/>
                  </a:moveTo>
                  <a:lnTo>
                    <a:pt x="69536" y="0"/>
                  </a:lnTo>
                  <a:lnTo>
                    <a:pt x="69536" y="69536"/>
                  </a:lnTo>
                  <a:lnTo>
                    <a:pt x="0" y="69536"/>
                  </a:lnTo>
                  <a:close/>
                </a:path>
              </a:pathLst>
            </a:custGeom>
            <a:grpFill/>
            <a:ln w="16755" cap="flat">
              <a:noFill/>
              <a:prstDash val="solid"/>
              <a:miter/>
            </a:ln>
          </p:spPr>
          <p:txBody>
            <a:bodyPr rtlCol="0" anchor="ctr"/>
            <a:lstStyle/>
            <a:p>
              <a:endParaRPr lang="en-US" sz="2400"/>
            </a:p>
          </p:txBody>
        </p:sp>
        <p:sp>
          <p:nvSpPr>
            <p:cNvPr id="530" name="Freeform: Shape 529">
              <a:extLst>
                <a:ext uri="{FF2B5EF4-FFF2-40B4-BE49-F238E27FC236}">
                  <a16:creationId xmlns:a16="http://schemas.microsoft.com/office/drawing/2014/main" id="{24872D5E-71EC-436E-A2F9-C33A1B322534}"/>
                </a:ext>
              </a:extLst>
            </p:cNvPr>
            <p:cNvSpPr/>
            <p:nvPr/>
          </p:nvSpPr>
          <p:spPr>
            <a:xfrm rot="10800000">
              <a:off x="5022797" y="3314950"/>
              <a:ext cx="50267" cy="50267"/>
            </a:xfrm>
            <a:custGeom>
              <a:avLst/>
              <a:gdLst>
                <a:gd name="connsiteX0" fmla="*/ 0 w 50267"/>
                <a:gd name="connsiteY0" fmla="*/ 0 h 50267"/>
                <a:gd name="connsiteX1" fmla="*/ 61996 w 50267"/>
                <a:gd name="connsiteY1" fmla="*/ 0 h 50267"/>
                <a:gd name="connsiteX2" fmla="*/ 61996 w 50267"/>
                <a:gd name="connsiteY2" fmla="*/ 61996 h 50267"/>
                <a:gd name="connsiteX3" fmla="*/ 0 w 50267"/>
                <a:gd name="connsiteY3" fmla="*/ 61996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61996" y="0"/>
                  </a:lnTo>
                  <a:lnTo>
                    <a:pt x="61996" y="61996"/>
                  </a:lnTo>
                  <a:lnTo>
                    <a:pt x="0" y="61996"/>
                  </a:lnTo>
                  <a:close/>
                </a:path>
              </a:pathLst>
            </a:custGeom>
            <a:grpFill/>
            <a:ln w="16755" cap="flat">
              <a:noFill/>
              <a:prstDash val="solid"/>
              <a:miter/>
            </a:ln>
          </p:spPr>
          <p:txBody>
            <a:bodyPr rtlCol="0" anchor="ctr"/>
            <a:lstStyle/>
            <a:p>
              <a:endParaRPr lang="en-US" sz="2400"/>
            </a:p>
          </p:txBody>
        </p:sp>
        <p:sp>
          <p:nvSpPr>
            <p:cNvPr id="531" name="Freeform: Shape 530">
              <a:extLst>
                <a:ext uri="{FF2B5EF4-FFF2-40B4-BE49-F238E27FC236}">
                  <a16:creationId xmlns:a16="http://schemas.microsoft.com/office/drawing/2014/main" id="{66C44CA1-D89F-463A-A657-5AA6779E3DD0}"/>
                </a:ext>
              </a:extLst>
            </p:cNvPr>
            <p:cNvSpPr/>
            <p:nvPr/>
          </p:nvSpPr>
          <p:spPr>
            <a:xfrm rot="10800000">
              <a:off x="4956780" y="3448493"/>
              <a:ext cx="50267" cy="50267"/>
            </a:xfrm>
            <a:custGeom>
              <a:avLst/>
              <a:gdLst>
                <a:gd name="connsiteX0" fmla="*/ 0 w 50267"/>
                <a:gd name="connsiteY0" fmla="*/ 0 h 50267"/>
                <a:gd name="connsiteX1" fmla="*/ 50602 w 50267"/>
                <a:gd name="connsiteY1" fmla="*/ 0 h 50267"/>
                <a:gd name="connsiteX2" fmla="*/ 50602 w 50267"/>
                <a:gd name="connsiteY2" fmla="*/ 50602 h 50267"/>
                <a:gd name="connsiteX3" fmla="*/ 0 w 50267"/>
                <a:gd name="connsiteY3" fmla="*/ 50602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0602" y="0"/>
                  </a:lnTo>
                  <a:lnTo>
                    <a:pt x="50602" y="50602"/>
                  </a:lnTo>
                  <a:lnTo>
                    <a:pt x="0" y="50602"/>
                  </a:lnTo>
                  <a:close/>
                </a:path>
              </a:pathLst>
            </a:custGeom>
            <a:grpFill/>
            <a:ln w="16755" cap="flat">
              <a:noFill/>
              <a:prstDash val="solid"/>
              <a:miter/>
            </a:ln>
          </p:spPr>
          <p:txBody>
            <a:bodyPr rtlCol="0" anchor="ctr"/>
            <a:lstStyle/>
            <a:p>
              <a:endParaRPr lang="en-US" sz="2400"/>
            </a:p>
          </p:txBody>
        </p:sp>
        <p:sp>
          <p:nvSpPr>
            <p:cNvPr id="532" name="Freeform: Shape 531">
              <a:extLst>
                <a:ext uri="{FF2B5EF4-FFF2-40B4-BE49-F238E27FC236}">
                  <a16:creationId xmlns:a16="http://schemas.microsoft.com/office/drawing/2014/main" id="{97C24514-C1BF-4224-8004-1CBC8863EAE9}"/>
                </a:ext>
              </a:extLst>
            </p:cNvPr>
            <p:cNvSpPr/>
            <p:nvPr/>
          </p:nvSpPr>
          <p:spPr>
            <a:xfrm rot="10800000">
              <a:off x="4890092" y="3585555"/>
              <a:ext cx="50267" cy="50267"/>
            </a:xfrm>
            <a:custGeom>
              <a:avLst/>
              <a:gdLst>
                <a:gd name="connsiteX0" fmla="*/ 0 w 50267"/>
                <a:gd name="connsiteY0" fmla="*/ 0 h 50267"/>
                <a:gd name="connsiteX1" fmla="*/ 54959 w 50267"/>
                <a:gd name="connsiteY1" fmla="*/ 0 h 50267"/>
                <a:gd name="connsiteX2" fmla="*/ 54959 w 50267"/>
                <a:gd name="connsiteY2" fmla="*/ 54959 h 50267"/>
                <a:gd name="connsiteX3" fmla="*/ 0 w 50267"/>
                <a:gd name="connsiteY3" fmla="*/ 54959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4959" y="0"/>
                  </a:lnTo>
                  <a:lnTo>
                    <a:pt x="54959" y="54959"/>
                  </a:lnTo>
                  <a:lnTo>
                    <a:pt x="0" y="54959"/>
                  </a:lnTo>
                  <a:close/>
                </a:path>
              </a:pathLst>
            </a:custGeom>
            <a:grpFill/>
            <a:ln w="16755" cap="flat">
              <a:noFill/>
              <a:prstDash val="solid"/>
              <a:miter/>
            </a:ln>
          </p:spPr>
          <p:txBody>
            <a:bodyPr rtlCol="0" anchor="ctr"/>
            <a:lstStyle/>
            <a:p>
              <a:endParaRPr lang="en-US" sz="2400"/>
            </a:p>
          </p:txBody>
        </p:sp>
        <p:sp>
          <p:nvSpPr>
            <p:cNvPr id="533" name="Freeform: Shape 532">
              <a:extLst>
                <a:ext uri="{FF2B5EF4-FFF2-40B4-BE49-F238E27FC236}">
                  <a16:creationId xmlns:a16="http://schemas.microsoft.com/office/drawing/2014/main" id="{DD63E4F5-2520-429B-BB2F-4E7B7A77C5AF}"/>
                </a:ext>
              </a:extLst>
            </p:cNvPr>
            <p:cNvSpPr/>
            <p:nvPr/>
          </p:nvSpPr>
          <p:spPr>
            <a:xfrm rot="10800000">
              <a:off x="4824075" y="3727141"/>
              <a:ext cx="33511" cy="33511"/>
            </a:xfrm>
            <a:custGeom>
              <a:avLst/>
              <a:gdLst>
                <a:gd name="connsiteX0" fmla="*/ 0 w 33511"/>
                <a:gd name="connsiteY0" fmla="*/ 0 h 33511"/>
                <a:gd name="connsiteX1" fmla="*/ 43565 w 33511"/>
                <a:gd name="connsiteY1" fmla="*/ 0 h 33511"/>
                <a:gd name="connsiteX2" fmla="*/ 43565 w 33511"/>
                <a:gd name="connsiteY2" fmla="*/ 43565 h 33511"/>
                <a:gd name="connsiteX3" fmla="*/ 0 w 33511"/>
                <a:gd name="connsiteY3" fmla="*/ 43565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3565" y="0"/>
                  </a:lnTo>
                  <a:lnTo>
                    <a:pt x="43565" y="43565"/>
                  </a:lnTo>
                  <a:lnTo>
                    <a:pt x="0" y="43565"/>
                  </a:lnTo>
                  <a:close/>
                </a:path>
              </a:pathLst>
            </a:custGeom>
            <a:grpFill/>
            <a:ln w="16755" cap="flat">
              <a:noFill/>
              <a:prstDash val="solid"/>
              <a:miter/>
            </a:ln>
          </p:spPr>
          <p:txBody>
            <a:bodyPr rtlCol="0" anchor="ctr"/>
            <a:lstStyle/>
            <a:p>
              <a:endParaRPr lang="en-US" sz="2400"/>
            </a:p>
          </p:txBody>
        </p:sp>
        <p:sp>
          <p:nvSpPr>
            <p:cNvPr id="534" name="Freeform: Shape 533">
              <a:extLst>
                <a:ext uri="{FF2B5EF4-FFF2-40B4-BE49-F238E27FC236}">
                  <a16:creationId xmlns:a16="http://schemas.microsoft.com/office/drawing/2014/main" id="{1F020038-BE57-4383-BACD-989F5A934702}"/>
                </a:ext>
              </a:extLst>
            </p:cNvPr>
            <p:cNvSpPr/>
            <p:nvPr/>
          </p:nvSpPr>
          <p:spPr>
            <a:xfrm rot="10800000">
              <a:off x="5235092" y="1766385"/>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535" name="Freeform: Shape 534">
              <a:extLst>
                <a:ext uri="{FF2B5EF4-FFF2-40B4-BE49-F238E27FC236}">
                  <a16:creationId xmlns:a16="http://schemas.microsoft.com/office/drawing/2014/main" id="{A6516822-A79C-40A9-8685-36D6876925F7}"/>
                </a:ext>
              </a:extLst>
            </p:cNvPr>
            <p:cNvSpPr/>
            <p:nvPr/>
          </p:nvSpPr>
          <p:spPr>
            <a:xfrm rot="10800000">
              <a:off x="5281673" y="2632991"/>
              <a:ext cx="83779" cy="83779"/>
            </a:xfrm>
            <a:custGeom>
              <a:avLst/>
              <a:gdLst>
                <a:gd name="connsiteX0" fmla="*/ 0 w 83778"/>
                <a:gd name="connsiteY0" fmla="*/ 0 h 83778"/>
                <a:gd name="connsiteX1" fmla="*/ 87130 w 83778"/>
                <a:gd name="connsiteY1" fmla="*/ 0 h 83778"/>
                <a:gd name="connsiteX2" fmla="*/ 87130 w 83778"/>
                <a:gd name="connsiteY2" fmla="*/ 87130 h 83778"/>
                <a:gd name="connsiteX3" fmla="*/ 0 w 83778"/>
                <a:gd name="connsiteY3" fmla="*/ 87130 h 83778"/>
              </a:gdLst>
              <a:ahLst/>
              <a:cxnLst>
                <a:cxn ang="0">
                  <a:pos x="connsiteX0" y="connsiteY0"/>
                </a:cxn>
                <a:cxn ang="0">
                  <a:pos x="connsiteX1" y="connsiteY1"/>
                </a:cxn>
                <a:cxn ang="0">
                  <a:pos x="connsiteX2" y="connsiteY2"/>
                </a:cxn>
                <a:cxn ang="0">
                  <a:pos x="connsiteX3" y="connsiteY3"/>
                </a:cxn>
              </a:cxnLst>
              <a:rect l="l" t="t" r="r" b="b"/>
              <a:pathLst>
                <a:path w="83778" h="83778">
                  <a:moveTo>
                    <a:pt x="0" y="0"/>
                  </a:moveTo>
                  <a:lnTo>
                    <a:pt x="87130" y="0"/>
                  </a:lnTo>
                  <a:lnTo>
                    <a:pt x="87130" y="87130"/>
                  </a:lnTo>
                  <a:lnTo>
                    <a:pt x="0" y="87130"/>
                  </a:lnTo>
                  <a:close/>
                </a:path>
              </a:pathLst>
            </a:custGeom>
            <a:grpFill/>
            <a:ln w="16755" cap="flat">
              <a:noFill/>
              <a:prstDash val="solid"/>
              <a:miter/>
            </a:ln>
          </p:spPr>
          <p:txBody>
            <a:bodyPr rtlCol="0" anchor="ctr"/>
            <a:lstStyle/>
            <a:p>
              <a:endParaRPr lang="en-US" sz="2400"/>
            </a:p>
          </p:txBody>
        </p:sp>
        <p:sp>
          <p:nvSpPr>
            <p:cNvPr id="536" name="Freeform: Shape 535">
              <a:extLst>
                <a:ext uri="{FF2B5EF4-FFF2-40B4-BE49-F238E27FC236}">
                  <a16:creationId xmlns:a16="http://schemas.microsoft.com/office/drawing/2014/main" id="{F32BC8D2-AC04-438C-B7B8-84D617A68B66}"/>
                </a:ext>
              </a:extLst>
            </p:cNvPr>
            <p:cNvSpPr/>
            <p:nvPr/>
          </p:nvSpPr>
          <p:spPr>
            <a:xfrm rot="10800000">
              <a:off x="5293738" y="2813619"/>
              <a:ext cx="33511" cy="33511"/>
            </a:xfrm>
            <a:custGeom>
              <a:avLst/>
              <a:gdLst>
                <a:gd name="connsiteX0" fmla="*/ 0 w 33511"/>
                <a:gd name="connsiteY0" fmla="*/ 0 h 33511"/>
                <a:gd name="connsiteX1" fmla="*/ 46916 w 33511"/>
                <a:gd name="connsiteY1" fmla="*/ 0 h 33511"/>
                <a:gd name="connsiteX2" fmla="*/ 46916 w 33511"/>
                <a:gd name="connsiteY2" fmla="*/ 46916 h 33511"/>
                <a:gd name="connsiteX3" fmla="*/ 0 w 33511"/>
                <a:gd name="connsiteY3" fmla="*/ 46916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6916" y="0"/>
                  </a:lnTo>
                  <a:lnTo>
                    <a:pt x="46916" y="46916"/>
                  </a:lnTo>
                  <a:lnTo>
                    <a:pt x="0" y="46916"/>
                  </a:lnTo>
                  <a:close/>
                </a:path>
              </a:pathLst>
            </a:custGeom>
            <a:grpFill/>
            <a:ln w="16755" cap="flat">
              <a:noFill/>
              <a:prstDash val="solid"/>
              <a:miter/>
            </a:ln>
          </p:spPr>
          <p:txBody>
            <a:bodyPr rtlCol="0" anchor="ctr"/>
            <a:lstStyle/>
            <a:p>
              <a:endParaRPr lang="en-US" sz="2400"/>
            </a:p>
          </p:txBody>
        </p:sp>
        <p:sp>
          <p:nvSpPr>
            <p:cNvPr id="537" name="Freeform: Shape 536">
              <a:extLst>
                <a:ext uri="{FF2B5EF4-FFF2-40B4-BE49-F238E27FC236}">
                  <a16:creationId xmlns:a16="http://schemas.microsoft.com/office/drawing/2014/main" id="{730B6521-8BA2-4146-9999-733682BBD664}"/>
                </a:ext>
              </a:extLst>
            </p:cNvPr>
            <p:cNvSpPr/>
            <p:nvPr/>
          </p:nvSpPr>
          <p:spPr>
            <a:xfrm rot="10800000">
              <a:off x="5266593" y="2962745"/>
              <a:ext cx="33511" cy="33511"/>
            </a:xfrm>
            <a:custGeom>
              <a:avLst/>
              <a:gdLst>
                <a:gd name="connsiteX0" fmla="*/ 0 w 33511"/>
                <a:gd name="connsiteY0" fmla="*/ 0 h 33511"/>
                <a:gd name="connsiteX1" fmla="*/ 46916 w 33511"/>
                <a:gd name="connsiteY1" fmla="*/ 0 h 33511"/>
                <a:gd name="connsiteX2" fmla="*/ 46916 w 33511"/>
                <a:gd name="connsiteY2" fmla="*/ 46916 h 33511"/>
                <a:gd name="connsiteX3" fmla="*/ 0 w 33511"/>
                <a:gd name="connsiteY3" fmla="*/ 46916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6916" y="0"/>
                  </a:lnTo>
                  <a:lnTo>
                    <a:pt x="46916" y="46916"/>
                  </a:lnTo>
                  <a:lnTo>
                    <a:pt x="0" y="46916"/>
                  </a:lnTo>
                  <a:close/>
                </a:path>
              </a:pathLst>
            </a:custGeom>
            <a:grpFill/>
            <a:ln w="16755" cap="flat">
              <a:noFill/>
              <a:prstDash val="solid"/>
              <a:miter/>
            </a:ln>
          </p:spPr>
          <p:txBody>
            <a:bodyPr rtlCol="0" anchor="ctr"/>
            <a:lstStyle/>
            <a:p>
              <a:endParaRPr lang="en-US" sz="2400"/>
            </a:p>
          </p:txBody>
        </p:sp>
        <p:sp>
          <p:nvSpPr>
            <p:cNvPr id="538" name="Freeform: Shape 537">
              <a:extLst>
                <a:ext uri="{FF2B5EF4-FFF2-40B4-BE49-F238E27FC236}">
                  <a16:creationId xmlns:a16="http://schemas.microsoft.com/office/drawing/2014/main" id="{AD6B899E-941D-4A0F-9A8C-32F187AC99A1}"/>
                </a:ext>
              </a:extLst>
            </p:cNvPr>
            <p:cNvSpPr/>
            <p:nvPr/>
          </p:nvSpPr>
          <p:spPr>
            <a:xfrm rot="10800000">
              <a:off x="5213980" y="3093271"/>
              <a:ext cx="67023" cy="67023"/>
            </a:xfrm>
            <a:custGeom>
              <a:avLst/>
              <a:gdLst>
                <a:gd name="connsiteX0" fmla="*/ 0 w 67022"/>
                <a:gd name="connsiteY0" fmla="*/ 0 h 67022"/>
                <a:gd name="connsiteX1" fmla="*/ 80428 w 67022"/>
                <a:gd name="connsiteY1" fmla="*/ 0 h 67022"/>
                <a:gd name="connsiteX2" fmla="*/ 80428 w 67022"/>
                <a:gd name="connsiteY2" fmla="*/ 80427 h 67022"/>
                <a:gd name="connsiteX3" fmla="*/ 0 w 67022"/>
                <a:gd name="connsiteY3" fmla="*/ 80427 h 67022"/>
              </a:gdLst>
              <a:ahLst/>
              <a:cxnLst>
                <a:cxn ang="0">
                  <a:pos x="connsiteX0" y="connsiteY0"/>
                </a:cxn>
                <a:cxn ang="0">
                  <a:pos x="connsiteX1" y="connsiteY1"/>
                </a:cxn>
                <a:cxn ang="0">
                  <a:pos x="connsiteX2" y="connsiteY2"/>
                </a:cxn>
                <a:cxn ang="0">
                  <a:pos x="connsiteX3" y="connsiteY3"/>
                </a:cxn>
              </a:cxnLst>
              <a:rect l="l" t="t" r="r" b="b"/>
              <a:pathLst>
                <a:path w="67022" h="67022">
                  <a:moveTo>
                    <a:pt x="0" y="0"/>
                  </a:moveTo>
                  <a:lnTo>
                    <a:pt x="80428" y="0"/>
                  </a:lnTo>
                  <a:lnTo>
                    <a:pt x="80428" y="80427"/>
                  </a:lnTo>
                  <a:lnTo>
                    <a:pt x="0" y="80427"/>
                  </a:lnTo>
                  <a:close/>
                </a:path>
              </a:pathLst>
            </a:custGeom>
            <a:grpFill/>
            <a:ln w="16755" cap="flat">
              <a:noFill/>
              <a:prstDash val="solid"/>
              <a:miter/>
            </a:ln>
          </p:spPr>
          <p:txBody>
            <a:bodyPr rtlCol="0" anchor="ctr"/>
            <a:lstStyle/>
            <a:p>
              <a:endParaRPr lang="en-US" sz="2400"/>
            </a:p>
          </p:txBody>
        </p:sp>
        <p:sp>
          <p:nvSpPr>
            <p:cNvPr id="539" name="Freeform: Shape 538">
              <a:extLst>
                <a:ext uri="{FF2B5EF4-FFF2-40B4-BE49-F238E27FC236}">
                  <a16:creationId xmlns:a16="http://schemas.microsoft.com/office/drawing/2014/main" id="{3594C1B9-5965-46C6-BEA6-4DA5AE37D2A6}"/>
                </a:ext>
              </a:extLst>
            </p:cNvPr>
            <p:cNvSpPr/>
            <p:nvPr/>
          </p:nvSpPr>
          <p:spPr>
            <a:xfrm rot="10800000">
              <a:off x="5187004" y="3255802"/>
              <a:ext cx="33511" cy="33511"/>
            </a:xfrm>
            <a:custGeom>
              <a:avLst/>
              <a:gdLst>
                <a:gd name="connsiteX0" fmla="*/ 0 w 33511"/>
                <a:gd name="connsiteY0" fmla="*/ 0 h 33511"/>
                <a:gd name="connsiteX1" fmla="*/ 48759 w 33511"/>
                <a:gd name="connsiteY1" fmla="*/ 0 h 33511"/>
                <a:gd name="connsiteX2" fmla="*/ 48759 w 33511"/>
                <a:gd name="connsiteY2" fmla="*/ 48759 h 33511"/>
                <a:gd name="connsiteX3" fmla="*/ 0 w 33511"/>
                <a:gd name="connsiteY3" fmla="*/ 4875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8759" y="0"/>
                  </a:lnTo>
                  <a:lnTo>
                    <a:pt x="48759" y="48759"/>
                  </a:lnTo>
                  <a:lnTo>
                    <a:pt x="0" y="48759"/>
                  </a:lnTo>
                  <a:close/>
                </a:path>
              </a:pathLst>
            </a:custGeom>
            <a:grpFill/>
            <a:ln w="16755" cap="flat">
              <a:noFill/>
              <a:prstDash val="solid"/>
              <a:miter/>
            </a:ln>
          </p:spPr>
          <p:txBody>
            <a:bodyPr rtlCol="0" anchor="ctr"/>
            <a:lstStyle/>
            <a:p>
              <a:endParaRPr lang="en-US" sz="2400"/>
            </a:p>
          </p:txBody>
        </p:sp>
        <p:sp>
          <p:nvSpPr>
            <p:cNvPr id="540" name="Freeform: Shape 539">
              <a:extLst>
                <a:ext uri="{FF2B5EF4-FFF2-40B4-BE49-F238E27FC236}">
                  <a16:creationId xmlns:a16="http://schemas.microsoft.com/office/drawing/2014/main" id="{B56DF82B-F0A2-4733-BE63-7611534B926C}"/>
                </a:ext>
              </a:extLst>
            </p:cNvPr>
            <p:cNvSpPr/>
            <p:nvPr/>
          </p:nvSpPr>
          <p:spPr>
            <a:xfrm rot="10800000">
              <a:off x="5133721" y="3397723"/>
              <a:ext cx="33511" cy="33511"/>
            </a:xfrm>
            <a:custGeom>
              <a:avLst/>
              <a:gdLst>
                <a:gd name="connsiteX0" fmla="*/ 0 w 33511"/>
                <a:gd name="connsiteY0" fmla="*/ 0 h 33511"/>
                <a:gd name="connsiteX1" fmla="*/ 48759 w 33511"/>
                <a:gd name="connsiteY1" fmla="*/ 0 h 33511"/>
                <a:gd name="connsiteX2" fmla="*/ 48759 w 33511"/>
                <a:gd name="connsiteY2" fmla="*/ 48759 h 33511"/>
                <a:gd name="connsiteX3" fmla="*/ 0 w 33511"/>
                <a:gd name="connsiteY3" fmla="*/ 4875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8759" y="0"/>
                  </a:lnTo>
                  <a:lnTo>
                    <a:pt x="48759" y="48759"/>
                  </a:lnTo>
                  <a:lnTo>
                    <a:pt x="0" y="48759"/>
                  </a:lnTo>
                  <a:close/>
                </a:path>
              </a:pathLst>
            </a:custGeom>
            <a:grpFill/>
            <a:ln w="16755" cap="flat">
              <a:noFill/>
              <a:prstDash val="solid"/>
              <a:miter/>
            </a:ln>
          </p:spPr>
          <p:txBody>
            <a:bodyPr rtlCol="0" anchor="ctr"/>
            <a:lstStyle/>
            <a:p>
              <a:endParaRPr lang="en-US" sz="2400"/>
            </a:p>
          </p:txBody>
        </p:sp>
        <p:sp>
          <p:nvSpPr>
            <p:cNvPr id="541" name="Freeform: Shape 540">
              <a:extLst>
                <a:ext uri="{FF2B5EF4-FFF2-40B4-BE49-F238E27FC236}">
                  <a16:creationId xmlns:a16="http://schemas.microsoft.com/office/drawing/2014/main" id="{165B6904-CC6F-4B46-B00B-BF99360B0C2B}"/>
                </a:ext>
              </a:extLst>
            </p:cNvPr>
            <p:cNvSpPr/>
            <p:nvPr/>
          </p:nvSpPr>
          <p:spPr>
            <a:xfrm rot="10800000">
              <a:off x="5054633" y="3518699"/>
              <a:ext cx="67023" cy="67023"/>
            </a:xfrm>
            <a:custGeom>
              <a:avLst/>
              <a:gdLst>
                <a:gd name="connsiteX0" fmla="*/ 0 w 67022"/>
                <a:gd name="connsiteY0" fmla="*/ 0 h 67022"/>
                <a:gd name="connsiteX1" fmla="*/ 80930 w 67022"/>
                <a:gd name="connsiteY1" fmla="*/ 0 h 67022"/>
                <a:gd name="connsiteX2" fmla="*/ 80930 w 67022"/>
                <a:gd name="connsiteY2" fmla="*/ 80930 h 67022"/>
                <a:gd name="connsiteX3" fmla="*/ 0 w 67022"/>
                <a:gd name="connsiteY3" fmla="*/ 80930 h 67022"/>
              </a:gdLst>
              <a:ahLst/>
              <a:cxnLst>
                <a:cxn ang="0">
                  <a:pos x="connsiteX0" y="connsiteY0"/>
                </a:cxn>
                <a:cxn ang="0">
                  <a:pos x="connsiteX1" y="connsiteY1"/>
                </a:cxn>
                <a:cxn ang="0">
                  <a:pos x="connsiteX2" y="connsiteY2"/>
                </a:cxn>
                <a:cxn ang="0">
                  <a:pos x="connsiteX3" y="connsiteY3"/>
                </a:cxn>
              </a:cxnLst>
              <a:rect l="l" t="t" r="r" b="b"/>
              <a:pathLst>
                <a:path w="67022" h="67022">
                  <a:moveTo>
                    <a:pt x="0" y="0"/>
                  </a:moveTo>
                  <a:lnTo>
                    <a:pt x="80930" y="0"/>
                  </a:lnTo>
                  <a:lnTo>
                    <a:pt x="80930" y="80930"/>
                  </a:lnTo>
                  <a:lnTo>
                    <a:pt x="0" y="80930"/>
                  </a:lnTo>
                  <a:close/>
                </a:path>
              </a:pathLst>
            </a:custGeom>
            <a:grpFill/>
            <a:ln w="16755" cap="flat">
              <a:noFill/>
              <a:prstDash val="solid"/>
              <a:miter/>
            </a:ln>
          </p:spPr>
          <p:txBody>
            <a:bodyPr rtlCol="0" anchor="ctr"/>
            <a:lstStyle/>
            <a:p>
              <a:endParaRPr lang="en-US" sz="2400"/>
            </a:p>
          </p:txBody>
        </p:sp>
        <p:sp>
          <p:nvSpPr>
            <p:cNvPr id="542" name="Freeform: Shape 541">
              <a:extLst>
                <a:ext uri="{FF2B5EF4-FFF2-40B4-BE49-F238E27FC236}">
                  <a16:creationId xmlns:a16="http://schemas.microsoft.com/office/drawing/2014/main" id="{8422C2DC-696A-4522-96C3-51C77D7C29D9}"/>
                </a:ext>
              </a:extLst>
            </p:cNvPr>
            <p:cNvSpPr/>
            <p:nvPr/>
          </p:nvSpPr>
          <p:spPr>
            <a:xfrm rot="10800000">
              <a:off x="5000010" y="3668496"/>
              <a:ext cx="33511" cy="33511"/>
            </a:xfrm>
            <a:custGeom>
              <a:avLst/>
              <a:gdLst>
                <a:gd name="connsiteX0" fmla="*/ 0 w 33511"/>
                <a:gd name="connsiteY0" fmla="*/ 0 h 33511"/>
                <a:gd name="connsiteX1" fmla="*/ 44403 w 33511"/>
                <a:gd name="connsiteY1" fmla="*/ 0 h 33511"/>
                <a:gd name="connsiteX2" fmla="*/ 44403 w 33511"/>
                <a:gd name="connsiteY2" fmla="*/ 44402 h 33511"/>
                <a:gd name="connsiteX3" fmla="*/ 0 w 33511"/>
                <a:gd name="connsiteY3" fmla="*/ 44402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4403" y="0"/>
                  </a:lnTo>
                  <a:lnTo>
                    <a:pt x="44403" y="44402"/>
                  </a:lnTo>
                  <a:lnTo>
                    <a:pt x="0" y="44402"/>
                  </a:lnTo>
                  <a:close/>
                </a:path>
              </a:pathLst>
            </a:custGeom>
            <a:grpFill/>
            <a:ln w="16755" cap="flat">
              <a:noFill/>
              <a:prstDash val="solid"/>
              <a:miter/>
            </a:ln>
          </p:spPr>
          <p:txBody>
            <a:bodyPr rtlCol="0" anchor="ctr"/>
            <a:lstStyle/>
            <a:p>
              <a:endParaRPr lang="en-US" sz="2400"/>
            </a:p>
          </p:txBody>
        </p:sp>
        <p:sp>
          <p:nvSpPr>
            <p:cNvPr id="543" name="Freeform: Shape 542">
              <a:extLst>
                <a:ext uri="{FF2B5EF4-FFF2-40B4-BE49-F238E27FC236}">
                  <a16:creationId xmlns:a16="http://schemas.microsoft.com/office/drawing/2014/main" id="{68ACE0EF-2D4A-4C57-B6B1-24DA9176D1AF}"/>
                </a:ext>
              </a:extLst>
            </p:cNvPr>
            <p:cNvSpPr/>
            <p:nvPr/>
          </p:nvSpPr>
          <p:spPr>
            <a:xfrm rot="10800000">
              <a:off x="5334789" y="1687968"/>
              <a:ext cx="16756" cy="16756"/>
            </a:xfrm>
            <a:custGeom>
              <a:avLst/>
              <a:gdLst>
                <a:gd name="connsiteX0" fmla="*/ 0 w 0"/>
                <a:gd name="connsiteY0" fmla="*/ 0 h 0"/>
                <a:gd name="connsiteX1" fmla="*/ 12734 w 0"/>
                <a:gd name="connsiteY1" fmla="*/ 0 h 0"/>
                <a:gd name="connsiteX2" fmla="*/ 12734 w 0"/>
                <a:gd name="connsiteY2" fmla="*/ 12734 h 0"/>
                <a:gd name="connsiteX3" fmla="*/ 0 w 0"/>
                <a:gd name="connsiteY3" fmla="*/ 12734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734" y="0"/>
                  </a:lnTo>
                  <a:lnTo>
                    <a:pt x="12734" y="12734"/>
                  </a:lnTo>
                  <a:lnTo>
                    <a:pt x="0" y="12734"/>
                  </a:lnTo>
                  <a:close/>
                </a:path>
              </a:pathLst>
            </a:custGeom>
            <a:grpFill/>
            <a:ln w="16755" cap="flat">
              <a:noFill/>
              <a:prstDash val="solid"/>
              <a:miter/>
            </a:ln>
          </p:spPr>
          <p:txBody>
            <a:bodyPr rtlCol="0" anchor="ctr"/>
            <a:lstStyle/>
            <a:p>
              <a:endParaRPr lang="en-US" sz="2400"/>
            </a:p>
          </p:txBody>
        </p:sp>
        <p:sp>
          <p:nvSpPr>
            <p:cNvPr id="544" name="Freeform: Shape 543">
              <a:extLst>
                <a:ext uri="{FF2B5EF4-FFF2-40B4-BE49-F238E27FC236}">
                  <a16:creationId xmlns:a16="http://schemas.microsoft.com/office/drawing/2014/main" id="{97C017AA-08A9-45D2-9E31-CCB9AB55C019}"/>
                </a:ext>
              </a:extLst>
            </p:cNvPr>
            <p:cNvSpPr/>
            <p:nvPr/>
          </p:nvSpPr>
          <p:spPr>
            <a:xfrm rot="10800000">
              <a:off x="5378018" y="1839272"/>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545" name="Freeform: Shape 544">
              <a:extLst>
                <a:ext uri="{FF2B5EF4-FFF2-40B4-BE49-F238E27FC236}">
                  <a16:creationId xmlns:a16="http://schemas.microsoft.com/office/drawing/2014/main" id="{F66534B9-3460-4F99-9A27-A4D863D31326}"/>
                </a:ext>
              </a:extLst>
            </p:cNvPr>
            <p:cNvSpPr/>
            <p:nvPr/>
          </p:nvSpPr>
          <p:spPr>
            <a:xfrm rot="10800000">
              <a:off x="5408179" y="1987896"/>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546" name="Freeform: Shape 545">
              <a:extLst>
                <a:ext uri="{FF2B5EF4-FFF2-40B4-BE49-F238E27FC236}">
                  <a16:creationId xmlns:a16="http://schemas.microsoft.com/office/drawing/2014/main" id="{DA605144-F585-4E51-B5D4-F8E41EB83878}"/>
                </a:ext>
              </a:extLst>
            </p:cNvPr>
            <p:cNvSpPr/>
            <p:nvPr/>
          </p:nvSpPr>
          <p:spPr>
            <a:xfrm rot="10800000">
              <a:off x="5429793" y="2137860"/>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547" name="Freeform: Shape 546">
              <a:extLst>
                <a:ext uri="{FF2B5EF4-FFF2-40B4-BE49-F238E27FC236}">
                  <a16:creationId xmlns:a16="http://schemas.microsoft.com/office/drawing/2014/main" id="{5EA9701E-5E5F-42D5-9338-FB62866D3A12}"/>
                </a:ext>
              </a:extLst>
            </p:cNvPr>
            <p:cNvSpPr/>
            <p:nvPr/>
          </p:nvSpPr>
          <p:spPr>
            <a:xfrm rot="10800000">
              <a:off x="5442695" y="2288829"/>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548" name="Freeform: Shape 547">
              <a:extLst>
                <a:ext uri="{FF2B5EF4-FFF2-40B4-BE49-F238E27FC236}">
                  <a16:creationId xmlns:a16="http://schemas.microsoft.com/office/drawing/2014/main" id="{6D598D95-89FA-4086-AA6B-51970C3EB90D}"/>
                </a:ext>
              </a:extLst>
            </p:cNvPr>
            <p:cNvSpPr/>
            <p:nvPr/>
          </p:nvSpPr>
          <p:spPr>
            <a:xfrm rot="10800000">
              <a:off x="5447052" y="2440468"/>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549" name="Freeform: Shape 548">
              <a:extLst>
                <a:ext uri="{FF2B5EF4-FFF2-40B4-BE49-F238E27FC236}">
                  <a16:creationId xmlns:a16="http://schemas.microsoft.com/office/drawing/2014/main" id="{117E3170-8563-42BA-8A8A-0D3602D9636D}"/>
                </a:ext>
              </a:extLst>
            </p:cNvPr>
            <p:cNvSpPr/>
            <p:nvPr/>
          </p:nvSpPr>
          <p:spPr>
            <a:xfrm rot="10800000">
              <a:off x="5442695" y="2591940"/>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550" name="Freeform: Shape 549">
              <a:extLst>
                <a:ext uri="{FF2B5EF4-FFF2-40B4-BE49-F238E27FC236}">
                  <a16:creationId xmlns:a16="http://schemas.microsoft.com/office/drawing/2014/main" id="{3D992223-CA48-4E0B-AEF2-647F4E24DAEB}"/>
                </a:ext>
              </a:extLst>
            </p:cNvPr>
            <p:cNvSpPr/>
            <p:nvPr/>
          </p:nvSpPr>
          <p:spPr>
            <a:xfrm rot="10800000">
              <a:off x="5397455" y="2710738"/>
              <a:ext cx="83779" cy="83779"/>
            </a:xfrm>
            <a:custGeom>
              <a:avLst/>
              <a:gdLst>
                <a:gd name="connsiteX0" fmla="*/ 0 w 83778"/>
                <a:gd name="connsiteY0" fmla="*/ 0 h 83778"/>
                <a:gd name="connsiteX1" fmla="*/ 91821 w 83778"/>
                <a:gd name="connsiteY1" fmla="*/ 0 h 83778"/>
                <a:gd name="connsiteX2" fmla="*/ 91821 w 83778"/>
                <a:gd name="connsiteY2" fmla="*/ 91821 h 83778"/>
                <a:gd name="connsiteX3" fmla="*/ 0 w 83778"/>
                <a:gd name="connsiteY3" fmla="*/ 91821 h 83778"/>
              </a:gdLst>
              <a:ahLst/>
              <a:cxnLst>
                <a:cxn ang="0">
                  <a:pos x="connsiteX0" y="connsiteY0"/>
                </a:cxn>
                <a:cxn ang="0">
                  <a:pos x="connsiteX1" y="connsiteY1"/>
                </a:cxn>
                <a:cxn ang="0">
                  <a:pos x="connsiteX2" y="connsiteY2"/>
                </a:cxn>
                <a:cxn ang="0">
                  <a:pos x="connsiteX3" y="connsiteY3"/>
                </a:cxn>
              </a:cxnLst>
              <a:rect l="l" t="t" r="r" b="b"/>
              <a:pathLst>
                <a:path w="83778" h="83778">
                  <a:moveTo>
                    <a:pt x="0" y="0"/>
                  </a:moveTo>
                  <a:lnTo>
                    <a:pt x="91821" y="0"/>
                  </a:lnTo>
                  <a:lnTo>
                    <a:pt x="91821" y="91821"/>
                  </a:lnTo>
                  <a:lnTo>
                    <a:pt x="0" y="91821"/>
                  </a:lnTo>
                  <a:close/>
                </a:path>
              </a:pathLst>
            </a:custGeom>
            <a:grpFill/>
            <a:ln w="16755" cap="flat">
              <a:noFill/>
              <a:prstDash val="solid"/>
              <a:miter/>
            </a:ln>
          </p:spPr>
          <p:txBody>
            <a:bodyPr rtlCol="0" anchor="ctr"/>
            <a:lstStyle/>
            <a:p>
              <a:endParaRPr lang="en-US" sz="2400"/>
            </a:p>
          </p:txBody>
        </p:sp>
        <p:sp>
          <p:nvSpPr>
            <p:cNvPr id="551" name="Freeform: Shape 550">
              <a:extLst>
                <a:ext uri="{FF2B5EF4-FFF2-40B4-BE49-F238E27FC236}">
                  <a16:creationId xmlns:a16="http://schemas.microsoft.com/office/drawing/2014/main" id="{5464A7C1-00F2-44E7-9B5C-373598B9806F}"/>
                </a:ext>
              </a:extLst>
            </p:cNvPr>
            <p:cNvSpPr/>
            <p:nvPr/>
          </p:nvSpPr>
          <p:spPr>
            <a:xfrm rot="10800000">
              <a:off x="5376008" y="2860702"/>
              <a:ext cx="83779" cy="83779"/>
            </a:xfrm>
            <a:custGeom>
              <a:avLst/>
              <a:gdLst>
                <a:gd name="connsiteX0" fmla="*/ 0 w 83778"/>
                <a:gd name="connsiteY0" fmla="*/ 0 h 83778"/>
                <a:gd name="connsiteX1" fmla="*/ 91821 w 83778"/>
                <a:gd name="connsiteY1" fmla="*/ 0 h 83778"/>
                <a:gd name="connsiteX2" fmla="*/ 91821 w 83778"/>
                <a:gd name="connsiteY2" fmla="*/ 91821 h 83778"/>
                <a:gd name="connsiteX3" fmla="*/ 0 w 83778"/>
                <a:gd name="connsiteY3" fmla="*/ 91821 h 83778"/>
              </a:gdLst>
              <a:ahLst/>
              <a:cxnLst>
                <a:cxn ang="0">
                  <a:pos x="connsiteX0" y="connsiteY0"/>
                </a:cxn>
                <a:cxn ang="0">
                  <a:pos x="connsiteX1" y="connsiteY1"/>
                </a:cxn>
                <a:cxn ang="0">
                  <a:pos x="connsiteX2" y="connsiteY2"/>
                </a:cxn>
                <a:cxn ang="0">
                  <a:pos x="connsiteX3" y="connsiteY3"/>
                </a:cxn>
              </a:cxnLst>
              <a:rect l="l" t="t" r="r" b="b"/>
              <a:pathLst>
                <a:path w="83778" h="83778">
                  <a:moveTo>
                    <a:pt x="0" y="0"/>
                  </a:moveTo>
                  <a:lnTo>
                    <a:pt x="91821" y="0"/>
                  </a:lnTo>
                  <a:lnTo>
                    <a:pt x="91821" y="91821"/>
                  </a:lnTo>
                  <a:lnTo>
                    <a:pt x="0" y="91821"/>
                  </a:lnTo>
                  <a:close/>
                </a:path>
              </a:pathLst>
            </a:custGeom>
            <a:grpFill/>
            <a:ln w="16755" cap="flat">
              <a:noFill/>
              <a:prstDash val="solid"/>
              <a:miter/>
            </a:ln>
          </p:spPr>
          <p:txBody>
            <a:bodyPr rtlCol="0" anchor="ctr"/>
            <a:lstStyle/>
            <a:p>
              <a:endParaRPr lang="en-US" sz="2400"/>
            </a:p>
          </p:txBody>
        </p:sp>
        <p:sp>
          <p:nvSpPr>
            <p:cNvPr id="552" name="Freeform: Shape 551">
              <a:extLst>
                <a:ext uri="{FF2B5EF4-FFF2-40B4-BE49-F238E27FC236}">
                  <a16:creationId xmlns:a16="http://schemas.microsoft.com/office/drawing/2014/main" id="{CE1F6A48-8F3A-43E6-A125-EFEB55CD5FF8}"/>
                </a:ext>
              </a:extLst>
            </p:cNvPr>
            <p:cNvSpPr/>
            <p:nvPr/>
          </p:nvSpPr>
          <p:spPr>
            <a:xfrm rot="10800000">
              <a:off x="5373663" y="3037140"/>
              <a:ext cx="33511" cy="33511"/>
            </a:xfrm>
            <a:custGeom>
              <a:avLst/>
              <a:gdLst>
                <a:gd name="connsiteX0" fmla="*/ 0 w 33511"/>
                <a:gd name="connsiteY0" fmla="*/ 0 h 33511"/>
                <a:gd name="connsiteX1" fmla="*/ 46916 w 33511"/>
                <a:gd name="connsiteY1" fmla="*/ 0 h 33511"/>
                <a:gd name="connsiteX2" fmla="*/ 46916 w 33511"/>
                <a:gd name="connsiteY2" fmla="*/ 46916 h 33511"/>
                <a:gd name="connsiteX3" fmla="*/ 0 w 33511"/>
                <a:gd name="connsiteY3" fmla="*/ 46916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6916" y="0"/>
                  </a:lnTo>
                  <a:lnTo>
                    <a:pt x="46916" y="46916"/>
                  </a:lnTo>
                  <a:lnTo>
                    <a:pt x="0" y="46916"/>
                  </a:lnTo>
                  <a:close/>
                </a:path>
              </a:pathLst>
            </a:custGeom>
            <a:grpFill/>
            <a:ln w="16755" cap="flat">
              <a:noFill/>
              <a:prstDash val="solid"/>
              <a:miter/>
            </a:ln>
          </p:spPr>
          <p:txBody>
            <a:bodyPr rtlCol="0" anchor="ctr"/>
            <a:lstStyle/>
            <a:p>
              <a:endParaRPr lang="en-US" sz="2400"/>
            </a:p>
          </p:txBody>
        </p:sp>
        <p:sp>
          <p:nvSpPr>
            <p:cNvPr id="553" name="Freeform: Shape 552">
              <a:extLst>
                <a:ext uri="{FF2B5EF4-FFF2-40B4-BE49-F238E27FC236}">
                  <a16:creationId xmlns:a16="http://schemas.microsoft.com/office/drawing/2014/main" id="{067DC0C8-5839-4EA9-B23A-470D0482D62C}"/>
                </a:ext>
              </a:extLst>
            </p:cNvPr>
            <p:cNvSpPr/>
            <p:nvPr/>
          </p:nvSpPr>
          <p:spPr>
            <a:xfrm rot="10800000">
              <a:off x="5335124" y="3183753"/>
              <a:ext cx="33511" cy="33511"/>
            </a:xfrm>
            <a:custGeom>
              <a:avLst/>
              <a:gdLst>
                <a:gd name="connsiteX0" fmla="*/ 0 w 33511"/>
                <a:gd name="connsiteY0" fmla="*/ 0 h 33511"/>
                <a:gd name="connsiteX1" fmla="*/ 46916 w 33511"/>
                <a:gd name="connsiteY1" fmla="*/ 0 h 33511"/>
                <a:gd name="connsiteX2" fmla="*/ 46916 w 33511"/>
                <a:gd name="connsiteY2" fmla="*/ 46916 h 33511"/>
                <a:gd name="connsiteX3" fmla="*/ 0 w 33511"/>
                <a:gd name="connsiteY3" fmla="*/ 46916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6916" y="0"/>
                  </a:lnTo>
                  <a:lnTo>
                    <a:pt x="46916" y="46916"/>
                  </a:lnTo>
                  <a:lnTo>
                    <a:pt x="0" y="46916"/>
                  </a:lnTo>
                  <a:close/>
                </a:path>
              </a:pathLst>
            </a:custGeom>
            <a:grpFill/>
            <a:ln w="16755" cap="flat">
              <a:noFill/>
              <a:prstDash val="solid"/>
              <a:miter/>
            </a:ln>
          </p:spPr>
          <p:txBody>
            <a:bodyPr rtlCol="0" anchor="ctr"/>
            <a:lstStyle/>
            <a:p>
              <a:endParaRPr lang="en-US" sz="2400"/>
            </a:p>
          </p:txBody>
        </p:sp>
        <p:sp>
          <p:nvSpPr>
            <p:cNvPr id="554" name="Freeform: Shape 553">
              <a:extLst>
                <a:ext uri="{FF2B5EF4-FFF2-40B4-BE49-F238E27FC236}">
                  <a16:creationId xmlns:a16="http://schemas.microsoft.com/office/drawing/2014/main" id="{56265088-8A87-4EA3-85CF-410E3F957D22}"/>
                </a:ext>
              </a:extLst>
            </p:cNvPr>
            <p:cNvSpPr/>
            <p:nvPr/>
          </p:nvSpPr>
          <p:spPr>
            <a:xfrm rot="10800000">
              <a:off x="5262571" y="3302215"/>
              <a:ext cx="83779" cy="83779"/>
            </a:xfrm>
            <a:custGeom>
              <a:avLst/>
              <a:gdLst>
                <a:gd name="connsiteX0" fmla="*/ 0 w 83778"/>
                <a:gd name="connsiteY0" fmla="*/ 0 h 83778"/>
                <a:gd name="connsiteX1" fmla="*/ 96010 w 83778"/>
                <a:gd name="connsiteY1" fmla="*/ 0 h 83778"/>
                <a:gd name="connsiteX2" fmla="*/ 96010 w 83778"/>
                <a:gd name="connsiteY2" fmla="*/ 96010 h 83778"/>
                <a:gd name="connsiteX3" fmla="*/ 0 w 83778"/>
                <a:gd name="connsiteY3" fmla="*/ 96010 h 83778"/>
              </a:gdLst>
              <a:ahLst/>
              <a:cxnLst>
                <a:cxn ang="0">
                  <a:pos x="connsiteX0" y="connsiteY0"/>
                </a:cxn>
                <a:cxn ang="0">
                  <a:pos x="connsiteX1" y="connsiteY1"/>
                </a:cxn>
                <a:cxn ang="0">
                  <a:pos x="connsiteX2" y="connsiteY2"/>
                </a:cxn>
                <a:cxn ang="0">
                  <a:pos x="connsiteX3" y="connsiteY3"/>
                </a:cxn>
              </a:cxnLst>
              <a:rect l="l" t="t" r="r" b="b"/>
              <a:pathLst>
                <a:path w="83778" h="83778">
                  <a:moveTo>
                    <a:pt x="0" y="0"/>
                  </a:moveTo>
                  <a:lnTo>
                    <a:pt x="96010" y="0"/>
                  </a:lnTo>
                  <a:lnTo>
                    <a:pt x="96010" y="96010"/>
                  </a:lnTo>
                  <a:lnTo>
                    <a:pt x="0" y="96010"/>
                  </a:lnTo>
                  <a:close/>
                </a:path>
              </a:pathLst>
            </a:custGeom>
            <a:grpFill/>
            <a:ln w="16755" cap="flat">
              <a:noFill/>
              <a:prstDash val="solid"/>
              <a:miter/>
            </a:ln>
          </p:spPr>
          <p:txBody>
            <a:bodyPr rtlCol="0" anchor="ctr"/>
            <a:lstStyle/>
            <a:p>
              <a:endParaRPr lang="en-US" sz="2400"/>
            </a:p>
          </p:txBody>
        </p:sp>
        <p:sp>
          <p:nvSpPr>
            <p:cNvPr id="555" name="Freeform: Shape 554">
              <a:extLst>
                <a:ext uri="{FF2B5EF4-FFF2-40B4-BE49-F238E27FC236}">
                  <a16:creationId xmlns:a16="http://schemas.microsoft.com/office/drawing/2014/main" id="{AE931A20-BBE5-4934-BCD1-1FB8014FADE3}"/>
                </a:ext>
              </a:extLst>
            </p:cNvPr>
            <p:cNvSpPr/>
            <p:nvPr/>
          </p:nvSpPr>
          <p:spPr>
            <a:xfrm rot="10800000">
              <a:off x="5209288" y="3445141"/>
              <a:ext cx="83779" cy="83779"/>
            </a:xfrm>
            <a:custGeom>
              <a:avLst/>
              <a:gdLst>
                <a:gd name="connsiteX0" fmla="*/ 0 w 83778"/>
                <a:gd name="connsiteY0" fmla="*/ 0 h 83778"/>
                <a:gd name="connsiteX1" fmla="*/ 99362 w 83778"/>
                <a:gd name="connsiteY1" fmla="*/ 0 h 83778"/>
                <a:gd name="connsiteX2" fmla="*/ 99362 w 83778"/>
                <a:gd name="connsiteY2" fmla="*/ 99361 h 83778"/>
                <a:gd name="connsiteX3" fmla="*/ 0 w 83778"/>
                <a:gd name="connsiteY3" fmla="*/ 99361 h 83778"/>
              </a:gdLst>
              <a:ahLst/>
              <a:cxnLst>
                <a:cxn ang="0">
                  <a:pos x="connsiteX0" y="connsiteY0"/>
                </a:cxn>
                <a:cxn ang="0">
                  <a:pos x="connsiteX1" y="connsiteY1"/>
                </a:cxn>
                <a:cxn ang="0">
                  <a:pos x="connsiteX2" y="connsiteY2"/>
                </a:cxn>
                <a:cxn ang="0">
                  <a:pos x="connsiteX3" y="connsiteY3"/>
                </a:cxn>
              </a:cxnLst>
              <a:rect l="l" t="t" r="r" b="b"/>
              <a:pathLst>
                <a:path w="83778" h="83778">
                  <a:moveTo>
                    <a:pt x="0" y="0"/>
                  </a:moveTo>
                  <a:lnTo>
                    <a:pt x="99362" y="0"/>
                  </a:lnTo>
                  <a:lnTo>
                    <a:pt x="99362" y="99361"/>
                  </a:lnTo>
                  <a:lnTo>
                    <a:pt x="0" y="99361"/>
                  </a:lnTo>
                  <a:close/>
                </a:path>
              </a:pathLst>
            </a:custGeom>
            <a:grpFill/>
            <a:ln w="16755" cap="flat">
              <a:noFill/>
              <a:prstDash val="solid"/>
              <a:miter/>
            </a:ln>
          </p:spPr>
          <p:txBody>
            <a:bodyPr rtlCol="0" anchor="ctr"/>
            <a:lstStyle/>
            <a:p>
              <a:endParaRPr lang="en-US" sz="2400"/>
            </a:p>
          </p:txBody>
        </p:sp>
        <p:sp>
          <p:nvSpPr>
            <p:cNvPr id="556" name="Freeform: Shape 555">
              <a:extLst>
                <a:ext uri="{FF2B5EF4-FFF2-40B4-BE49-F238E27FC236}">
                  <a16:creationId xmlns:a16="http://schemas.microsoft.com/office/drawing/2014/main" id="{BE1486CE-74F5-4874-9D10-6D7575A447DA}"/>
                </a:ext>
              </a:extLst>
            </p:cNvPr>
            <p:cNvSpPr/>
            <p:nvPr/>
          </p:nvSpPr>
          <p:spPr>
            <a:xfrm rot="10800000">
              <a:off x="5144611" y="3581365"/>
              <a:ext cx="83779" cy="83779"/>
            </a:xfrm>
            <a:custGeom>
              <a:avLst/>
              <a:gdLst>
                <a:gd name="connsiteX0" fmla="*/ 0 w 83778"/>
                <a:gd name="connsiteY0" fmla="*/ 0 h 83778"/>
                <a:gd name="connsiteX1" fmla="*/ 96010 w 83778"/>
                <a:gd name="connsiteY1" fmla="*/ 0 h 83778"/>
                <a:gd name="connsiteX2" fmla="*/ 96010 w 83778"/>
                <a:gd name="connsiteY2" fmla="*/ 96010 h 83778"/>
                <a:gd name="connsiteX3" fmla="*/ 0 w 83778"/>
                <a:gd name="connsiteY3" fmla="*/ 96010 h 83778"/>
              </a:gdLst>
              <a:ahLst/>
              <a:cxnLst>
                <a:cxn ang="0">
                  <a:pos x="connsiteX0" y="connsiteY0"/>
                </a:cxn>
                <a:cxn ang="0">
                  <a:pos x="connsiteX1" y="connsiteY1"/>
                </a:cxn>
                <a:cxn ang="0">
                  <a:pos x="connsiteX2" y="connsiteY2"/>
                </a:cxn>
                <a:cxn ang="0">
                  <a:pos x="connsiteX3" y="connsiteY3"/>
                </a:cxn>
              </a:cxnLst>
              <a:rect l="l" t="t" r="r" b="b"/>
              <a:pathLst>
                <a:path w="83778" h="83778">
                  <a:moveTo>
                    <a:pt x="0" y="0"/>
                  </a:moveTo>
                  <a:lnTo>
                    <a:pt x="96010" y="0"/>
                  </a:lnTo>
                  <a:lnTo>
                    <a:pt x="96010" y="96010"/>
                  </a:lnTo>
                  <a:lnTo>
                    <a:pt x="0" y="96010"/>
                  </a:lnTo>
                  <a:close/>
                </a:path>
              </a:pathLst>
            </a:custGeom>
            <a:grpFill/>
            <a:ln w="16755" cap="flat">
              <a:noFill/>
              <a:prstDash val="solid"/>
              <a:miter/>
            </a:ln>
          </p:spPr>
          <p:txBody>
            <a:bodyPr rtlCol="0" anchor="ctr"/>
            <a:lstStyle/>
            <a:p>
              <a:endParaRPr lang="en-US" sz="2400"/>
            </a:p>
          </p:txBody>
        </p:sp>
        <p:sp>
          <p:nvSpPr>
            <p:cNvPr id="557" name="Freeform: Shape 556">
              <a:extLst>
                <a:ext uri="{FF2B5EF4-FFF2-40B4-BE49-F238E27FC236}">
                  <a16:creationId xmlns:a16="http://schemas.microsoft.com/office/drawing/2014/main" id="{A91F2ECC-6023-472F-B857-B75DC7244BF9}"/>
                </a:ext>
              </a:extLst>
            </p:cNvPr>
            <p:cNvSpPr/>
            <p:nvPr/>
          </p:nvSpPr>
          <p:spPr>
            <a:xfrm rot="10800000">
              <a:off x="5077253" y="3718595"/>
              <a:ext cx="67023" cy="67023"/>
            </a:xfrm>
            <a:custGeom>
              <a:avLst/>
              <a:gdLst>
                <a:gd name="connsiteX0" fmla="*/ 0 w 67022"/>
                <a:gd name="connsiteY0" fmla="*/ 0 h 67022"/>
                <a:gd name="connsiteX1" fmla="*/ 69034 w 67022"/>
                <a:gd name="connsiteY1" fmla="*/ 0 h 67022"/>
                <a:gd name="connsiteX2" fmla="*/ 69034 w 67022"/>
                <a:gd name="connsiteY2" fmla="*/ 69034 h 67022"/>
                <a:gd name="connsiteX3" fmla="*/ 0 w 67022"/>
                <a:gd name="connsiteY3" fmla="*/ 69034 h 67022"/>
              </a:gdLst>
              <a:ahLst/>
              <a:cxnLst>
                <a:cxn ang="0">
                  <a:pos x="connsiteX0" y="connsiteY0"/>
                </a:cxn>
                <a:cxn ang="0">
                  <a:pos x="connsiteX1" y="connsiteY1"/>
                </a:cxn>
                <a:cxn ang="0">
                  <a:pos x="connsiteX2" y="connsiteY2"/>
                </a:cxn>
                <a:cxn ang="0">
                  <a:pos x="connsiteX3" y="connsiteY3"/>
                </a:cxn>
              </a:cxnLst>
              <a:rect l="l" t="t" r="r" b="b"/>
              <a:pathLst>
                <a:path w="67022" h="67022">
                  <a:moveTo>
                    <a:pt x="0" y="0"/>
                  </a:moveTo>
                  <a:lnTo>
                    <a:pt x="69034" y="0"/>
                  </a:lnTo>
                  <a:lnTo>
                    <a:pt x="69034" y="69034"/>
                  </a:lnTo>
                  <a:lnTo>
                    <a:pt x="0" y="69034"/>
                  </a:lnTo>
                  <a:close/>
                </a:path>
              </a:pathLst>
            </a:custGeom>
            <a:grpFill/>
            <a:ln w="16755" cap="flat">
              <a:noFill/>
              <a:prstDash val="solid"/>
              <a:miter/>
            </a:ln>
          </p:spPr>
          <p:txBody>
            <a:bodyPr rtlCol="0" anchor="ctr"/>
            <a:lstStyle/>
            <a:p>
              <a:endParaRPr lang="en-US" sz="2400"/>
            </a:p>
          </p:txBody>
        </p:sp>
        <p:sp>
          <p:nvSpPr>
            <p:cNvPr id="558" name="Freeform: Shape 557">
              <a:extLst>
                <a:ext uri="{FF2B5EF4-FFF2-40B4-BE49-F238E27FC236}">
                  <a16:creationId xmlns:a16="http://schemas.microsoft.com/office/drawing/2014/main" id="{6672381E-3CFB-456B-A6BF-09536157B2C8}"/>
                </a:ext>
              </a:extLst>
            </p:cNvPr>
            <p:cNvSpPr/>
            <p:nvPr/>
          </p:nvSpPr>
          <p:spPr>
            <a:xfrm rot="10800000">
              <a:off x="5438674" y="1614411"/>
              <a:ext cx="16756" cy="16756"/>
            </a:xfrm>
            <a:custGeom>
              <a:avLst/>
              <a:gdLst>
                <a:gd name="connsiteX0" fmla="*/ 0 w 0"/>
                <a:gd name="connsiteY0" fmla="*/ 0 h 0"/>
                <a:gd name="connsiteX1" fmla="*/ 12734 w 0"/>
                <a:gd name="connsiteY1" fmla="*/ 0 h 0"/>
                <a:gd name="connsiteX2" fmla="*/ 12734 w 0"/>
                <a:gd name="connsiteY2" fmla="*/ 12735 h 0"/>
                <a:gd name="connsiteX3" fmla="*/ 0 w 0"/>
                <a:gd name="connsiteY3" fmla="*/ 12735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734" y="0"/>
                  </a:lnTo>
                  <a:lnTo>
                    <a:pt x="12734" y="12735"/>
                  </a:lnTo>
                  <a:lnTo>
                    <a:pt x="0" y="12735"/>
                  </a:lnTo>
                  <a:close/>
                </a:path>
              </a:pathLst>
            </a:custGeom>
            <a:grpFill/>
            <a:ln w="16755" cap="flat">
              <a:noFill/>
              <a:prstDash val="solid"/>
              <a:miter/>
            </a:ln>
          </p:spPr>
          <p:txBody>
            <a:bodyPr rtlCol="0" anchor="ctr"/>
            <a:lstStyle/>
            <a:p>
              <a:endParaRPr lang="en-US" sz="2400"/>
            </a:p>
          </p:txBody>
        </p:sp>
        <p:sp>
          <p:nvSpPr>
            <p:cNvPr id="559" name="Freeform: Shape 558">
              <a:extLst>
                <a:ext uri="{FF2B5EF4-FFF2-40B4-BE49-F238E27FC236}">
                  <a16:creationId xmlns:a16="http://schemas.microsoft.com/office/drawing/2014/main" id="{FF5E5903-4D76-4197-97B2-C6B5F332B351}"/>
                </a:ext>
              </a:extLst>
            </p:cNvPr>
            <p:cNvSpPr/>
            <p:nvPr/>
          </p:nvSpPr>
          <p:spPr>
            <a:xfrm rot="10800000">
              <a:off x="5465819" y="1746614"/>
              <a:ext cx="50267" cy="50267"/>
            </a:xfrm>
            <a:custGeom>
              <a:avLst/>
              <a:gdLst>
                <a:gd name="connsiteX0" fmla="*/ 0 w 50267"/>
                <a:gd name="connsiteY0" fmla="*/ 0 h 50267"/>
                <a:gd name="connsiteX1" fmla="*/ 52445 w 50267"/>
                <a:gd name="connsiteY1" fmla="*/ 0 h 50267"/>
                <a:gd name="connsiteX2" fmla="*/ 52445 w 50267"/>
                <a:gd name="connsiteY2" fmla="*/ 52445 h 50267"/>
                <a:gd name="connsiteX3" fmla="*/ 0 w 50267"/>
                <a:gd name="connsiteY3" fmla="*/ 52445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445" y="0"/>
                  </a:lnTo>
                  <a:lnTo>
                    <a:pt x="52445" y="52445"/>
                  </a:lnTo>
                  <a:lnTo>
                    <a:pt x="0" y="52445"/>
                  </a:lnTo>
                  <a:close/>
                </a:path>
              </a:pathLst>
            </a:custGeom>
            <a:grpFill/>
            <a:ln w="16755" cap="flat">
              <a:noFill/>
              <a:prstDash val="solid"/>
              <a:miter/>
            </a:ln>
          </p:spPr>
          <p:txBody>
            <a:bodyPr rtlCol="0" anchor="ctr"/>
            <a:lstStyle/>
            <a:p>
              <a:endParaRPr lang="en-US" sz="2400"/>
            </a:p>
          </p:txBody>
        </p:sp>
        <p:sp>
          <p:nvSpPr>
            <p:cNvPr id="560" name="Freeform: Shape 559">
              <a:extLst>
                <a:ext uri="{FF2B5EF4-FFF2-40B4-BE49-F238E27FC236}">
                  <a16:creationId xmlns:a16="http://schemas.microsoft.com/office/drawing/2014/main" id="{F8C88D6B-CAE8-46E4-9E85-20574F9D4233}"/>
                </a:ext>
              </a:extLst>
            </p:cNvPr>
            <p:cNvSpPr/>
            <p:nvPr/>
          </p:nvSpPr>
          <p:spPr>
            <a:xfrm rot="10800000">
              <a:off x="5498828" y="1894734"/>
              <a:ext cx="50267" cy="50267"/>
            </a:xfrm>
            <a:custGeom>
              <a:avLst/>
              <a:gdLst>
                <a:gd name="connsiteX0" fmla="*/ 0 w 50267"/>
                <a:gd name="connsiteY0" fmla="*/ 0 h 50267"/>
                <a:gd name="connsiteX1" fmla="*/ 52445 w 50267"/>
                <a:gd name="connsiteY1" fmla="*/ 0 h 50267"/>
                <a:gd name="connsiteX2" fmla="*/ 52445 w 50267"/>
                <a:gd name="connsiteY2" fmla="*/ 52445 h 50267"/>
                <a:gd name="connsiteX3" fmla="*/ 0 w 50267"/>
                <a:gd name="connsiteY3" fmla="*/ 52445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445" y="0"/>
                  </a:lnTo>
                  <a:lnTo>
                    <a:pt x="52445" y="52445"/>
                  </a:lnTo>
                  <a:lnTo>
                    <a:pt x="0" y="52445"/>
                  </a:lnTo>
                  <a:close/>
                </a:path>
              </a:pathLst>
            </a:custGeom>
            <a:grpFill/>
            <a:ln w="16755" cap="flat">
              <a:noFill/>
              <a:prstDash val="solid"/>
              <a:miter/>
            </a:ln>
          </p:spPr>
          <p:txBody>
            <a:bodyPr rtlCol="0" anchor="ctr"/>
            <a:lstStyle/>
            <a:p>
              <a:endParaRPr lang="en-US" sz="2400"/>
            </a:p>
          </p:txBody>
        </p:sp>
        <p:sp>
          <p:nvSpPr>
            <p:cNvPr id="561" name="Freeform: Shape 560">
              <a:extLst>
                <a:ext uri="{FF2B5EF4-FFF2-40B4-BE49-F238E27FC236}">
                  <a16:creationId xmlns:a16="http://schemas.microsoft.com/office/drawing/2014/main" id="{A959C6DD-439C-4F6F-A701-DD58CA160F26}"/>
                </a:ext>
              </a:extLst>
            </p:cNvPr>
            <p:cNvSpPr/>
            <p:nvPr/>
          </p:nvSpPr>
          <p:spPr>
            <a:xfrm rot="10800000">
              <a:off x="5537198" y="2057935"/>
              <a:ext cx="16756" cy="16756"/>
            </a:xfrm>
            <a:custGeom>
              <a:avLst/>
              <a:gdLst>
                <a:gd name="connsiteX0" fmla="*/ 0 w 0"/>
                <a:gd name="connsiteY0" fmla="*/ 0 h 0"/>
                <a:gd name="connsiteX1" fmla="*/ 12734 w 0"/>
                <a:gd name="connsiteY1" fmla="*/ 0 h 0"/>
                <a:gd name="connsiteX2" fmla="*/ 12734 w 0"/>
                <a:gd name="connsiteY2" fmla="*/ 12734 h 0"/>
                <a:gd name="connsiteX3" fmla="*/ 0 w 0"/>
                <a:gd name="connsiteY3" fmla="*/ 12734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734" y="0"/>
                  </a:lnTo>
                  <a:lnTo>
                    <a:pt x="12734" y="12734"/>
                  </a:lnTo>
                  <a:lnTo>
                    <a:pt x="0" y="12734"/>
                  </a:lnTo>
                  <a:close/>
                </a:path>
              </a:pathLst>
            </a:custGeom>
            <a:grpFill/>
            <a:ln w="16755" cap="flat">
              <a:noFill/>
              <a:prstDash val="solid"/>
              <a:miter/>
            </a:ln>
          </p:spPr>
          <p:txBody>
            <a:bodyPr rtlCol="0" anchor="ctr"/>
            <a:lstStyle/>
            <a:p>
              <a:endParaRPr lang="en-US" sz="2400"/>
            </a:p>
          </p:txBody>
        </p:sp>
        <p:sp>
          <p:nvSpPr>
            <p:cNvPr id="562" name="Freeform: Shape 561">
              <a:extLst>
                <a:ext uri="{FF2B5EF4-FFF2-40B4-BE49-F238E27FC236}">
                  <a16:creationId xmlns:a16="http://schemas.microsoft.com/office/drawing/2014/main" id="{790B0C0E-6FE1-421E-8A22-04038B390A7B}"/>
                </a:ext>
              </a:extLst>
            </p:cNvPr>
            <p:cNvSpPr/>
            <p:nvPr/>
          </p:nvSpPr>
          <p:spPr>
            <a:xfrm rot="10800000">
              <a:off x="5553618" y="2208569"/>
              <a:ext cx="16756" cy="16756"/>
            </a:xfrm>
            <a:custGeom>
              <a:avLst/>
              <a:gdLst>
                <a:gd name="connsiteX0" fmla="*/ 0 w 0"/>
                <a:gd name="connsiteY0" fmla="*/ 0 h 0"/>
                <a:gd name="connsiteX1" fmla="*/ 12734 w 0"/>
                <a:gd name="connsiteY1" fmla="*/ 0 h 0"/>
                <a:gd name="connsiteX2" fmla="*/ 12734 w 0"/>
                <a:gd name="connsiteY2" fmla="*/ 12734 h 0"/>
                <a:gd name="connsiteX3" fmla="*/ 0 w 0"/>
                <a:gd name="connsiteY3" fmla="*/ 12734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734" y="0"/>
                  </a:lnTo>
                  <a:lnTo>
                    <a:pt x="12734" y="12734"/>
                  </a:lnTo>
                  <a:lnTo>
                    <a:pt x="0" y="12734"/>
                  </a:lnTo>
                  <a:close/>
                </a:path>
              </a:pathLst>
            </a:custGeom>
            <a:grpFill/>
            <a:ln w="16755" cap="flat">
              <a:noFill/>
              <a:prstDash val="solid"/>
              <a:miter/>
            </a:ln>
          </p:spPr>
          <p:txBody>
            <a:bodyPr rtlCol="0" anchor="ctr"/>
            <a:lstStyle/>
            <a:p>
              <a:endParaRPr lang="en-US" sz="2400"/>
            </a:p>
          </p:txBody>
        </p:sp>
        <p:sp>
          <p:nvSpPr>
            <p:cNvPr id="563" name="Freeform: Shape 562">
              <a:extLst>
                <a:ext uri="{FF2B5EF4-FFF2-40B4-BE49-F238E27FC236}">
                  <a16:creationId xmlns:a16="http://schemas.microsoft.com/office/drawing/2014/main" id="{9BA28F1E-B38D-4EBB-B1B8-181776834996}"/>
                </a:ext>
              </a:extLst>
            </p:cNvPr>
            <p:cNvSpPr/>
            <p:nvPr/>
          </p:nvSpPr>
          <p:spPr>
            <a:xfrm rot="10800000">
              <a:off x="5561996" y="2359873"/>
              <a:ext cx="16756" cy="16756"/>
            </a:xfrm>
            <a:custGeom>
              <a:avLst/>
              <a:gdLst>
                <a:gd name="connsiteX0" fmla="*/ 0 w 0"/>
                <a:gd name="connsiteY0" fmla="*/ 0 h 0"/>
                <a:gd name="connsiteX1" fmla="*/ 12734 w 0"/>
                <a:gd name="connsiteY1" fmla="*/ 0 h 0"/>
                <a:gd name="connsiteX2" fmla="*/ 12734 w 0"/>
                <a:gd name="connsiteY2" fmla="*/ 12734 h 0"/>
                <a:gd name="connsiteX3" fmla="*/ 0 w 0"/>
                <a:gd name="connsiteY3" fmla="*/ 12734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734" y="0"/>
                  </a:lnTo>
                  <a:lnTo>
                    <a:pt x="12734" y="12734"/>
                  </a:lnTo>
                  <a:lnTo>
                    <a:pt x="0" y="12734"/>
                  </a:lnTo>
                  <a:close/>
                </a:path>
              </a:pathLst>
            </a:custGeom>
            <a:grpFill/>
            <a:ln w="16755" cap="flat">
              <a:noFill/>
              <a:prstDash val="solid"/>
              <a:miter/>
            </a:ln>
          </p:spPr>
          <p:txBody>
            <a:bodyPr rtlCol="0" anchor="ctr"/>
            <a:lstStyle/>
            <a:p>
              <a:endParaRPr lang="en-US" sz="2400"/>
            </a:p>
          </p:txBody>
        </p:sp>
        <p:sp>
          <p:nvSpPr>
            <p:cNvPr id="564" name="Freeform: Shape 563">
              <a:extLst>
                <a:ext uri="{FF2B5EF4-FFF2-40B4-BE49-F238E27FC236}">
                  <a16:creationId xmlns:a16="http://schemas.microsoft.com/office/drawing/2014/main" id="{5627F90B-0806-4BC3-8D53-0EDF5B516A5D}"/>
                </a:ext>
              </a:extLst>
            </p:cNvPr>
            <p:cNvSpPr/>
            <p:nvPr/>
          </p:nvSpPr>
          <p:spPr>
            <a:xfrm rot="10800000">
              <a:off x="5561996" y="2511512"/>
              <a:ext cx="16756" cy="16756"/>
            </a:xfrm>
            <a:custGeom>
              <a:avLst/>
              <a:gdLst>
                <a:gd name="connsiteX0" fmla="*/ 0 w 0"/>
                <a:gd name="connsiteY0" fmla="*/ 0 h 0"/>
                <a:gd name="connsiteX1" fmla="*/ 12734 w 0"/>
                <a:gd name="connsiteY1" fmla="*/ 0 h 0"/>
                <a:gd name="connsiteX2" fmla="*/ 12734 w 0"/>
                <a:gd name="connsiteY2" fmla="*/ 12734 h 0"/>
                <a:gd name="connsiteX3" fmla="*/ 0 w 0"/>
                <a:gd name="connsiteY3" fmla="*/ 12734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734" y="0"/>
                  </a:lnTo>
                  <a:lnTo>
                    <a:pt x="12734" y="12734"/>
                  </a:lnTo>
                  <a:lnTo>
                    <a:pt x="0" y="12734"/>
                  </a:lnTo>
                  <a:close/>
                </a:path>
              </a:pathLst>
            </a:custGeom>
            <a:grpFill/>
            <a:ln w="16755" cap="flat">
              <a:noFill/>
              <a:prstDash val="solid"/>
              <a:miter/>
            </a:ln>
          </p:spPr>
          <p:txBody>
            <a:bodyPr rtlCol="0" anchor="ctr"/>
            <a:lstStyle/>
            <a:p>
              <a:endParaRPr lang="en-US" sz="2400"/>
            </a:p>
          </p:txBody>
        </p:sp>
        <p:sp>
          <p:nvSpPr>
            <p:cNvPr id="565" name="Freeform: Shape 564">
              <a:extLst>
                <a:ext uri="{FF2B5EF4-FFF2-40B4-BE49-F238E27FC236}">
                  <a16:creationId xmlns:a16="http://schemas.microsoft.com/office/drawing/2014/main" id="{F4703648-EE59-4CFE-B0C1-4EE68637B433}"/>
                </a:ext>
              </a:extLst>
            </p:cNvPr>
            <p:cNvSpPr/>
            <p:nvPr/>
          </p:nvSpPr>
          <p:spPr>
            <a:xfrm rot="10800000">
              <a:off x="5553618" y="2662816"/>
              <a:ext cx="16756" cy="16756"/>
            </a:xfrm>
            <a:custGeom>
              <a:avLst/>
              <a:gdLst>
                <a:gd name="connsiteX0" fmla="*/ 0 w 0"/>
                <a:gd name="connsiteY0" fmla="*/ 0 h 0"/>
                <a:gd name="connsiteX1" fmla="*/ 12734 w 0"/>
                <a:gd name="connsiteY1" fmla="*/ 0 h 0"/>
                <a:gd name="connsiteX2" fmla="*/ 12734 w 0"/>
                <a:gd name="connsiteY2" fmla="*/ 12734 h 0"/>
                <a:gd name="connsiteX3" fmla="*/ 0 w 0"/>
                <a:gd name="connsiteY3" fmla="*/ 12734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734" y="0"/>
                  </a:lnTo>
                  <a:lnTo>
                    <a:pt x="12734" y="12734"/>
                  </a:lnTo>
                  <a:lnTo>
                    <a:pt x="0" y="12734"/>
                  </a:lnTo>
                  <a:close/>
                </a:path>
              </a:pathLst>
            </a:custGeom>
            <a:grpFill/>
            <a:ln w="16755" cap="flat">
              <a:noFill/>
              <a:prstDash val="solid"/>
              <a:miter/>
            </a:ln>
          </p:spPr>
          <p:txBody>
            <a:bodyPr rtlCol="0" anchor="ctr"/>
            <a:lstStyle/>
            <a:p>
              <a:endParaRPr lang="en-US" sz="2400"/>
            </a:p>
          </p:txBody>
        </p:sp>
        <p:sp>
          <p:nvSpPr>
            <p:cNvPr id="566" name="Freeform: Shape 565">
              <a:extLst>
                <a:ext uri="{FF2B5EF4-FFF2-40B4-BE49-F238E27FC236}">
                  <a16:creationId xmlns:a16="http://schemas.microsoft.com/office/drawing/2014/main" id="{A6C5FA99-90C5-4DEE-9298-84DFA6D0BCFA}"/>
                </a:ext>
              </a:extLst>
            </p:cNvPr>
            <p:cNvSpPr/>
            <p:nvPr/>
          </p:nvSpPr>
          <p:spPr>
            <a:xfrm rot="10800000">
              <a:off x="5537198" y="2813450"/>
              <a:ext cx="16756" cy="16756"/>
            </a:xfrm>
            <a:custGeom>
              <a:avLst/>
              <a:gdLst>
                <a:gd name="connsiteX0" fmla="*/ 0 w 0"/>
                <a:gd name="connsiteY0" fmla="*/ 0 h 0"/>
                <a:gd name="connsiteX1" fmla="*/ 12734 w 0"/>
                <a:gd name="connsiteY1" fmla="*/ 0 h 0"/>
                <a:gd name="connsiteX2" fmla="*/ 12734 w 0"/>
                <a:gd name="connsiteY2" fmla="*/ 12734 h 0"/>
                <a:gd name="connsiteX3" fmla="*/ 0 w 0"/>
                <a:gd name="connsiteY3" fmla="*/ 12734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734" y="0"/>
                  </a:lnTo>
                  <a:lnTo>
                    <a:pt x="12734" y="12734"/>
                  </a:lnTo>
                  <a:lnTo>
                    <a:pt x="0" y="12734"/>
                  </a:lnTo>
                  <a:close/>
                </a:path>
              </a:pathLst>
            </a:custGeom>
            <a:grpFill/>
            <a:ln w="16755" cap="flat">
              <a:noFill/>
              <a:prstDash val="solid"/>
              <a:miter/>
            </a:ln>
          </p:spPr>
          <p:txBody>
            <a:bodyPr rtlCol="0" anchor="ctr"/>
            <a:lstStyle/>
            <a:p>
              <a:endParaRPr lang="en-US" sz="2400"/>
            </a:p>
          </p:txBody>
        </p:sp>
        <p:sp>
          <p:nvSpPr>
            <p:cNvPr id="567" name="Freeform: Shape 566">
              <a:extLst>
                <a:ext uri="{FF2B5EF4-FFF2-40B4-BE49-F238E27FC236}">
                  <a16:creationId xmlns:a16="http://schemas.microsoft.com/office/drawing/2014/main" id="{095CAF06-0909-4D60-9884-98AE09257873}"/>
                </a:ext>
              </a:extLst>
            </p:cNvPr>
            <p:cNvSpPr/>
            <p:nvPr/>
          </p:nvSpPr>
          <p:spPr>
            <a:xfrm rot="10800000">
              <a:off x="5512399" y="2963079"/>
              <a:ext cx="16756" cy="16756"/>
            </a:xfrm>
            <a:custGeom>
              <a:avLst/>
              <a:gdLst>
                <a:gd name="connsiteX0" fmla="*/ 0 w 0"/>
                <a:gd name="connsiteY0" fmla="*/ 0 h 0"/>
                <a:gd name="connsiteX1" fmla="*/ 12734 w 0"/>
                <a:gd name="connsiteY1" fmla="*/ 0 h 0"/>
                <a:gd name="connsiteX2" fmla="*/ 12734 w 0"/>
                <a:gd name="connsiteY2" fmla="*/ 12734 h 0"/>
                <a:gd name="connsiteX3" fmla="*/ 0 w 0"/>
                <a:gd name="connsiteY3" fmla="*/ 12734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734" y="0"/>
                  </a:lnTo>
                  <a:lnTo>
                    <a:pt x="12734" y="12734"/>
                  </a:lnTo>
                  <a:lnTo>
                    <a:pt x="0" y="12734"/>
                  </a:lnTo>
                  <a:close/>
                </a:path>
              </a:pathLst>
            </a:custGeom>
            <a:grpFill/>
            <a:ln w="16755" cap="flat">
              <a:noFill/>
              <a:prstDash val="solid"/>
              <a:miter/>
            </a:ln>
          </p:spPr>
          <p:txBody>
            <a:bodyPr rtlCol="0" anchor="ctr"/>
            <a:lstStyle/>
            <a:p>
              <a:endParaRPr lang="en-US" sz="2400"/>
            </a:p>
          </p:txBody>
        </p:sp>
        <p:sp>
          <p:nvSpPr>
            <p:cNvPr id="568" name="Freeform: Shape 567">
              <a:extLst>
                <a:ext uri="{FF2B5EF4-FFF2-40B4-BE49-F238E27FC236}">
                  <a16:creationId xmlns:a16="http://schemas.microsoft.com/office/drawing/2014/main" id="{6E5C27CE-D444-4CE5-A3AD-DE783F8F80F6}"/>
                </a:ext>
              </a:extLst>
            </p:cNvPr>
            <p:cNvSpPr/>
            <p:nvPr/>
          </p:nvSpPr>
          <p:spPr>
            <a:xfrm rot="10800000">
              <a:off x="5479558" y="3111032"/>
              <a:ext cx="16756" cy="16756"/>
            </a:xfrm>
            <a:custGeom>
              <a:avLst/>
              <a:gdLst>
                <a:gd name="connsiteX0" fmla="*/ 0 w 0"/>
                <a:gd name="connsiteY0" fmla="*/ 0 h 0"/>
                <a:gd name="connsiteX1" fmla="*/ 12734 w 0"/>
                <a:gd name="connsiteY1" fmla="*/ 0 h 0"/>
                <a:gd name="connsiteX2" fmla="*/ 12734 w 0"/>
                <a:gd name="connsiteY2" fmla="*/ 12734 h 0"/>
                <a:gd name="connsiteX3" fmla="*/ 0 w 0"/>
                <a:gd name="connsiteY3" fmla="*/ 12734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734" y="0"/>
                  </a:lnTo>
                  <a:lnTo>
                    <a:pt x="12734" y="12734"/>
                  </a:lnTo>
                  <a:lnTo>
                    <a:pt x="0" y="12734"/>
                  </a:lnTo>
                  <a:close/>
                </a:path>
              </a:pathLst>
            </a:custGeom>
            <a:grpFill/>
            <a:ln w="16755" cap="flat">
              <a:noFill/>
              <a:prstDash val="solid"/>
              <a:miter/>
            </a:ln>
          </p:spPr>
          <p:txBody>
            <a:bodyPr rtlCol="0" anchor="ctr"/>
            <a:lstStyle/>
            <a:p>
              <a:endParaRPr lang="en-US" sz="2400"/>
            </a:p>
          </p:txBody>
        </p:sp>
        <p:sp>
          <p:nvSpPr>
            <p:cNvPr id="569" name="Freeform: Shape 568">
              <a:extLst>
                <a:ext uri="{FF2B5EF4-FFF2-40B4-BE49-F238E27FC236}">
                  <a16:creationId xmlns:a16="http://schemas.microsoft.com/office/drawing/2014/main" id="{E1679E39-C9FB-463C-AAE7-36CA8E50C169}"/>
                </a:ext>
              </a:extLst>
            </p:cNvPr>
            <p:cNvSpPr/>
            <p:nvPr/>
          </p:nvSpPr>
          <p:spPr>
            <a:xfrm rot="10800000">
              <a:off x="5438842" y="3257310"/>
              <a:ext cx="33511" cy="33511"/>
            </a:xfrm>
            <a:custGeom>
              <a:avLst/>
              <a:gdLst>
                <a:gd name="connsiteX0" fmla="*/ 0 w 33511"/>
                <a:gd name="connsiteY0" fmla="*/ 0 h 33511"/>
                <a:gd name="connsiteX1" fmla="*/ 46916 w 33511"/>
                <a:gd name="connsiteY1" fmla="*/ 0 h 33511"/>
                <a:gd name="connsiteX2" fmla="*/ 46916 w 33511"/>
                <a:gd name="connsiteY2" fmla="*/ 46916 h 33511"/>
                <a:gd name="connsiteX3" fmla="*/ 0 w 33511"/>
                <a:gd name="connsiteY3" fmla="*/ 46916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6916" y="0"/>
                  </a:lnTo>
                  <a:lnTo>
                    <a:pt x="46916" y="46916"/>
                  </a:lnTo>
                  <a:lnTo>
                    <a:pt x="0" y="46916"/>
                  </a:lnTo>
                  <a:close/>
                </a:path>
              </a:pathLst>
            </a:custGeom>
            <a:grpFill/>
            <a:ln w="16755" cap="flat">
              <a:noFill/>
              <a:prstDash val="solid"/>
              <a:miter/>
            </a:ln>
          </p:spPr>
          <p:txBody>
            <a:bodyPr rtlCol="0" anchor="ctr"/>
            <a:lstStyle/>
            <a:p>
              <a:endParaRPr lang="en-US" sz="2400"/>
            </a:p>
          </p:txBody>
        </p:sp>
        <p:sp>
          <p:nvSpPr>
            <p:cNvPr id="570" name="Freeform: Shape 569">
              <a:extLst>
                <a:ext uri="{FF2B5EF4-FFF2-40B4-BE49-F238E27FC236}">
                  <a16:creationId xmlns:a16="http://schemas.microsoft.com/office/drawing/2014/main" id="{D97C0DEB-8A50-4CAC-8F0A-7569E982B9A4}"/>
                </a:ext>
              </a:extLst>
            </p:cNvPr>
            <p:cNvSpPr/>
            <p:nvPr/>
          </p:nvSpPr>
          <p:spPr>
            <a:xfrm rot="10800000">
              <a:off x="5398293" y="3409117"/>
              <a:ext cx="16756" cy="16756"/>
            </a:xfrm>
            <a:custGeom>
              <a:avLst/>
              <a:gdLst>
                <a:gd name="connsiteX0" fmla="*/ 0 w 16755"/>
                <a:gd name="connsiteY0" fmla="*/ 0 h 16755"/>
                <a:gd name="connsiteX1" fmla="*/ 29825 w 16755"/>
                <a:gd name="connsiteY1" fmla="*/ 0 h 16755"/>
                <a:gd name="connsiteX2" fmla="*/ 29825 w 16755"/>
                <a:gd name="connsiteY2" fmla="*/ 29825 h 16755"/>
                <a:gd name="connsiteX3" fmla="*/ 0 w 16755"/>
                <a:gd name="connsiteY3" fmla="*/ 2982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9825" y="0"/>
                  </a:lnTo>
                  <a:lnTo>
                    <a:pt x="29825" y="29825"/>
                  </a:lnTo>
                  <a:lnTo>
                    <a:pt x="0" y="29825"/>
                  </a:lnTo>
                  <a:close/>
                </a:path>
              </a:pathLst>
            </a:custGeom>
            <a:grpFill/>
            <a:ln w="16755" cap="flat">
              <a:noFill/>
              <a:prstDash val="solid"/>
              <a:miter/>
            </a:ln>
          </p:spPr>
          <p:txBody>
            <a:bodyPr rtlCol="0" anchor="ctr"/>
            <a:lstStyle/>
            <a:p>
              <a:endParaRPr lang="en-US" sz="2400"/>
            </a:p>
          </p:txBody>
        </p:sp>
        <p:sp>
          <p:nvSpPr>
            <p:cNvPr id="571" name="Freeform: Shape 570">
              <a:extLst>
                <a:ext uri="{FF2B5EF4-FFF2-40B4-BE49-F238E27FC236}">
                  <a16:creationId xmlns:a16="http://schemas.microsoft.com/office/drawing/2014/main" id="{B0B5A11A-C648-45C0-9092-819D6DDE8D20}"/>
                </a:ext>
              </a:extLst>
            </p:cNvPr>
            <p:cNvSpPr/>
            <p:nvPr/>
          </p:nvSpPr>
          <p:spPr>
            <a:xfrm rot="10800000">
              <a:off x="5341826" y="3549697"/>
              <a:ext cx="16756" cy="16756"/>
            </a:xfrm>
            <a:custGeom>
              <a:avLst/>
              <a:gdLst>
                <a:gd name="connsiteX0" fmla="*/ 0 w 16755"/>
                <a:gd name="connsiteY0" fmla="*/ 0 h 16755"/>
                <a:gd name="connsiteX1" fmla="*/ 29825 w 16755"/>
                <a:gd name="connsiteY1" fmla="*/ 0 h 16755"/>
                <a:gd name="connsiteX2" fmla="*/ 29825 w 16755"/>
                <a:gd name="connsiteY2" fmla="*/ 29825 h 16755"/>
                <a:gd name="connsiteX3" fmla="*/ 0 w 16755"/>
                <a:gd name="connsiteY3" fmla="*/ 2982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9825" y="0"/>
                  </a:lnTo>
                  <a:lnTo>
                    <a:pt x="29825" y="29825"/>
                  </a:lnTo>
                  <a:lnTo>
                    <a:pt x="0" y="29825"/>
                  </a:lnTo>
                  <a:close/>
                </a:path>
              </a:pathLst>
            </a:custGeom>
            <a:grpFill/>
            <a:ln w="16755" cap="flat">
              <a:noFill/>
              <a:prstDash val="solid"/>
              <a:miter/>
            </a:ln>
          </p:spPr>
          <p:txBody>
            <a:bodyPr rtlCol="0" anchor="ctr"/>
            <a:lstStyle/>
            <a:p>
              <a:endParaRPr lang="en-US" sz="2400"/>
            </a:p>
          </p:txBody>
        </p:sp>
        <p:sp>
          <p:nvSpPr>
            <p:cNvPr id="572" name="Freeform: Shape 571">
              <a:extLst>
                <a:ext uri="{FF2B5EF4-FFF2-40B4-BE49-F238E27FC236}">
                  <a16:creationId xmlns:a16="http://schemas.microsoft.com/office/drawing/2014/main" id="{91809EF1-8380-4AB8-8FBC-73F4D80CC59A}"/>
                </a:ext>
              </a:extLst>
            </p:cNvPr>
            <p:cNvSpPr/>
            <p:nvPr/>
          </p:nvSpPr>
          <p:spPr>
            <a:xfrm rot="10800000">
              <a:off x="5265421" y="3674696"/>
              <a:ext cx="33511" cy="33511"/>
            </a:xfrm>
            <a:custGeom>
              <a:avLst/>
              <a:gdLst>
                <a:gd name="connsiteX0" fmla="*/ 0 w 33511"/>
                <a:gd name="connsiteY0" fmla="*/ 0 h 33511"/>
                <a:gd name="connsiteX1" fmla="*/ 38873 w 33511"/>
                <a:gd name="connsiteY1" fmla="*/ 0 h 33511"/>
                <a:gd name="connsiteX2" fmla="*/ 38873 w 33511"/>
                <a:gd name="connsiteY2" fmla="*/ 38873 h 33511"/>
                <a:gd name="connsiteX3" fmla="*/ 0 w 33511"/>
                <a:gd name="connsiteY3" fmla="*/ 38873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38873" y="0"/>
                  </a:lnTo>
                  <a:lnTo>
                    <a:pt x="38873" y="38873"/>
                  </a:lnTo>
                  <a:lnTo>
                    <a:pt x="0" y="38873"/>
                  </a:lnTo>
                  <a:close/>
                </a:path>
              </a:pathLst>
            </a:custGeom>
            <a:grpFill/>
            <a:ln w="16755" cap="flat">
              <a:noFill/>
              <a:prstDash val="solid"/>
              <a:miter/>
            </a:ln>
          </p:spPr>
          <p:txBody>
            <a:bodyPr rtlCol="0" anchor="ctr"/>
            <a:lstStyle/>
            <a:p>
              <a:endParaRPr lang="en-US" sz="2400"/>
            </a:p>
          </p:txBody>
        </p:sp>
        <p:sp>
          <p:nvSpPr>
            <p:cNvPr id="573" name="Freeform: Shape 572">
              <a:extLst>
                <a:ext uri="{FF2B5EF4-FFF2-40B4-BE49-F238E27FC236}">
                  <a16:creationId xmlns:a16="http://schemas.microsoft.com/office/drawing/2014/main" id="{ED0E99F9-C5BF-476E-884D-04F317E5A48A}"/>
                </a:ext>
              </a:extLst>
            </p:cNvPr>
            <p:cNvSpPr/>
            <p:nvPr/>
          </p:nvSpPr>
          <p:spPr>
            <a:xfrm rot="10800000">
              <a:off x="5571045" y="1672386"/>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574" name="Freeform: Shape 573">
              <a:extLst>
                <a:ext uri="{FF2B5EF4-FFF2-40B4-BE49-F238E27FC236}">
                  <a16:creationId xmlns:a16="http://schemas.microsoft.com/office/drawing/2014/main" id="{F7F7AB9E-1751-418E-8A8B-7CBF148DA998}"/>
                </a:ext>
              </a:extLst>
            </p:cNvPr>
            <p:cNvSpPr/>
            <p:nvPr/>
          </p:nvSpPr>
          <p:spPr>
            <a:xfrm rot="10800000">
              <a:off x="5630024" y="1843461"/>
              <a:ext cx="16756" cy="16756"/>
            </a:xfrm>
            <a:custGeom>
              <a:avLst/>
              <a:gdLst>
                <a:gd name="connsiteX0" fmla="*/ 0 w 16755"/>
                <a:gd name="connsiteY0" fmla="*/ 0 h 16755"/>
                <a:gd name="connsiteX1" fmla="*/ 32171 w 16755"/>
                <a:gd name="connsiteY1" fmla="*/ 0 h 16755"/>
                <a:gd name="connsiteX2" fmla="*/ 32171 w 16755"/>
                <a:gd name="connsiteY2" fmla="*/ 32171 h 16755"/>
                <a:gd name="connsiteX3" fmla="*/ 0 w 16755"/>
                <a:gd name="connsiteY3" fmla="*/ 32171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32171" y="0"/>
                  </a:lnTo>
                  <a:lnTo>
                    <a:pt x="32171" y="32171"/>
                  </a:lnTo>
                  <a:lnTo>
                    <a:pt x="0" y="32171"/>
                  </a:lnTo>
                  <a:close/>
                </a:path>
              </a:pathLst>
            </a:custGeom>
            <a:grpFill/>
            <a:ln w="16755" cap="flat">
              <a:noFill/>
              <a:prstDash val="solid"/>
              <a:miter/>
            </a:ln>
          </p:spPr>
          <p:txBody>
            <a:bodyPr rtlCol="0" anchor="ctr"/>
            <a:lstStyle/>
            <a:p>
              <a:endParaRPr lang="en-US" sz="2400"/>
            </a:p>
          </p:txBody>
        </p:sp>
        <p:sp>
          <p:nvSpPr>
            <p:cNvPr id="575" name="Freeform: Shape 574">
              <a:extLst>
                <a:ext uri="{FF2B5EF4-FFF2-40B4-BE49-F238E27FC236}">
                  <a16:creationId xmlns:a16="http://schemas.microsoft.com/office/drawing/2014/main" id="{6AD4D19C-81DF-48F3-8ACE-E09E1FCA5DCC}"/>
                </a:ext>
              </a:extLst>
            </p:cNvPr>
            <p:cNvSpPr/>
            <p:nvPr/>
          </p:nvSpPr>
          <p:spPr>
            <a:xfrm rot="10800000">
              <a:off x="5634046" y="1968795"/>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576" name="Freeform: Shape 575">
              <a:extLst>
                <a:ext uri="{FF2B5EF4-FFF2-40B4-BE49-F238E27FC236}">
                  <a16:creationId xmlns:a16="http://schemas.microsoft.com/office/drawing/2014/main" id="{7F540A65-1EB4-403B-BC16-09F3FCF61E26}"/>
                </a:ext>
              </a:extLst>
            </p:cNvPr>
            <p:cNvSpPr/>
            <p:nvPr/>
          </p:nvSpPr>
          <p:spPr>
            <a:xfrm rot="10800000">
              <a:off x="5653818" y="2119094"/>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577" name="Freeform: Shape 576">
              <a:extLst>
                <a:ext uri="{FF2B5EF4-FFF2-40B4-BE49-F238E27FC236}">
                  <a16:creationId xmlns:a16="http://schemas.microsoft.com/office/drawing/2014/main" id="{7D232FE5-6821-49AF-9834-C0D3E79BA005}"/>
                </a:ext>
              </a:extLst>
            </p:cNvPr>
            <p:cNvSpPr/>
            <p:nvPr/>
          </p:nvSpPr>
          <p:spPr>
            <a:xfrm rot="10800000">
              <a:off x="5665715" y="2270230"/>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578" name="Freeform: Shape 577">
              <a:extLst>
                <a:ext uri="{FF2B5EF4-FFF2-40B4-BE49-F238E27FC236}">
                  <a16:creationId xmlns:a16="http://schemas.microsoft.com/office/drawing/2014/main" id="{E8E3AD9D-6EE1-44ED-832D-985FDC287A5B}"/>
                </a:ext>
              </a:extLst>
            </p:cNvPr>
            <p:cNvSpPr/>
            <p:nvPr/>
          </p:nvSpPr>
          <p:spPr>
            <a:xfrm rot="10800000">
              <a:off x="5669736" y="2421870"/>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579" name="Freeform: Shape 578">
              <a:extLst>
                <a:ext uri="{FF2B5EF4-FFF2-40B4-BE49-F238E27FC236}">
                  <a16:creationId xmlns:a16="http://schemas.microsoft.com/office/drawing/2014/main" id="{3F7BB86B-8B53-4B07-A09E-1E34EFA49BEC}"/>
                </a:ext>
              </a:extLst>
            </p:cNvPr>
            <p:cNvSpPr/>
            <p:nvPr/>
          </p:nvSpPr>
          <p:spPr>
            <a:xfrm rot="10800000">
              <a:off x="5665715" y="2573341"/>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580" name="Freeform: Shape 579">
              <a:extLst>
                <a:ext uri="{FF2B5EF4-FFF2-40B4-BE49-F238E27FC236}">
                  <a16:creationId xmlns:a16="http://schemas.microsoft.com/office/drawing/2014/main" id="{D5AFA3F4-0055-4B12-9F95-5E1AB79E7B8E}"/>
                </a:ext>
              </a:extLst>
            </p:cNvPr>
            <p:cNvSpPr/>
            <p:nvPr/>
          </p:nvSpPr>
          <p:spPr>
            <a:xfrm rot="10800000">
              <a:off x="5653818" y="2724478"/>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581" name="Freeform: Shape 580">
              <a:extLst>
                <a:ext uri="{FF2B5EF4-FFF2-40B4-BE49-F238E27FC236}">
                  <a16:creationId xmlns:a16="http://schemas.microsoft.com/office/drawing/2014/main" id="{A17CA5F5-526F-407A-AF5A-406F506A0854}"/>
                </a:ext>
              </a:extLst>
            </p:cNvPr>
            <p:cNvSpPr/>
            <p:nvPr/>
          </p:nvSpPr>
          <p:spPr>
            <a:xfrm rot="10800000">
              <a:off x="5647786" y="2888349"/>
              <a:ext cx="16756" cy="16756"/>
            </a:xfrm>
            <a:custGeom>
              <a:avLst/>
              <a:gdLst>
                <a:gd name="connsiteX0" fmla="*/ 0 w 0"/>
                <a:gd name="connsiteY0" fmla="*/ 0 h 0"/>
                <a:gd name="connsiteX1" fmla="*/ 12232 w 0"/>
                <a:gd name="connsiteY1" fmla="*/ 0 h 0"/>
                <a:gd name="connsiteX2" fmla="*/ 12232 w 0"/>
                <a:gd name="connsiteY2" fmla="*/ 12232 h 0"/>
                <a:gd name="connsiteX3" fmla="*/ 0 w 0"/>
                <a:gd name="connsiteY3" fmla="*/ 12232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232" y="0"/>
                  </a:lnTo>
                  <a:lnTo>
                    <a:pt x="12232" y="12232"/>
                  </a:lnTo>
                  <a:lnTo>
                    <a:pt x="0" y="12232"/>
                  </a:lnTo>
                  <a:close/>
                </a:path>
              </a:pathLst>
            </a:custGeom>
            <a:grpFill/>
            <a:ln w="16755" cap="flat">
              <a:noFill/>
              <a:prstDash val="solid"/>
              <a:miter/>
            </a:ln>
          </p:spPr>
          <p:txBody>
            <a:bodyPr rtlCol="0" anchor="ctr"/>
            <a:lstStyle/>
            <a:p>
              <a:endParaRPr lang="en-US" sz="2400"/>
            </a:p>
          </p:txBody>
        </p:sp>
        <p:sp>
          <p:nvSpPr>
            <p:cNvPr id="582" name="Freeform: Shape 581">
              <a:extLst>
                <a:ext uri="{FF2B5EF4-FFF2-40B4-BE49-F238E27FC236}">
                  <a16:creationId xmlns:a16="http://schemas.microsoft.com/office/drawing/2014/main" id="{FAE5C7AC-5D9F-400D-8A76-BC002E182D78}"/>
                </a:ext>
              </a:extLst>
            </p:cNvPr>
            <p:cNvSpPr/>
            <p:nvPr/>
          </p:nvSpPr>
          <p:spPr>
            <a:xfrm rot="10800000">
              <a:off x="5620139" y="3037475"/>
              <a:ext cx="16756" cy="16756"/>
            </a:xfrm>
            <a:custGeom>
              <a:avLst/>
              <a:gdLst>
                <a:gd name="connsiteX0" fmla="*/ 0 w 0"/>
                <a:gd name="connsiteY0" fmla="*/ 0 h 0"/>
                <a:gd name="connsiteX1" fmla="*/ 12232 w 0"/>
                <a:gd name="connsiteY1" fmla="*/ 0 h 0"/>
                <a:gd name="connsiteX2" fmla="*/ 12232 w 0"/>
                <a:gd name="connsiteY2" fmla="*/ 12232 h 0"/>
                <a:gd name="connsiteX3" fmla="*/ 0 w 0"/>
                <a:gd name="connsiteY3" fmla="*/ 12232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232" y="0"/>
                  </a:lnTo>
                  <a:lnTo>
                    <a:pt x="12232" y="12232"/>
                  </a:lnTo>
                  <a:lnTo>
                    <a:pt x="0" y="12232"/>
                  </a:lnTo>
                  <a:close/>
                </a:path>
              </a:pathLst>
            </a:custGeom>
            <a:grpFill/>
            <a:ln w="16755" cap="flat">
              <a:noFill/>
              <a:prstDash val="solid"/>
              <a:miter/>
            </a:ln>
          </p:spPr>
          <p:txBody>
            <a:bodyPr rtlCol="0" anchor="ctr"/>
            <a:lstStyle/>
            <a:p>
              <a:endParaRPr lang="en-US" sz="2400"/>
            </a:p>
          </p:txBody>
        </p:sp>
        <p:sp>
          <p:nvSpPr>
            <p:cNvPr id="583" name="Freeform: Shape 582">
              <a:extLst>
                <a:ext uri="{FF2B5EF4-FFF2-40B4-BE49-F238E27FC236}">
                  <a16:creationId xmlns:a16="http://schemas.microsoft.com/office/drawing/2014/main" id="{217673EE-86C1-4938-AA2A-D453C195FE3A}"/>
                </a:ext>
              </a:extLst>
            </p:cNvPr>
            <p:cNvSpPr/>
            <p:nvPr/>
          </p:nvSpPr>
          <p:spPr>
            <a:xfrm rot="10800000">
              <a:off x="5584784" y="3184757"/>
              <a:ext cx="16756" cy="16756"/>
            </a:xfrm>
            <a:custGeom>
              <a:avLst/>
              <a:gdLst>
                <a:gd name="connsiteX0" fmla="*/ 0 w 0"/>
                <a:gd name="connsiteY0" fmla="*/ 0 h 0"/>
                <a:gd name="connsiteX1" fmla="*/ 12232 w 0"/>
                <a:gd name="connsiteY1" fmla="*/ 0 h 0"/>
                <a:gd name="connsiteX2" fmla="*/ 12232 w 0"/>
                <a:gd name="connsiteY2" fmla="*/ 12232 h 0"/>
                <a:gd name="connsiteX3" fmla="*/ 0 w 0"/>
                <a:gd name="connsiteY3" fmla="*/ 12232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232" y="0"/>
                  </a:lnTo>
                  <a:lnTo>
                    <a:pt x="12232" y="12232"/>
                  </a:lnTo>
                  <a:lnTo>
                    <a:pt x="0" y="12232"/>
                  </a:lnTo>
                  <a:close/>
                </a:path>
              </a:pathLst>
            </a:custGeom>
            <a:grpFill/>
            <a:ln w="16755" cap="flat">
              <a:noFill/>
              <a:prstDash val="solid"/>
              <a:miter/>
            </a:ln>
          </p:spPr>
          <p:txBody>
            <a:bodyPr rtlCol="0" anchor="ctr"/>
            <a:lstStyle/>
            <a:p>
              <a:endParaRPr lang="en-US" sz="2400"/>
            </a:p>
          </p:txBody>
        </p:sp>
        <p:sp>
          <p:nvSpPr>
            <p:cNvPr id="584" name="Freeform: Shape 583">
              <a:extLst>
                <a:ext uri="{FF2B5EF4-FFF2-40B4-BE49-F238E27FC236}">
                  <a16:creationId xmlns:a16="http://schemas.microsoft.com/office/drawing/2014/main" id="{86A1EB4F-3822-4C6B-9A43-EC1B3EA24E24}"/>
                </a:ext>
              </a:extLst>
            </p:cNvPr>
            <p:cNvSpPr/>
            <p:nvPr/>
          </p:nvSpPr>
          <p:spPr>
            <a:xfrm rot="10800000">
              <a:off x="5541722" y="3330198"/>
              <a:ext cx="33511" cy="33511"/>
            </a:xfrm>
            <a:custGeom>
              <a:avLst/>
              <a:gdLst>
                <a:gd name="connsiteX0" fmla="*/ 0 w 33511"/>
                <a:gd name="connsiteY0" fmla="*/ 0 h 33511"/>
                <a:gd name="connsiteX1" fmla="*/ 45911 w 33511"/>
                <a:gd name="connsiteY1" fmla="*/ 0 h 33511"/>
                <a:gd name="connsiteX2" fmla="*/ 45911 w 33511"/>
                <a:gd name="connsiteY2" fmla="*/ 45911 h 33511"/>
                <a:gd name="connsiteX3" fmla="*/ 0 w 33511"/>
                <a:gd name="connsiteY3" fmla="*/ 45911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5911" y="0"/>
                  </a:lnTo>
                  <a:lnTo>
                    <a:pt x="45911" y="45911"/>
                  </a:lnTo>
                  <a:lnTo>
                    <a:pt x="0" y="45911"/>
                  </a:lnTo>
                  <a:close/>
                </a:path>
              </a:pathLst>
            </a:custGeom>
            <a:grpFill/>
            <a:ln w="16755" cap="flat">
              <a:noFill/>
              <a:prstDash val="solid"/>
              <a:miter/>
            </a:ln>
          </p:spPr>
          <p:txBody>
            <a:bodyPr rtlCol="0" anchor="ctr"/>
            <a:lstStyle/>
            <a:p>
              <a:endParaRPr lang="en-US" sz="2400"/>
            </a:p>
          </p:txBody>
        </p:sp>
        <p:sp>
          <p:nvSpPr>
            <p:cNvPr id="585" name="Freeform: Shape 584">
              <a:extLst>
                <a:ext uri="{FF2B5EF4-FFF2-40B4-BE49-F238E27FC236}">
                  <a16:creationId xmlns:a16="http://schemas.microsoft.com/office/drawing/2014/main" id="{F9DDEB73-C6D1-4755-8DC9-4E6235F67966}"/>
                </a:ext>
              </a:extLst>
            </p:cNvPr>
            <p:cNvSpPr/>
            <p:nvPr/>
          </p:nvSpPr>
          <p:spPr>
            <a:xfrm rot="10800000">
              <a:off x="5499665" y="3481501"/>
              <a:ext cx="16756" cy="16756"/>
            </a:xfrm>
            <a:custGeom>
              <a:avLst/>
              <a:gdLst>
                <a:gd name="connsiteX0" fmla="*/ 0 w 16755"/>
                <a:gd name="connsiteY0" fmla="*/ 0 h 16755"/>
                <a:gd name="connsiteX1" fmla="*/ 29323 w 16755"/>
                <a:gd name="connsiteY1" fmla="*/ 0 h 16755"/>
                <a:gd name="connsiteX2" fmla="*/ 29323 w 16755"/>
                <a:gd name="connsiteY2" fmla="*/ 29322 h 16755"/>
                <a:gd name="connsiteX3" fmla="*/ 0 w 16755"/>
                <a:gd name="connsiteY3" fmla="*/ 29322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9323" y="0"/>
                  </a:lnTo>
                  <a:lnTo>
                    <a:pt x="29323" y="29322"/>
                  </a:lnTo>
                  <a:lnTo>
                    <a:pt x="0" y="29322"/>
                  </a:lnTo>
                  <a:close/>
                </a:path>
              </a:pathLst>
            </a:custGeom>
            <a:grpFill/>
            <a:ln w="16755" cap="flat">
              <a:noFill/>
              <a:prstDash val="solid"/>
              <a:miter/>
            </a:ln>
          </p:spPr>
          <p:txBody>
            <a:bodyPr rtlCol="0" anchor="ctr"/>
            <a:lstStyle/>
            <a:p>
              <a:endParaRPr lang="en-US" sz="2400"/>
            </a:p>
          </p:txBody>
        </p:sp>
        <p:sp>
          <p:nvSpPr>
            <p:cNvPr id="586" name="Freeform: Shape 585">
              <a:extLst>
                <a:ext uri="{FF2B5EF4-FFF2-40B4-BE49-F238E27FC236}">
                  <a16:creationId xmlns:a16="http://schemas.microsoft.com/office/drawing/2014/main" id="{643317CF-BDFB-4313-97F0-117D349486C0}"/>
                </a:ext>
              </a:extLst>
            </p:cNvPr>
            <p:cNvSpPr/>
            <p:nvPr/>
          </p:nvSpPr>
          <p:spPr>
            <a:xfrm rot="10800000">
              <a:off x="5441858" y="3621914"/>
              <a:ext cx="16756" cy="16756"/>
            </a:xfrm>
            <a:custGeom>
              <a:avLst/>
              <a:gdLst>
                <a:gd name="connsiteX0" fmla="*/ 0 w 16755"/>
                <a:gd name="connsiteY0" fmla="*/ 0 h 16755"/>
                <a:gd name="connsiteX1" fmla="*/ 29825 w 16755"/>
                <a:gd name="connsiteY1" fmla="*/ 0 h 16755"/>
                <a:gd name="connsiteX2" fmla="*/ 29825 w 16755"/>
                <a:gd name="connsiteY2" fmla="*/ 29825 h 16755"/>
                <a:gd name="connsiteX3" fmla="*/ 0 w 16755"/>
                <a:gd name="connsiteY3" fmla="*/ 2982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9825" y="0"/>
                  </a:lnTo>
                  <a:lnTo>
                    <a:pt x="29825" y="29825"/>
                  </a:lnTo>
                  <a:lnTo>
                    <a:pt x="0" y="29825"/>
                  </a:lnTo>
                  <a:close/>
                </a:path>
              </a:pathLst>
            </a:custGeom>
            <a:grpFill/>
            <a:ln w="16755" cap="flat">
              <a:noFill/>
              <a:prstDash val="solid"/>
              <a:miter/>
            </a:ln>
          </p:spPr>
          <p:txBody>
            <a:bodyPr rtlCol="0" anchor="ctr"/>
            <a:lstStyle/>
            <a:p>
              <a:endParaRPr lang="en-US" sz="2400"/>
            </a:p>
          </p:txBody>
        </p:sp>
        <p:sp>
          <p:nvSpPr>
            <p:cNvPr id="587" name="Freeform: Shape 586">
              <a:extLst>
                <a:ext uri="{FF2B5EF4-FFF2-40B4-BE49-F238E27FC236}">
                  <a16:creationId xmlns:a16="http://schemas.microsoft.com/office/drawing/2014/main" id="{6B68DB92-E79D-40C3-9133-EEFB93D3EF29}"/>
                </a:ext>
              </a:extLst>
            </p:cNvPr>
            <p:cNvSpPr/>
            <p:nvPr/>
          </p:nvSpPr>
          <p:spPr>
            <a:xfrm rot="10800000">
              <a:off x="5360760" y="3742891"/>
              <a:ext cx="50267" cy="50267"/>
            </a:xfrm>
            <a:custGeom>
              <a:avLst/>
              <a:gdLst>
                <a:gd name="connsiteX0" fmla="*/ 0 w 50267"/>
                <a:gd name="connsiteY0" fmla="*/ 0 h 50267"/>
                <a:gd name="connsiteX1" fmla="*/ 65347 w 50267"/>
                <a:gd name="connsiteY1" fmla="*/ 0 h 50267"/>
                <a:gd name="connsiteX2" fmla="*/ 65347 w 50267"/>
                <a:gd name="connsiteY2" fmla="*/ 65347 h 50267"/>
                <a:gd name="connsiteX3" fmla="*/ 0 w 50267"/>
                <a:gd name="connsiteY3" fmla="*/ 65347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65347" y="0"/>
                  </a:lnTo>
                  <a:lnTo>
                    <a:pt x="65347" y="65347"/>
                  </a:lnTo>
                  <a:lnTo>
                    <a:pt x="0" y="65347"/>
                  </a:lnTo>
                  <a:close/>
                </a:path>
              </a:pathLst>
            </a:custGeom>
            <a:grpFill/>
            <a:ln w="16755" cap="flat">
              <a:noFill/>
              <a:prstDash val="solid"/>
              <a:miter/>
            </a:ln>
          </p:spPr>
          <p:txBody>
            <a:bodyPr rtlCol="0" anchor="ctr"/>
            <a:lstStyle/>
            <a:p>
              <a:endParaRPr lang="en-US" sz="2400"/>
            </a:p>
          </p:txBody>
        </p:sp>
        <p:sp>
          <p:nvSpPr>
            <p:cNvPr id="588" name="Freeform: Shape 587">
              <a:extLst>
                <a:ext uri="{FF2B5EF4-FFF2-40B4-BE49-F238E27FC236}">
                  <a16:creationId xmlns:a16="http://schemas.microsoft.com/office/drawing/2014/main" id="{BA9FC5A3-9C7D-41FC-AF52-C1FF19B33ACF}"/>
                </a:ext>
              </a:extLst>
            </p:cNvPr>
            <p:cNvSpPr/>
            <p:nvPr/>
          </p:nvSpPr>
          <p:spPr>
            <a:xfrm rot="10800000">
              <a:off x="5689507" y="1612232"/>
              <a:ext cx="16756" cy="16756"/>
            </a:xfrm>
            <a:custGeom>
              <a:avLst/>
              <a:gdLst>
                <a:gd name="connsiteX0" fmla="*/ 0 w 0"/>
                <a:gd name="connsiteY0" fmla="*/ 0 h 0"/>
                <a:gd name="connsiteX1" fmla="*/ 12232 w 0"/>
                <a:gd name="connsiteY1" fmla="*/ 0 h 0"/>
                <a:gd name="connsiteX2" fmla="*/ 12232 w 0"/>
                <a:gd name="connsiteY2" fmla="*/ 12232 h 0"/>
                <a:gd name="connsiteX3" fmla="*/ 0 w 0"/>
                <a:gd name="connsiteY3" fmla="*/ 12232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232" y="0"/>
                  </a:lnTo>
                  <a:lnTo>
                    <a:pt x="12232" y="12232"/>
                  </a:lnTo>
                  <a:lnTo>
                    <a:pt x="0" y="12232"/>
                  </a:lnTo>
                  <a:close/>
                </a:path>
              </a:pathLst>
            </a:custGeom>
            <a:grpFill/>
            <a:ln w="16755" cap="flat">
              <a:noFill/>
              <a:prstDash val="solid"/>
              <a:miter/>
            </a:ln>
          </p:spPr>
          <p:txBody>
            <a:bodyPr rtlCol="0" anchor="ctr"/>
            <a:lstStyle/>
            <a:p>
              <a:endParaRPr lang="en-US" sz="2400"/>
            </a:p>
          </p:txBody>
        </p:sp>
        <p:sp>
          <p:nvSpPr>
            <p:cNvPr id="589" name="Freeform: Shape 588">
              <a:extLst>
                <a:ext uri="{FF2B5EF4-FFF2-40B4-BE49-F238E27FC236}">
                  <a16:creationId xmlns:a16="http://schemas.microsoft.com/office/drawing/2014/main" id="{9BA7AB0F-86EE-49AA-8327-881C885BA580}"/>
                </a:ext>
              </a:extLst>
            </p:cNvPr>
            <p:cNvSpPr/>
            <p:nvPr/>
          </p:nvSpPr>
          <p:spPr>
            <a:xfrm rot="10800000">
              <a:off x="5727208" y="1759013"/>
              <a:ext cx="16756" cy="16756"/>
            </a:xfrm>
            <a:custGeom>
              <a:avLst/>
              <a:gdLst>
                <a:gd name="connsiteX0" fmla="*/ 0 w 0"/>
                <a:gd name="connsiteY0" fmla="*/ 0 h 0"/>
                <a:gd name="connsiteX1" fmla="*/ 12232 w 0"/>
                <a:gd name="connsiteY1" fmla="*/ 0 h 0"/>
                <a:gd name="connsiteX2" fmla="*/ 12232 w 0"/>
                <a:gd name="connsiteY2" fmla="*/ 12232 h 0"/>
                <a:gd name="connsiteX3" fmla="*/ 0 w 0"/>
                <a:gd name="connsiteY3" fmla="*/ 12232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232" y="0"/>
                  </a:lnTo>
                  <a:lnTo>
                    <a:pt x="12232" y="12232"/>
                  </a:lnTo>
                  <a:lnTo>
                    <a:pt x="0" y="12232"/>
                  </a:lnTo>
                  <a:close/>
                </a:path>
              </a:pathLst>
            </a:custGeom>
            <a:grpFill/>
            <a:ln w="16755" cap="flat">
              <a:noFill/>
              <a:prstDash val="solid"/>
              <a:miter/>
            </a:ln>
          </p:spPr>
          <p:txBody>
            <a:bodyPr rtlCol="0" anchor="ctr"/>
            <a:lstStyle/>
            <a:p>
              <a:endParaRPr lang="en-US" sz="2400"/>
            </a:p>
          </p:txBody>
        </p:sp>
        <p:sp>
          <p:nvSpPr>
            <p:cNvPr id="590" name="Freeform: Shape 589">
              <a:extLst>
                <a:ext uri="{FF2B5EF4-FFF2-40B4-BE49-F238E27FC236}">
                  <a16:creationId xmlns:a16="http://schemas.microsoft.com/office/drawing/2014/main" id="{D41F23F5-FE56-4771-B286-4422759E46E5}"/>
                </a:ext>
              </a:extLst>
            </p:cNvPr>
            <p:cNvSpPr/>
            <p:nvPr/>
          </p:nvSpPr>
          <p:spPr>
            <a:xfrm rot="10800000">
              <a:off x="5743796" y="1893897"/>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591" name="Freeform: Shape 590">
              <a:extLst>
                <a:ext uri="{FF2B5EF4-FFF2-40B4-BE49-F238E27FC236}">
                  <a16:creationId xmlns:a16="http://schemas.microsoft.com/office/drawing/2014/main" id="{5BCE5A33-56CA-4BFD-9118-46E5E4B51259}"/>
                </a:ext>
              </a:extLst>
            </p:cNvPr>
            <p:cNvSpPr/>
            <p:nvPr/>
          </p:nvSpPr>
          <p:spPr>
            <a:xfrm rot="10800000">
              <a:off x="5766584" y="2043860"/>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592" name="Freeform: Shape 591">
              <a:extLst>
                <a:ext uri="{FF2B5EF4-FFF2-40B4-BE49-F238E27FC236}">
                  <a16:creationId xmlns:a16="http://schemas.microsoft.com/office/drawing/2014/main" id="{3503E40A-E7F1-452D-BA04-306CD1AB7E12}"/>
                </a:ext>
              </a:extLst>
            </p:cNvPr>
            <p:cNvSpPr/>
            <p:nvPr/>
          </p:nvSpPr>
          <p:spPr>
            <a:xfrm rot="10800000">
              <a:off x="5781832" y="2194662"/>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593" name="Freeform: Shape 592">
              <a:extLst>
                <a:ext uri="{FF2B5EF4-FFF2-40B4-BE49-F238E27FC236}">
                  <a16:creationId xmlns:a16="http://schemas.microsoft.com/office/drawing/2014/main" id="{9B9180C7-600A-4643-B90C-544F619447B4}"/>
                </a:ext>
              </a:extLst>
            </p:cNvPr>
            <p:cNvSpPr/>
            <p:nvPr/>
          </p:nvSpPr>
          <p:spPr>
            <a:xfrm rot="10800000">
              <a:off x="5789372" y="2345966"/>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594" name="Freeform: Shape 593">
              <a:extLst>
                <a:ext uri="{FF2B5EF4-FFF2-40B4-BE49-F238E27FC236}">
                  <a16:creationId xmlns:a16="http://schemas.microsoft.com/office/drawing/2014/main" id="{F1FAD0AA-FF15-406C-9715-CC684BACF707}"/>
                </a:ext>
              </a:extLst>
            </p:cNvPr>
            <p:cNvSpPr/>
            <p:nvPr/>
          </p:nvSpPr>
          <p:spPr>
            <a:xfrm rot="10800000">
              <a:off x="5789372" y="2497605"/>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595" name="Freeform: Shape 594">
              <a:extLst>
                <a:ext uri="{FF2B5EF4-FFF2-40B4-BE49-F238E27FC236}">
                  <a16:creationId xmlns:a16="http://schemas.microsoft.com/office/drawing/2014/main" id="{270BA864-6FAD-4772-86CE-AD611F7BAC85}"/>
                </a:ext>
              </a:extLst>
            </p:cNvPr>
            <p:cNvSpPr/>
            <p:nvPr/>
          </p:nvSpPr>
          <p:spPr>
            <a:xfrm rot="10800000">
              <a:off x="5781832" y="2649077"/>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596" name="Freeform: Shape 595">
              <a:extLst>
                <a:ext uri="{FF2B5EF4-FFF2-40B4-BE49-F238E27FC236}">
                  <a16:creationId xmlns:a16="http://schemas.microsoft.com/office/drawing/2014/main" id="{3D9C3E0F-BC26-4678-A152-B6459F69D07F}"/>
                </a:ext>
              </a:extLst>
            </p:cNvPr>
            <p:cNvSpPr/>
            <p:nvPr/>
          </p:nvSpPr>
          <p:spPr>
            <a:xfrm rot="10800000">
              <a:off x="5780323" y="2813450"/>
              <a:ext cx="16756" cy="16756"/>
            </a:xfrm>
            <a:custGeom>
              <a:avLst/>
              <a:gdLst>
                <a:gd name="connsiteX0" fmla="*/ 0 w 0"/>
                <a:gd name="connsiteY0" fmla="*/ 0 h 0"/>
                <a:gd name="connsiteX1" fmla="*/ 12232 w 0"/>
                <a:gd name="connsiteY1" fmla="*/ 0 h 0"/>
                <a:gd name="connsiteX2" fmla="*/ 12232 w 0"/>
                <a:gd name="connsiteY2" fmla="*/ 12231 h 0"/>
                <a:gd name="connsiteX3" fmla="*/ 0 w 0"/>
                <a:gd name="connsiteY3" fmla="*/ 1223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232" y="0"/>
                  </a:lnTo>
                  <a:lnTo>
                    <a:pt x="12232" y="12231"/>
                  </a:lnTo>
                  <a:lnTo>
                    <a:pt x="0" y="12231"/>
                  </a:lnTo>
                  <a:close/>
                </a:path>
              </a:pathLst>
            </a:custGeom>
            <a:grpFill/>
            <a:ln w="16755" cap="flat">
              <a:noFill/>
              <a:prstDash val="solid"/>
              <a:miter/>
            </a:ln>
          </p:spPr>
          <p:txBody>
            <a:bodyPr rtlCol="0" anchor="ctr"/>
            <a:lstStyle/>
            <a:p>
              <a:endParaRPr lang="en-US" sz="2400"/>
            </a:p>
          </p:txBody>
        </p:sp>
        <p:sp>
          <p:nvSpPr>
            <p:cNvPr id="597" name="Freeform: Shape 596">
              <a:extLst>
                <a:ext uri="{FF2B5EF4-FFF2-40B4-BE49-F238E27FC236}">
                  <a16:creationId xmlns:a16="http://schemas.microsoft.com/office/drawing/2014/main" id="{34B46C2A-79AE-4A3E-8292-122F69680809}"/>
                </a:ext>
              </a:extLst>
            </p:cNvPr>
            <p:cNvSpPr/>
            <p:nvPr/>
          </p:nvSpPr>
          <p:spPr>
            <a:xfrm rot="10800000">
              <a:off x="5757536" y="2963247"/>
              <a:ext cx="16756" cy="16756"/>
            </a:xfrm>
            <a:custGeom>
              <a:avLst/>
              <a:gdLst>
                <a:gd name="connsiteX0" fmla="*/ 0 w 0"/>
                <a:gd name="connsiteY0" fmla="*/ 0 h 0"/>
                <a:gd name="connsiteX1" fmla="*/ 12232 w 0"/>
                <a:gd name="connsiteY1" fmla="*/ 0 h 0"/>
                <a:gd name="connsiteX2" fmla="*/ 12232 w 0"/>
                <a:gd name="connsiteY2" fmla="*/ 12232 h 0"/>
                <a:gd name="connsiteX3" fmla="*/ 0 w 0"/>
                <a:gd name="connsiteY3" fmla="*/ 12232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232" y="0"/>
                  </a:lnTo>
                  <a:lnTo>
                    <a:pt x="12232" y="12232"/>
                  </a:lnTo>
                  <a:lnTo>
                    <a:pt x="0" y="12232"/>
                  </a:lnTo>
                  <a:close/>
                </a:path>
              </a:pathLst>
            </a:custGeom>
            <a:grpFill/>
            <a:ln w="16755" cap="flat">
              <a:noFill/>
              <a:prstDash val="solid"/>
              <a:miter/>
            </a:ln>
          </p:spPr>
          <p:txBody>
            <a:bodyPr rtlCol="0" anchor="ctr"/>
            <a:lstStyle/>
            <a:p>
              <a:endParaRPr lang="en-US" sz="2400"/>
            </a:p>
          </p:txBody>
        </p:sp>
        <p:sp>
          <p:nvSpPr>
            <p:cNvPr id="598" name="Freeform: Shape 597">
              <a:extLst>
                <a:ext uri="{FF2B5EF4-FFF2-40B4-BE49-F238E27FC236}">
                  <a16:creationId xmlns:a16="http://schemas.microsoft.com/office/drawing/2014/main" id="{D1666E29-33D7-4301-A1A8-FA475CABC41F}"/>
                </a:ext>
              </a:extLst>
            </p:cNvPr>
            <p:cNvSpPr/>
            <p:nvPr/>
          </p:nvSpPr>
          <p:spPr>
            <a:xfrm rot="10800000">
              <a:off x="5727208" y="3111870"/>
              <a:ext cx="16756" cy="16756"/>
            </a:xfrm>
            <a:custGeom>
              <a:avLst/>
              <a:gdLst>
                <a:gd name="connsiteX0" fmla="*/ 0 w 0"/>
                <a:gd name="connsiteY0" fmla="*/ 0 h 0"/>
                <a:gd name="connsiteX1" fmla="*/ 12232 w 0"/>
                <a:gd name="connsiteY1" fmla="*/ 0 h 0"/>
                <a:gd name="connsiteX2" fmla="*/ 12232 w 0"/>
                <a:gd name="connsiteY2" fmla="*/ 12232 h 0"/>
                <a:gd name="connsiteX3" fmla="*/ 0 w 0"/>
                <a:gd name="connsiteY3" fmla="*/ 12232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232" y="0"/>
                  </a:lnTo>
                  <a:lnTo>
                    <a:pt x="12232" y="12232"/>
                  </a:lnTo>
                  <a:lnTo>
                    <a:pt x="0" y="12232"/>
                  </a:lnTo>
                  <a:close/>
                </a:path>
              </a:pathLst>
            </a:custGeom>
            <a:grpFill/>
            <a:ln w="16755" cap="flat">
              <a:noFill/>
              <a:prstDash val="solid"/>
              <a:miter/>
            </a:ln>
          </p:spPr>
          <p:txBody>
            <a:bodyPr rtlCol="0" anchor="ctr"/>
            <a:lstStyle/>
            <a:p>
              <a:endParaRPr lang="en-US" sz="2400"/>
            </a:p>
          </p:txBody>
        </p:sp>
        <p:sp>
          <p:nvSpPr>
            <p:cNvPr id="599" name="Freeform: Shape 598">
              <a:extLst>
                <a:ext uri="{FF2B5EF4-FFF2-40B4-BE49-F238E27FC236}">
                  <a16:creationId xmlns:a16="http://schemas.microsoft.com/office/drawing/2014/main" id="{E758EA00-75B5-4EC9-9E53-F10AD03F6068}"/>
                </a:ext>
              </a:extLst>
            </p:cNvPr>
            <p:cNvSpPr/>
            <p:nvPr/>
          </p:nvSpPr>
          <p:spPr>
            <a:xfrm rot="10800000">
              <a:off x="5689507" y="3258650"/>
              <a:ext cx="16756" cy="16756"/>
            </a:xfrm>
            <a:custGeom>
              <a:avLst/>
              <a:gdLst>
                <a:gd name="connsiteX0" fmla="*/ 0 w 0"/>
                <a:gd name="connsiteY0" fmla="*/ 0 h 0"/>
                <a:gd name="connsiteX1" fmla="*/ 12232 w 0"/>
                <a:gd name="connsiteY1" fmla="*/ 0 h 0"/>
                <a:gd name="connsiteX2" fmla="*/ 12232 w 0"/>
                <a:gd name="connsiteY2" fmla="*/ 12232 h 0"/>
                <a:gd name="connsiteX3" fmla="*/ 0 w 0"/>
                <a:gd name="connsiteY3" fmla="*/ 12232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232" y="0"/>
                  </a:lnTo>
                  <a:lnTo>
                    <a:pt x="12232" y="12232"/>
                  </a:lnTo>
                  <a:lnTo>
                    <a:pt x="0" y="12232"/>
                  </a:lnTo>
                  <a:close/>
                </a:path>
              </a:pathLst>
            </a:custGeom>
            <a:grpFill/>
            <a:ln w="16755" cap="flat">
              <a:noFill/>
              <a:prstDash val="solid"/>
              <a:miter/>
            </a:ln>
          </p:spPr>
          <p:txBody>
            <a:bodyPr rtlCol="0" anchor="ctr"/>
            <a:lstStyle/>
            <a:p>
              <a:endParaRPr lang="en-US" sz="2400"/>
            </a:p>
          </p:txBody>
        </p:sp>
        <p:sp>
          <p:nvSpPr>
            <p:cNvPr id="600" name="Freeform: Shape 599">
              <a:extLst>
                <a:ext uri="{FF2B5EF4-FFF2-40B4-BE49-F238E27FC236}">
                  <a16:creationId xmlns:a16="http://schemas.microsoft.com/office/drawing/2014/main" id="{75324693-AFA6-4FB8-BED4-36BA00119696}"/>
                </a:ext>
              </a:extLst>
            </p:cNvPr>
            <p:cNvSpPr/>
            <p:nvPr/>
          </p:nvSpPr>
          <p:spPr>
            <a:xfrm rot="10800000">
              <a:off x="5644268" y="3403253"/>
              <a:ext cx="33511" cy="33511"/>
            </a:xfrm>
            <a:custGeom>
              <a:avLst/>
              <a:gdLst>
                <a:gd name="connsiteX0" fmla="*/ 0 w 33511"/>
                <a:gd name="connsiteY0" fmla="*/ 0 h 33511"/>
                <a:gd name="connsiteX1" fmla="*/ 45408 w 33511"/>
                <a:gd name="connsiteY1" fmla="*/ 0 h 33511"/>
                <a:gd name="connsiteX2" fmla="*/ 45408 w 33511"/>
                <a:gd name="connsiteY2" fmla="*/ 45408 h 33511"/>
                <a:gd name="connsiteX3" fmla="*/ 0 w 33511"/>
                <a:gd name="connsiteY3" fmla="*/ 45408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5408" y="0"/>
                  </a:lnTo>
                  <a:lnTo>
                    <a:pt x="45408" y="45408"/>
                  </a:lnTo>
                  <a:lnTo>
                    <a:pt x="0" y="45408"/>
                  </a:lnTo>
                  <a:close/>
                </a:path>
              </a:pathLst>
            </a:custGeom>
            <a:grpFill/>
            <a:ln w="16755" cap="flat">
              <a:noFill/>
              <a:prstDash val="solid"/>
              <a:miter/>
            </a:ln>
          </p:spPr>
          <p:txBody>
            <a:bodyPr rtlCol="0" anchor="ctr"/>
            <a:lstStyle/>
            <a:p>
              <a:endParaRPr lang="en-US" sz="2400"/>
            </a:p>
          </p:txBody>
        </p:sp>
        <p:sp>
          <p:nvSpPr>
            <p:cNvPr id="601" name="Freeform: Shape 600">
              <a:extLst>
                <a:ext uri="{FF2B5EF4-FFF2-40B4-BE49-F238E27FC236}">
                  <a16:creationId xmlns:a16="http://schemas.microsoft.com/office/drawing/2014/main" id="{6AA8DE49-BD95-4CA4-B9C9-3C7EFA7F8A20}"/>
                </a:ext>
              </a:extLst>
            </p:cNvPr>
            <p:cNvSpPr/>
            <p:nvPr/>
          </p:nvSpPr>
          <p:spPr>
            <a:xfrm rot="10800000">
              <a:off x="5591990" y="3545509"/>
              <a:ext cx="33511" cy="33511"/>
            </a:xfrm>
            <a:custGeom>
              <a:avLst/>
              <a:gdLst>
                <a:gd name="connsiteX0" fmla="*/ 0 w 33511"/>
                <a:gd name="connsiteY0" fmla="*/ 0 h 33511"/>
                <a:gd name="connsiteX1" fmla="*/ 45408 w 33511"/>
                <a:gd name="connsiteY1" fmla="*/ 0 h 33511"/>
                <a:gd name="connsiteX2" fmla="*/ 45408 w 33511"/>
                <a:gd name="connsiteY2" fmla="*/ 45408 h 33511"/>
                <a:gd name="connsiteX3" fmla="*/ 0 w 33511"/>
                <a:gd name="connsiteY3" fmla="*/ 45408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5408" y="0"/>
                  </a:lnTo>
                  <a:lnTo>
                    <a:pt x="45408" y="45408"/>
                  </a:lnTo>
                  <a:lnTo>
                    <a:pt x="0" y="45408"/>
                  </a:lnTo>
                  <a:close/>
                </a:path>
              </a:pathLst>
            </a:custGeom>
            <a:grpFill/>
            <a:ln w="16755" cap="flat">
              <a:noFill/>
              <a:prstDash val="solid"/>
              <a:miter/>
            </a:ln>
          </p:spPr>
          <p:txBody>
            <a:bodyPr rtlCol="0" anchor="ctr"/>
            <a:lstStyle/>
            <a:p>
              <a:endParaRPr lang="en-US" sz="2400"/>
            </a:p>
          </p:txBody>
        </p:sp>
        <p:sp>
          <p:nvSpPr>
            <p:cNvPr id="602" name="Freeform: Shape 601">
              <a:extLst>
                <a:ext uri="{FF2B5EF4-FFF2-40B4-BE49-F238E27FC236}">
                  <a16:creationId xmlns:a16="http://schemas.microsoft.com/office/drawing/2014/main" id="{A4AC8084-F74F-47A1-92CB-DDFDC814274B}"/>
                </a:ext>
              </a:extLst>
            </p:cNvPr>
            <p:cNvSpPr/>
            <p:nvPr/>
          </p:nvSpPr>
          <p:spPr>
            <a:xfrm rot="10800000">
              <a:off x="5511729" y="3663971"/>
              <a:ext cx="67023" cy="67023"/>
            </a:xfrm>
            <a:custGeom>
              <a:avLst/>
              <a:gdLst>
                <a:gd name="connsiteX0" fmla="*/ 0 w 67022"/>
                <a:gd name="connsiteY0" fmla="*/ 0 h 67022"/>
                <a:gd name="connsiteX1" fmla="*/ 70542 w 67022"/>
                <a:gd name="connsiteY1" fmla="*/ 0 h 67022"/>
                <a:gd name="connsiteX2" fmla="*/ 70542 w 67022"/>
                <a:gd name="connsiteY2" fmla="*/ 70542 h 67022"/>
                <a:gd name="connsiteX3" fmla="*/ 0 w 67022"/>
                <a:gd name="connsiteY3" fmla="*/ 70542 h 67022"/>
              </a:gdLst>
              <a:ahLst/>
              <a:cxnLst>
                <a:cxn ang="0">
                  <a:pos x="connsiteX0" y="connsiteY0"/>
                </a:cxn>
                <a:cxn ang="0">
                  <a:pos x="connsiteX1" y="connsiteY1"/>
                </a:cxn>
                <a:cxn ang="0">
                  <a:pos x="connsiteX2" y="connsiteY2"/>
                </a:cxn>
                <a:cxn ang="0">
                  <a:pos x="connsiteX3" y="connsiteY3"/>
                </a:cxn>
              </a:cxnLst>
              <a:rect l="l" t="t" r="r" b="b"/>
              <a:pathLst>
                <a:path w="67022" h="67022">
                  <a:moveTo>
                    <a:pt x="0" y="0"/>
                  </a:moveTo>
                  <a:lnTo>
                    <a:pt x="70542" y="0"/>
                  </a:lnTo>
                  <a:lnTo>
                    <a:pt x="70542" y="70542"/>
                  </a:lnTo>
                  <a:lnTo>
                    <a:pt x="0" y="70542"/>
                  </a:lnTo>
                  <a:close/>
                </a:path>
              </a:pathLst>
            </a:custGeom>
            <a:grpFill/>
            <a:ln w="16755" cap="flat">
              <a:noFill/>
              <a:prstDash val="solid"/>
              <a:miter/>
            </a:ln>
          </p:spPr>
          <p:txBody>
            <a:bodyPr rtlCol="0" anchor="ctr"/>
            <a:lstStyle/>
            <a:p>
              <a:endParaRPr lang="en-US" sz="2400"/>
            </a:p>
          </p:txBody>
        </p:sp>
        <p:sp>
          <p:nvSpPr>
            <p:cNvPr id="603" name="Freeform: Shape 602">
              <a:extLst>
                <a:ext uri="{FF2B5EF4-FFF2-40B4-BE49-F238E27FC236}">
                  <a16:creationId xmlns:a16="http://schemas.microsoft.com/office/drawing/2014/main" id="{44258D13-FEE4-4FE6-9263-88FEA4F433FB}"/>
                </a:ext>
              </a:extLst>
            </p:cNvPr>
            <p:cNvSpPr/>
            <p:nvPr/>
          </p:nvSpPr>
          <p:spPr>
            <a:xfrm rot="10800000">
              <a:off x="5838466" y="1689811"/>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604" name="Freeform: Shape 603">
              <a:extLst>
                <a:ext uri="{FF2B5EF4-FFF2-40B4-BE49-F238E27FC236}">
                  <a16:creationId xmlns:a16="http://schemas.microsoft.com/office/drawing/2014/main" id="{0D279EE4-C8FB-4574-8C26-F0A308867E08}"/>
                </a:ext>
              </a:extLst>
            </p:cNvPr>
            <p:cNvSpPr/>
            <p:nvPr/>
          </p:nvSpPr>
          <p:spPr>
            <a:xfrm rot="10800000">
              <a:off x="5865945" y="1832570"/>
              <a:ext cx="16756" cy="16756"/>
            </a:xfrm>
            <a:custGeom>
              <a:avLst/>
              <a:gdLst>
                <a:gd name="connsiteX0" fmla="*/ 0 w 0"/>
                <a:gd name="connsiteY0" fmla="*/ 0 h 0"/>
                <a:gd name="connsiteX1" fmla="*/ 11897 w 0"/>
                <a:gd name="connsiteY1" fmla="*/ 0 h 0"/>
                <a:gd name="connsiteX2" fmla="*/ 11897 w 0"/>
                <a:gd name="connsiteY2" fmla="*/ 11896 h 0"/>
                <a:gd name="connsiteX3" fmla="*/ 0 w 0"/>
                <a:gd name="connsiteY3" fmla="*/ 11896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1897" y="0"/>
                  </a:lnTo>
                  <a:lnTo>
                    <a:pt x="11897" y="11896"/>
                  </a:lnTo>
                  <a:lnTo>
                    <a:pt x="0" y="11896"/>
                  </a:lnTo>
                  <a:close/>
                </a:path>
              </a:pathLst>
            </a:custGeom>
            <a:grpFill/>
            <a:ln w="16755" cap="flat">
              <a:noFill/>
              <a:prstDash val="solid"/>
              <a:miter/>
            </a:ln>
          </p:spPr>
          <p:txBody>
            <a:bodyPr rtlCol="0" anchor="ctr"/>
            <a:lstStyle/>
            <a:p>
              <a:endParaRPr lang="en-US" sz="2400"/>
            </a:p>
          </p:txBody>
        </p:sp>
        <p:sp>
          <p:nvSpPr>
            <p:cNvPr id="605" name="Freeform: Shape 604">
              <a:extLst>
                <a:ext uri="{FF2B5EF4-FFF2-40B4-BE49-F238E27FC236}">
                  <a16:creationId xmlns:a16="http://schemas.microsoft.com/office/drawing/2014/main" id="{E8AE153B-C8DD-4915-9700-89A3F68E3B93}"/>
                </a:ext>
              </a:extLst>
            </p:cNvPr>
            <p:cNvSpPr/>
            <p:nvPr/>
          </p:nvSpPr>
          <p:spPr>
            <a:xfrm rot="10800000">
              <a:off x="5891581" y="1982031"/>
              <a:ext cx="16756" cy="16756"/>
            </a:xfrm>
            <a:custGeom>
              <a:avLst/>
              <a:gdLst>
                <a:gd name="connsiteX0" fmla="*/ 0 w 0"/>
                <a:gd name="connsiteY0" fmla="*/ 0 h 0"/>
                <a:gd name="connsiteX1" fmla="*/ 11897 w 0"/>
                <a:gd name="connsiteY1" fmla="*/ 0 h 0"/>
                <a:gd name="connsiteX2" fmla="*/ 11897 w 0"/>
                <a:gd name="connsiteY2" fmla="*/ 11897 h 0"/>
                <a:gd name="connsiteX3" fmla="*/ 0 w 0"/>
                <a:gd name="connsiteY3" fmla="*/ 11897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1897" y="0"/>
                  </a:lnTo>
                  <a:lnTo>
                    <a:pt x="11897" y="11897"/>
                  </a:lnTo>
                  <a:lnTo>
                    <a:pt x="0" y="11897"/>
                  </a:lnTo>
                  <a:close/>
                </a:path>
              </a:pathLst>
            </a:custGeom>
            <a:grpFill/>
            <a:ln w="16755" cap="flat">
              <a:noFill/>
              <a:prstDash val="solid"/>
              <a:miter/>
            </a:ln>
          </p:spPr>
          <p:txBody>
            <a:bodyPr rtlCol="0" anchor="ctr"/>
            <a:lstStyle/>
            <a:p>
              <a:endParaRPr lang="en-US" sz="2400"/>
            </a:p>
          </p:txBody>
        </p:sp>
        <p:sp>
          <p:nvSpPr>
            <p:cNvPr id="606" name="Freeform: Shape 605">
              <a:extLst>
                <a:ext uri="{FF2B5EF4-FFF2-40B4-BE49-F238E27FC236}">
                  <a16:creationId xmlns:a16="http://schemas.microsoft.com/office/drawing/2014/main" id="{DF35F4DE-A258-4774-B0E4-E05525F83229}"/>
                </a:ext>
              </a:extLst>
            </p:cNvPr>
            <p:cNvSpPr/>
            <p:nvPr/>
          </p:nvSpPr>
          <p:spPr>
            <a:xfrm rot="10800000">
              <a:off x="5909845" y="2132498"/>
              <a:ext cx="16756" cy="16756"/>
            </a:xfrm>
            <a:custGeom>
              <a:avLst/>
              <a:gdLst>
                <a:gd name="connsiteX0" fmla="*/ 0 w 0"/>
                <a:gd name="connsiteY0" fmla="*/ 0 h 0"/>
                <a:gd name="connsiteX1" fmla="*/ 11897 w 0"/>
                <a:gd name="connsiteY1" fmla="*/ 0 h 0"/>
                <a:gd name="connsiteX2" fmla="*/ 11897 w 0"/>
                <a:gd name="connsiteY2" fmla="*/ 11897 h 0"/>
                <a:gd name="connsiteX3" fmla="*/ 0 w 0"/>
                <a:gd name="connsiteY3" fmla="*/ 11897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1897" y="0"/>
                  </a:lnTo>
                  <a:lnTo>
                    <a:pt x="11897" y="11897"/>
                  </a:lnTo>
                  <a:lnTo>
                    <a:pt x="0" y="11897"/>
                  </a:lnTo>
                  <a:close/>
                </a:path>
              </a:pathLst>
            </a:custGeom>
            <a:grpFill/>
            <a:ln w="16755" cap="flat">
              <a:noFill/>
              <a:prstDash val="solid"/>
              <a:miter/>
            </a:ln>
          </p:spPr>
          <p:txBody>
            <a:bodyPr rtlCol="0" anchor="ctr"/>
            <a:lstStyle/>
            <a:p>
              <a:endParaRPr lang="en-US" sz="2400"/>
            </a:p>
          </p:txBody>
        </p:sp>
        <p:sp>
          <p:nvSpPr>
            <p:cNvPr id="607" name="Freeform: Shape 606">
              <a:extLst>
                <a:ext uri="{FF2B5EF4-FFF2-40B4-BE49-F238E27FC236}">
                  <a16:creationId xmlns:a16="http://schemas.microsoft.com/office/drawing/2014/main" id="{B76C030B-519D-4462-82A4-BB2FF71D75D7}"/>
                </a:ext>
              </a:extLst>
            </p:cNvPr>
            <p:cNvSpPr/>
            <p:nvPr/>
          </p:nvSpPr>
          <p:spPr>
            <a:xfrm rot="10800000">
              <a:off x="5920736" y="2283634"/>
              <a:ext cx="16756" cy="16756"/>
            </a:xfrm>
            <a:custGeom>
              <a:avLst/>
              <a:gdLst>
                <a:gd name="connsiteX0" fmla="*/ 0 w 0"/>
                <a:gd name="connsiteY0" fmla="*/ 0 h 0"/>
                <a:gd name="connsiteX1" fmla="*/ 11897 w 0"/>
                <a:gd name="connsiteY1" fmla="*/ 0 h 0"/>
                <a:gd name="connsiteX2" fmla="*/ 11897 w 0"/>
                <a:gd name="connsiteY2" fmla="*/ 11897 h 0"/>
                <a:gd name="connsiteX3" fmla="*/ 0 w 0"/>
                <a:gd name="connsiteY3" fmla="*/ 11897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1897" y="0"/>
                  </a:lnTo>
                  <a:lnTo>
                    <a:pt x="11897" y="11897"/>
                  </a:lnTo>
                  <a:lnTo>
                    <a:pt x="0" y="11897"/>
                  </a:lnTo>
                  <a:close/>
                </a:path>
              </a:pathLst>
            </a:custGeom>
            <a:grpFill/>
            <a:ln w="16755" cap="flat">
              <a:noFill/>
              <a:prstDash val="solid"/>
              <a:miter/>
            </a:ln>
          </p:spPr>
          <p:txBody>
            <a:bodyPr rtlCol="0" anchor="ctr"/>
            <a:lstStyle/>
            <a:p>
              <a:endParaRPr lang="en-US" sz="2400"/>
            </a:p>
          </p:txBody>
        </p:sp>
        <p:sp>
          <p:nvSpPr>
            <p:cNvPr id="608" name="Freeform: Shape 607">
              <a:extLst>
                <a:ext uri="{FF2B5EF4-FFF2-40B4-BE49-F238E27FC236}">
                  <a16:creationId xmlns:a16="http://schemas.microsoft.com/office/drawing/2014/main" id="{DE501D55-A3C1-40E4-9534-D830365D34B4}"/>
                </a:ext>
              </a:extLst>
            </p:cNvPr>
            <p:cNvSpPr/>
            <p:nvPr/>
          </p:nvSpPr>
          <p:spPr>
            <a:xfrm rot="10800000">
              <a:off x="5924423" y="2435274"/>
              <a:ext cx="16756" cy="16756"/>
            </a:xfrm>
            <a:custGeom>
              <a:avLst/>
              <a:gdLst>
                <a:gd name="connsiteX0" fmla="*/ 0 w 0"/>
                <a:gd name="connsiteY0" fmla="*/ 0 h 0"/>
                <a:gd name="connsiteX1" fmla="*/ 11897 w 0"/>
                <a:gd name="connsiteY1" fmla="*/ 0 h 0"/>
                <a:gd name="connsiteX2" fmla="*/ 11897 w 0"/>
                <a:gd name="connsiteY2" fmla="*/ 11897 h 0"/>
                <a:gd name="connsiteX3" fmla="*/ 0 w 0"/>
                <a:gd name="connsiteY3" fmla="*/ 11897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1897" y="0"/>
                  </a:lnTo>
                  <a:lnTo>
                    <a:pt x="11897" y="11897"/>
                  </a:lnTo>
                  <a:lnTo>
                    <a:pt x="0" y="11897"/>
                  </a:lnTo>
                  <a:close/>
                </a:path>
              </a:pathLst>
            </a:custGeom>
            <a:grpFill/>
            <a:ln w="16755" cap="flat">
              <a:noFill/>
              <a:prstDash val="solid"/>
              <a:miter/>
            </a:ln>
          </p:spPr>
          <p:txBody>
            <a:bodyPr rtlCol="0" anchor="ctr"/>
            <a:lstStyle/>
            <a:p>
              <a:endParaRPr lang="en-US" sz="2400"/>
            </a:p>
          </p:txBody>
        </p:sp>
        <p:sp>
          <p:nvSpPr>
            <p:cNvPr id="609" name="Freeform: Shape 608">
              <a:extLst>
                <a:ext uri="{FF2B5EF4-FFF2-40B4-BE49-F238E27FC236}">
                  <a16:creationId xmlns:a16="http://schemas.microsoft.com/office/drawing/2014/main" id="{8572237D-E052-4DCB-B10C-B034F2670A25}"/>
                </a:ext>
              </a:extLst>
            </p:cNvPr>
            <p:cNvSpPr/>
            <p:nvPr/>
          </p:nvSpPr>
          <p:spPr>
            <a:xfrm rot="10800000">
              <a:off x="5920736" y="2586745"/>
              <a:ext cx="16756" cy="16756"/>
            </a:xfrm>
            <a:custGeom>
              <a:avLst/>
              <a:gdLst>
                <a:gd name="connsiteX0" fmla="*/ 0 w 0"/>
                <a:gd name="connsiteY0" fmla="*/ 0 h 0"/>
                <a:gd name="connsiteX1" fmla="*/ 11897 w 0"/>
                <a:gd name="connsiteY1" fmla="*/ 0 h 0"/>
                <a:gd name="connsiteX2" fmla="*/ 11897 w 0"/>
                <a:gd name="connsiteY2" fmla="*/ 11897 h 0"/>
                <a:gd name="connsiteX3" fmla="*/ 0 w 0"/>
                <a:gd name="connsiteY3" fmla="*/ 11897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1897" y="0"/>
                  </a:lnTo>
                  <a:lnTo>
                    <a:pt x="11897" y="11897"/>
                  </a:lnTo>
                  <a:lnTo>
                    <a:pt x="0" y="11897"/>
                  </a:lnTo>
                  <a:close/>
                </a:path>
              </a:pathLst>
            </a:custGeom>
            <a:grpFill/>
            <a:ln w="16755" cap="flat">
              <a:noFill/>
              <a:prstDash val="solid"/>
              <a:miter/>
            </a:ln>
          </p:spPr>
          <p:txBody>
            <a:bodyPr rtlCol="0" anchor="ctr"/>
            <a:lstStyle/>
            <a:p>
              <a:endParaRPr lang="en-US" sz="2400"/>
            </a:p>
          </p:txBody>
        </p:sp>
        <p:sp>
          <p:nvSpPr>
            <p:cNvPr id="610" name="Freeform: Shape 609">
              <a:extLst>
                <a:ext uri="{FF2B5EF4-FFF2-40B4-BE49-F238E27FC236}">
                  <a16:creationId xmlns:a16="http://schemas.microsoft.com/office/drawing/2014/main" id="{E3D5811B-9585-444C-9E96-424B1A861646}"/>
                </a:ext>
              </a:extLst>
            </p:cNvPr>
            <p:cNvSpPr/>
            <p:nvPr/>
          </p:nvSpPr>
          <p:spPr>
            <a:xfrm rot="10800000">
              <a:off x="5911019" y="2739223"/>
              <a:ext cx="33511" cy="33511"/>
            </a:xfrm>
            <a:custGeom>
              <a:avLst/>
              <a:gdLst>
                <a:gd name="connsiteX0" fmla="*/ 0 w 33511"/>
                <a:gd name="connsiteY0" fmla="*/ 0 h 33511"/>
                <a:gd name="connsiteX1" fmla="*/ 47754 w 33511"/>
                <a:gd name="connsiteY1" fmla="*/ 0 h 33511"/>
                <a:gd name="connsiteX2" fmla="*/ 47754 w 33511"/>
                <a:gd name="connsiteY2" fmla="*/ 47754 h 33511"/>
                <a:gd name="connsiteX3" fmla="*/ 0 w 33511"/>
                <a:gd name="connsiteY3" fmla="*/ 47754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7754" y="0"/>
                  </a:lnTo>
                  <a:lnTo>
                    <a:pt x="47754" y="47754"/>
                  </a:lnTo>
                  <a:lnTo>
                    <a:pt x="0" y="47754"/>
                  </a:lnTo>
                  <a:close/>
                </a:path>
              </a:pathLst>
            </a:custGeom>
            <a:grpFill/>
            <a:ln w="16755" cap="flat">
              <a:noFill/>
              <a:prstDash val="solid"/>
              <a:miter/>
            </a:ln>
          </p:spPr>
          <p:txBody>
            <a:bodyPr rtlCol="0" anchor="ctr"/>
            <a:lstStyle/>
            <a:p>
              <a:endParaRPr lang="en-US" sz="2400"/>
            </a:p>
          </p:txBody>
        </p:sp>
        <p:sp>
          <p:nvSpPr>
            <p:cNvPr id="611" name="Freeform: Shape 610">
              <a:extLst>
                <a:ext uri="{FF2B5EF4-FFF2-40B4-BE49-F238E27FC236}">
                  <a16:creationId xmlns:a16="http://schemas.microsoft.com/office/drawing/2014/main" id="{89FFC63C-49E0-4202-BC8F-C9E56B1AFC84}"/>
                </a:ext>
              </a:extLst>
            </p:cNvPr>
            <p:cNvSpPr/>
            <p:nvPr/>
          </p:nvSpPr>
          <p:spPr>
            <a:xfrm rot="10800000">
              <a:off x="5892755" y="2889690"/>
              <a:ext cx="33511" cy="33511"/>
            </a:xfrm>
            <a:custGeom>
              <a:avLst/>
              <a:gdLst>
                <a:gd name="connsiteX0" fmla="*/ 0 w 33511"/>
                <a:gd name="connsiteY0" fmla="*/ 0 h 33511"/>
                <a:gd name="connsiteX1" fmla="*/ 47754 w 33511"/>
                <a:gd name="connsiteY1" fmla="*/ 0 h 33511"/>
                <a:gd name="connsiteX2" fmla="*/ 47754 w 33511"/>
                <a:gd name="connsiteY2" fmla="*/ 47754 h 33511"/>
                <a:gd name="connsiteX3" fmla="*/ 0 w 33511"/>
                <a:gd name="connsiteY3" fmla="*/ 47754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7754" y="0"/>
                  </a:lnTo>
                  <a:lnTo>
                    <a:pt x="47754" y="47754"/>
                  </a:lnTo>
                  <a:lnTo>
                    <a:pt x="0" y="47754"/>
                  </a:lnTo>
                  <a:close/>
                </a:path>
              </a:pathLst>
            </a:custGeom>
            <a:grpFill/>
            <a:ln w="16755" cap="flat">
              <a:noFill/>
              <a:prstDash val="solid"/>
              <a:miter/>
            </a:ln>
          </p:spPr>
          <p:txBody>
            <a:bodyPr rtlCol="0" anchor="ctr"/>
            <a:lstStyle/>
            <a:p>
              <a:endParaRPr lang="en-US" sz="2400"/>
            </a:p>
          </p:txBody>
        </p:sp>
        <p:sp>
          <p:nvSpPr>
            <p:cNvPr id="612" name="Freeform: Shape 611">
              <a:extLst>
                <a:ext uri="{FF2B5EF4-FFF2-40B4-BE49-F238E27FC236}">
                  <a16:creationId xmlns:a16="http://schemas.microsoft.com/office/drawing/2014/main" id="{DBDC15CA-DFE3-4C18-9899-9DB5C646B7FB}"/>
                </a:ext>
              </a:extLst>
            </p:cNvPr>
            <p:cNvSpPr/>
            <p:nvPr/>
          </p:nvSpPr>
          <p:spPr>
            <a:xfrm rot="10800000">
              <a:off x="5867286" y="3039151"/>
              <a:ext cx="33511" cy="33511"/>
            </a:xfrm>
            <a:custGeom>
              <a:avLst/>
              <a:gdLst>
                <a:gd name="connsiteX0" fmla="*/ 0 w 33511"/>
                <a:gd name="connsiteY0" fmla="*/ 0 h 33511"/>
                <a:gd name="connsiteX1" fmla="*/ 47754 w 33511"/>
                <a:gd name="connsiteY1" fmla="*/ 0 h 33511"/>
                <a:gd name="connsiteX2" fmla="*/ 47754 w 33511"/>
                <a:gd name="connsiteY2" fmla="*/ 47754 h 33511"/>
                <a:gd name="connsiteX3" fmla="*/ 0 w 33511"/>
                <a:gd name="connsiteY3" fmla="*/ 47754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7754" y="0"/>
                  </a:lnTo>
                  <a:lnTo>
                    <a:pt x="47754" y="47754"/>
                  </a:lnTo>
                  <a:lnTo>
                    <a:pt x="0" y="47754"/>
                  </a:lnTo>
                  <a:close/>
                </a:path>
              </a:pathLst>
            </a:custGeom>
            <a:grpFill/>
            <a:ln w="16755" cap="flat">
              <a:noFill/>
              <a:prstDash val="solid"/>
              <a:miter/>
            </a:ln>
          </p:spPr>
          <p:txBody>
            <a:bodyPr rtlCol="0" anchor="ctr"/>
            <a:lstStyle/>
            <a:p>
              <a:endParaRPr lang="en-US" sz="2400"/>
            </a:p>
          </p:txBody>
        </p:sp>
        <p:sp>
          <p:nvSpPr>
            <p:cNvPr id="613" name="Freeform: Shape 612">
              <a:extLst>
                <a:ext uri="{FF2B5EF4-FFF2-40B4-BE49-F238E27FC236}">
                  <a16:creationId xmlns:a16="http://schemas.microsoft.com/office/drawing/2014/main" id="{35D73E5B-674A-488F-A43E-8C2DED59BD0B}"/>
                </a:ext>
              </a:extLst>
            </p:cNvPr>
            <p:cNvSpPr/>
            <p:nvPr/>
          </p:nvSpPr>
          <p:spPr>
            <a:xfrm rot="10800000">
              <a:off x="5834445" y="3187104"/>
              <a:ext cx="33511" cy="33511"/>
            </a:xfrm>
            <a:custGeom>
              <a:avLst/>
              <a:gdLst>
                <a:gd name="connsiteX0" fmla="*/ 0 w 33511"/>
                <a:gd name="connsiteY0" fmla="*/ 0 h 33511"/>
                <a:gd name="connsiteX1" fmla="*/ 47754 w 33511"/>
                <a:gd name="connsiteY1" fmla="*/ 0 h 33511"/>
                <a:gd name="connsiteX2" fmla="*/ 47754 w 33511"/>
                <a:gd name="connsiteY2" fmla="*/ 47754 h 33511"/>
                <a:gd name="connsiteX3" fmla="*/ 0 w 33511"/>
                <a:gd name="connsiteY3" fmla="*/ 47754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7754" y="0"/>
                  </a:lnTo>
                  <a:lnTo>
                    <a:pt x="47754" y="47754"/>
                  </a:lnTo>
                  <a:lnTo>
                    <a:pt x="0" y="47754"/>
                  </a:lnTo>
                  <a:close/>
                </a:path>
              </a:pathLst>
            </a:custGeom>
            <a:grpFill/>
            <a:ln w="16755" cap="flat">
              <a:noFill/>
              <a:prstDash val="solid"/>
              <a:miter/>
            </a:ln>
          </p:spPr>
          <p:txBody>
            <a:bodyPr rtlCol="0" anchor="ctr"/>
            <a:lstStyle/>
            <a:p>
              <a:endParaRPr lang="en-US" sz="2400"/>
            </a:p>
          </p:txBody>
        </p:sp>
        <p:sp>
          <p:nvSpPr>
            <p:cNvPr id="614" name="Freeform: Shape 613">
              <a:extLst>
                <a:ext uri="{FF2B5EF4-FFF2-40B4-BE49-F238E27FC236}">
                  <a16:creationId xmlns:a16="http://schemas.microsoft.com/office/drawing/2014/main" id="{4CFB7CDB-524C-40D5-910F-044EE2D02A4F}"/>
                </a:ext>
              </a:extLst>
            </p:cNvPr>
            <p:cNvSpPr/>
            <p:nvPr/>
          </p:nvSpPr>
          <p:spPr>
            <a:xfrm rot="10800000">
              <a:off x="5793728" y="3332375"/>
              <a:ext cx="16756" cy="16756"/>
            </a:xfrm>
            <a:custGeom>
              <a:avLst/>
              <a:gdLst>
                <a:gd name="connsiteX0" fmla="*/ 0 w 0"/>
                <a:gd name="connsiteY0" fmla="*/ 0 h 0"/>
                <a:gd name="connsiteX1" fmla="*/ 12232 w 0"/>
                <a:gd name="connsiteY1" fmla="*/ 0 h 0"/>
                <a:gd name="connsiteX2" fmla="*/ 12232 w 0"/>
                <a:gd name="connsiteY2" fmla="*/ 12232 h 0"/>
                <a:gd name="connsiteX3" fmla="*/ 0 w 0"/>
                <a:gd name="connsiteY3" fmla="*/ 12232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232" y="0"/>
                  </a:lnTo>
                  <a:lnTo>
                    <a:pt x="12232" y="12232"/>
                  </a:lnTo>
                  <a:lnTo>
                    <a:pt x="0" y="12232"/>
                  </a:lnTo>
                  <a:close/>
                </a:path>
              </a:pathLst>
            </a:custGeom>
            <a:grpFill/>
            <a:ln w="16755" cap="flat">
              <a:noFill/>
              <a:prstDash val="solid"/>
              <a:miter/>
            </a:ln>
          </p:spPr>
          <p:txBody>
            <a:bodyPr rtlCol="0" anchor="ctr"/>
            <a:lstStyle/>
            <a:p>
              <a:endParaRPr lang="en-US" sz="2400"/>
            </a:p>
          </p:txBody>
        </p:sp>
        <p:sp>
          <p:nvSpPr>
            <p:cNvPr id="615" name="Freeform: Shape 614">
              <a:extLst>
                <a:ext uri="{FF2B5EF4-FFF2-40B4-BE49-F238E27FC236}">
                  <a16:creationId xmlns:a16="http://schemas.microsoft.com/office/drawing/2014/main" id="{AC6809EC-43CE-446B-99F1-AECF3882BC91}"/>
                </a:ext>
              </a:extLst>
            </p:cNvPr>
            <p:cNvSpPr/>
            <p:nvPr/>
          </p:nvSpPr>
          <p:spPr>
            <a:xfrm rot="10800000">
              <a:off x="5748153" y="3477816"/>
              <a:ext cx="33511" cy="33511"/>
            </a:xfrm>
            <a:custGeom>
              <a:avLst/>
              <a:gdLst>
                <a:gd name="connsiteX0" fmla="*/ 0 w 33511"/>
                <a:gd name="connsiteY0" fmla="*/ 0 h 33511"/>
                <a:gd name="connsiteX1" fmla="*/ 48256 w 33511"/>
                <a:gd name="connsiteY1" fmla="*/ 0 h 33511"/>
                <a:gd name="connsiteX2" fmla="*/ 48256 w 33511"/>
                <a:gd name="connsiteY2" fmla="*/ 48257 h 33511"/>
                <a:gd name="connsiteX3" fmla="*/ 0 w 33511"/>
                <a:gd name="connsiteY3" fmla="*/ 48257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8256" y="0"/>
                  </a:lnTo>
                  <a:lnTo>
                    <a:pt x="48256" y="48257"/>
                  </a:lnTo>
                  <a:lnTo>
                    <a:pt x="0" y="48257"/>
                  </a:lnTo>
                  <a:close/>
                </a:path>
              </a:pathLst>
            </a:custGeom>
            <a:grpFill/>
            <a:ln w="16755" cap="flat">
              <a:noFill/>
              <a:prstDash val="solid"/>
              <a:miter/>
            </a:ln>
          </p:spPr>
          <p:txBody>
            <a:bodyPr rtlCol="0" anchor="ctr"/>
            <a:lstStyle/>
            <a:p>
              <a:endParaRPr lang="en-US" sz="2400"/>
            </a:p>
          </p:txBody>
        </p:sp>
        <p:sp>
          <p:nvSpPr>
            <p:cNvPr id="616" name="Freeform: Shape 615">
              <a:extLst>
                <a:ext uri="{FF2B5EF4-FFF2-40B4-BE49-F238E27FC236}">
                  <a16:creationId xmlns:a16="http://schemas.microsoft.com/office/drawing/2014/main" id="{905793FB-ED83-410C-A8F3-5355EA03FAC4}"/>
                </a:ext>
              </a:extLst>
            </p:cNvPr>
            <p:cNvSpPr/>
            <p:nvPr/>
          </p:nvSpPr>
          <p:spPr>
            <a:xfrm rot="10800000">
              <a:off x="5694367" y="3619569"/>
              <a:ext cx="33511" cy="33511"/>
            </a:xfrm>
            <a:custGeom>
              <a:avLst/>
              <a:gdLst>
                <a:gd name="connsiteX0" fmla="*/ 0 w 33511"/>
                <a:gd name="connsiteY0" fmla="*/ 0 h 33511"/>
                <a:gd name="connsiteX1" fmla="*/ 48257 w 33511"/>
                <a:gd name="connsiteY1" fmla="*/ 0 h 33511"/>
                <a:gd name="connsiteX2" fmla="*/ 48257 w 33511"/>
                <a:gd name="connsiteY2" fmla="*/ 48256 h 33511"/>
                <a:gd name="connsiteX3" fmla="*/ 0 w 33511"/>
                <a:gd name="connsiteY3" fmla="*/ 48256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8257" y="0"/>
                  </a:lnTo>
                  <a:lnTo>
                    <a:pt x="48257" y="48256"/>
                  </a:lnTo>
                  <a:lnTo>
                    <a:pt x="0" y="48256"/>
                  </a:lnTo>
                  <a:close/>
                </a:path>
              </a:pathLst>
            </a:custGeom>
            <a:grpFill/>
            <a:ln w="16755" cap="flat">
              <a:noFill/>
              <a:prstDash val="solid"/>
              <a:miter/>
            </a:ln>
          </p:spPr>
          <p:txBody>
            <a:bodyPr rtlCol="0" anchor="ctr"/>
            <a:lstStyle/>
            <a:p>
              <a:endParaRPr lang="en-US" sz="2400"/>
            </a:p>
          </p:txBody>
        </p:sp>
        <p:sp>
          <p:nvSpPr>
            <p:cNvPr id="617" name="Freeform: Shape 616">
              <a:extLst>
                <a:ext uri="{FF2B5EF4-FFF2-40B4-BE49-F238E27FC236}">
                  <a16:creationId xmlns:a16="http://schemas.microsoft.com/office/drawing/2014/main" id="{E15D32BC-7445-4857-8728-C7FB42C8BDF3}"/>
                </a:ext>
              </a:extLst>
            </p:cNvPr>
            <p:cNvSpPr/>
            <p:nvPr/>
          </p:nvSpPr>
          <p:spPr>
            <a:xfrm rot="10800000">
              <a:off x="5614442" y="3739205"/>
              <a:ext cx="67023" cy="67023"/>
            </a:xfrm>
            <a:custGeom>
              <a:avLst/>
              <a:gdLst>
                <a:gd name="connsiteX0" fmla="*/ 0 w 67022"/>
                <a:gd name="connsiteY0" fmla="*/ 0 h 67022"/>
                <a:gd name="connsiteX1" fmla="*/ 76574 w 67022"/>
                <a:gd name="connsiteY1" fmla="*/ 0 h 67022"/>
                <a:gd name="connsiteX2" fmla="*/ 76574 w 67022"/>
                <a:gd name="connsiteY2" fmla="*/ 76574 h 67022"/>
                <a:gd name="connsiteX3" fmla="*/ 0 w 67022"/>
                <a:gd name="connsiteY3" fmla="*/ 76574 h 67022"/>
              </a:gdLst>
              <a:ahLst/>
              <a:cxnLst>
                <a:cxn ang="0">
                  <a:pos x="connsiteX0" y="connsiteY0"/>
                </a:cxn>
                <a:cxn ang="0">
                  <a:pos x="connsiteX1" y="connsiteY1"/>
                </a:cxn>
                <a:cxn ang="0">
                  <a:pos x="connsiteX2" y="connsiteY2"/>
                </a:cxn>
                <a:cxn ang="0">
                  <a:pos x="connsiteX3" y="connsiteY3"/>
                </a:cxn>
              </a:cxnLst>
              <a:rect l="l" t="t" r="r" b="b"/>
              <a:pathLst>
                <a:path w="67022" h="67022">
                  <a:moveTo>
                    <a:pt x="0" y="0"/>
                  </a:moveTo>
                  <a:lnTo>
                    <a:pt x="76574" y="0"/>
                  </a:lnTo>
                  <a:lnTo>
                    <a:pt x="76574" y="76574"/>
                  </a:lnTo>
                  <a:lnTo>
                    <a:pt x="0" y="76574"/>
                  </a:lnTo>
                  <a:close/>
                </a:path>
              </a:pathLst>
            </a:custGeom>
            <a:grpFill/>
            <a:ln w="16755" cap="flat">
              <a:noFill/>
              <a:prstDash val="solid"/>
              <a:miter/>
            </a:ln>
          </p:spPr>
          <p:txBody>
            <a:bodyPr rtlCol="0" anchor="ctr"/>
            <a:lstStyle/>
            <a:p>
              <a:endParaRPr lang="en-US" sz="2400"/>
            </a:p>
          </p:txBody>
        </p:sp>
        <p:sp>
          <p:nvSpPr>
            <p:cNvPr id="618" name="Freeform: Shape 617">
              <a:extLst>
                <a:ext uri="{FF2B5EF4-FFF2-40B4-BE49-F238E27FC236}">
                  <a16:creationId xmlns:a16="http://schemas.microsoft.com/office/drawing/2014/main" id="{798995A2-291F-410B-BE2D-73CE7C33910C}"/>
                </a:ext>
              </a:extLst>
            </p:cNvPr>
            <p:cNvSpPr/>
            <p:nvPr/>
          </p:nvSpPr>
          <p:spPr>
            <a:xfrm rot="10800000">
              <a:off x="5944529" y="1616086"/>
              <a:ext cx="16756" cy="16756"/>
            </a:xfrm>
            <a:custGeom>
              <a:avLst/>
              <a:gdLst>
                <a:gd name="connsiteX0" fmla="*/ 0 w 16755"/>
                <a:gd name="connsiteY0" fmla="*/ 0 h 16755"/>
                <a:gd name="connsiteX1" fmla="*/ 23123 w 16755"/>
                <a:gd name="connsiteY1" fmla="*/ 0 h 16755"/>
                <a:gd name="connsiteX2" fmla="*/ 23123 w 16755"/>
                <a:gd name="connsiteY2" fmla="*/ 23123 h 16755"/>
                <a:gd name="connsiteX3" fmla="*/ 0 w 16755"/>
                <a:gd name="connsiteY3" fmla="*/ 23123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3123" y="0"/>
                  </a:lnTo>
                  <a:lnTo>
                    <a:pt x="23123" y="23123"/>
                  </a:lnTo>
                  <a:lnTo>
                    <a:pt x="0" y="23123"/>
                  </a:lnTo>
                  <a:close/>
                </a:path>
              </a:pathLst>
            </a:custGeom>
            <a:grpFill/>
            <a:ln w="16755" cap="flat">
              <a:noFill/>
              <a:prstDash val="solid"/>
              <a:miter/>
            </a:ln>
          </p:spPr>
          <p:txBody>
            <a:bodyPr rtlCol="0" anchor="ctr"/>
            <a:lstStyle/>
            <a:p>
              <a:endParaRPr lang="en-US" sz="2400"/>
            </a:p>
          </p:txBody>
        </p:sp>
        <p:sp>
          <p:nvSpPr>
            <p:cNvPr id="619" name="Freeform: Shape 618">
              <a:extLst>
                <a:ext uri="{FF2B5EF4-FFF2-40B4-BE49-F238E27FC236}">
                  <a16:creationId xmlns:a16="http://schemas.microsoft.com/office/drawing/2014/main" id="{792D93A6-69FC-416E-8437-67C25D0400CA}"/>
                </a:ext>
              </a:extLst>
            </p:cNvPr>
            <p:cNvSpPr/>
            <p:nvPr/>
          </p:nvSpPr>
          <p:spPr>
            <a:xfrm rot="10800000">
              <a:off x="5971507" y="1755662"/>
              <a:ext cx="33511" cy="33511"/>
            </a:xfrm>
            <a:custGeom>
              <a:avLst/>
              <a:gdLst>
                <a:gd name="connsiteX0" fmla="*/ 0 w 33511"/>
                <a:gd name="connsiteY0" fmla="*/ 0 h 33511"/>
                <a:gd name="connsiteX1" fmla="*/ 40716 w 33511"/>
                <a:gd name="connsiteY1" fmla="*/ 0 h 33511"/>
                <a:gd name="connsiteX2" fmla="*/ 40716 w 33511"/>
                <a:gd name="connsiteY2" fmla="*/ 40717 h 33511"/>
                <a:gd name="connsiteX3" fmla="*/ 0 w 33511"/>
                <a:gd name="connsiteY3" fmla="*/ 40717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0716" y="0"/>
                  </a:lnTo>
                  <a:lnTo>
                    <a:pt x="40716" y="40717"/>
                  </a:lnTo>
                  <a:lnTo>
                    <a:pt x="0" y="40717"/>
                  </a:lnTo>
                  <a:close/>
                </a:path>
              </a:pathLst>
            </a:custGeom>
            <a:grpFill/>
            <a:ln w="16755" cap="flat">
              <a:noFill/>
              <a:prstDash val="solid"/>
              <a:miter/>
            </a:ln>
          </p:spPr>
          <p:txBody>
            <a:bodyPr rtlCol="0" anchor="ctr"/>
            <a:lstStyle/>
            <a:p>
              <a:endParaRPr lang="en-US" sz="2400"/>
            </a:p>
          </p:txBody>
        </p:sp>
        <p:sp>
          <p:nvSpPr>
            <p:cNvPr id="620" name="Freeform: Shape 619">
              <a:extLst>
                <a:ext uri="{FF2B5EF4-FFF2-40B4-BE49-F238E27FC236}">
                  <a16:creationId xmlns:a16="http://schemas.microsoft.com/office/drawing/2014/main" id="{DBE124BF-9D26-48F2-B96B-2A02BB4DF406}"/>
                </a:ext>
              </a:extLst>
            </p:cNvPr>
            <p:cNvSpPr/>
            <p:nvPr/>
          </p:nvSpPr>
          <p:spPr>
            <a:xfrm rot="10800000">
              <a:off x="5999657" y="1904621"/>
              <a:ext cx="33511" cy="33511"/>
            </a:xfrm>
            <a:custGeom>
              <a:avLst/>
              <a:gdLst>
                <a:gd name="connsiteX0" fmla="*/ 0 w 33511"/>
                <a:gd name="connsiteY0" fmla="*/ 0 h 33511"/>
                <a:gd name="connsiteX1" fmla="*/ 40716 w 33511"/>
                <a:gd name="connsiteY1" fmla="*/ 0 h 33511"/>
                <a:gd name="connsiteX2" fmla="*/ 40716 w 33511"/>
                <a:gd name="connsiteY2" fmla="*/ 40716 h 33511"/>
                <a:gd name="connsiteX3" fmla="*/ 0 w 33511"/>
                <a:gd name="connsiteY3" fmla="*/ 40716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0716" y="0"/>
                  </a:lnTo>
                  <a:lnTo>
                    <a:pt x="40716" y="40716"/>
                  </a:lnTo>
                  <a:lnTo>
                    <a:pt x="0" y="40716"/>
                  </a:lnTo>
                  <a:close/>
                </a:path>
              </a:pathLst>
            </a:custGeom>
            <a:grpFill/>
            <a:ln w="16755" cap="flat">
              <a:noFill/>
              <a:prstDash val="solid"/>
              <a:miter/>
            </a:ln>
          </p:spPr>
          <p:txBody>
            <a:bodyPr rtlCol="0" anchor="ctr"/>
            <a:lstStyle/>
            <a:p>
              <a:endParaRPr lang="en-US" sz="2400"/>
            </a:p>
          </p:txBody>
        </p:sp>
        <p:sp>
          <p:nvSpPr>
            <p:cNvPr id="621" name="Freeform: Shape 620">
              <a:extLst>
                <a:ext uri="{FF2B5EF4-FFF2-40B4-BE49-F238E27FC236}">
                  <a16:creationId xmlns:a16="http://schemas.microsoft.com/office/drawing/2014/main" id="{B8317D8A-7D5F-4A5E-B4F2-DE26EC942201}"/>
                </a:ext>
              </a:extLst>
            </p:cNvPr>
            <p:cNvSpPr/>
            <p:nvPr/>
          </p:nvSpPr>
          <p:spPr>
            <a:xfrm rot="10800000">
              <a:off x="6020769" y="2054752"/>
              <a:ext cx="33511" cy="33511"/>
            </a:xfrm>
            <a:custGeom>
              <a:avLst/>
              <a:gdLst>
                <a:gd name="connsiteX0" fmla="*/ 0 w 33511"/>
                <a:gd name="connsiteY0" fmla="*/ 0 h 33511"/>
                <a:gd name="connsiteX1" fmla="*/ 40716 w 33511"/>
                <a:gd name="connsiteY1" fmla="*/ 0 h 33511"/>
                <a:gd name="connsiteX2" fmla="*/ 40716 w 33511"/>
                <a:gd name="connsiteY2" fmla="*/ 40716 h 33511"/>
                <a:gd name="connsiteX3" fmla="*/ 0 w 33511"/>
                <a:gd name="connsiteY3" fmla="*/ 40716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0716" y="0"/>
                  </a:lnTo>
                  <a:lnTo>
                    <a:pt x="40716" y="40716"/>
                  </a:lnTo>
                  <a:lnTo>
                    <a:pt x="0" y="40716"/>
                  </a:lnTo>
                  <a:close/>
                </a:path>
              </a:pathLst>
            </a:custGeom>
            <a:grpFill/>
            <a:ln w="16755" cap="flat">
              <a:noFill/>
              <a:prstDash val="solid"/>
              <a:miter/>
            </a:ln>
          </p:spPr>
          <p:txBody>
            <a:bodyPr rtlCol="0" anchor="ctr"/>
            <a:lstStyle/>
            <a:p>
              <a:endParaRPr lang="en-US" sz="2400"/>
            </a:p>
          </p:txBody>
        </p:sp>
        <p:sp>
          <p:nvSpPr>
            <p:cNvPr id="622" name="Freeform: Shape 621">
              <a:extLst>
                <a:ext uri="{FF2B5EF4-FFF2-40B4-BE49-F238E27FC236}">
                  <a16:creationId xmlns:a16="http://schemas.microsoft.com/office/drawing/2014/main" id="{0B3E5911-7E06-4AFC-A227-3DFCBFBCB0B5}"/>
                </a:ext>
              </a:extLst>
            </p:cNvPr>
            <p:cNvSpPr/>
            <p:nvPr/>
          </p:nvSpPr>
          <p:spPr>
            <a:xfrm rot="10800000">
              <a:off x="6042383" y="2213260"/>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623" name="Freeform: Shape 622">
              <a:extLst>
                <a:ext uri="{FF2B5EF4-FFF2-40B4-BE49-F238E27FC236}">
                  <a16:creationId xmlns:a16="http://schemas.microsoft.com/office/drawing/2014/main" id="{124514A5-EBF7-468B-B1B1-BC8A70124B1B}"/>
                </a:ext>
              </a:extLst>
            </p:cNvPr>
            <p:cNvSpPr/>
            <p:nvPr/>
          </p:nvSpPr>
          <p:spPr>
            <a:xfrm rot="10800000">
              <a:off x="6049420" y="2364565"/>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624" name="Freeform: Shape 623">
              <a:extLst>
                <a:ext uri="{FF2B5EF4-FFF2-40B4-BE49-F238E27FC236}">
                  <a16:creationId xmlns:a16="http://schemas.microsoft.com/office/drawing/2014/main" id="{76B6A0A5-D254-41B3-9745-ED627F371110}"/>
                </a:ext>
              </a:extLst>
            </p:cNvPr>
            <p:cNvSpPr/>
            <p:nvPr/>
          </p:nvSpPr>
          <p:spPr>
            <a:xfrm rot="10800000">
              <a:off x="6032162" y="2499113"/>
              <a:ext cx="50267" cy="50267"/>
            </a:xfrm>
            <a:custGeom>
              <a:avLst/>
              <a:gdLst>
                <a:gd name="connsiteX0" fmla="*/ 0 w 50267"/>
                <a:gd name="connsiteY0" fmla="*/ 0 h 50267"/>
                <a:gd name="connsiteX1" fmla="*/ 54959 w 50267"/>
                <a:gd name="connsiteY1" fmla="*/ 0 h 50267"/>
                <a:gd name="connsiteX2" fmla="*/ 54959 w 50267"/>
                <a:gd name="connsiteY2" fmla="*/ 54959 h 50267"/>
                <a:gd name="connsiteX3" fmla="*/ 0 w 50267"/>
                <a:gd name="connsiteY3" fmla="*/ 54959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4959" y="0"/>
                  </a:lnTo>
                  <a:lnTo>
                    <a:pt x="54959" y="54959"/>
                  </a:lnTo>
                  <a:lnTo>
                    <a:pt x="0" y="54959"/>
                  </a:lnTo>
                  <a:close/>
                </a:path>
              </a:pathLst>
            </a:custGeom>
            <a:grpFill/>
            <a:ln w="16755" cap="flat">
              <a:noFill/>
              <a:prstDash val="solid"/>
              <a:miter/>
            </a:ln>
          </p:spPr>
          <p:txBody>
            <a:bodyPr rtlCol="0" anchor="ctr"/>
            <a:lstStyle/>
            <a:p>
              <a:endParaRPr lang="en-US" sz="2400"/>
            </a:p>
          </p:txBody>
        </p:sp>
        <p:sp>
          <p:nvSpPr>
            <p:cNvPr id="625" name="Freeform: Shape 624">
              <a:extLst>
                <a:ext uri="{FF2B5EF4-FFF2-40B4-BE49-F238E27FC236}">
                  <a16:creationId xmlns:a16="http://schemas.microsoft.com/office/drawing/2014/main" id="{55859DB0-E968-46A7-BF05-ABD11779C0F6}"/>
                </a:ext>
              </a:extLst>
            </p:cNvPr>
            <p:cNvSpPr/>
            <p:nvPr/>
          </p:nvSpPr>
          <p:spPr>
            <a:xfrm rot="10800000">
              <a:off x="6034341" y="2659634"/>
              <a:ext cx="33511" cy="33511"/>
            </a:xfrm>
            <a:custGeom>
              <a:avLst/>
              <a:gdLst>
                <a:gd name="connsiteX0" fmla="*/ 0 w 33511"/>
                <a:gd name="connsiteY0" fmla="*/ 0 h 33511"/>
                <a:gd name="connsiteX1" fmla="*/ 39711 w 33511"/>
                <a:gd name="connsiteY1" fmla="*/ 0 h 33511"/>
                <a:gd name="connsiteX2" fmla="*/ 39711 w 33511"/>
                <a:gd name="connsiteY2" fmla="*/ 39711 h 33511"/>
                <a:gd name="connsiteX3" fmla="*/ 0 w 33511"/>
                <a:gd name="connsiteY3" fmla="*/ 39711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39711" y="0"/>
                  </a:lnTo>
                  <a:lnTo>
                    <a:pt x="39711" y="39711"/>
                  </a:lnTo>
                  <a:lnTo>
                    <a:pt x="0" y="39711"/>
                  </a:lnTo>
                  <a:close/>
                </a:path>
              </a:pathLst>
            </a:custGeom>
            <a:grpFill/>
            <a:ln w="16755" cap="flat">
              <a:noFill/>
              <a:prstDash val="solid"/>
              <a:miter/>
            </a:ln>
          </p:spPr>
          <p:txBody>
            <a:bodyPr rtlCol="0" anchor="ctr"/>
            <a:lstStyle/>
            <a:p>
              <a:endParaRPr lang="en-US" sz="2400"/>
            </a:p>
          </p:txBody>
        </p:sp>
        <p:sp>
          <p:nvSpPr>
            <p:cNvPr id="626" name="Freeform: Shape 625">
              <a:extLst>
                <a:ext uri="{FF2B5EF4-FFF2-40B4-BE49-F238E27FC236}">
                  <a16:creationId xmlns:a16="http://schemas.microsoft.com/office/drawing/2014/main" id="{F0A68D99-2B26-4BCA-A2B5-061C3A91C433}"/>
                </a:ext>
              </a:extLst>
            </p:cNvPr>
            <p:cNvSpPr/>
            <p:nvPr/>
          </p:nvSpPr>
          <p:spPr>
            <a:xfrm rot="10800000">
              <a:off x="6020266" y="2810603"/>
              <a:ext cx="33511" cy="33511"/>
            </a:xfrm>
            <a:custGeom>
              <a:avLst/>
              <a:gdLst>
                <a:gd name="connsiteX0" fmla="*/ 0 w 33511"/>
                <a:gd name="connsiteY0" fmla="*/ 0 h 33511"/>
                <a:gd name="connsiteX1" fmla="*/ 39711 w 33511"/>
                <a:gd name="connsiteY1" fmla="*/ 0 h 33511"/>
                <a:gd name="connsiteX2" fmla="*/ 39711 w 33511"/>
                <a:gd name="connsiteY2" fmla="*/ 39711 h 33511"/>
                <a:gd name="connsiteX3" fmla="*/ 0 w 33511"/>
                <a:gd name="connsiteY3" fmla="*/ 39711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39711" y="0"/>
                  </a:lnTo>
                  <a:lnTo>
                    <a:pt x="39711" y="39711"/>
                  </a:lnTo>
                  <a:lnTo>
                    <a:pt x="0" y="39711"/>
                  </a:lnTo>
                  <a:close/>
                </a:path>
              </a:pathLst>
            </a:custGeom>
            <a:grpFill/>
            <a:ln w="16755" cap="flat">
              <a:noFill/>
              <a:prstDash val="solid"/>
              <a:miter/>
            </a:ln>
          </p:spPr>
          <p:txBody>
            <a:bodyPr rtlCol="0" anchor="ctr"/>
            <a:lstStyle/>
            <a:p>
              <a:endParaRPr lang="en-US" sz="2400"/>
            </a:p>
          </p:txBody>
        </p:sp>
        <p:sp>
          <p:nvSpPr>
            <p:cNvPr id="627" name="Freeform: Shape 626">
              <a:extLst>
                <a:ext uri="{FF2B5EF4-FFF2-40B4-BE49-F238E27FC236}">
                  <a16:creationId xmlns:a16="http://schemas.microsoft.com/office/drawing/2014/main" id="{21564D20-F461-43BF-BCEF-0F86295E8589}"/>
                </a:ext>
              </a:extLst>
            </p:cNvPr>
            <p:cNvSpPr/>
            <p:nvPr/>
          </p:nvSpPr>
          <p:spPr>
            <a:xfrm rot="10800000">
              <a:off x="5989770" y="2951351"/>
              <a:ext cx="50267" cy="50267"/>
            </a:xfrm>
            <a:custGeom>
              <a:avLst/>
              <a:gdLst>
                <a:gd name="connsiteX0" fmla="*/ 0 w 50267"/>
                <a:gd name="connsiteY0" fmla="*/ 0 h 50267"/>
                <a:gd name="connsiteX1" fmla="*/ 54456 w 50267"/>
                <a:gd name="connsiteY1" fmla="*/ 0 h 50267"/>
                <a:gd name="connsiteX2" fmla="*/ 54456 w 50267"/>
                <a:gd name="connsiteY2" fmla="*/ 54456 h 50267"/>
                <a:gd name="connsiteX3" fmla="*/ 0 w 50267"/>
                <a:gd name="connsiteY3" fmla="*/ 54456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4456" y="0"/>
                  </a:lnTo>
                  <a:lnTo>
                    <a:pt x="54456" y="54456"/>
                  </a:lnTo>
                  <a:lnTo>
                    <a:pt x="0" y="54456"/>
                  </a:lnTo>
                  <a:close/>
                </a:path>
              </a:pathLst>
            </a:custGeom>
            <a:grpFill/>
            <a:ln w="16755" cap="flat">
              <a:noFill/>
              <a:prstDash val="solid"/>
              <a:miter/>
            </a:ln>
          </p:spPr>
          <p:txBody>
            <a:bodyPr rtlCol="0" anchor="ctr"/>
            <a:lstStyle/>
            <a:p>
              <a:endParaRPr lang="en-US" sz="2400"/>
            </a:p>
          </p:txBody>
        </p:sp>
        <p:sp>
          <p:nvSpPr>
            <p:cNvPr id="628" name="Freeform: Shape 627">
              <a:extLst>
                <a:ext uri="{FF2B5EF4-FFF2-40B4-BE49-F238E27FC236}">
                  <a16:creationId xmlns:a16="http://schemas.microsoft.com/office/drawing/2014/main" id="{7A7614FF-7606-4069-A6A3-9F7D8E70D6E3}"/>
                </a:ext>
              </a:extLst>
            </p:cNvPr>
            <p:cNvSpPr/>
            <p:nvPr/>
          </p:nvSpPr>
          <p:spPr>
            <a:xfrm rot="10800000">
              <a:off x="5961621" y="3100309"/>
              <a:ext cx="50267" cy="50267"/>
            </a:xfrm>
            <a:custGeom>
              <a:avLst/>
              <a:gdLst>
                <a:gd name="connsiteX0" fmla="*/ 0 w 50267"/>
                <a:gd name="connsiteY0" fmla="*/ 0 h 50267"/>
                <a:gd name="connsiteX1" fmla="*/ 54456 w 50267"/>
                <a:gd name="connsiteY1" fmla="*/ 0 h 50267"/>
                <a:gd name="connsiteX2" fmla="*/ 54456 w 50267"/>
                <a:gd name="connsiteY2" fmla="*/ 54456 h 50267"/>
                <a:gd name="connsiteX3" fmla="*/ 0 w 50267"/>
                <a:gd name="connsiteY3" fmla="*/ 54456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4456" y="0"/>
                  </a:lnTo>
                  <a:lnTo>
                    <a:pt x="54456" y="54456"/>
                  </a:lnTo>
                  <a:lnTo>
                    <a:pt x="0" y="54456"/>
                  </a:lnTo>
                  <a:close/>
                </a:path>
              </a:pathLst>
            </a:custGeom>
            <a:grpFill/>
            <a:ln w="16755" cap="flat">
              <a:noFill/>
              <a:prstDash val="solid"/>
              <a:miter/>
            </a:ln>
          </p:spPr>
          <p:txBody>
            <a:bodyPr rtlCol="0" anchor="ctr"/>
            <a:lstStyle/>
            <a:p>
              <a:endParaRPr lang="en-US" sz="2400"/>
            </a:p>
          </p:txBody>
        </p:sp>
        <p:sp>
          <p:nvSpPr>
            <p:cNvPr id="629" name="Freeform: Shape 628">
              <a:extLst>
                <a:ext uri="{FF2B5EF4-FFF2-40B4-BE49-F238E27FC236}">
                  <a16:creationId xmlns:a16="http://schemas.microsoft.com/office/drawing/2014/main" id="{00AB37BA-5322-4D79-BBE0-126BB7477FEF}"/>
                </a:ext>
              </a:extLst>
            </p:cNvPr>
            <p:cNvSpPr/>
            <p:nvPr/>
          </p:nvSpPr>
          <p:spPr>
            <a:xfrm rot="10800000">
              <a:off x="5936152" y="3257143"/>
              <a:ext cx="33511" cy="33511"/>
            </a:xfrm>
            <a:custGeom>
              <a:avLst/>
              <a:gdLst>
                <a:gd name="connsiteX0" fmla="*/ 0 w 33511"/>
                <a:gd name="connsiteY0" fmla="*/ 0 h 33511"/>
                <a:gd name="connsiteX1" fmla="*/ 39711 w 33511"/>
                <a:gd name="connsiteY1" fmla="*/ 0 h 33511"/>
                <a:gd name="connsiteX2" fmla="*/ 39711 w 33511"/>
                <a:gd name="connsiteY2" fmla="*/ 39711 h 33511"/>
                <a:gd name="connsiteX3" fmla="*/ 0 w 33511"/>
                <a:gd name="connsiteY3" fmla="*/ 39711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39711" y="0"/>
                  </a:lnTo>
                  <a:lnTo>
                    <a:pt x="39711" y="39711"/>
                  </a:lnTo>
                  <a:lnTo>
                    <a:pt x="0" y="39711"/>
                  </a:lnTo>
                  <a:close/>
                </a:path>
              </a:pathLst>
            </a:custGeom>
            <a:grpFill/>
            <a:ln w="16755" cap="flat">
              <a:noFill/>
              <a:prstDash val="solid"/>
              <a:miter/>
            </a:ln>
          </p:spPr>
          <p:txBody>
            <a:bodyPr rtlCol="0" anchor="ctr"/>
            <a:lstStyle/>
            <a:p>
              <a:endParaRPr lang="en-US" sz="2400"/>
            </a:p>
          </p:txBody>
        </p:sp>
        <p:sp>
          <p:nvSpPr>
            <p:cNvPr id="630" name="Freeform: Shape 629">
              <a:extLst>
                <a:ext uri="{FF2B5EF4-FFF2-40B4-BE49-F238E27FC236}">
                  <a16:creationId xmlns:a16="http://schemas.microsoft.com/office/drawing/2014/main" id="{96596B1A-9AB0-4323-97CB-74A22D8B2641}"/>
                </a:ext>
              </a:extLst>
            </p:cNvPr>
            <p:cNvSpPr/>
            <p:nvPr/>
          </p:nvSpPr>
          <p:spPr>
            <a:xfrm rot="10800000">
              <a:off x="5894598" y="3403085"/>
              <a:ext cx="33511" cy="33511"/>
            </a:xfrm>
            <a:custGeom>
              <a:avLst/>
              <a:gdLst>
                <a:gd name="connsiteX0" fmla="*/ 0 w 33511"/>
                <a:gd name="connsiteY0" fmla="*/ 0 h 33511"/>
                <a:gd name="connsiteX1" fmla="*/ 40214 w 33511"/>
                <a:gd name="connsiteY1" fmla="*/ 0 h 33511"/>
                <a:gd name="connsiteX2" fmla="*/ 40214 w 33511"/>
                <a:gd name="connsiteY2" fmla="*/ 40214 h 33511"/>
                <a:gd name="connsiteX3" fmla="*/ 0 w 33511"/>
                <a:gd name="connsiteY3" fmla="*/ 40214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0214" y="0"/>
                  </a:lnTo>
                  <a:lnTo>
                    <a:pt x="40214" y="40214"/>
                  </a:lnTo>
                  <a:lnTo>
                    <a:pt x="0" y="40214"/>
                  </a:lnTo>
                  <a:close/>
                </a:path>
              </a:pathLst>
            </a:custGeom>
            <a:grpFill/>
            <a:ln w="16755" cap="flat">
              <a:noFill/>
              <a:prstDash val="solid"/>
              <a:miter/>
            </a:ln>
          </p:spPr>
          <p:txBody>
            <a:bodyPr rtlCol="0" anchor="ctr"/>
            <a:lstStyle/>
            <a:p>
              <a:endParaRPr lang="en-US" sz="2400"/>
            </a:p>
          </p:txBody>
        </p:sp>
        <p:sp>
          <p:nvSpPr>
            <p:cNvPr id="631" name="Freeform: Shape 630">
              <a:extLst>
                <a:ext uri="{FF2B5EF4-FFF2-40B4-BE49-F238E27FC236}">
                  <a16:creationId xmlns:a16="http://schemas.microsoft.com/office/drawing/2014/main" id="{EF19C21C-DE33-496E-B18D-5B05E289F6BE}"/>
                </a:ext>
              </a:extLst>
            </p:cNvPr>
            <p:cNvSpPr/>
            <p:nvPr/>
          </p:nvSpPr>
          <p:spPr>
            <a:xfrm rot="10800000">
              <a:off x="5846006" y="3546682"/>
              <a:ext cx="33511" cy="33511"/>
            </a:xfrm>
            <a:custGeom>
              <a:avLst/>
              <a:gdLst>
                <a:gd name="connsiteX0" fmla="*/ 0 w 33511"/>
                <a:gd name="connsiteY0" fmla="*/ 0 h 33511"/>
                <a:gd name="connsiteX1" fmla="*/ 40214 w 33511"/>
                <a:gd name="connsiteY1" fmla="*/ 0 h 33511"/>
                <a:gd name="connsiteX2" fmla="*/ 40214 w 33511"/>
                <a:gd name="connsiteY2" fmla="*/ 40214 h 33511"/>
                <a:gd name="connsiteX3" fmla="*/ 0 w 33511"/>
                <a:gd name="connsiteY3" fmla="*/ 40214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0214" y="0"/>
                  </a:lnTo>
                  <a:lnTo>
                    <a:pt x="40214" y="40214"/>
                  </a:lnTo>
                  <a:lnTo>
                    <a:pt x="0" y="40214"/>
                  </a:lnTo>
                  <a:close/>
                </a:path>
              </a:pathLst>
            </a:custGeom>
            <a:grpFill/>
            <a:ln w="16755" cap="flat">
              <a:noFill/>
              <a:prstDash val="solid"/>
              <a:miter/>
            </a:ln>
          </p:spPr>
          <p:txBody>
            <a:bodyPr rtlCol="0" anchor="ctr"/>
            <a:lstStyle/>
            <a:p>
              <a:endParaRPr lang="en-US" sz="2400"/>
            </a:p>
          </p:txBody>
        </p:sp>
        <p:sp>
          <p:nvSpPr>
            <p:cNvPr id="632" name="Freeform: Shape 631">
              <a:extLst>
                <a:ext uri="{FF2B5EF4-FFF2-40B4-BE49-F238E27FC236}">
                  <a16:creationId xmlns:a16="http://schemas.microsoft.com/office/drawing/2014/main" id="{54113548-B995-4E70-856D-7364E0EE75BF}"/>
                </a:ext>
              </a:extLst>
            </p:cNvPr>
            <p:cNvSpPr/>
            <p:nvPr/>
          </p:nvSpPr>
          <p:spPr>
            <a:xfrm rot="10800000">
              <a:off x="5794902" y="3691954"/>
              <a:ext cx="33511" cy="33511"/>
            </a:xfrm>
            <a:custGeom>
              <a:avLst/>
              <a:gdLst>
                <a:gd name="connsiteX0" fmla="*/ 0 w 33511"/>
                <a:gd name="connsiteY0" fmla="*/ 0 h 33511"/>
                <a:gd name="connsiteX1" fmla="*/ 48257 w 33511"/>
                <a:gd name="connsiteY1" fmla="*/ 0 h 33511"/>
                <a:gd name="connsiteX2" fmla="*/ 48257 w 33511"/>
                <a:gd name="connsiteY2" fmla="*/ 48257 h 33511"/>
                <a:gd name="connsiteX3" fmla="*/ 0 w 33511"/>
                <a:gd name="connsiteY3" fmla="*/ 48257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8257" y="0"/>
                  </a:lnTo>
                  <a:lnTo>
                    <a:pt x="48257" y="48257"/>
                  </a:lnTo>
                  <a:lnTo>
                    <a:pt x="0" y="48257"/>
                  </a:lnTo>
                  <a:close/>
                </a:path>
              </a:pathLst>
            </a:custGeom>
            <a:grpFill/>
            <a:ln w="16755" cap="flat">
              <a:noFill/>
              <a:prstDash val="solid"/>
              <a:miter/>
            </a:ln>
          </p:spPr>
          <p:txBody>
            <a:bodyPr rtlCol="0" anchor="ctr"/>
            <a:lstStyle/>
            <a:p>
              <a:endParaRPr lang="en-US" sz="2400"/>
            </a:p>
          </p:txBody>
        </p:sp>
        <p:sp>
          <p:nvSpPr>
            <p:cNvPr id="633" name="Freeform: Shape 632">
              <a:extLst>
                <a:ext uri="{FF2B5EF4-FFF2-40B4-BE49-F238E27FC236}">
                  <a16:creationId xmlns:a16="http://schemas.microsoft.com/office/drawing/2014/main" id="{E7F555EB-3D2A-4DE3-9BC1-B9B0D6EFA20F}"/>
                </a:ext>
              </a:extLst>
            </p:cNvPr>
            <p:cNvSpPr/>
            <p:nvPr/>
          </p:nvSpPr>
          <p:spPr>
            <a:xfrm rot="10800000">
              <a:off x="6086618" y="1689309"/>
              <a:ext cx="16756" cy="16756"/>
            </a:xfrm>
            <a:custGeom>
              <a:avLst/>
              <a:gdLst>
                <a:gd name="connsiteX0" fmla="*/ 0 w 16755"/>
                <a:gd name="connsiteY0" fmla="*/ 0 h 16755"/>
                <a:gd name="connsiteX1" fmla="*/ 23123 w 16755"/>
                <a:gd name="connsiteY1" fmla="*/ 0 h 16755"/>
                <a:gd name="connsiteX2" fmla="*/ 23123 w 16755"/>
                <a:gd name="connsiteY2" fmla="*/ 23123 h 16755"/>
                <a:gd name="connsiteX3" fmla="*/ 0 w 16755"/>
                <a:gd name="connsiteY3" fmla="*/ 23123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3123" y="0"/>
                  </a:lnTo>
                  <a:lnTo>
                    <a:pt x="23123" y="23123"/>
                  </a:lnTo>
                  <a:lnTo>
                    <a:pt x="0" y="23123"/>
                  </a:lnTo>
                  <a:close/>
                </a:path>
              </a:pathLst>
            </a:custGeom>
            <a:grpFill/>
            <a:ln w="16755" cap="flat">
              <a:noFill/>
              <a:prstDash val="solid"/>
              <a:miter/>
            </a:ln>
          </p:spPr>
          <p:txBody>
            <a:bodyPr rtlCol="0" anchor="ctr"/>
            <a:lstStyle/>
            <a:p>
              <a:endParaRPr lang="en-US" sz="2400"/>
            </a:p>
          </p:txBody>
        </p:sp>
        <p:sp>
          <p:nvSpPr>
            <p:cNvPr id="634" name="Freeform: Shape 633">
              <a:extLst>
                <a:ext uri="{FF2B5EF4-FFF2-40B4-BE49-F238E27FC236}">
                  <a16:creationId xmlns:a16="http://schemas.microsoft.com/office/drawing/2014/main" id="{69D764FC-9DF2-45FC-84EF-FED8FD23999B}"/>
                </a:ext>
              </a:extLst>
            </p:cNvPr>
            <p:cNvSpPr/>
            <p:nvPr/>
          </p:nvSpPr>
          <p:spPr>
            <a:xfrm rot="10800000">
              <a:off x="6117113" y="1837764"/>
              <a:ext cx="16756" cy="16756"/>
            </a:xfrm>
            <a:custGeom>
              <a:avLst/>
              <a:gdLst>
                <a:gd name="connsiteX0" fmla="*/ 0 w 16755"/>
                <a:gd name="connsiteY0" fmla="*/ 0 h 16755"/>
                <a:gd name="connsiteX1" fmla="*/ 23123 w 16755"/>
                <a:gd name="connsiteY1" fmla="*/ 0 h 16755"/>
                <a:gd name="connsiteX2" fmla="*/ 23123 w 16755"/>
                <a:gd name="connsiteY2" fmla="*/ 23123 h 16755"/>
                <a:gd name="connsiteX3" fmla="*/ 0 w 16755"/>
                <a:gd name="connsiteY3" fmla="*/ 23123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3123" y="0"/>
                  </a:lnTo>
                  <a:lnTo>
                    <a:pt x="23123" y="23123"/>
                  </a:lnTo>
                  <a:lnTo>
                    <a:pt x="0" y="23123"/>
                  </a:lnTo>
                  <a:close/>
                </a:path>
              </a:pathLst>
            </a:custGeom>
            <a:grpFill/>
            <a:ln w="16755" cap="flat">
              <a:noFill/>
              <a:prstDash val="solid"/>
              <a:miter/>
            </a:ln>
          </p:spPr>
          <p:txBody>
            <a:bodyPr rtlCol="0" anchor="ctr"/>
            <a:lstStyle/>
            <a:p>
              <a:endParaRPr lang="en-US" sz="2400"/>
            </a:p>
          </p:txBody>
        </p:sp>
        <p:sp>
          <p:nvSpPr>
            <p:cNvPr id="635" name="Freeform: Shape 634">
              <a:extLst>
                <a:ext uri="{FF2B5EF4-FFF2-40B4-BE49-F238E27FC236}">
                  <a16:creationId xmlns:a16="http://schemas.microsoft.com/office/drawing/2014/main" id="{3B0B7389-ADC6-438B-9689-20246EC5FE51}"/>
                </a:ext>
              </a:extLst>
            </p:cNvPr>
            <p:cNvSpPr/>
            <p:nvPr/>
          </p:nvSpPr>
          <p:spPr>
            <a:xfrm rot="10800000">
              <a:off x="6140739" y="1987393"/>
              <a:ext cx="16756" cy="16756"/>
            </a:xfrm>
            <a:custGeom>
              <a:avLst/>
              <a:gdLst>
                <a:gd name="connsiteX0" fmla="*/ 0 w 16755"/>
                <a:gd name="connsiteY0" fmla="*/ 0 h 16755"/>
                <a:gd name="connsiteX1" fmla="*/ 23123 w 16755"/>
                <a:gd name="connsiteY1" fmla="*/ 0 h 16755"/>
                <a:gd name="connsiteX2" fmla="*/ 23123 w 16755"/>
                <a:gd name="connsiteY2" fmla="*/ 23123 h 16755"/>
                <a:gd name="connsiteX3" fmla="*/ 0 w 16755"/>
                <a:gd name="connsiteY3" fmla="*/ 23123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3123" y="0"/>
                  </a:lnTo>
                  <a:lnTo>
                    <a:pt x="23123" y="23123"/>
                  </a:lnTo>
                  <a:lnTo>
                    <a:pt x="0" y="23123"/>
                  </a:lnTo>
                  <a:close/>
                </a:path>
              </a:pathLst>
            </a:custGeom>
            <a:grpFill/>
            <a:ln w="16755" cap="flat">
              <a:noFill/>
              <a:prstDash val="solid"/>
              <a:miter/>
            </a:ln>
          </p:spPr>
          <p:txBody>
            <a:bodyPr rtlCol="0" anchor="ctr"/>
            <a:lstStyle/>
            <a:p>
              <a:endParaRPr lang="en-US" sz="2400"/>
            </a:p>
          </p:txBody>
        </p:sp>
        <p:sp>
          <p:nvSpPr>
            <p:cNvPr id="636" name="Freeform: Shape 635">
              <a:extLst>
                <a:ext uri="{FF2B5EF4-FFF2-40B4-BE49-F238E27FC236}">
                  <a16:creationId xmlns:a16="http://schemas.microsoft.com/office/drawing/2014/main" id="{203917B6-7349-4473-A1C0-9F035BAD9DF1}"/>
                </a:ext>
              </a:extLst>
            </p:cNvPr>
            <p:cNvSpPr/>
            <p:nvPr/>
          </p:nvSpPr>
          <p:spPr>
            <a:xfrm rot="10800000">
              <a:off x="6157830" y="2138027"/>
              <a:ext cx="16756" cy="16756"/>
            </a:xfrm>
            <a:custGeom>
              <a:avLst/>
              <a:gdLst>
                <a:gd name="connsiteX0" fmla="*/ 0 w 16755"/>
                <a:gd name="connsiteY0" fmla="*/ 0 h 16755"/>
                <a:gd name="connsiteX1" fmla="*/ 23123 w 16755"/>
                <a:gd name="connsiteY1" fmla="*/ 0 h 16755"/>
                <a:gd name="connsiteX2" fmla="*/ 23123 w 16755"/>
                <a:gd name="connsiteY2" fmla="*/ 23123 h 16755"/>
                <a:gd name="connsiteX3" fmla="*/ 0 w 16755"/>
                <a:gd name="connsiteY3" fmla="*/ 23123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3123" y="0"/>
                  </a:lnTo>
                  <a:lnTo>
                    <a:pt x="23123" y="23123"/>
                  </a:lnTo>
                  <a:lnTo>
                    <a:pt x="0" y="23123"/>
                  </a:lnTo>
                  <a:close/>
                </a:path>
              </a:pathLst>
            </a:custGeom>
            <a:grpFill/>
            <a:ln w="16755" cap="flat">
              <a:noFill/>
              <a:prstDash val="solid"/>
              <a:miter/>
            </a:ln>
          </p:spPr>
          <p:txBody>
            <a:bodyPr rtlCol="0" anchor="ctr"/>
            <a:lstStyle/>
            <a:p>
              <a:endParaRPr lang="en-US" sz="2400"/>
            </a:p>
          </p:txBody>
        </p:sp>
        <p:sp>
          <p:nvSpPr>
            <p:cNvPr id="637" name="Freeform: Shape 636">
              <a:extLst>
                <a:ext uri="{FF2B5EF4-FFF2-40B4-BE49-F238E27FC236}">
                  <a16:creationId xmlns:a16="http://schemas.microsoft.com/office/drawing/2014/main" id="{39282F2E-504C-49BF-AA19-7F9BAEB91E86}"/>
                </a:ext>
              </a:extLst>
            </p:cNvPr>
            <p:cNvSpPr/>
            <p:nvPr/>
          </p:nvSpPr>
          <p:spPr>
            <a:xfrm rot="10800000">
              <a:off x="6168051" y="2289331"/>
              <a:ext cx="16756" cy="16756"/>
            </a:xfrm>
            <a:custGeom>
              <a:avLst/>
              <a:gdLst>
                <a:gd name="connsiteX0" fmla="*/ 0 w 16755"/>
                <a:gd name="connsiteY0" fmla="*/ 0 h 16755"/>
                <a:gd name="connsiteX1" fmla="*/ 23123 w 16755"/>
                <a:gd name="connsiteY1" fmla="*/ 0 h 16755"/>
                <a:gd name="connsiteX2" fmla="*/ 23123 w 16755"/>
                <a:gd name="connsiteY2" fmla="*/ 23123 h 16755"/>
                <a:gd name="connsiteX3" fmla="*/ 0 w 16755"/>
                <a:gd name="connsiteY3" fmla="*/ 23123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3123" y="0"/>
                  </a:lnTo>
                  <a:lnTo>
                    <a:pt x="23123" y="23123"/>
                  </a:lnTo>
                  <a:lnTo>
                    <a:pt x="0" y="23123"/>
                  </a:lnTo>
                  <a:close/>
                </a:path>
              </a:pathLst>
            </a:custGeom>
            <a:grpFill/>
            <a:ln w="16755" cap="flat">
              <a:noFill/>
              <a:prstDash val="solid"/>
              <a:miter/>
            </a:ln>
          </p:spPr>
          <p:txBody>
            <a:bodyPr rtlCol="0" anchor="ctr"/>
            <a:lstStyle/>
            <a:p>
              <a:endParaRPr lang="en-US" sz="2400"/>
            </a:p>
          </p:txBody>
        </p:sp>
        <p:sp>
          <p:nvSpPr>
            <p:cNvPr id="638" name="Freeform: Shape 637">
              <a:extLst>
                <a:ext uri="{FF2B5EF4-FFF2-40B4-BE49-F238E27FC236}">
                  <a16:creationId xmlns:a16="http://schemas.microsoft.com/office/drawing/2014/main" id="{3F909529-2C4C-4A0E-87B9-21D5E677677F}"/>
                </a:ext>
              </a:extLst>
            </p:cNvPr>
            <p:cNvSpPr/>
            <p:nvPr/>
          </p:nvSpPr>
          <p:spPr>
            <a:xfrm rot="10800000">
              <a:off x="6154144" y="2423713"/>
              <a:ext cx="50267" cy="50267"/>
            </a:xfrm>
            <a:custGeom>
              <a:avLst/>
              <a:gdLst>
                <a:gd name="connsiteX0" fmla="*/ 0 w 50267"/>
                <a:gd name="connsiteY0" fmla="*/ 0 h 50267"/>
                <a:gd name="connsiteX1" fmla="*/ 55797 w 50267"/>
                <a:gd name="connsiteY1" fmla="*/ 0 h 50267"/>
                <a:gd name="connsiteX2" fmla="*/ 55797 w 50267"/>
                <a:gd name="connsiteY2" fmla="*/ 55797 h 50267"/>
                <a:gd name="connsiteX3" fmla="*/ 0 w 50267"/>
                <a:gd name="connsiteY3" fmla="*/ 55797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5797" y="0"/>
                  </a:lnTo>
                  <a:lnTo>
                    <a:pt x="55797" y="55797"/>
                  </a:lnTo>
                  <a:lnTo>
                    <a:pt x="0" y="55797"/>
                  </a:lnTo>
                  <a:close/>
                </a:path>
              </a:pathLst>
            </a:custGeom>
            <a:grpFill/>
            <a:ln w="16755" cap="flat">
              <a:noFill/>
              <a:prstDash val="solid"/>
              <a:miter/>
            </a:ln>
          </p:spPr>
          <p:txBody>
            <a:bodyPr rtlCol="0" anchor="ctr"/>
            <a:lstStyle/>
            <a:p>
              <a:endParaRPr lang="en-US" sz="2400"/>
            </a:p>
          </p:txBody>
        </p:sp>
        <p:sp>
          <p:nvSpPr>
            <p:cNvPr id="639" name="Freeform: Shape 638">
              <a:extLst>
                <a:ext uri="{FF2B5EF4-FFF2-40B4-BE49-F238E27FC236}">
                  <a16:creationId xmlns:a16="http://schemas.microsoft.com/office/drawing/2014/main" id="{B6321BE9-08F7-4963-B101-661A0883A4AB}"/>
                </a:ext>
              </a:extLst>
            </p:cNvPr>
            <p:cNvSpPr/>
            <p:nvPr/>
          </p:nvSpPr>
          <p:spPr>
            <a:xfrm rot="10800000">
              <a:off x="6159674" y="2584233"/>
              <a:ext cx="33511" cy="33511"/>
            </a:xfrm>
            <a:custGeom>
              <a:avLst/>
              <a:gdLst>
                <a:gd name="connsiteX0" fmla="*/ 0 w 33511"/>
                <a:gd name="connsiteY0" fmla="*/ 0 h 33511"/>
                <a:gd name="connsiteX1" fmla="*/ 40214 w 33511"/>
                <a:gd name="connsiteY1" fmla="*/ 0 h 33511"/>
                <a:gd name="connsiteX2" fmla="*/ 40214 w 33511"/>
                <a:gd name="connsiteY2" fmla="*/ 40214 h 33511"/>
                <a:gd name="connsiteX3" fmla="*/ 0 w 33511"/>
                <a:gd name="connsiteY3" fmla="*/ 40214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0214" y="0"/>
                  </a:lnTo>
                  <a:lnTo>
                    <a:pt x="40214" y="40214"/>
                  </a:lnTo>
                  <a:lnTo>
                    <a:pt x="0" y="40214"/>
                  </a:lnTo>
                  <a:close/>
                </a:path>
              </a:pathLst>
            </a:custGeom>
            <a:grpFill/>
            <a:ln w="16755" cap="flat">
              <a:noFill/>
              <a:prstDash val="solid"/>
              <a:miter/>
            </a:ln>
          </p:spPr>
          <p:txBody>
            <a:bodyPr rtlCol="0" anchor="ctr"/>
            <a:lstStyle/>
            <a:p>
              <a:endParaRPr lang="en-US" sz="2400"/>
            </a:p>
          </p:txBody>
        </p:sp>
        <p:sp>
          <p:nvSpPr>
            <p:cNvPr id="640" name="Freeform: Shape 639">
              <a:extLst>
                <a:ext uri="{FF2B5EF4-FFF2-40B4-BE49-F238E27FC236}">
                  <a16:creationId xmlns:a16="http://schemas.microsoft.com/office/drawing/2014/main" id="{70805F9B-CC88-4DE8-99C5-85D874702E77}"/>
                </a:ext>
              </a:extLst>
            </p:cNvPr>
            <p:cNvSpPr/>
            <p:nvPr/>
          </p:nvSpPr>
          <p:spPr>
            <a:xfrm rot="10800000">
              <a:off x="6149620" y="2735370"/>
              <a:ext cx="33511" cy="33511"/>
            </a:xfrm>
            <a:custGeom>
              <a:avLst/>
              <a:gdLst>
                <a:gd name="connsiteX0" fmla="*/ 0 w 33511"/>
                <a:gd name="connsiteY0" fmla="*/ 0 h 33511"/>
                <a:gd name="connsiteX1" fmla="*/ 40214 w 33511"/>
                <a:gd name="connsiteY1" fmla="*/ 0 h 33511"/>
                <a:gd name="connsiteX2" fmla="*/ 40214 w 33511"/>
                <a:gd name="connsiteY2" fmla="*/ 40214 h 33511"/>
                <a:gd name="connsiteX3" fmla="*/ 0 w 33511"/>
                <a:gd name="connsiteY3" fmla="*/ 40214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0214" y="0"/>
                  </a:lnTo>
                  <a:lnTo>
                    <a:pt x="40214" y="40214"/>
                  </a:lnTo>
                  <a:lnTo>
                    <a:pt x="0" y="40214"/>
                  </a:lnTo>
                  <a:close/>
                </a:path>
              </a:pathLst>
            </a:custGeom>
            <a:grpFill/>
            <a:ln w="16755" cap="flat">
              <a:noFill/>
              <a:prstDash val="solid"/>
              <a:miter/>
            </a:ln>
          </p:spPr>
          <p:txBody>
            <a:bodyPr rtlCol="0" anchor="ctr"/>
            <a:lstStyle/>
            <a:p>
              <a:endParaRPr lang="en-US" sz="2400"/>
            </a:p>
          </p:txBody>
        </p:sp>
        <p:sp>
          <p:nvSpPr>
            <p:cNvPr id="641" name="Freeform: Shape 640">
              <a:extLst>
                <a:ext uri="{FF2B5EF4-FFF2-40B4-BE49-F238E27FC236}">
                  <a16:creationId xmlns:a16="http://schemas.microsoft.com/office/drawing/2014/main" id="{E622C63A-53F6-47E0-BF3B-A2CA7D4B1453}"/>
                </a:ext>
              </a:extLst>
            </p:cNvPr>
            <p:cNvSpPr/>
            <p:nvPr/>
          </p:nvSpPr>
          <p:spPr>
            <a:xfrm rot="10800000">
              <a:off x="6132529" y="2886003"/>
              <a:ext cx="33511" cy="33511"/>
            </a:xfrm>
            <a:custGeom>
              <a:avLst/>
              <a:gdLst>
                <a:gd name="connsiteX0" fmla="*/ 0 w 33511"/>
                <a:gd name="connsiteY0" fmla="*/ 0 h 33511"/>
                <a:gd name="connsiteX1" fmla="*/ 40214 w 33511"/>
                <a:gd name="connsiteY1" fmla="*/ 0 h 33511"/>
                <a:gd name="connsiteX2" fmla="*/ 40214 w 33511"/>
                <a:gd name="connsiteY2" fmla="*/ 40214 h 33511"/>
                <a:gd name="connsiteX3" fmla="*/ 0 w 33511"/>
                <a:gd name="connsiteY3" fmla="*/ 40214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0214" y="0"/>
                  </a:lnTo>
                  <a:lnTo>
                    <a:pt x="40214" y="40214"/>
                  </a:lnTo>
                  <a:lnTo>
                    <a:pt x="0" y="40214"/>
                  </a:lnTo>
                  <a:close/>
                </a:path>
              </a:pathLst>
            </a:custGeom>
            <a:grpFill/>
            <a:ln w="16755" cap="flat">
              <a:noFill/>
              <a:prstDash val="solid"/>
              <a:miter/>
            </a:ln>
          </p:spPr>
          <p:txBody>
            <a:bodyPr rtlCol="0" anchor="ctr"/>
            <a:lstStyle/>
            <a:p>
              <a:endParaRPr lang="en-US" sz="2400"/>
            </a:p>
          </p:txBody>
        </p:sp>
        <p:sp>
          <p:nvSpPr>
            <p:cNvPr id="642" name="Freeform: Shape 641">
              <a:extLst>
                <a:ext uri="{FF2B5EF4-FFF2-40B4-BE49-F238E27FC236}">
                  <a16:creationId xmlns:a16="http://schemas.microsoft.com/office/drawing/2014/main" id="{C53BA434-68A2-4FA0-9196-1BCF209CC824}"/>
                </a:ext>
              </a:extLst>
            </p:cNvPr>
            <p:cNvSpPr/>
            <p:nvPr/>
          </p:nvSpPr>
          <p:spPr>
            <a:xfrm rot="10800000">
              <a:off x="6108904" y="3035800"/>
              <a:ext cx="33511" cy="33511"/>
            </a:xfrm>
            <a:custGeom>
              <a:avLst/>
              <a:gdLst>
                <a:gd name="connsiteX0" fmla="*/ 0 w 33511"/>
                <a:gd name="connsiteY0" fmla="*/ 0 h 33511"/>
                <a:gd name="connsiteX1" fmla="*/ 40214 w 33511"/>
                <a:gd name="connsiteY1" fmla="*/ 0 h 33511"/>
                <a:gd name="connsiteX2" fmla="*/ 40214 w 33511"/>
                <a:gd name="connsiteY2" fmla="*/ 40214 h 33511"/>
                <a:gd name="connsiteX3" fmla="*/ 0 w 33511"/>
                <a:gd name="connsiteY3" fmla="*/ 40214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0214" y="0"/>
                  </a:lnTo>
                  <a:lnTo>
                    <a:pt x="40214" y="40214"/>
                  </a:lnTo>
                  <a:lnTo>
                    <a:pt x="0" y="40214"/>
                  </a:lnTo>
                  <a:close/>
                </a:path>
              </a:pathLst>
            </a:custGeom>
            <a:grpFill/>
            <a:ln w="16755" cap="flat">
              <a:noFill/>
              <a:prstDash val="solid"/>
              <a:miter/>
            </a:ln>
          </p:spPr>
          <p:txBody>
            <a:bodyPr rtlCol="0" anchor="ctr"/>
            <a:lstStyle/>
            <a:p>
              <a:endParaRPr lang="en-US" sz="2400"/>
            </a:p>
          </p:txBody>
        </p:sp>
        <p:sp>
          <p:nvSpPr>
            <p:cNvPr id="643" name="Freeform: Shape 642">
              <a:extLst>
                <a:ext uri="{FF2B5EF4-FFF2-40B4-BE49-F238E27FC236}">
                  <a16:creationId xmlns:a16="http://schemas.microsoft.com/office/drawing/2014/main" id="{C9B5CCCF-318E-48BA-9331-95A4EAB7ED90}"/>
                </a:ext>
              </a:extLst>
            </p:cNvPr>
            <p:cNvSpPr/>
            <p:nvPr/>
          </p:nvSpPr>
          <p:spPr>
            <a:xfrm rot="10800000">
              <a:off x="6086283" y="3192130"/>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644" name="Freeform: Shape 643">
              <a:extLst>
                <a:ext uri="{FF2B5EF4-FFF2-40B4-BE49-F238E27FC236}">
                  <a16:creationId xmlns:a16="http://schemas.microsoft.com/office/drawing/2014/main" id="{C81A94C1-826B-4033-AF86-BE9F90CEF8E8}"/>
                </a:ext>
              </a:extLst>
            </p:cNvPr>
            <p:cNvSpPr/>
            <p:nvPr/>
          </p:nvSpPr>
          <p:spPr>
            <a:xfrm rot="10800000">
              <a:off x="6049420" y="3339245"/>
              <a:ext cx="16756" cy="16756"/>
            </a:xfrm>
            <a:custGeom>
              <a:avLst/>
              <a:gdLst>
                <a:gd name="connsiteX0" fmla="*/ 0 w 16755"/>
                <a:gd name="connsiteY0" fmla="*/ 0 h 16755"/>
                <a:gd name="connsiteX1" fmla="*/ 22788 w 16755"/>
                <a:gd name="connsiteY1" fmla="*/ 0 h 16755"/>
                <a:gd name="connsiteX2" fmla="*/ 22788 w 16755"/>
                <a:gd name="connsiteY2" fmla="*/ 22788 h 16755"/>
                <a:gd name="connsiteX3" fmla="*/ 0 w 16755"/>
                <a:gd name="connsiteY3" fmla="*/ 22788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788" y="0"/>
                  </a:lnTo>
                  <a:lnTo>
                    <a:pt x="22788" y="22788"/>
                  </a:lnTo>
                  <a:lnTo>
                    <a:pt x="0" y="22788"/>
                  </a:lnTo>
                  <a:close/>
                </a:path>
              </a:pathLst>
            </a:custGeom>
            <a:grpFill/>
            <a:ln w="16755" cap="flat">
              <a:noFill/>
              <a:prstDash val="solid"/>
              <a:miter/>
            </a:ln>
          </p:spPr>
          <p:txBody>
            <a:bodyPr rtlCol="0" anchor="ctr"/>
            <a:lstStyle/>
            <a:p>
              <a:endParaRPr lang="en-US" sz="2400"/>
            </a:p>
          </p:txBody>
        </p:sp>
        <p:sp>
          <p:nvSpPr>
            <p:cNvPr id="645" name="Freeform: Shape 644">
              <a:extLst>
                <a:ext uri="{FF2B5EF4-FFF2-40B4-BE49-F238E27FC236}">
                  <a16:creationId xmlns:a16="http://schemas.microsoft.com/office/drawing/2014/main" id="{1BE51FD1-CBDF-4650-AE16-A750CA800868}"/>
                </a:ext>
              </a:extLst>
            </p:cNvPr>
            <p:cNvSpPr/>
            <p:nvPr/>
          </p:nvSpPr>
          <p:spPr>
            <a:xfrm rot="10800000">
              <a:off x="6005855" y="3484517"/>
              <a:ext cx="16756" cy="16756"/>
            </a:xfrm>
            <a:custGeom>
              <a:avLst/>
              <a:gdLst>
                <a:gd name="connsiteX0" fmla="*/ 0 w 16755"/>
                <a:gd name="connsiteY0" fmla="*/ 0 h 16755"/>
                <a:gd name="connsiteX1" fmla="*/ 22788 w 16755"/>
                <a:gd name="connsiteY1" fmla="*/ 0 h 16755"/>
                <a:gd name="connsiteX2" fmla="*/ 22788 w 16755"/>
                <a:gd name="connsiteY2" fmla="*/ 22788 h 16755"/>
                <a:gd name="connsiteX3" fmla="*/ 0 w 16755"/>
                <a:gd name="connsiteY3" fmla="*/ 22788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788" y="0"/>
                  </a:lnTo>
                  <a:lnTo>
                    <a:pt x="22788" y="22788"/>
                  </a:lnTo>
                  <a:lnTo>
                    <a:pt x="0" y="22788"/>
                  </a:lnTo>
                  <a:close/>
                </a:path>
              </a:pathLst>
            </a:custGeom>
            <a:grpFill/>
            <a:ln w="16755" cap="flat">
              <a:noFill/>
              <a:prstDash val="solid"/>
              <a:miter/>
            </a:ln>
          </p:spPr>
          <p:txBody>
            <a:bodyPr rtlCol="0" anchor="ctr"/>
            <a:lstStyle/>
            <a:p>
              <a:endParaRPr lang="en-US" sz="2400"/>
            </a:p>
          </p:txBody>
        </p:sp>
        <p:sp>
          <p:nvSpPr>
            <p:cNvPr id="646" name="Freeform: Shape 645">
              <a:extLst>
                <a:ext uri="{FF2B5EF4-FFF2-40B4-BE49-F238E27FC236}">
                  <a16:creationId xmlns:a16="http://schemas.microsoft.com/office/drawing/2014/main" id="{A676B276-B0FD-4256-B7FE-F2A8225BCF45}"/>
                </a:ext>
              </a:extLst>
            </p:cNvPr>
            <p:cNvSpPr/>
            <p:nvPr/>
          </p:nvSpPr>
          <p:spPr>
            <a:xfrm rot="10800000">
              <a:off x="5955756" y="3627611"/>
              <a:ext cx="16756" cy="16756"/>
            </a:xfrm>
            <a:custGeom>
              <a:avLst/>
              <a:gdLst>
                <a:gd name="connsiteX0" fmla="*/ 0 w 16755"/>
                <a:gd name="connsiteY0" fmla="*/ 0 h 16755"/>
                <a:gd name="connsiteX1" fmla="*/ 22788 w 16755"/>
                <a:gd name="connsiteY1" fmla="*/ 0 h 16755"/>
                <a:gd name="connsiteX2" fmla="*/ 22788 w 16755"/>
                <a:gd name="connsiteY2" fmla="*/ 22620 h 16755"/>
                <a:gd name="connsiteX3" fmla="*/ 0 w 16755"/>
                <a:gd name="connsiteY3" fmla="*/ 22620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788" y="0"/>
                  </a:lnTo>
                  <a:lnTo>
                    <a:pt x="22788" y="22620"/>
                  </a:lnTo>
                  <a:lnTo>
                    <a:pt x="0" y="22620"/>
                  </a:lnTo>
                  <a:close/>
                </a:path>
              </a:pathLst>
            </a:custGeom>
            <a:grpFill/>
            <a:ln w="16755" cap="flat">
              <a:noFill/>
              <a:prstDash val="solid"/>
              <a:miter/>
            </a:ln>
          </p:spPr>
          <p:txBody>
            <a:bodyPr rtlCol="0" anchor="ctr"/>
            <a:lstStyle/>
            <a:p>
              <a:endParaRPr lang="en-US" sz="2400"/>
            </a:p>
          </p:txBody>
        </p:sp>
        <p:sp>
          <p:nvSpPr>
            <p:cNvPr id="647" name="Freeform: Shape 646">
              <a:extLst>
                <a:ext uri="{FF2B5EF4-FFF2-40B4-BE49-F238E27FC236}">
                  <a16:creationId xmlns:a16="http://schemas.microsoft.com/office/drawing/2014/main" id="{883C954D-8728-4192-A925-2D70B8754B4C}"/>
                </a:ext>
              </a:extLst>
            </p:cNvPr>
            <p:cNvSpPr/>
            <p:nvPr/>
          </p:nvSpPr>
          <p:spPr>
            <a:xfrm rot="10800000">
              <a:off x="5899624" y="3768527"/>
              <a:ext cx="16756" cy="16756"/>
            </a:xfrm>
            <a:custGeom>
              <a:avLst/>
              <a:gdLst>
                <a:gd name="connsiteX0" fmla="*/ 0 w 16755"/>
                <a:gd name="connsiteY0" fmla="*/ 0 h 16755"/>
                <a:gd name="connsiteX1" fmla="*/ 23123 w 16755"/>
                <a:gd name="connsiteY1" fmla="*/ 0 h 16755"/>
                <a:gd name="connsiteX2" fmla="*/ 23123 w 16755"/>
                <a:gd name="connsiteY2" fmla="*/ 23123 h 16755"/>
                <a:gd name="connsiteX3" fmla="*/ 0 w 16755"/>
                <a:gd name="connsiteY3" fmla="*/ 23123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3123" y="0"/>
                  </a:lnTo>
                  <a:lnTo>
                    <a:pt x="23123" y="23123"/>
                  </a:lnTo>
                  <a:lnTo>
                    <a:pt x="0" y="23123"/>
                  </a:lnTo>
                  <a:close/>
                </a:path>
              </a:pathLst>
            </a:custGeom>
            <a:grpFill/>
            <a:ln w="16755" cap="flat">
              <a:noFill/>
              <a:prstDash val="solid"/>
              <a:miter/>
            </a:ln>
          </p:spPr>
          <p:txBody>
            <a:bodyPr rtlCol="0" anchor="ctr"/>
            <a:lstStyle/>
            <a:p>
              <a:endParaRPr lang="en-US" sz="2400"/>
            </a:p>
          </p:txBody>
        </p:sp>
        <p:sp>
          <p:nvSpPr>
            <p:cNvPr id="648" name="Freeform: Shape 647">
              <a:extLst>
                <a:ext uri="{FF2B5EF4-FFF2-40B4-BE49-F238E27FC236}">
                  <a16:creationId xmlns:a16="http://schemas.microsoft.com/office/drawing/2014/main" id="{5E53210B-B053-46B6-B746-363F3C8A0977}"/>
                </a:ext>
              </a:extLst>
            </p:cNvPr>
            <p:cNvSpPr/>
            <p:nvPr/>
          </p:nvSpPr>
          <p:spPr>
            <a:xfrm rot="10800000">
              <a:off x="6283499" y="2509000"/>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649" name="Freeform: Shape 648">
              <a:extLst>
                <a:ext uri="{FF2B5EF4-FFF2-40B4-BE49-F238E27FC236}">
                  <a16:creationId xmlns:a16="http://schemas.microsoft.com/office/drawing/2014/main" id="{BD2632A8-C2EA-4ED4-A7CC-D7F0ADD751DF}"/>
                </a:ext>
              </a:extLst>
            </p:cNvPr>
            <p:cNvSpPr/>
            <p:nvPr/>
          </p:nvSpPr>
          <p:spPr>
            <a:xfrm rot="10800000">
              <a:off x="6284000" y="2667508"/>
              <a:ext cx="16756" cy="16756"/>
            </a:xfrm>
            <a:custGeom>
              <a:avLst/>
              <a:gdLst>
                <a:gd name="connsiteX0" fmla="*/ 0 w 16755"/>
                <a:gd name="connsiteY0" fmla="*/ 0 h 16755"/>
                <a:gd name="connsiteX1" fmla="*/ 21782 w 16755"/>
                <a:gd name="connsiteY1" fmla="*/ 0 h 16755"/>
                <a:gd name="connsiteX2" fmla="*/ 21782 w 16755"/>
                <a:gd name="connsiteY2" fmla="*/ 21782 h 16755"/>
                <a:gd name="connsiteX3" fmla="*/ 0 w 16755"/>
                <a:gd name="connsiteY3" fmla="*/ 21782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1782" y="0"/>
                  </a:lnTo>
                  <a:lnTo>
                    <a:pt x="21782" y="21782"/>
                  </a:lnTo>
                  <a:lnTo>
                    <a:pt x="0" y="21782"/>
                  </a:lnTo>
                  <a:close/>
                </a:path>
              </a:pathLst>
            </a:custGeom>
            <a:grpFill/>
            <a:ln w="16755" cap="flat">
              <a:noFill/>
              <a:prstDash val="solid"/>
              <a:miter/>
            </a:ln>
          </p:spPr>
          <p:txBody>
            <a:bodyPr rtlCol="0" anchor="ctr"/>
            <a:lstStyle/>
            <a:p>
              <a:endParaRPr lang="en-US" sz="2400"/>
            </a:p>
          </p:txBody>
        </p:sp>
        <p:sp>
          <p:nvSpPr>
            <p:cNvPr id="650" name="Freeform: Shape 649">
              <a:extLst>
                <a:ext uri="{FF2B5EF4-FFF2-40B4-BE49-F238E27FC236}">
                  <a16:creationId xmlns:a16="http://schemas.microsoft.com/office/drawing/2014/main" id="{22C258FB-A61B-4B87-8DEB-4A96132A91B4}"/>
                </a:ext>
              </a:extLst>
            </p:cNvPr>
            <p:cNvSpPr/>
            <p:nvPr/>
          </p:nvSpPr>
          <p:spPr>
            <a:xfrm rot="10800000">
              <a:off x="6270763" y="2818477"/>
              <a:ext cx="16756" cy="16756"/>
            </a:xfrm>
            <a:custGeom>
              <a:avLst/>
              <a:gdLst>
                <a:gd name="connsiteX0" fmla="*/ 0 w 16755"/>
                <a:gd name="connsiteY0" fmla="*/ 0 h 16755"/>
                <a:gd name="connsiteX1" fmla="*/ 21782 w 16755"/>
                <a:gd name="connsiteY1" fmla="*/ 0 h 16755"/>
                <a:gd name="connsiteX2" fmla="*/ 21782 w 16755"/>
                <a:gd name="connsiteY2" fmla="*/ 21783 h 16755"/>
                <a:gd name="connsiteX3" fmla="*/ 0 w 16755"/>
                <a:gd name="connsiteY3" fmla="*/ 21783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1782" y="0"/>
                  </a:lnTo>
                  <a:lnTo>
                    <a:pt x="21782" y="21783"/>
                  </a:lnTo>
                  <a:lnTo>
                    <a:pt x="0" y="21783"/>
                  </a:lnTo>
                  <a:close/>
                </a:path>
              </a:pathLst>
            </a:custGeom>
            <a:grpFill/>
            <a:ln w="16755" cap="flat">
              <a:noFill/>
              <a:prstDash val="solid"/>
              <a:miter/>
            </a:ln>
          </p:spPr>
          <p:txBody>
            <a:bodyPr rtlCol="0" anchor="ctr"/>
            <a:lstStyle/>
            <a:p>
              <a:endParaRPr lang="en-US" sz="2400"/>
            </a:p>
          </p:txBody>
        </p:sp>
        <p:sp>
          <p:nvSpPr>
            <p:cNvPr id="651" name="Freeform: Shape 650">
              <a:extLst>
                <a:ext uri="{FF2B5EF4-FFF2-40B4-BE49-F238E27FC236}">
                  <a16:creationId xmlns:a16="http://schemas.microsoft.com/office/drawing/2014/main" id="{68A89514-B64D-47E1-9F3B-D2F676050DAA}"/>
                </a:ext>
              </a:extLst>
            </p:cNvPr>
            <p:cNvSpPr/>
            <p:nvPr/>
          </p:nvSpPr>
          <p:spPr>
            <a:xfrm rot="10800000">
              <a:off x="6251159" y="2968776"/>
              <a:ext cx="16756" cy="16756"/>
            </a:xfrm>
            <a:custGeom>
              <a:avLst/>
              <a:gdLst>
                <a:gd name="connsiteX0" fmla="*/ 0 w 16755"/>
                <a:gd name="connsiteY0" fmla="*/ 0 h 16755"/>
                <a:gd name="connsiteX1" fmla="*/ 21782 w 16755"/>
                <a:gd name="connsiteY1" fmla="*/ 0 h 16755"/>
                <a:gd name="connsiteX2" fmla="*/ 21782 w 16755"/>
                <a:gd name="connsiteY2" fmla="*/ 21783 h 16755"/>
                <a:gd name="connsiteX3" fmla="*/ 0 w 16755"/>
                <a:gd name="connsiteY3" fmla="*/ 21783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1782" y="0"/>
                  </a:lnTo>
                  <a:lnTo>
                    <a:pt x="21782" y="21783"/>
                  </a:lnTo>
                  <a:lnTo>
                    <a:pt x="0" y="21783"/>
                  </a:lnTo>
                  <a:close/>
                </a:path>
              </a:pathLst>
            </a:custGeom>
            <a:grpFill/>
            <a:ln w="16755" cap="flat">
              <a:noFill/>
              <a:prstDash val="solid"/>
              <a:miter/>
            </a:ln>
          </p:spPr>
          <p:txBody>
            <a:bodyPr rtlCol="0" anchor="ctr"/>
            <a:lstStyle/>
            <a:p>
              <a:endParaRPr lang="en-US" sz="2400"/>
            </a:p>
          </p:txBody>
        </p:sp>
        <p:sp>
          <p:nvSpPr>
            <p:cNvPr id="652" name="Freeform: Shape 651">
              <a:extLst>
                <a:ext uri="{FF2B5EF4-FFF2-40B4-BE49-F238E27FC236}">
                  <a16:creationId xmlns:a16="http://schemas.microsoft.com/office/drawing/2014/main" id="{7CB0ED09-9368-4F7C-9225-1F778A8B32E8}"/>
                </a:ext>
              </a:extLst>
            </p:cNvPr>
            <p:cNvSpPr/>
            <p:nvPr/>
          </p:nvSpPr>
          <p:spPr>
            <a:xfrm rot="10800000">
              <a:off x="6225020" y="3118070"/>
              <a:ext cx="16756" cy="16756"/>
            </a:xfrm>
            <a:custGeom>
              <a:avLst/>
              <a:gdLst>
                <a:gd name="connsiteX0" fmla="*/ 0 w 16755"/>
                <a:gd name="connsiteY0" fmla="*/ 0 h 16755"/>
                <a:gd name="connsiteX1" fmla="*/ 21782 w 16755"/>
                <a:gd name="connsiteY1" fmla="*/ 0 h 16755"/>
                <a:gd name="connsiteX2" fmla="*/ 21782 w 16755"/>
                <a:gd name="connsiteY2" fmla="*/ 21783 h 16755"/>
                <a:gd name="connsiteX3" fmla="*/ 0 w 16755"/>
                <a:gd name="connsiteY3" fmla="*/ 21783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1782" y="0"/>
                  </a:lnTo>
                  <a:lnTo>
                    <a:pt x="21782" y="21783"/>
                  </a:lnTo>
                  <a:lnTo>
                    <a:pt x="0" y="21783"/>
                  </a:lnTo>
                  <a:close/>
                </a:path>
              </a:pathLst>
            </a:custGeom>
            <a:grpFill/>
            <a:ln w="16755" cap="flat">
              <a:noFill/>
              <a:prstDash val="solid"/>
              <a:miter/>
            </a:ln>
          </p:spPr>
          <p:txBody>
            <a:bodyPr rtlCol="0" anchor="ctr"/>
            <a:lstStyle/>
            <a:p>
              <a:endParaRPr lang="en-US" sz="2400"/>
            </a:p>
          </p:txBody>
        </p:sp>
        <p:sp>
          <p:nvSpPr>
            <p:cNvPr id="653" name="Freeform: Shape 652">
              <a:extLst>
                <a:ext uri="{FF2B5EF4-FFF2-40B4-BE49-F238E27FC236}">
                  <a16:creationId xmlns:a16="http://schemas.microsoft.com/office/drawing/2014/main" id="{66AE2960-D149-49D1-B188-F3101C7B892E}"/>
                </a:ext>
              </a:extLst>
            </p:cNvPr>
            <p:cNvSpPr/>
            <p:nvPr/>
          </p:nvSpPr>
          <p:spPr>
            <a:xfrm rot="10800000">
              <a:off x="6192514" y="3266190"/>
              <a:ext cx="16756" cy="16756"/>
            </a:xfrm>
            <a:custGeom>
              <a:avLst/>
              <a:gdLst>
                <a:gd name="connsiteX0" fmla="*/ 0 w 16755"/>
                <a:gd name="connsiteY0" fmla="*/ 0 h 16755"/>
                <a:gd name="connsiteX1" fmla="*/ 21782 w 16755"/>
                <a:gd name="connsiteY1" fmla="*/ 0 h 16755"/>
                <a:gd name="connsiteX2" fmla="*/ 21782 w 16755"/>
                <a:gd name="connsiteY2" fmla="*/ 21783 h 16755"/>
                <a:gd name="connsiteX3" fmla="*/ 0 w 16755"/>
                <a:gd name="connsiteY3" fmla="*/ 21783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1782" y="0"/>
                  </a:lnTo>
                  <a:lnTo>
                    <a:pt x="21782" y="21783"/>
                  </a:lnTo>
                  <a:lnTo>
                    <a:pt x="0" y="21783"/>
                  </a:lnTo>
                  <a:close/>
                </a:path>
              </a:pathLst>
            </a:custGeom>
            <a:grpFill/>
            <a:ln w="16755" cap="flat">
              <a:noFill/>
              <a:prstDash val="solid"/>
              <a:miter/>
            </a:ln>
          </p:spPr>
          <p:txBody>
            <a:bodyPr rtlCol="0" anchor="ctr"/>
            <a:lstStyle/>
            <a:p>
              <a:endParaRPr lang="en-US" sz="2400"/>
            </a:p>
          </p:txBody>
        </p:sp>
        <p:sp>
          <p:nvSpPr>
            <p:cNvPr id="654" name="Freeform: Shape 653">
              <a:extLst>
                <a:ext uri="{FF2B5EF4-FFF2-40B4-BE49-F238E27FC236}">
                  <a16:creationId xmlns:a16="http://schemas.microsoft.com/office/drawing/2014/main" id="{A8344AE3-52F6-4B85-8556-19551FFE3730}"/>
                </a:ext>
              </a:extLst>
            </p:cNvPr>
            <p:cNvSpPr/>
            <p:nvPr/>
          </p:nvSpPr>
          <p:spPr>
            <a:xfrm rot="10800000">
              <a:off x="6153641" y="3412803"/>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655" name="Freeform: Shape 654">
              <a:extLst>
                <a:ext uri="{FF2B5EF4-FFF2-40B4-BE49-F238E27FC236}">
                  <a16:creationId xmlns:a16="http://schemas.microsoft.com/office/drawing/2014/main" id="{9427C0BE-C037-4E4B-AA19-5E79D593EE74}"/>
                </a:ext>
              </a:extLst>
            </p:cNvPr>
            <p:cNvSpPr/>
            <p:nvPr/>
          </p:nvSpPr>
          <p:spPr>
            <a:xfrm rot="10800000">
              <a:off x="6108400" y="3557572"/>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656" name="Freeform: Shape 655">
              <a:extLst>
                <a:ext uri="{FF2B5EF4-FFF2-40B4-BE49-F238E27FC236}">
                  <a16:creationId xmlns:a16="http://schemas.microsoft.com/office/drawing/2014/main" id="{EA8B0B8B-522F-4947-A79F-D5844F39E115}"/>
                </a:ext>
              </a:extLst>
            </p:cNvPr>
            <p:cNvSpPr/>
            <p:nvPr/>
          </p:nvSpPr>
          <p:spPr>
            <a:xfrm rot="10800000">
              <a:off x="6056960" y="3700164"/>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657" name="Freeform: Shape 656">
              <a:extLst>
                <a:ext uri="{FF2B5EF4-FFF2-40B4-BE49-F238E27FC236}">
                  <a16:creationId xmlns:a16="http://schemas.microsoft.com/office/drawing/2014/main" id="{0DF28276-F086-4F34-9B9C-AF31009CFBD3}"/>
                </a:ext>
              </a:extLst>
            </p:cNvPr>
            <p:cNvSpPr/>
            <p:nvPr/>
          </p:nvSpPr>
          <p:spPr>
            <a:xfrm rot="10800000">
              <a:off x="6404978" y="2433096"/>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658" name="Freeform: Shape 657">
              <a:extLst>
                <a:ext uri="{FF2B5EF4-FFF2-40B4-BE49-F238E27FC236}">
                  <a16:creationId xmlns:a16="http://schemas.microsoft.com/office/drawing/2014/main" id="{2C814FAC-3AF3-46BE-BE45-815B5C05F231}"/>
                </a:ext>
              </a:extLst>
            </p:cNvPr>
            <p:cNvSpPr/>
            <p:nvPr/>
          </p:nvSpPr>
          <p:spPr>
            <a:xfrm rot="10800000">
              <a:off x="6401794" y="2584736"/>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659" name="Freeform: Shape 658">
              <a:extLst>
                <a:ext uri="{FF2B5EF4-FFF2-40B4-BE49-F238E27FC236}">
                  <a16:creationId xmlns:a16="http://schemas.microsoft.com/office/drawing/2014/main" id="{077D54B8-0CBC-4BDB-9E6F-01B1D0DB5A49}"/>
                </a:ext>
              </a:extLst>
            </p:cNvPr>
            <p:cNvSpPr/>
            <p:nvPr/>
          </p:nvSpPr>
          <p:spPr>
            <a:xfrm rot="10800000">
              <a:off x="6392243" y="2736040"/>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660" name="Freeform: Shape 659">
              <a:extLst>
                <a:ext uri="{FF2B5EF4-FFF2-40B4-BE49-F238E27FC236}">
                  <a16:creationId xmlns:a16="http://schemas.microsoft.com/office/drawing/2014/main" id="{BD702E96-8D18-4E25-A731-7C86B351241A}"/>
                </a:ext>
              </a:extLst>
            </p:cNvPr>
            <p:cNvSpPr/>
            <p:nvPr/>
          </p:nvSpPr>
          <p:spPr>
            <a:xfrm rot="10800000">
              <a:off x="6376325" y="2886674"/>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661" name="Freeform: Shape 660">
              <a:extLst>
                <a:ext uri="{FF2B5EF4-FFF2-40B4-BE49-F238E27FC236}">
                  <a16:creationId xmlns:a16="http://schemas.microsoft.com/office/drawing/2014/main" id="{4BD3303B-E133-4258-9F61-2CB93FE2CACA}"/>
                </a:ext>
              </a:extLst>
            </p:cNvPr>
            <p:cNvSpPr/>
            <p:nvPr/>
          </p:nvSpPr>
          <p:spPr>
            <a:xfrm rot="10800000">
              <a:off x="6354208" y="3036637"/>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662" name="Freeform: Shape 661">
              <a:extLst>
                <a:ext uri="{FF2B5EF4-FFF2-40B4-BE49-F238E27FC236}">
                  <a16:creationId xmlns:a16="http://schemas.microsoft.com/office/drawing/2014/main" id="{B02DCCD1-4DDC-424D-86FF-BF1D9A177A3A}"/>
                </a:ext>
              </a:extLst>
            </p:cNvPr>
            <p:cNvSpPr/>
            <p:nvPr/>
          </p:nvSpPr>
          <p:spPr>
            <a:xfrm rot="10800000">
              <a:off x="6325891" y="3185596"/>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663" name="Freeform: Shape 662">
              <a:extLst>
                <a:ext uri="{FF2B5EF4-FFF2-40B4-BE49-F238E27FC236}">
                  <a16:creationId xmlns:a16="http://schemas.microsoft.com/office/drawing/2014/main" id="{106A845D-ED18-43BC-8D3D-B517D17EF4E6}"/>
                </a:ext>
              </a:extLst>
            </p:cNvPr>
            <p:cNvSpPr/>
            <p:nvPr/>
          </p:nvSpPr>
          <p:spPr>
            <a:xfrm rot="10800000">
              <a:off x="6291206" y="3333214"/>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664" name="Freeform: Shape 663">
              <a:extLst>
                <a:ext uri="{FF2B5EF4-FFF2-40B4-BE49-F238E27FC236}">
                  <a16:creationId xmlns:a16="http://schemas.microsoft.com/office/drawing/2014/main" id="{AD03E7B1-E69B-4964-B303-C5DD45E4B979}"/>
                </a:ext>
              </a:extLst>
            </p:cNvPr>
            <p:cNvSpPr/>
            <p:nvPr/>
          </p:nvSpPr>
          <p:spPr>
            <a:xfrm rot="10800000">
              <a:off x="6257526" y="3486193"/>
              <a:ext cx="16756" cy="16756"/>
            </a:xfrm>
            <a:custGeom>
              <a:avLst/>
              <a:gdLst>
                <a:gd name="connsiteX0" fmla="*/ 0 w 16755"/>
                <a:gd name="connsiteY0" fmla="*/ 0 h 16755"/>
                <a:gd name="connsiteX1" fmla="*/ 21782 w 16755"/>
                <a:gd name="connsiteY1" fmla="*/ 0 h 16755"/>
                <a:gd name="connsiteX2" fmla="*/ 21782 w 16755"/>
                <a:gd name="connsiteY2" fmla="*/ 21782 h 16755"/>
                <a:gd name="connsiteX3" fmla="*/ 0 w 16755"/>
                <a:gd name="connsiteY3" fmla="*/ 21782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1782" y="0"/>
                  </a:lnTo>
                  <a:lnTo>
                    <a:pt x="21782" y="21782"/>
                  </a:lnTo>
                  <a:lnTo>
                    <a:pt x="0" y="21782"/>
                  </a:lnTo>
                  <a:close/>
                </a:path>
              </a:pathLst>
            </a:custGeom>
            <a:grpFill/>
            <a:ln w="16755" cap="flat">
              <a:noFill/>
              <a:prstDash val="solid"/>
              <a:miter/>
            </a:ln>
          </p:spPr>
          <p:txBody>
            <a:bodyPr rtlCol="0" anchor="ctr"/>
            <a:lstStyle/>
            <a:p>
              <a:endParaRPr lang="en-US" sz="2400"/>
            </a:p>
          </p:txBody>
        </p:sp>
        <p:sp>
          <p:nvSpPr>
            <p:cNvPr id="665" name="Freeform: Shape 664">
              <a:extLst>
                <a:ext uri="{FF2B5EF4-FFF2-40B4-BE49-F238E27FC236}">
                  <a16:creationId xmlns:a16="http://schemas.microsoft.com/office/drawing/2014/main" id="{1A367E34-2D42-4D79-AD8A-A2B61BCA5B88}"/>
                </a:ext>
              </a:extLst>
            </p:cNvPr>
            <p:cNvSpPr/>
            <p:nvPr/>
          </p:nvSpPr>
          <p:spPr>
            <a:xfrm rot="10800000">
              <a:off x="6203574" y="3623423"/>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666" name="Freeform: Shape 665">
              <a:extLst>
                <a:ext uri="{FF2B5EF4-FFF2-40B4-BE49-F238E27FC236}">
                  <a16:creationId xmlns:a16="http://schemas.microsoft.com/office/drawing/2014/main" id="{C02F5017-7F81-4A65-A988-3587F0811F27}"/>
                </a:ext>
              </a:extLst>
            </p:cNvPr>
            <p:cNvSpPr/>
            <p:nvPr/>
          </p:nvSpPr>
          <p:spPr>
            <a:xfrm rot="10800000">
              <a:off x="6157997" y="3772716"/>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667" name="Freeform: Shape 666">
              <a:extLst>
                <a:ext uri="{FF2B5EF4-FFF2-40B4-BE49-F238E27FC236}">
                  <a16:creationId xmlns:a16="http://schemas.microsoft.com/office/drawing/2014/main" id="{5D58BD35-B451-4CE9-8BF7-AAB9AB7C9D55}"/>
                </a:ext>
              </a:extLst>
            </p:cNvPr>
            <p:cNvSpPr/>
            <p:nvPr/>
          </p:nvSpPr>
          <p:spPr>
            <a:xfrm rot="10800000">
              <a:off x="6524781" y="2509000"/>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668" name="Freeform: Shape 667">
              <a:extLst>
                <a:ext uri="{FF2B5EF4-FFF2-40B4-BE49-F238E27FC236}">
                  <a16:creationId xmlns:a16="http://schemas.microsoft.com/office/drawing/2014/main" id="{7D710F47-DA42-46C0-9D4F-E263D9D49C0A}"/>
                </a:ext>
              </a:extLst>
            </p:cNvPr>
            <p:cNvSpPr/>
            <p:nvPr/>
          </p:nvSpPr>
          <p:spPr>
            <a:xfrm rot="10800000">
              <a:off x="6518581" y="2660304"/>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669" name="Freeform: Shape 668">
              <a:extLst>
                <a:ext uri="{FF2B5EF4-FFF2-40B4-BE49-F238E27FC236}">
                  <a16:creationId xmlns:a16="http://schemas.microsoft.com/office/drawing/2014/main" id="{D477E2CF-617B-444E-9E75-003DC0F07C96}"/>
                </a:ext>
              </a:extLst>
            </p:cNvPr>
            <p:cNvSpPr/>
            <p:nvPr/>
          </p:nvSpPr>
          <p:spPr>
            <a:xfrm rot="10800000">
              <a:off x="6506350" y="2811441"/>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670" name="Freeform: Shape 669">
              <a:extLst>
                <a:ext uri="{FF2B5EF4-FFF2-40B4-BE49-F238E27FC236}">
                  <a16:creationId xmlns:a16="http://schemas.microsoft.com/office/drawing/2014/main" id="{E5199408-A174-41C9-A9BE-5584B635213A}"/>
                </a:ext>
              </a:extLst>
            </p:cNvPr>
            <p:cNvSpPr/>
            <p:nvPr/>
          </p:nvSpPr>
          <p:spPr>
            <a:xfrm rot="10800000">
              <a:off x="6487918" y="2961907"/>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671" name="Freeform: Shape 670">
              <a:extLst>
                <a:ext uri="{FF2B5EF4-FFF2-40B4-BE49-F238E27FC236}">
                  <a16:creationId xmlns:a16="http://schemas.microsoft.com/office/drawing/2014/main" id="{B43B7BB1-438B-4EF2-A421-778C52187D1C}"/>
                </a:ext>
              </a:extLst>
            </p:cNvPr>
            <p:cNvSpPr/>
            <p:nvPr/>
          </p:nvSpPr>
          <p:spPr>
            <a:xfrm rot="10800000">
              <a:off x="6463455" y="3111536"/>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672" name="Freeform: Shape 671">
              <a:extLst>
                <a:ext uri="{FF2B5EF4-FFF2-40B4-BE49-F238E27FC236}">
                  <a16:creationId xmlns:a16="http://schemas.microsoft.com/office/drawing/2014/main" id="{DAA3B360-444E-48E5-95D6-DA3B01FBEB7E}"/>
                </a:ext>
              </a:extLst>
            </p:cNvPr>
            <p:cNvSpPr/>
            <p:nvPr/>
          </p:nvSpPr>
          <p:spPr>
            <a:xfrm rot="10800000">
              <a:off x="6432960" y="3259991"/>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673" name="Freeform: Shape 672">
              <a:extLst>
                <a:ext uri="{FF2B5EF4-FFF2-40B4-BE49-F238E27FC236}">
                  <a16:creationId xmlns:a16="http://schemas.microsoft.com/office/drawing/2014/main" id="{52B09DDF-4901-4B0B-9396-C44669B1155B}"/>
                </a:ext>
              </a:extLst>
            </p:cNvPr>
            <p:cNvSpPr/>
            <p:nvPr/>
          </p:nvSpPr>
          <p:spPr>
            <a:xfrm rot="10800000">
              <a:off x="6396432" y="3407107"/>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674" name="Freeform: Shape 673">
              <a:extLst>
                <a:ext uri="{FF2B5EF4-FFF2-40B4-BE49-F238E27FC236}">
                  <a16:creationId xmlns:a16="http://schemas.microsoft.com/office/drawing/2014/main" id="{C26E7296-A316-498E-9B97-0B9FB461DA89}"/>
                </a:ext>
              </a:extLst>
            </p:cNvPr>
            <p:cNvSpPr/>
            <p:nvPr/>
          </p:nvSpPr>
          <p:spPr>
            <a:xfrm rot="10800000">
              <a:off x="6501323" y="3480999"/>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grpSp>
      <p:sp>
        <p:nvSpPr>
          <p:cNvPr id="675" name="Rectangle 674">
            <a:extLst>
              <a:ext uri="{FF2B5EF4-FFF2-40B4-BE49-F238E27FC236}">
                <a16:creationId xmlns:a16="http://schemas.microsoft.com/office/drawing/2014/main" id="{FD032EEB-019D-4C02-AED8-539A67258CE1}"/>
              </a:ext>
            </a:extLst>
          </p:cNvPr>
          <p:cNvSpPr/>
          <p:nvPr/>
        </p:nvSpPr>
        <p:spPr>
          <a:xfrm>
            <a:off x="0" y="2447501"/>
            <a:ext cx="4172488" cy="1463040"/>
          </a:xfrm>
          <a:prstGeom prst="rect">
            <a:avLst/>
          </a:prstGeom>
          <a:gradFill flip="none" rotWithShape="1">
            <a:gsLst>
              <a:gs pos="0">
                <a:schemeClr val="bg1">
                  <a:alpha val="0"/>
                </a:schemeClr>
              </a:gs>
              <a:gs pos="47805">
                <a:srgbClr val="7EBADD">
                  <a:alpha val="82000"/>
                </a:srgbClr>
              </a:gs>
              <a:gs pos="21000">
                <a:schemeClr val="bg1">
                  <a:alpha val="57000"/>
                </a:schemeClr>
              </a:gs>
              <a:gs pos="78000">
                <a:schemeClr val="accent1"/>
              </a:gs>
            </a:gsLst>
            <a:lin ang="0" scaled="1"/>
            <a:tileRect/>
          </a:gradFill>
        </p:spPr>
        <p:txBody>
          <a:bodyPr wrap="square" rtlCol="0" anchor="ctr">
            <a:noAutofit/>
          </a:bodyPr>
          <a:lstStyle/>
          <a:p>
            <a:pPr algn="ctr">
              <a:buClr>
                <a:schemeClr val="accent1"/>
              </a:buClr>
            </a:pPr>
            <a:endParaRPr lang="en-US" sz="2133">
              <a:solidFill>
                <a:srgbClr val="000000"/>
              </a:solidFill>
            </a:endParaRPr>
          </a:p>
        </p:txBody>
      </p:sp>
      <p:pic>
        <p:nvPicPr>
          <p:cNvPr id="676" name="Picture 675">
            <a:extLst>
              <a:ext uri="{FF2B5EF4-FFF2-40B4-BE49-F238E27FC236}">
                <a16:creationId xmlns:a16="http://schemas.microsoft.com/office/drawing/2014/main" id="{37914A5C-28F1-40B5-A206-125D8365797D}"/>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2501135" y="2752758"/>
            <a:ext cx="3163507" cy="726751"/>
          </a:xfrm>
          <a:prstGeom prst="rect">
            <a:avLst/>
          </a:prstGeom>
        </p:spPr>
      </p:pic>
    </p:spTree>
    <p:extLst>
      <p:ext uri="{BB962C8B-B14F-4D97-AF65-F5344CB8AC3E}">
        <p14:creationId xmlns:p14="http://schemas.microsoft.com/office/powerpoint/2010/main" val="23771388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1_Photo and Title Slide">
    <p:spTree>
      <p:nvGrpSpPr>
        <p:cNvPr id="1" name=""/>
        <p:cNvGrpSpPr/>
        <p:nvPr/>
      </p:nvGrpSpPr>
      <p:grpSpPr>
        <a:xfrm>
          <a:off x="0" y="0"/>
          <a:ext cx="0" cy="0"/>
          <a:chOff x="0" y="0"/>
          <a:chExt cx="0" cy="0"/>
        </a:xfrm>
      </p:grpSpPr>
      <p:pic>
        <p:nvPicPr>
          <p:cNvPr id="239" name="Picture 238" descr="A close up of a logo&#10;&#10;Description automatically generated">
            <a:extLst>
              <a:ext uri="{FF2B5EF4-FFF2-40B4-BE49-F238E27FC236}">
                <a16:creationId xmlns:a16="http://schemas.microsoft.com/office/drawing/2014/main" id="{ED6B3542-6951-42D4-ACA9-E5662BC710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240" name="Graphic 239">
            <a:extLst>
              <a:ext uri="{FF2B5EF4-FFF2-40B4-BE49-F238E27FC236}">
                <a16:creationId xmlns:a16="http://schemas.microsoft.com/office/drawing/2014/main" id="{0FF3D346-9A77-4626-88E2-4EE8CA10C7C8}"/>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t="16692" r="8637" b="19035"/>
          <a:stretch/>
        </p:blipFill>
        <p:spPr>
          <a:xfrm rot="10800000">
            <a:off x="-1" y="-2"/>
            <a:ext cx="9726319" cy="6858001"/>
          </a:xfrm>
          <a:prstGeom prst="rect">
            <a:avLst/>
          </a:prstGeom>
        </p:spPr>
      </p:pic>
      <p:sp>
        <p:nvSpPr>
          <p:cNvPr id="241" name="Rectangle 240">
            <a:extLst>
              <a:ext uri="{FF2B5EF4-FFF2-40B4-BE49-F238E27FC236}">
                <a16:creationId xmlns:a16="http://schemas.microsoft.com/office/drawing/2014/main" id="{09D368CC-4092-45B2-824D-4B94CAE4360D}"/>
              </a:ext>
            </a:extLst>
          </p:cNvPr>
          <p:cNvSpPr/>
          <p:nvPr/>
        </p:nvSpPr>
        <p:spPr>
          <a:xfrm>
            <a:off x="4094989" y="2447501"/>
            <a:ext cx="8097011" cy="1463040"/>
          </a:xfrm>
          <a:prstGeom prst="rect">
            <a:avLst/>
          </a:prstGeom>
          <a:solidFill>
            <a:schemeClr val="accent1"/>
          </a:solidFill>
        </p:spPr>
        <p:txBody>
          <a:bodyPr wrap="square" rtlCol="0" anchor="ctr">
            <a:noAutofit/>
          </a:bodyPr>
          <a:lstStyle/>
          <a:p>
            <a:pPr algn="ctr">
              <a:buClr>
                <a:schemeClr val="accent1"/>
              </a:buClr>
            </a:pPr>
            <a:endParaRPr lang="en-US" sz="2133">
              <a:solidFill>
                <a:srgbClr val="000000"/>
              </a:solidFill>
            </a:endParaRPr>
          </a:p>
        </p:txBody>
      </p:sp>
      <p:pic>
        <p:nvPicPr>
          <p:cNvPr id="242" name="Graphic 241">
            <a:extLst>
              <a:ext uri="{FF2B5EF4-FFF2-40B4-BE49-F238E27FC236}">
                <a16:creationId xmlns:a16="http://schemas.microsoft.com/office/drawing/2014/main" id="{CE16FC38-5459-44F3-9A1C-5366117476D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10800000">
            <a:off x="1224508" y="-132979"/>
            <a:ext cx="6507080" cy="6521868"/>
          </a:xfrm>
          <a:prstGeom prst="rect">
            <a:avLst/>
          </a:prstGeom>
        </p:spPr>
      </p:pic>
      <p:grpSp>
        <p:nvGrpSpPr>
          <p:cNvPr id="243" name="Group 242">
            <a:extLst>
              <a:ext uri="{FF2B5EF4-FFF2-40B4-BE49-F238E27FC236}">
                <a16:creationId xmlns:a16="http://schemas.microsoft.com/office/drawing/2014/main" id="{3FC98AFC-68C9-4D41-8CF3-651ED0F47CD2}"/>
              </a:ext>
            </a:extLst>
          </p:cNvPr>
          <p:cNvGrpSpPr/>
          <p:nvPr/>
        </p:nvGrpSpPr>
        <p:grpSpPr>
          <a:xfrm>
            <a:off x="6569893" y="1677011"/>
            <a:ext cx="3069427" cy="2930243"/>
            <a:chOff x="4256222" y="1612232"/>
            <a:chExt cx="2302070" cy="2197682"/>
          </a:xfrm>
          <a:solidFill>
            <a:srgbClr val="85ADEB">
              <a:alpha val="38039"/>
            </a:srgbClr>
          </a:solidFill>
        </p:grpSpPr>
        <p:sp>
          <p:nvSpPr>
            <p:cNvPr id="244" name="Freeform: Shape 243">
              <a:extLst>
                <a:ext uri="{FF2B5EF4-FFF2-40B4-BE49-F238E27FC236}">
                  <a16:creationId xmlns:a16="http://schemas.microsoft.com/office/drawing/2014/main" id="{FF29B10A-1BF5-4738-B7AE-AC9D3450A974}"/>
                </a:ext>
              </a:extLst>
            </p:cNvPr>
            <p:cNvSpPr/>
            <p:nvPr/>
          </p:nvSpPr>
          <p:spPr>
            <a:xfrm rot="10800000">
              <a:off x="4373512" y="1846310"/>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45" name="Freeform: Shape 244">
              <a:extLst>
                <a:ext uri="{FF2B5EF4-FFF2-40B4-BE49-F238E27FC236}">
                  <a16:creationId xmlns:a16="http://schemas.microsoft.com/office/drawing/2014/main" id="{356783BF-31D4-48E3-8C31-9E54A3CA56EC}"/>
                </a:ext>
              </a:extLst>
            </p:cNvPr>
            <p:cNvSpPr/>
            <p:nvPr/>
          </p:nvSpPr>
          <p:spPr>
            <a:xfrm rot="10800000">
              <a:off x="4420428" y="1990409"/>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46" name="Freeform: Shape 245">
              <a:extLst>
                <a:ext uri="{FF2B5EF4-FFF2-40B4-BE49-F238E27FC236}">
                  <a16:creationId xmlns:a16="http://schemas.microsoft.com/office/drawing/2014/main" id="{AE72C7F2-21D5-48A2-A6A1-7A051916D0F0}"/>
                </a:ext>
              </a:extLst>
            </p:cNvPr>
            <p:cNvSpPr/>
            <p:nvPr/>
          </p:nvSpPr>
          <p:spPr>
            <a:xfrm rot="10800000">
              <a:off x="4454107" y="2138195"/>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47" name="Freeform: Shape 246">
              <a:extLst>
                <a:ext uri="{FF2B5EF4-FFF2-40B4-BE49-F238E27FC236}">
                  <a16:creationId xmlns:a16="http://schemas.microsoft.com/office/drawing/2014/main" id="{A6B16CAF-2AB0-479C-BF87-6A090798750B}"/>
                </a:ext>
              </a:extLst>
            </p:cNvPr>
            <p:cNvSpPr/>
            <p:nvPr/>
          </p:nvSpPr>
          <p:spPr>
            <a:xfrm rot="10800000">
              <a:off x="4373512" y="3033118"/>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48" name="Freeform: Shape 247">
              <a:extLst>
                <a:ext uri="{FF2B5EF4-FFF2-40B4-BE49-F238E27FC236}">
                  <a16:creationId xmlns:a16="http://schemas.microsoft.com/office/drawing/2014/main" id="{55ACB3EE-D522-453C-9705-77B26431EDB3}"/>
                </a:ext>
              </a:extLst>
            </p:cNvPr>
            <p:cNvSpPr/>
            <p:nvPr/>
          </p:nvSpPr>
          <p:spPr>
            <a:xfrm rot="10800000">
              <a:off x="4515769" y="1907804"/>
              <a:ext cx="33511" cy="33511"/>
            </a:xfrm>
            <a:custGeom>
              <a:avLst/>
              <a:gdLst>
                <a:gd name="connsiteX0" fmla="*/ 0 w 33511"/>
                <a:gd name="connsiteY0" fmla="*/ 0 h 33511"/>
                <a:gd name="connsiteX1" fmla="*/ 36360 w 33511"/>
                <a:gd name="connsiteY1" fmla="*/ 0 h 33511"/>
                <a:gd name="connsiteX2" fmla="*/ 36360 w 33511"/>
                <a:gd name="connsiteY2" fmla="*/ 36360 h 33511"/>
                <a:gd name="connsiteX3" fmla="*/ 0 w 33511"/>
                <a:gd name="connsiteY3" fmla="*/ 36360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36360" y="0"/>
                  </a:lnTo>
                  <a:lnTo>
                    <a:pt x="36360" y="36360"/>
                  </a:lnTo>
                  <a:lnTo>
                    <a:pt x="0" y="36360"/>
                  </a:lnTo>
                  <a:close/>
                </a:path>
              </a:pathLst>
            </a:custGeom>
            <a:grpFill/>
            <a:ln w="16755" cap="flat">
              <a:noFill/>
              <a:prstDash val="solid"/>
              <a:miter/>
            </a:ln>
          </p:spPr>
          <p:txBody>
            <a:bodyPr rtlCol="0" anchor="ctr"/>
            <a:lstStyle/>
            <a:p>
              <a:endParaRPr lang="en-US" sz="2400"/>
            </a:p>
          </p:txBody>
        </p:sp>
        <p:sp>
          <p:nvSpPr>
            <p:cNvPr id="249" name="Freeform: Shape 248">
              <a:extLst>
                <a:ext uri="{FF2B5EF4-FFF2-40B4-BE49-F238E27FC236}">
                  <a16:creationId xmlns:a16="http://schemas.microsoft.com/office/drawing/2014/main" id="{161F27B6-D65F-470C-945D-5FD0A0D79D52}"/>
                </a:ext>
              </a:extLst>
            </p:cNvPr>
            <p:cNvSpPr/>
            <p:nvPr/>
          </p:nvSpPr>
          <p:spPr>
            <a:xfrm rot="10800000">
              <a:off x="4562349" y="2063464"/>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50" name="Freeform: Shape 249">
              <a:extLst>
                <a:ext uri="{FF2B5EF4-FFF2-40B4-BE49-F238E27FC236}">
                  <a16:creationId xmlns:a16="http://schemas.microsoft.com/office/drawing/2014/main" id="{D8345D62-D557-4F22-AA07-E101EFDCCE59}"/>
                </a:ext>
              </a:extLst>
            </p:cNvPr>
            <p:cNvSpPr/>
            <p:nvPr/>
          </p:nvSpPr>
          <p:spPr>
            <a:xfrm rot="10800000">
              <a:off x="4587651" y="2212925"/>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51" name="Freeform: Shape 250">
              <a:extLst>
                <a:ext uri="{FF2B5EF4-FFF2-40B4-BE49-F238E27FC236}">
                  <a16:creationId xmlns:a16="http://schemas.microsoft.com/office/drawing/2014/main" id="{BC6C333B-DC87-4885-97E5-99720B9242FD}"/>
                </a:ext>
              </a:extLst>
            </p:cNvPr>
            <p:cNvSpPr/>
            <p:nvPr/>
          </p:nvSpPr>
          <p:spPr>
            <a:xfrm rot="10800000">
              <a:off x="4600217" y="2363894"/>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52" name="Freeform: Shape 251">
              <a:extLst>
                <a:ext uri="{FF2B5EF4-FFF2-40B4-BE49-F238E27FC236}">
                  <a16:creationId xmlns:a16="http://schemas.microsoft.com/office/drawing/2014/main" id="{586A965E-DA90-44B1-A66B-450816DF30E1}"/>
                </a:ext>
              </a:extLst>
            </p:cNvPr>
            <p:cNvSpPr/>
            <p:nvPr/>
          </p:nvSpPr>
          <p:spPr>
            <a:xfrm rot="10800000">
              <a:off x="4600217" y="2515534"/>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53" name="Freeform: Shape 252">
              <a:extLst>
                <a:ext uri="{FF2B5EF4-FFF2-40B4-BE49-F238E27FC236}">
                  <a16:creationId xmlns:a16="http://schemas.microsoft.com/office/drawing/2014/main" id="{9C653B57-78C5-4124-ACF7-D0C6EE189E4E}"/>
                </a:ext>
              </a:extLst>
            </p:cNvPr>
            <p:cNvSpPr/>
            <p:nvPr/>
          </p:nvSpPr>
          <p:spPr>
            <a:xfrm rot="10800000">
              <a:off x="4587651" y="2666503"/>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54" name="Freeform: Shape 253">
              <a:extLst>
                <a:ext uri="{FF2B5EF4-FFF2-40B4-BE49-F238E27FC236}">
                  <a16:creationId xmlns:a16="http://schemas.microsoft.com/office/drawing/2014/main" id="{980251FB-F991-48E5-B4AF-26BBDD36E76E}"/>
                </a:ext>
              </a:extLst>
            </p:cNvPr>
            <p:cNvSpPr/>
            <p:nvPr/>
          </p:nvSpPr>
          <p:spPr>
            <a:xfrm rot="10800000">
              <a:off x="4562349" y="2815964"/>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55" name="Freeform: Shape 254">
              <a:extLst>
                <a:ext uri="{FF2B5EF4-FFF2-40B4-BE49-F238E27FC236}">
                  <a16:creationId xmlns:a16="http://schemas.microsoft.com/office/drawing/2014/main" id="{174756D8-B4F2-4999-A310-96EA778D364A}"/>
                </a:ext>
              </a:extLst>
            </p:cNvPr>
            <p:cNvSpPr/>
            <p:nvPr/>
          </p:nvSpPr>
          <p:spPr>
            <a:xfrm rot="10800000">
              <a:off x="4524649" y="2962744"/>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56" name="Freeform: Shape 255">
              <a:extLst>
                <a:ext uri="{FF2B5EF4-FFF2-40B4-BE49-F238E27FC236}">
                  <a16:creationId xmlns:a16="http://schemas.microsoft.com/office/drawing/2014/main" id="{319C1D3D-429C-4447-8C7C-8D56E74E83AE}"/>
                </a:ext>
              </a:extLst>
            </p:cNvPr>
            <p:cNvSpPr/>
            <p:nvPr/>
          </p:nvSpPr>
          <p:spPr>
            <a:xfrm rot="10800000">
              <a:off x="4474717" y="3105838"/>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57" name="Freeform: Shape 256">
              <a:extLst>
                <a:ext uri="{FF2B5EF4-FFF2-40B4-BE49-F238E27FC236}">
                  <a16:creationId xmlns:a16="http://schemas.microsoft.com/office/drawing/2014/main" id="{260A40FD-1E08-437D-84F5-B2FAF649E79F}"/>
                </a:ext>
              </a:extLst>
            </p:cNvPr>
            <p:cNvSpPr/>
            <p:nvPr/>
          </p:nvSpPr>
          <p:spPr>
            <a:xfrm rot="10800000">
              <a:off x="4413224" y="3244408"/>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58" name="Freeform: Shape 257">
              <a:extLst>
                <a:ext uri="{FF2B5EF4-FFF2-40B4-BE49-F238E27FC236}">
                  <a16:creationId xmlns:a16="http://schemas.microsoft.com/office/drawing/2014/main" id="{E5E40EA7-5F21-472F-B903-DDD0162D0C0C}"/>
                </a:ext>
              </a:extLst>
            </p:cNvPr>
            <p:cNvSpPr/>
            <p:nvPr/>
          </p:nvSpPr>
          <p:spPr>
            <a:xfrm rot="10800000">
              <a:off x="4340169" y="3377113"/>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59" name="Freeform: Shape 258">
              <a:extLst>
                <a:ext uri="{FF2B5EF4-FFF2-40B4-BE49-F238E27FC236}">
                  <a16:creationId xmlns:a16="http://schemas.microsoft.com/office/drawing/2014/main" id="{F3E3C7E5-5761-4A83-BF88-E3D73C6E4B31}"/>
                </a:ext>
              </a:extLst>
            </p:cNvPr>
            <p:cNvSpPr/>
            <p:nvPr/>
          </p:nvSpPr>
          <p:spPr>
            <a:xfrm rot="10800000">
              <a:off x="4256222" y="3503451"/>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60" name="Freeform: Shape 259">
              <a:extLst>
                <a:ext uri="{FF2B5EF4-FFF2-40B4-BE49-F238E27FC236}">
                  <a16:creationId xmlns:a16="http://schemas.microsoft.com/office/drawing/2014/main" id="{9E24A784-795A-45D5-8A1F-AB2F7C012231}"/>
                </a:ext>
              </a:extLst>
            </p:cNvPr>
            <p:cNvSpPr/>
            <p:nvPr/>
          </p:nvSpPr>
          <p:spPr>
            <a:xfrm rot="10800000">
              <a:off x="4574581" y="1700032"/>
              <a:ext cx="16756" cy="16756"/>
            </a:xfrm>
            <a:custGeom>
              <a:avLst/>
              <a:gdLst>
                <a:gd name="connsiteX0" fmla="*/ 0 w 16755"/>
                <a:gd name="connsiteY0" fmla="*/ 0 h 16755"/>
                <a:gd name="connsiteX1" fmla="*/ 18934 w 16755"/>
                <a:gd name="connsiteY1" fmla="*/ 0 h 16755"/>
                <a:gd name="connsiteX2" fmla="*/ 18934 w 16755"/>
                <a:gd name="connsiteY2" fmla="*/ 18934 h 16755"/>
                <a:gd name="connsiteX3" fmla="*/ 0 w 16755"/>
                <a:gd name="connsiteY3" fmla="*/ 18934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18934" y="0"/>
                  </a:lnTo>
                  <a:lnTo>
                    <a:pt x="18934" y="18934"/>
                  </a:lnTo>
                  <a:lnTo>
                    <a:pt x="0" y="18934"/>
                  </a:lnTo>
                  <a:close/>
                </a:path>
              </a:pathLst>
            </a:custGeom>
            <a:grpFill/>
            <a:ln w="16755" cap="flat">
              <a:noFill/>
              <a:prstDash val="solid"/>
              <a:miter/>
            </a:ln>
          </p:spPr>
          <p:txBody>
            <a:bodyPr rtlCol="0" anchor="ctr"/>
            <a:lstStyle/>
            <a:p>
              <a:endParaRPr lang="en-US" sz="2400"/>
            </a:p>
          </p:txBody>
        </p:sp>
        <p:sp>
          <p:nvSpPr>
            <p:cNvPr id="261" name="Freeform: Shape 260">
              <a:extLst>
                <a:ext uri="{FF2B5EF4-FFF2-40B4-BE49-F238E27FC236}">
                  <a16:creationId xmlns:a16="http://schemas.microsoft.com/office/drawing/2014/main" id="{DF9E9A5D-40B6-44D2-9BE1-E5C80F47CE36}"/>
                </a:ext>
              </a:extLst>
            </p:cNvPr>
            <p:cNvSpPr/>
            <p:nvPr/>
          </p:nvSpPr>
          <p:spPr>
            <a:xfrm rot="10800000">
              <a:off x="4623005" y="1838267"/>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262" name="Freeform: Shape 261">
              <a:extLst>
                <a:ext uri="{FF2B5EF4-FFF2-40B4-BE49-F238E27FC236}">
                  <a16:creationId xmlns:a16="http://schemas.microsoft.com/office/drawing/2014/main" id="{EBC019BB-9CE2-409D-94EF-2D1AE69FC400}"/>
                </a:ext>
              </a:extLst>
            </p:cNvPr>
            <p:cNvSpPr/>
            <p:nvPr/>
          </p:nvSpPr>
          <p:spPr>
            <a:xfrm rot="10800000">
              <a:off x="4668246" y="1988231"/>
              <a:ext cx="16756" cy="16756"/>
            </a:xfrm>
            <a:custGeom>
              <a:avLst/>
              <a:gdLst>
                <a:gd name="connsiteX0" fmla="*/ 0 w 16755"/>
                <a:gd name="connsiteY0" fmla="*/ 0 h 16755"/>
                <a:gd name="connsiteX1" fmla="*/ 18934 w 16755"/>
                <a:gd name="connsiteY1" fmla="*/ 0 h 16755"/>
                <a:gd name="connsiteX2" fmla="*/ 18934 w 16755"/>
                <a:gd name="connsiteY2" fmla="*/ 18934 h 16755"/>
                <a:gd name="connsiteX3" fmla="*/ 0 w 16755"/>
                <a:gd name="connsiteY3" fmla="*/ 18934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18934" y="0"/>
                  </a:lnTo>
                  <a:lnTo>
                    <a:pt x="18934" y="18934"/>
                  </a:lnTo>
                  <a:lnTo>
                    <a:pt x="0" y="18934"/>
                  </a:lnTo>
                  <a:close/>
                </a:path>
              </a:pathLst>
            </a:custGeom>
            <a:grpFill/>
            <a:ln w="16755" cap="flat">
              <a:noFill/>
              <a:prstDash val="solid"/>
              <a:miter/>
            </a:ln>
          </p:spPr>
          <p:txBody>
            <a:bodyPr rtlCol="0" anchor="ctr"/>
            <a:lstStyle/>
            <a:p>
              <a:endParaRPr lang="en-US" sz="2400"/>
            </a:p>
          </p:txBody>
        </p:sp>
        <p:sp>
          <p:nvSpPr>
            <p:cNvPr id="263" name="Freeform: Shape 262">
              <a:extLst>
                <a:ext uri="{FF2B5EF4-FFF2-40B4-BE49-F238E27FC236}">
                  <a16:creationId xmlns:a16="http://schemas.microsoft.com/office/drawing/2014/main" id="{D67E7D9A-E974-4FD1-81F0-1D38D68CDD62}"/>
                </a:ext>
              </a:extLst>
            </p:cNvPr>
            <p:cNvSpPr/>
            <p:nvPr/>
          </p:nvSpPr>
          <p:spPr>
            <a:xfrm rot="10800000">
              <a:off x="4689861" y="2128812"/>
              <a:ext cx="33511" cy="33511"/>
            </a:xfrm>
            <a:custGeom>
              <a:avLst/>
              <a:gdLst>
                <a:gd name="connsiteX0" fmla="*/ 0 w 33511"/>
                <a:gd name="connsiteY0" fmla="*/ 0 h 33511"/>
                <a:gd name="connsiteX1" fmla="*/ 36360 w 33511"/>
                <a:gd name="connsiteY1" fmla="*/ 0 h 33511"/>
                <a:gd name="connsiteX2" fmla="*/ 36360 w 33511"/>
                <a:gd name="connsiteY2" fmla="*/ 36360 h 33511"/>
                <a:gd name="connsiteX3" fmla="*/ 0 w 33511"/>
                <a:gd name="connsiteY3" fmla="*/ 36360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36360" y="0"/>
                  </a:lnTo>
                  <a:lnTo>
                    <a:pt x="36360" y="36360"/>
                  </a:lnTo>
                  <a:lnTo>
                    <a:pt x="0" y="36360"/>
                  </a:lnTo>
                  <a:close/>
                </a:path>
              </a:pathLst>
            </a:custGeom>
            <a:grpFill/>
            <a:ln w="16755" cap="flat">
              <a:noFill/>
              <a:prstDash val="solid"/>
              <a:miter/>
            </a:ln>
          </p:spPr>
          <p:txBody>
            <a:bodyPr rtlCol="0" anchor="ctr"/>
            <a:lstStyle/>
            <a:p>
              <a:endParaRPr lang="en-US" sz="2400"/>
            </a:p>
          </p:txBody>
        </p:sp>
        <p:sp>
          <p:nvSpPr>
            <p:cNvPr id="264" name="Freeform: Shape 263">
              <a:extLst>
                <a:ext uri="{FF2B5EF4-FFF2-40B4-BE49-F238E27FC236}">
                  <a16:creationId xmlns:a16="http://schemas.microsoft.com/office/drawing/2014/main" id="{5E52AFC6-DF6B-4475-85C9-AEE7DD95FF4D}"/>
                </a:ext>
              </a:extLst>
            </p:cNvPr>
            <p:cNvSpPr/>
            <p:nvPr/>
          </p:nvSpPr>
          <p:spPr>
            <a:xfrm rot="10800000">
              <a:off x="4707622" y="2279279"/>
              <a:ext cx="33511" cy="33511"/>
            </a:xfrm>
            <a:custGeom>
              <a:avLst/>
              <a:gdLst>
                <a:gd name="connsiteX0" fmla="*/ 0 w 33511"/>
                <a:gd name="connsiteY0" fmla="*/ 0 h 33511"/>
                <a:gd name="connsiteX1" fmla="*/ 36360 w 33511"/>
                <a:gd name="connsiteY1" fmla="*/ 0 h 33511"/>
                <a:gd name="connsiteX2" fmla="*/ 36360 w 33511"/>
                <a:gd name="connsiteY2" fmla="*/ 36360 h 33511"/>
                <a:gd name="connsiteX3" fmla="*/ 0 w 33511"/>
                <a:gd name="connsiteY3" fmla="*/ 36360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36360" y="0"/>
                  </a:lnTo>
                  <a:lnTo>
                    <a:pt x="36360" y="36360"/>
                  </a:lnTo>
                  <a:lnTo>
                    <a:pt x="0" y="36360"/>
                  </a:lnTo>
                  <a:close/>
                </a:path>
              </a:pathLst>
            </a:custGeom>
            <a:grpFill/>
            <a:ln w="16755" cap="flat">
              <a:noFill/>
              <a:prstDash val="solid"/>
              <a:miter/>
            </a:ln>
          </p:spPr>
          <p:txBody>
            <a:bodyPr rtlCol="0" anchor="ctr"/>
            <a:lstStyle/>
            <a:p>
              <a:endParaRPr lang="en-US" sz="2400"/>
            </a:p>
          </p:txBody>
        </p:sp>
        <p:sp>
          <p:nvSpPr>
            <p:cNvPr id="265" name="Freeform: Shape 264">
              <a:extLst>
                <a:ext uri="{FF2B5EF4-FFF2-40B4-BE49-F238E27FC236}">
                  <a16:creationId xmlns:a16="http://schemas.microsoft.com/office/drawing/2014/main" id="{89ABFC4C-C2E4-4332-B173-3A7BFB0D45B9}"/>
                </a:ext>
              </a:extLst>
            </p:cNvPr>
            <p:cNvSpPr/>
            <p:nvPr/>
          </p:nvSpPr>
          <p:spPr>
            <a:xfrm rot="10800000">
              <a:off x="4713487" y="2430750"/>
              <a:ext cx="33511" cy="33511"/>
            </a:xfrm>
            <a:custGeom>
              <a:avLst/>
              <a:gdLst>
                <a:gd name="connsiteX0" fmla="*/ 0 w 33511"/>
                <a:gd name="connsiteY0" fmla="*/ 0 h 33511"/>
                <a:gd name="connsiteX1" fmla="*/ 36360 w 33511"/>
                <a:gd name="connsiteY1" fmla="*/ 0 h 33511"/>
                <a:gd name="connsiteX2" fmla="*/ 36360 w 33511"/>
                <a:gd name="connsiteY2" fmla="*/ 36360 h 33511"/>
                <a:gd name="connsiteX3" fmla="*/ 0 w 33511"/>
                <a:gd name="connsiteY3" fmla="*/ 36360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36360" y="0"/>
                  </a:lnTo>
                  <a:lnTo>
                    <a:pt x="36360" y="36360"/>
                  </a:lnTo>
                  <a:lnTo>
                    <a:pt x="0" y="36360"/>
                  </a:lnTo>
                  <a:close/>
                </a:path>
              </a:pathLst>
            </a:custGeom>
            <a:grpFill/>
            <a:ln w="16755" cap="flat">
              <a:noFill/>
              <a:prstDash val="solid"/>
              <a:miter/>
            </a:ln>
          </p:spPr>
          <p:txBody>
            <a:bodyPr rtlCol="0" anchor="ctr"/>
            <a:lstStyle/>
            <a:p>
              <a:endParaRPr lang="en-US" sz="2400"/>
            </a:p>
          </p:txBody>
        </p:sp>
        <p:sp>
          <p:nvSpPr>
            <p:cNvPr id="266" name="Freeform: Shape 265">
              <a:extLst>
                <a:ext uri="{FF2B5EF4-FFF2-40B4-BE49-F238E27FC236}">
                  <a16:creationId xmlns:a16="http://schemas.microsoft.com/office/drawing/2014/main" id="{40EF573E-AEF6-4D96-AF94-F6DED5A613D5}"/>
                </a:ext>
              </a:extLst>
            </p:cNvPr>
            <p:cNvSpPr/>
            <p:nvPr/>
          </p:nvSpPr>
          <p:spPr>
            <a:xfrm rot="10800000">
              <a:off x="4707622" y="2582222"/>
              <a:ext cx="33511" cy="33511"/>
            </a:xfrm>
            <a:custGeom>
              <a:avLst/>
              <a:gdLst>
                <a:gd name="connsiteX0" fmla="*/ 0 w 33511"/>
                <a:gd name="connsiteY0" fmla="*/ 0 h 33511"/>
                <a:gd name="connsiteX1" fmla="*/ 36360 w 33511"/>
                <a:gd name="connsiteY1" fmla="*/ 0 h 33511"/>
                <a:gd name="connsiteX2" fmla="*/ 36360 w 33511"/>
                <a:gd name="connsiteY2" fmla="*/ 36360 h 33511"/>
                <a:gd name="connsiteX3" fmla="*/ 0 w 33511"/>
                <a:gd name="connsiteY3" fmla="*/ 36360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36360" y="0"/>
                  </a:lnTo>
                  <a:lnTo>
                    <a:pt x="36360" y="36360"/>
                  </a:lnTo>
                  <a:lnTo>
                    <a:pt x="0" y="36360"/>
                  </a:lnTo>
                  <a:close/>
                </a:path>
              </a:pathLst>
            </a:custGeom>
            <a:grpFill/>
            <a:ln w="16755" cap="flat">
              <a:noFill/>
              <a:prstDash val="solid"/>
              <a:miter/>
            </a:ln>
          </p:spPr>
          <p:txBody>
            <a:bodyPr rtlCol="0" anchor="ctr"/>
            <a:lstStyle/>
            <a:p>
              <a:endParaRPr lang="en-US" sz="2400"/>
            </a:p>
          </p:txBody>
        </p:sp>
        <p:sp>
          <p:nvSpPr>
            <p:cNvPr id="267" name="Freeform: Shape 266">
              <a:extLst>
                <a:ext uri="{FF2B5EF4-FFF2-40B4-BE49-F238E27FC236}">
                  <a16:creationId xmlns:a16="http://schemas.microsoft.com/office/drawing/2014/main" id="{8C3B346B-E040-4D30-829C-58D260915E7F}"/>
                </a:ext>
              </a:extLst>
            </p:cNvPr>
            <p:cNvSpPr/>
            <p:nvPr/>
          </p:nvSpPr>
          <p:spPr>
            <a:xfrm rot="10800000">
              <a:off x="4689861" y="2732689"/>
              <a:ext cx="33511" cy="33511"/>
            </a:xfrm>
            <a:custGeom>
              <a:avLst/>
              <a:gdLst>
                <a:gd name="connsiteX0" fmla="*/ 0 w 33511"/>
                <a:gd name="connsiteY0" fmla="*/ 0 h 33511"/>
                <a:gd name="connsiteX1" fmla="*/ 36360 w 33511"/>
                <a:gd name="connsiteY1" fmla="*/ 0 h 33511"/>
                <a:gd name="connsiteX2" fmla="*/ 36360 w 33511"/>
                <a:gd name="connsiteY2" fmla="*/ 36360 h 33511"/>
                <a:gd name="connsiteX3" fmla="*/ 0 w 33511"/>
                <a:gd name="connsiteY3" fmla="*/ 36360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36360" y="0"/>
                  </a:lnTo>
                  <a:lnTo>
                    <a:pt x="36360" y="36360"/>
                  </a:lnTo>
                  <a:lnTo>
                    <a:pt x="0" y="36360"/>
                  </a:lnTo>
                  <a:close/>
                </a:path>
              </a:pathLst>
            </a:custGeom>
            <a:grpFill/>
            <a:ln w="16755" cap="flat">
              <a:noFill/>
              <a:prstDash val="solid"/>
              <a:miter/>
            </a:ln>
          </p:spPr>
          <p:txBody>
            <a:bodyPr rtlCol="0" anchor="ctr"/>
            <a:lstStyle/>
            <a:p>
              <a:endParaRPr lang="en-US" sz="2400"/>
            </a:p>
          </p:txBody>
        </p:sp>
        <p:sp>
          <p:nvSpPr>
            <p:cNvPr id="268" name="Freeform: Shape 267">
              <a:extLst>
                <a:ext uri="{FF2B5EF4-FFF2-40B4-BE49-F238E27FC236}">
                  <a16:creationId xmlns:a16="http://schemas.microsoft.com/office/drawing/2014/main" id="{68EFB7DE-28A5-4130-BE45-EBB3232C2F6E}"/>
                </a:ext>
              </a:extLst>
            </p:cNvPr>
            <p:cNvSpPr/>
            <p:nvPr/>
          </p:nvSpPr>
          <p:spPr>
            <a:xfrm rot="10800000">
              <a:off x="4660204" y="2881312"/>
              <a:ext cx="33511" cy="33511"/>
            </a:xfrm>
            <a:custGeom>
              <a:avLst/>
              <a:gdLst>
                <a:gd name="connsiteX0" fmla="*/ 0 w 33511"/>
                <a:gd name="connsiteY0" fmla="*/ 0 h 33511"/>
                <a:gd name="connsiteX1" fmla="*/ 36360 w 33511"/>
                <a:gd name="connsiteY1" fmla="*/ 0 h 33511"/>
                <a:gd name="connsiteX2" fmla="*/ 36360 w 33511"/>
                <a:gd name="connsiteY2" fmla="*/ 36360 h 33511"/>
                <a:gd name="connsiteX3" fmla="*/ 0 w 33511"/>
                <a:gd name="connsiteY3" fmla="*/ 36360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36360" y="0"/>
                  </a:lnTo>
                  <a:lnTo>
                    <a:pt x="36360" y="36360"/>
                  </a:lnTo>
                  <a:lnTo>
                    <a:pt x="0" y="36360"/>
                  </a:lnTo>
                  <a:close/>
                </a:path>
              </a:pathLst>
            </a:custGeom>
            <a:grpFill/>
            <a:ln w="16755" cap="flat">
              <a:noFill/>
              <a:prstDash val="solid"/>
              <a:miter/>
            </a:ln>
          </p:spPr>
          <p:txBody>
            <a:bodyPr rtlCol="0" anchor="ctr"/>
            <a:lstStyle/>
            <a:p>
              <a:endParaRPr lang="en-US" sz="2400"/>
            </a:p>
          </p:txBody>
        </p:sp>
        <p:sp>
          <p:nvSpPr>
            <p:cNvPr id="269" name="Freeform: Shape 268">
              <a:extLst>
                <a:ext uri="{FF2B5EF4-FFF2-40B4-BE49-F238E27FC236}">
                  <a16:creationId xmlns:a16="http://schemas.microsoft.com/office/drawing/2014/main" id="{92888E43-D42C-449C-9749-ECA322B94916}"/>
                </a:ext>
              </a:extLst>
            </p:cNvPr>
            <p:cNvSpPr/>
            <p:nvPr/>
          </p:nvSpPr>
          <p:spPr>
            <a:xfrm rot="10800000">
              <a:off x="4627027" y="3035296"/>
              <a:ext cx="16756" cy="16756"/>
            </a:xfrm>
            <a:custGeom>
              <a:avLst/>
              <a:gdLst>
                <a:gd name="connsiteX0" fmla="*/ 0 w 16755"/>
                <a:gd name="connsiteY0" fmla="*/ 0 h 16755"/>
                <a:gd name="connsiteX1" fmla="*/ 18934 w 16755"/>
                <a:gd name="connsiteY1" fmla="*/ 0 h 16755"/>
                <a:gd name="connsiteX2" fmla="*/ 18934 w 16755"/>
                <a:gd name="connsiteY2" fmla="*/ 18934 h 16755"/>
                <a:gd name="connsiteX3" fmla="*/ 0 w 16755"/>
                <a:gd name="connsiteY3" fmla="*/ 18934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18934" y="0"/>
                  </a:lnTo>
                  <a:lnTo>
                    <a:pt x="18934" y="18934"/>
                  </a:lnTo>
                  <a:lnTo>
                    <a:pt x="0" y="18934"/>
                  </a:lnTo>
                  <a:close/>
                </a:path>
              </a:pathLst>
            </a:custGeom>
            <a:grpFill/>
            <a:ln w="16755" cap="flat">
              <a:noFill/>
              <a:prstDash val="solid"/>
              <a:miter/>
            </a:ln>
          </p:spPr>
          <p:txBody>
            <a:bodyPr rtlCol="0" anchor="ctr"/>
            <a:lstStyle/>
            <a:p>
              <a:endParaRPr lang="en-US" sz="2400"/>
            </a:p>
          </p:txBody>
        </p:sp>
        <p:sp>
          <p:nvSpPr>
            <p:cNvPr id="270" name="Freeform: Shape 269">
              <a:extLst>
                <a:ext uri="{FF2B5EF4-FFF2-40B4-BE49-F238E27FC236}">
                  <a16:creationId xmlns:a16="http://schemas.microsoft.com/office/drawing/2014/main" id="{DD08ECFC-FF5C-402D-A2AF-F777406E3499}"/>
                </a:ext>
              </a:extLst>
            </p:cNvPr>
            <p:cNvSpPr/>
            <p:nvPr/>
          </p:nvSpPr>
          <p:spPr>
            <a:xfrm rot="10800000">
              <a:off x="4575587" y="3178390"/>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71" name="Freeform: Shape 270">
              <a:extLst>
                <a:ext uri="{FF2B5EF4-FFF2-40B4-BE49-F238E27FC236}">
                  <a16:creationId xmlns:a16="http://schemas.microsoft.com/office/drawing/2014/main" id="{7AFAF09C-A85C-4914-A71F-93633C4CF6B8}"/>
                </a:ext>
              </a:extLst>
            </p:cNvPr>
            <p:cNvSpPr/>
            <p:nvPr/>
          </p:nvSpPr>
          <p:spPr>
            <a:xfrm rot="10800000">
              <a:off x="4512082" y="3315955"/>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72" name="Freeform: Shape 271">
              <a:extLst>
                <a:ext uri="{FF2B5EF4-FFF2-40B4-BE49-F238E27FC236}">
                  <a16:creationId xmlns:a16="http://schemas.microsoft.com/office/drawing/2014/main" id="{2E4AC4FB-F862-4EE2-AF4E-D238350AAD81}"/>
                </a:ext>
              </a:extLst>
            </p:cNvPr>
            <p:cNvSpPr/>
            <p:nvPr/>
          </p:nvSpPr>
          <p:spPr>
            <a:xfrm rot="10800000">
              <a:off x="4438022" y="3448325"/>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73" name="Freeform: Shape 272">
              <a:extLst>
                <a:ext uri="{FF2B5EF4-FFF2-40B4-BE49-F238E27FC236}">
                  <a16:creationId xmlns:a16="http://schemas.microsoft.com/office/drawing/2014/main" id="{19351AEE-A48F-43DF-BE72-5268C3304CE8}"/>
                </a:ext>
              </a:extLst>
            </p:cNvPr>
            <p:cNvSpPr/>
            <p:nvPr/>
          </p:nvSpPr>
          <p:spPr>
            <a:xfrm rot="10800000">
              <a:off x="4349552" y="3569972"/>
              <a:ext cx="16756" cy="16756"/>
            </a:xfrm>
            <a:custGeom>
              <a:avLst/>
              <a:gdLst>
                <a:gd name="connsiteX0" fmla="*/ 0 w 0"/>
                <a:gd name="connsiteY0" fmla="*/ 0 h 0"/>
                <a:gd name="connsiteX1" fmla="*/ 12232 w 0"/>
                <a:gd name="connsiteY1" fmla="*/ 0 h 0"/>
                <a:gd name="connsiteX2" fmla="*/ 12232 w 0"/>
                <a:gd name="connsiteY2" fmla="*/ 12232 h 0"/>
                <a:gd name="connsiteX3" fmla="*/ 0 w 0"/>
                <a:gd name="connsiteY3" fmla="*/ 12232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232" y="0"/>
                  </a:lnTo>
                  <a:lnTo>
                    <a:pt x="12232" y="12232"/>
                  </a:lnTo>
                  <a:lnTo>
                    <a:pt x="0" y="12232"/>
                  </a:lnTo>
                  <a:close/>
                </a:path>
              </a:pathLst>
            </a:custGeom>
            <a:grpFill/>
            <a:ln w="16755" cap="flat">
              <a:noFill/>
              <a:prstDash val="solid"/>
              <a:miter/>
            </a:ln>
          </p:spPr>
          <p:txBody>
            <a:bodyPr rtlCol="0" anchor="ctr"/>
            <a:lstStyle/>
            <a:p>
              <a:endParaRPr lang="en-US" sz="2400"/>
            </a:p>
          </p:txBody>
        </p:sp>
        <p:sp>
          <p:nvSpPr>
            <p:cNvPr id="274" name="Freeform: Shape 273">
              <a:extLst>
                <a:ext uri="{FF2B5EF4-FFF2-40B4-BE49-F238E27FC236}">
                  <a16:creationId xmlns:a16="http://schemas.microsoft.com/office/drawing/2014/main" id="{745A0273-71C5-4B16-9BD0-23358D17DFB5}"/>
                </a:ext>
              </a:extLst>
            </p:cNvPr>
            <p:cNvSpPr/>
            <p:nvPr/>
          </p:nvSpPr>
          <p:spPr>
            <a:xfrm rot="10800000">
              <a:off x="4260076" y="3693294"/>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75" name="Freeform: Shape 274">
              <a:extLst>
                <a:ext uri="{FF2B5EF4-FFF2-40B4-BE49-F238E27FC236}">
                  <a16:creationId xmlns:a16="http://schemas.microsoft.com/office/drawing/2014/main" id="{7B9B427B-39D4-406F-ACD6-E03C106CF14F}"/>
                </a:ext>
              </a:extLst>
            </p:cNvPr>
            <p:cNvSpPr/>
            <p:nvPr/>
          </p:nvSpPr>
          <p:spPr>
            <a:xfrm rot="10800000">
              <a:off x="4671094" y="1623794"/>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276" name="Freeform: Shape 275">
              <a:extLst>
                <a:ext uri="{FF2B5EF4-FFF2-40B4-BE49-F238E27FC236}">
                  <a16:creationId xmlns:a16="http://schemas.microsoft.com/office/drawing/2014/main" id="{BB8B46FD-5853-434C-8CD5-570B0D0237E7}"/>
                </a:ext>
              </a:extLst>
            </p:cNvPr>
            <p:cNvSpPr/>
            <p:nvPr/>
          </p:nvSpPr>
          <p:spPr>
            <a:xfrm rot="10800000">
              <a:off x="4725718" y="1765045"/>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277" name="Freeform: Shape 276">
              <a:extLst>
                <a:ext uri="{FF2B5EF4-FFF2-40B4-BE49-F238E27FC236}">
                  <a16:creationId xmlns:a16="http://schemas.microsoft.com/office/drawing/2014/main" id="{F721C44D-0871-4590-A0A3-274793AFC640}"/>
                </a:ext>
              </a:extLst>
            </p:cNvPr>
            <p:cNvSpPr/>
            <p:nvPr/>
          </p:nvSpPr>
          <p:spPr>
            <a:xfrm rot="10800000">
              <a:off x="4769953" y="1909982"/>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278" name="Freeform: Shape 277">
              <a:extLst>
                <a:ext uri="{FF2B5EF4-FFF2-40B4-BE49-F238E27FC236}">
                  <a16:creationId xmlns:a16="http://schemas.microsoft.com/office/drawing/2014/main" id="{B7B181EB-5E8C-4800-9089-D341B4F44313}"/>
                </a:ext>
              </a:extLst>
            </p:cNvPr>
            <p:cNvSpPr/>
            <p:nvPr/>
          </p:nvSpPr>
          <p:spPr>
            <a:xfrm rot="10800000">
              <a:off x="4803297" y="2057935"/>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279" name="Freeform: Shape 278">
              <a:extLst>
                <a:ext uri="{FF2B5EF4-FFF2-40B4-BE49-F238E27FC236}">
                  <a16:creationId xmlns:a16="http://schemas.microsoft.com/office/drawing/2014/main" id="{167284D2-708C-405B-B8A8-FBAE8DF1B322}"/>
                </a:ext>
              </a:extLst>
            </p:cNvPr>
            <p:cNvSpPr/>
            <p:nvPr/>
          </p:nvSpPr>
          <p:spPr>
            <a:xfrm rot="10800000">
              <a:off x="4825582" y="2207731"/>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280" name="Freeform: Shape 279">
              <a:extLst>
                <a:ext uri="{FF2B5EF4-FFF2-40B4-BE49-F238E27FC236}">
                  <a16:creationId xmlns:a16="http://schemas.microsoft.com/office/drawing/2014/main" id="{DCEA756A-0634-4B20-A259-14C4945DAA6E}"/>
                </a:ext>
              </a:extLst>
            </p:cNvPr>
            <p:cNvSpPr/>
            <p:nvPr/>
          </p:nvSpPr>
          <p:spPr>
            <a:xfrm rot="10800000">
              <a:off x="4836808" y="2359035"/>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281" name="Freeform: Shape 280">
              <a:extLst>
                <a:ext uri="{FF2B5EF4-FFF2-40B4-BE49-F238E27FC236}">
                  <a16:creationId xmlns:a16="http://schemas.microsoft.com/office/drawing/2014/main" id="{9C219347-4DA3-4997-8E73-1157239B717F}"/>
                </a:ext>
              </a:extLst>
            </p:cNvPr>
            <p:cNvSpPr/>
            <p:nvPr/>
          </p:nvSpPr>
          <p:spPr>
            <a:xfrm rot="10800000">
              <a:off x="4836808" y="2510507"/>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282" name="Freeform: Shape 281">
              <a:extLst>
                <a:ext uri="{FF2B5EF4-FFF2-40B4-BE49-F238E27FC236}">
                  <a16:creationId xmlns:a16="http://schemas.microsoft.com/office/drawing/2014/main" id="{48DC84D1-580E-48D2-B22F-29BCADF96AC0}"/>
                </a:ext>
              </a:extLst>
            </p:cNvPr>
            <p:cNvSpPr/>
            <p:nvPr/>
          </p:nvSpPr>
          <p:spPr>
            <a:xfrm rot="10800000">
              <a:off x="4825582" y="2661644"/>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283" name="Freeform: Shape 282">
              <a:extLst>
                <a:ext uri="{FF2B5EF4-FFF2-40B4-BE49-F238E27FC236}">
                  <a16:creationId xmlns:a16="http://schemas.microsoft.com/office/drawing/2014/main" id="{2B7730BF-24AA-4BE7-9CB4-65AA5250ECED}"/>
                </a:ext>
              </a:extLst>
            </p:cNvPr>
            <p:cNvSpPr/>
            <p:nvPr/>
          </p:nvSpPr>
          <p:spPr>
            <a:xfrm rot="10800000">
              <a:off x="4803297" y="2811607"/>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284" name="Freeform: Shape 283">
              <a:extLst>
                <a:ext uri="{FF2B5EF4-FFF2-40B4-BE49-F238E27FC236}">
                  <a16:creationId xmlns:a16="http://schemas.microsoft.com/office/drawing/2014/main" id="{D513A99D-C752-4005-B4D6-6A58059B7AC9}"/>
                </a:ext>
              </a:extLst>
            </p:cNvPr>
            <p:cNvSpPr/>
            <p:nvPr/>
          </p:nvSpPr>
          <p:spPr>
            <a:xfrm rot="10800000">
              <a:off x="4769953" y="2959393"/>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285" name="Freeform: Shape 284">
              <a:extLst>
                <a:ext uri="{FF2B5EF4-FFF2-40B4-BE49-F238E27FC236}">
                  <a16:creationId xmlns:a16="http://schemas.microsoft.com/office/drawing/2014/main" id="{23AA01DA-5111-44FC-80F1-164866D81718}"/>
                </a:ext>
              </a:extLst>
            </p:cNvPr>
            <p:cNvSpPr/>
            <p:nvPr/>
          </p:nvSpPr>
          <p:spPr>
            <a:xfrm rot="10800000">
              <a:off x="4725718" y="3104497"/>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286" name="Freeform: Shape 285">
              <a:extLst>
                <a:ext uri="{FF2B5EF4-FFF2-40B4-BE49-F238E27FC236}">
                  <a16:creationId xmlns:a16="http://schemas.microsoft.com/office/drawing/2014/main" id="{8E182657-BF9C-4BD1-9D41-D94C2A8C4388}"/>
                </a:ext>
              </a:extLst>
            </p:cNvPr>
            <p:cNvSpPr/>
            <p:nvPr/>
          </p:nvSpPr>
          <p:spPr>
            <a:xfrm rot="10800000">
              <a:off x="4675116" y="3249770"/>
              <a:ext cx="16756" cy="16756"/>
            </a:xfrm>
            <a:custGeom>
              <a:avLst/>
              <a:gdLst>
                <a:gd name="connsiteX0" fmla="*/ 0 w 16755"/>
                <a:gd name="connsiteY0" fmla="*/ 0 h 16755"/>
                <a:gd name="connsiteX1" fmla="*/ 18934 w 16755"/>
                <a:gd name="connsiteY1" fmla="*/ 0 h 16755"/>
                <a:gd name="connsiteX2" fmla="*/ 18934 w 16755"/>
                <a:gd name="connsiteY2" fmla="*/ 18934 h 16755"/>
                <a:gd name="connsiteX3" fmla="*/ 0 w 16755"/>
                <a:gd name="connsiteY3" fmla="*/ 18934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18934" y="0"/>
                  </a:lnTo>
                  <a:lnTo>
                    <a:pt x="18934" y="18934"/>
                  </a:lnTo>
                  <a:lnTo>
                    <a:pt x="0" y="18934"/>
                  </a:lnTo>
                  <a:close/>
                </a:path>
              </a:pathLst>
            </a:custGeom>
            <a:grpFill/>
            <a:ln w="16755" cap="flat">
              <a:noFill/>
              <a:prstDash val="solid"/>
              <a:miter/>
            </a:ln>
          </p:spPr>
          <p:txBody>
            <a:bodyPr rtlCol="0" anchor="ctr"/>
            <a:lstStyle/>
            <a:p>
              <a:endParaRPr lang="en-US" sz="2400"/>
            </a:p>
          </p:txBody>
        </p:sp>
        <p:sp>
          <p:nvSpPr>
            <p:cNvPr id="287" name="Freeform: Shape 286">
              <a:extLst>
                <a:ext uri="{FF2B5EF4-FFF2-40B4-BE49-F238E27FC236}">
                  <a16:creationId xmlns:a16="http://schemas.microsoft.com/office/drawing/2014/main" id="{A8B23288-220C-4D64-BAA4-22950C946673}"/>
                </a:ext>
              </a:extLst>
            </p:cNvPr>
            <p:cNvSpPr/>
            <p:nvPr/>
          </p:nvSpPr>
          <p:spPr>
            <a:xfrm rot="10800000">
              <a:off x="4827928" y="1691990"/>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288" name="Freeform: Shape 287">
              <a:extLst>
                <a:ext uri="{FF2B5EF4-FFF2-40B4-BE49-F238E27FC236}">
                  <a16:creationId xmlns:a16="http://schemas.microsoft.com/office/drawing/2014/main" id="{D0003BBF-8AF6-45C9-9B3D-9E3FC2082EDB}"/>
                </a:ext>
              </a:extLst>
            </p:cNvPr>
            <p:cNvSpPr/>
            <p:nvPr/>
          </p:nvSpPr>
          <p:spPr>
            <a:xfrm rot="10800000">
              <a:off x="4874509" y="1835921"/>
              <a:ext cx="16756" cy="16756"/>
            </a:xfrm>
            <a:custGeom>
              <a:avLst/>
              <a:gdLst>
                <a:gd name="connsiteX0" fmla="*/ 0 w 0"/>
                <a:gd name="connsiteY0" fmla="*/ 0 h 0"/>
                <a:gd name="connsiteX1" fmla="*/ 10389 w 0"/>
                <a:gd name="connsiteY1" fmla="*/ 0 h 0"/>
                <a:gd name="connsiteX2" fmla="*/ 10389 w 0"/>
                <a:gd name="connsiteY2" fmla="*/ 10389 h 0"/>
                <a:gd name="connsiteX3" fmla="*/ 0 w 0"/>
                <a:gd name="connsiteY3" fmla="*/ 10389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389" y="0"/>
                  </a:lnTo>
                  <a:lnTo>
                    <a:pt x="10389" y="10389"/>
                  </a:lnTo>
                  <a:lnTo>
                    <a:pt x="0" y="10389"/>
                  </a:lnTo>
                  <a:close/>
                </a:path>
              </a:pathLst>
            </a:custGeom>
            <a:grpFill/>
            <a:ln w="16755" cap="flat">
              <a:noFill/>
              <a:prstDash val="solid"/>
              <a:miter/>
            </a:ln>
          </p:spPr>
          <p:txBody>
            <a:bodyPr rtlCol="0" anchor="ctr"/>
            <a:lstStyle/>
            <a:p>
              <a:endParaRPr lang="en-US" sz="2400"/>
            </a:p>
          </p:txBody>
        </p:sp>
        <p:sp>
          <p:nvSpPr>
            <p:cNvPr id="289" name="Freeform: Shape 288">
              <a:extLst>
                <a:ext uri="{FF2B5EF4-FFF2-40B4-BE49-F238E27FC236}">
                  <a16:creationId xmlns:a16="http://schemas.microsoft.com/office/drawing/2014/main" id="{2F4A489C-4BC5-42EC-B3E6-6D92DF6B116F}"/>
                </a:ext>
              </a:extLst>
            </p:cNvPr>
            <p:cNvSpPr/>
            <p:nvPr/>
          </p:nvSpPr>
          <p:spPr>
            <a:xfrm rot="10800000">
              <a:off x="4911204" y="1983037"/>
              <a:ext cx="16756" cy="16756"/>
            </a:xfrm>
            <a:custGeom>
              <a:avLst/>
              <a:gdLst>
                <a:gd name="connsiteX0" fmla="*/ 0 w 0"/>
                <a:gd name="connsiteY0" fmla="*/ 0 h 0"/>
                <a:gd name="connsiteX1" fmla="*/ 10389 w 0"/>
                <a:gd name="connsiteY1" fmla="*/ 0 h 0"/>
                <a:gd name="connsiteX2" fmla="*/ 10389 w 0"/>
                <a:gd name="connsiteY2" fmla="*/ 10389 h 0"/>
                <a:gd name="connsiteX3" fmla="*/ 0 w 0"/>
                <a:gd name="connsiteY3" fmla="*/ 10389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389" y="0"/>
                  </a:lnTo>
                  <a:lnTo>
                    <a:pt x="10389" y="10389"/>
                  </a:lnTo>
                  <a:lnTo>
                    <a:pt x="0" y="10389"/>
                  </a:lnTo>
                  <a:close/>
                </a:path>
              </a:pathLst>
            </a:custGeom>
            <a:grpFill/>
            <a:ln w="16755" cap="flat">
              <a:noFill/>
              <a:prstDash val="solid"/>
              <a:miter/>
            </a:ln>
          </p:spPr>
          <p:txBody>
            <a:bodyPr rtlCol="0" anchor="ctr"/>
            <a:lstStyle/>
            <a:p>
              <a:endParaRPr lang="en-US" sz="2400"/>
            </a:p>
          </p:txBody>
        </p:sp>
        <p:sp>
          <p:nvSpPr>
            <p:cNvPr id="290" name="Freeform: Shape 289">
              <a:extLst>
                <a:ext uri="{FF2B5EF4-FFF2-40B4-BE49-F238E27FC236}">
                  <a16:creationId xmlns:a16="http://schemas.microsoft.com/office/drawing/2014/main" id="{F46D4FB3-3051-4EBB-A9BB-26C81B3A03C3}"/>
                </a:ext>
              </a:extLst>
            </p:cNvPr>
            <p:cNvSpPr/>
            <p:nvPr/>
          </p:nvSpPr>
          <p:spPr>
            <a:xfrm rot="10800000">
              <a:off x="4937510" y="2132330"/>
              <a:ext cx="16756" cy="16756"/>
            </a:xfrm>
            <a:custGeom>
              <a:avLst/>
              <a:gdLst>
                <a:gd name="connsiteX0" fmla="*/ 0 w 0"/>
                <a:gd name="connsiteY0" fmla="*/ 0 h 0"/>
                <a:gd name="connsiteX1" fmla="*/ 10389 w 0"/>
                <a:gd name="connsiteY1" fmla="*/ 0 h 0"/>
                <a:gd name="connsiteX2" fmla="*/ 10389 w 0"/>
                <a:gd name="connsiteY2" fmla="*/ 10389 h 0"/>
                <a:gd name="connsiteX3" fmla="*/ 0 w 0"/>
                <a:gd name="connsiteY3" fmla="*/ 10389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389" y="0"/>
                  </a:lnTo>
                  <a:lnTo>
                    <a:pt x="10389" y="10389"/>
                  </a:lnTo>
                  <a:lnTo>
                    <a:pt x="0" y="10389"/>
                  </a:lnTo>
                  <a:close/>
                </a:path>
              </a:pathLst>
            </a:custGeom>
            <a:grpFill/>
            <a:ln w="16755" cap="flat">
              <a:noFill/>
              <a:prstDash val="solid"/>
              <a:miter/>
            </a:ln>
          </p:spPr>
          <p:txBody>
            <a:bodyPr rtlCol="0" anchor="ctr"/>
            <a:lstStyle/>
            <a:p>
              <a:endParaRPr lang="en-US" sz="2400"/>
            </a:p>
          </p:txBody>
        </p:sp>
        <p:sp>
          <p:nvSpPr>
            <p:cNvPr id="291" name="Freeform: Shape 290">
              <a:extLst>
                <a:ext uri="{FF2B5EF4-FFF2-40B4-BE49-F238E27FC236}">
                  <a16:creationId xmlns:a16="http://schemas.microsoft.com/office/drawing/2014/main" id="{CECDB6CC-61DD-46A9-BF3A-7F40DEA5E348}"/>
                </a:ext>
              </a:extLst>
            </p:cNvPr>
            <p:cNvSpPr/>
            <p:nvPr/>
          </p:nvSpPr>
          <p:spPr>
            <a:xfrm rot="10800000">
              <a:off x="4953261" y="2282964"/>
              <a:ext cx="16756" cy="16756"/>
            </a:xfrm>
            <a:custGeom>
              <a:avLst/>
              <a:gdLst>
                <a:gd name="connsiteX0" fmla="*/ 0 w 0"/>
                <a:gd name="connsiteY0" fmla="*/ 0 h 0"/>
                <a:gd name="connsiteX1" fmla="*/ 10389 w 0"/>
                <a:gd name="connsiteY1" fmla="*/ 0 h 0"/>
                <a:gd name="connsiteX2" fmla="*/ 10389 w 0"/>
                <a:gd name="connsiteY2" fmla="*/ 10388 h 0"/>
                <a:gd name="connsiteX3" fmla="*/ 0 w 0"/>
                <a:gd name="connsiteY3" fmla="*/ 10388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389" y="0"/>
                  </a:lnTo>
                  <a:lnTo>
                    <a:pt x="10389" y="10388"/>
                  </a:lnTo>
                  <a:lnTo>
                    <a:pt x="0" y="10388"/>
                  </a:lnTo>
                  <a:close/>
                </a:path>
              </a:pathLst>
            </a:custGeom>
            <a:grpFill/>
            <a:ln w="16755" cap="flat">
              <a:noFill/>
              <a:prstDash val="solid"/>
              <a:miter/>
            </a:ln>
          </p:spPr>
          <p:txBody>
            <a:bodyPr rtlCol="0" anchor="ctr"/>
            <a:lstStyle/>
            <a:p>
              <a:endParaRPr lang="en-US" sz="2400"/>
            </a:p>
          </p:txBody>
        </p:sp>
        <p:sp>
          <p:nvSpPr>
            <p:cNvPr id="292" name="Freeform: Shape 291">
              <a:extLst>
                <a:ext uri="{FF2B5EF4-FFF2-40B4-BE49-F238E27FC236}">
                  <a16:creationId xmlns:a16="http://schemas.microsoft.com/office/drawing/2014/main" id="{C5237372-4D78-4C39-A157-FBC97686C546}"/>
                </a:ext>
              </a:extLst>
            </p:cNvPr>
            <p:cNvSpPr/>
            <p:nvPr/>
          </p:nvSpPr>
          <p:spPr>
            <a:xfrm rot="10800000">
              <a:off x="4958622" y="2434436"/>
              <a:ext cx="16756" cy="16756"/>
            </a:xfrm>
            <a:custGeom>
              <a:avLst/>
              <a:gdLst>
                <a:gd name="connsiteX0" fmla="*/ 0 w 0"/>
                <a:gd name="connsiteY0" fmla="*/ 0 h 0"/>
                <a:gd name="connsiteX1" fmla="*/ 10389 w 0"/>
                <a:gd name="connsiteY1" fmla="*/ 0 h 0"/>
                <a:gd name="connsiteX2" fmla="*/ 10389 w 0"/>
                <a:gd name="connsiteY2" fmla="*/ 10389 h 0"/>
                <a:gd name="connsiteX3" fmla="*/ 0 w 0"/>
                <a:gd name="connsiteY3" fmla="*/ 10389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389" y="0"/>
                  </a:lnTo>
                  <a:lnTo>
                    <a:pt x="10389" y="10389"/>
                  </a:lnTo>
                  <a:lnTo>
                    <a:pt x="0" y="10389"/>
                  </a:lnTo>
                  <a:close/>
                </a:path>
              </a:pathLst>
            </a:custGeom>
            <a:grpFill/>
            <a:ln w="16755" cap="flat">
              <a:noFill/>
              <a:prstDash val="solid"/>
              <a:miter/>
            </a:ln>
          </p:spPr>
          <p:txBody>
            <a:bodyPr rtlCol="0" anchor="ctr"/>
            <a:lstStyle/>
            <a:p>
              <a:endParaRPr lang="en-US" sz="2400"/>
            </a:p>
          </p:txBody>
        </p:sp>
        <p:sp>
          <p:nvSpPr>
            <p:cNvPr id="293" name="Freeform: Shape 292">
              <a:extLst>
                <a:ext uri="{FF2B5EF4-FFF2-40B4-BE49-F238E27FC236}">
                  <a16:creationId xmlns:a16="http://schemas.microsoft.com/office/drawing/2014/main" id="{54F5A4B4-7237-468F-A64F-37B2407B178F}"/>
                </a:ext>
              </a:extLst>
            </p:cNvPr>
            <p:cNvSpPr/>
            <p:nvPr/>
          </p:nvSpPr>
          <p:spPr>
            <a:xfrm rot="10800000">
              <a:off x="4953261" y="2585908"/>
              <a:ext cx="16756" cy="16756"/>
            </a:xfrm>
            <a:custGeom>
              <a:avLst/>
              <a:gdLst>
                <a:gd name="connsiteX0" fmla="*/ 0 w 0"/>
                <a:gd name="connsiteY0" fmla="*/ 0 h 0"/>
                <a:gd name="connsiteX1" fmla="*/ 10389 w 0"/>
                <a:gd name="connsiteY1" fmla="*/ 0 h 0"/>
                <a:gd name="connsiteX2" fmla="*/ 10389 w 0"/>
                <a:gd name="connsiteY2" fmla="*/ 10388 h 0"/>
                <a:gd name="connsiteX3" fmla="*/ 0 w 0"/>
                <a:gd name="connsiteY3" fmla="*/ 10388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389" y="0"/>
                  </a:lnTo>
                  <a:lnTo>
                    <a:pt x="10389" y="10388"/>
                  </a:lnTo>
                  <a:lnTo>
                    <a:pt x="0" y="10388"/>
                  </a:lnTo>
                  <a:close/>
                </a:path>
              </a:pathLst>
            </a:custGeom>
            <a:grpFill/>
            <a:ln w="16755" cap="flat">
              <a:noFill/>
              <a:prstDash val="solid"/>
              <a:miter/>
            </a:ln>
          </p:spPr>
          <p:txBody>
            <a:bodyPr rtlCol="0" anchor="ctr"/>
            <a:lstStyle/>
            <a:p>
              <a:endParaRPr lang="en-US" sz="2400"/>
            </a:p>
          </p:txBody>
        </p:sp>
        <p:sp>
          <p:nvSpPr>
            <p:cNvPr id="294" name="Freeform: Shape 293">
              <a:extLst>
                <a:ext uri="{FF2B5EF4-FFF2-40B4-BE49-F238E27FC236}">
                  <a16:creationId xmlns:a16="http://schemas.microsoft.com/office/drawing/2014/main" id="{8D1B2087-B93C-4F86-8DDC-1685D42150FC}"/>
                </a:ext>
              </a:extLst>
            </p:cNvPr>
            <p:cNvSpPr/>
            <p:nvPr/>
          </p:nvSpPr>
          <p:spPr>
            <a:xfrm rot="10800000">
              <a:off x="4937510" y="2736709"/>
              <a:ext cx="16756" cy="16756"/>
            </a:xfrm>
            <a:custGeom>
              <a:avLst/>
              <a:gdLst>
                <a:gd name="connsiteX0" fmla="*/ 0 w 0"/>
                <a:gd name="connsiteY0" fmla="*/ 0 h 0"/>
                <a:gd name="connsiteX1" fmla="*/ 10389 w 0"/>
                <a:gd name="connsiteY1" fmla="*/ 0 h 0"/>
                <a:gd name="connsiteX2" fmla="*/ 10389 w 0"/>
                <a:gd name="connsiteY2" fmla="*/ 10388 h 0"/>
                <a:gd name="connsiteX3" fmla="*/ 0 w 0"/>
                <a:gd name="connsiteY3" fmla="*/ 10388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389" y="0"/>
                  </a:lnTo>
                  <a:lnTo>
                    <a:pt x="10389" y="10388"/>
                  </a:lnTo>
                  <a:lnTo>
                    <a:pt x="0" y="10388"/>
                  </a:lnTo>
                  <a:close/>
                </a:path>
              </a:pathLst>
            </a:custGeom>
            <a:grpFill/>
            <a:ln w="16755" cap="flat">
              <a:noFill/>
              <a:prstDash val="solid"/>
              <a:miter/>
            </a:ln>
          </p:spPr>
          <p:txBody>
            <a:bodyPr rtlCol="0" anchor="ctr"/>
            <a:lstStyle/>
            <a:p>
              <a:endParaRPr lang="en-US" sz="2400"/>
            </a:p>
          </p:txBody>
        </p:sp>
        <p:sp>
          <p:nvSpPr>
            <p:cNvPr id="295" name="Freeform: Shape 294">
              <a:extLst>
                <a:ext uri="{FF2B5EF4-FFF2-40B4-BE49-F238E27FC236}">
                  <a16:creationId xmlns:a16="http://schemas.microsoft.com/office/drawing/2014/main" id="{43B5ED78-C248-4EE4-A5C7-CB6F305FE71F}"/>
                </a:ext>
              </a:extLst>
            </p:cNvPr>
            <p:cNvSpPr/>
            <p:nvPr/>
          </p:nvSpPr>
          <p:spPr>
            <a:xfrm rot="10800000">
              <a:off x="4911204" y="2886003"/>
              <a:ext cx="16756" cy="16756"/>
            </a:xfrm>
            <a:custGeom>
              <a:avLst/>
              <a:gdLst>
                <a:gd name="connsiteX0" fmla="*/ 0 w 0"/>
                <a:gd name="connsiteY0" fmla="*/ 0 h 0"/>
                <a:gd name="connsiteX1" fmla="*/ 10389 w 0"/>
                <a:gd name="connsiteY1" fmla="*/ 0 h 0"/>
                <a:gd name="connsiteX2" fmla="*/ 10389 w 0"/>
                <a:gd name="connsiteY2" fmla="*/ 10389 h 0"/>
                <a:gd name="connsiteX3" fmla="*/ 0 w 0"/>
                <a:gd name="connsiteY3" fmla="*/ 10389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389" y="0"/>
                  </a:lnTo>
                  <a:lnTo>
                    <a:pt x="10389" y="10389"/>
                  </a:lnTo>
                  <a:lnTo>
                    <a:pt x="0" y="10389"/>
                  </a:lnTo>
                  <a:close/>
                </a:path>
              </a:pathLst>
            </a:custGeom>
            <a:grpFill/>
            <a:ln w="16755" cap="flat">
              <a:noFill/>
              <a:prstDash val="solid"/>
              <a:miter/>
            </a:ln>
          </p:spPr>
          <p:txBody>
            <a:bodyPr rtlCol="0" anchor="ctr"/>
            <a:lstStyle/>
            <a:p>
              <a:endParaRPr lang="en-US" sz="2400"/>
            </a:p>
          </p:txBody>
        </p:sp>
        <p:sp>
          <p:nvSpPr>
            <p:cNvPr id="296" name="Freeform: Shape 295">
              <a:extLst>
                <a:ext uri="{FF2B5EF4-FFF2-40B4-BE49-F238E27FC236}">
                  <a16:creationId xmlns:a16="http://schemas.microsoft.com/office/drawing/2014/main" id="{58375A7A-E3EF-48DA-94D5-7B5395A29CF7}"/>
                </a:ext>
              </a:extLst>
            </p:cNvPr>
            <p:cNvSpPr/>
            <p:nvPr/>
          </p:nvSpPr>
          <p:spPr>
            <a:xfrm rot="10800000">
              <a:off x="4858758" y="3017368"/>
              <a:ext cx="67023" cy="67023"/>
            </a:xfrm>
            <a:custGeom>
              <a:avLst/>
              <a:gdLst>
                <a:gd name="connsiteX0" fmla="*/ 0 w 67022"/>
                <a:gd name="connsiteY0" fmla="*/ 0 h 67022"/>
                <a:gd name="connsiteX1" fmla="*/ 79422 w 67022"/>
                <a:gd name="connsiteY1" fmla="*/ 0 h 67022"/>
                <a:gd name="connsiteX2" fmla="*/ 79422 w 67022"/>
                <a:gd name="connsiteY2" fmla="*/ 79422 h 67022"/>
                <a:gd name="connsiteX3" fmla="*/ 0 w 67022"/>
                <a:gd name="connsiteY3" fmla="*/ 79422 h 67022"/>
              </a:gdLst>
              <a:ahLst/>
              <a:cxnLst>
                <a:cxn ang="0">
                  <a:pos x="connsiteX0" y="connsiteY0"/>
                </a:cxn>
                <a:cxn ang="0">
                  <a:pos x="connsiteX1" y="connsiteY1"/>
                </a:cxn>
                <a:cxn ang="0">
                  <a:pos x="connsiteX2" y="connsiteY2"/>
                </a:cxn>
                <a:cxn ang="0">
                  <a:pos x="connsiteX3" y="connsiteY3"/>
                </a:cxn>
              </a:cxnLst>
              <a:rect l="l" t="t" r="r" b="b"/>
              <a:pathLst>
                <a:path w="67022" h="67022">
                  <a:moveTo>
                    <a:pt x="0" y="0"/>
                  </a:moveTo>
                  <a:lnTo>
                    <a:pt x="79422" y="0"/>
                  </a:lnTo>
                  <a:lnTo>
                    <a:pt x="79422" y="79422"/>
                  </a:lnTo>
                  <a:lnTo>
                    <a:pt x="0" y="79422"/>
                  </a:lnTo>
                  <a:close/>
                </a:path>
              </a:pathLst>
            </a:custGeom>
            <a:grpFill/>
            <a:ln w="16755" cap="flat">
              <a:noFill/>
              <a:prstDash val="solid"/>
              <a:miter/>
            </a:ln>
          </p:spPr>
          <p:txBody>
            <a:bodyPr rtlCol="0" anchor="ctr"/>
            <a:lstStyle/>
            <a:p>
              <a:endParaRPr lang="en-US" sz="2400"/>
            </a:p>
          </p:txBody>
        </p:sp>
        <p:sp>
          <p:nvSpPr>
            <p:cNvPr id="297" name="Freeform: Shape 296">
              <a:extLst>
                <a:ext uri="{FF2B5EF4-FFF2-40B4-BE49-F238E27FC236}">
                  <a16:creationId xmlns:a16="http://schemas.microsoft.com/office/drawing/2014/main" id="{CF283CE8-48B2-4631-8E73-59DB4DA4CC3A}"/>
                </a:ext>
              </a:extLst>
            </p:cNvPr>
            <p:cNvSpPr/>
            <p:nvPr/>
          </p:nvSpPr>
          <p:spPr>
            <a:xfrm rot="10800000">
              <a:off x="4831949" y="3181406"/>
              <a:ext cx="16756" cy="16756"/>
            </a:xfrm>
            <a:custGeom>
              <a:avLst/>
              <a:gdLst>
                <a:gd name="connsiteX0" fmla="*/ 0 w 16755"/>
                <a:gd name="connsiteY0" fmla="*/ 0 h 16755"/>
                <a:gd name="connsiteX1" fmla="*/ 18934 w 16755"/>
                <a:gd name="connsiteY1" fmla="*/ 0 h 16755"/>
                <a:gd name="connsiteX2" fmla="*/ 18934 w 16755"/>
                <a:gd name="connsiteY2" fmla="*/ 18934 h 16755"/>
                <a:gd name="connsiteX3" fmla="*/ 0 w 16755"/>
                <a:gd name="connsiteY3" fmla="*/ 18934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18934" y="0"/>
                  </a:lnTo>
                  <a:lnTo>
                    <a:pt x="18934" y="18934"/>
                  </a:lnTo>
                  <a:lnTo>
                    <a:pt x="0" y="18934"/>
                  </a:lnTo>
                  <a:close/>
                </a:path>
              </a:pathLst>
            </a:custGeom>
            <a:grpFill/>
            <a:ln w="16755" cap="flat">
              <a:noFill/>
              <a:prstDash val="solid"/>
              <a:miter/>
            </a:ln>
          </p:spPr>
          <p:txBody>
            <a:bodyPr rtlCol="0" anchor="ctr"/>
            <a:lstStyle/>
            <a:p>
              <a:endParaRPr lang="en-US" sz="2400"/>
            </a:p>
          </p:txBody>
        </p:sp>
        <p:sp>
          <p:nvSpPr>
            <p:cNvPr id="298" name="Freeform: Shape 297">
              <a:extLst>
                <a:ext uri="{FF2B5EF4-FFF2-40B4-BE49-F238E27FC236}">
                  <a16:creationId xmlns:a16="http://schemas.microsoft.com/office/drawing/2014/main" id="{ED2CA721-1465-4018-AAE4-7A978CE0537E}"/>
                </a:ext>
              </a:extLst>
            </p:cNvPr>
            <p:cNvSpPr/>
            <p:nvPr/>
          </p:nvSpPr>
          <p:spPr>
            <a:xfrm rot="10800000">
              <a:off x="4933489" y="1623291"/>
              <a:ext cx="16756" cy="16756"/>
            </a:xfrm>
            <a:custGeom>
              <a:avLst/>
              <a:gdLst>
                <a:gd name="connsiteX0" fmla="*/ 0 w 16755"/>
                <a:gd name="connsiteY0" fmla="*/ 0 h 16755"/>
                <a:gd name="connsiteX1" fmla="*/ 18934 w 16755"/>
                <a:gd name="connsiteY1" fmla="*/ 0 h 16755"/>
                <a:gd name="connsiteX2" fmla="*/ 18934 w 16755"/>
                <a:gd name="connsiteY2" fmla="*/ 18934 h 16755"/>
                <a:gd name="connsiteX3" fmla="*/ 0 w 16755"/>
                <a:gd name="connsiteY3" fmla="*/ 18934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18934" y="0"/>
                  </a:lnTo>
                  <a:lnTo>
                    <a:pt x="18934" y="18934"/>
                  </a:lnTo>
                  <a:lnTo>
                    <a:pt x="0" y="18934"/>
                  </a:lnTo>
                  <a:close/>
                </a:path>
              </a:pathLst>
            </a:custGeom>
            <a:grpFill/>
            <a:ln w="16755" cap="flat">
              <a:noFill/>
              <a:prstDash val="solid"/>
              <a:miter/>
            </a:ln>
          </p:spPr>
          <p:txBody>
            <a:bodyPr rtlCol="0" anchor="ctr"/>
            <a:lstStyle/>
            <a:p>
              <a:endParaRPr lang="en-US" sz="2400"/>
            </a:p>
          </p:txBody>
        </p:sp>
        <p:sp>
          <p:nvSpPr>
            <p:cNvPr id="299" name="Freeform: Shape 298">
              <a:extLst>
                <a:ext uri="{FF2B5EF4-FFF2-40B4-BE49-F238E27FC236}">
                  <a16:creationId xmlns:a16="http://schemas.microsoft.com/office/drawing/2014/main" id="{1D18C0EB-F988-48D0-B4A9-D6A1BA805900}"/>
                </a:ext>
              </a:extLst>
            </p:cNvPr>
            <p:cNvSpPr/>
            <p:nvPr/>
          </p:nvSpPr>
          <p:spPr>
            <a:xfrm rot="10800000">
              <a:off x="5022294" y="1912830"/>
              <a:ext cx="16756" cy="16756"/>
            </a:xfrm>
            <a:custGeom>
              <a:avLst/>
              <a:gdLst>
                <a:gd name="connsiteX0" fmla="*/ 0 w 16755"/>
                <a:gd name="connsiteY0" fmla="*/ 0 h 16755"/>
                <a:gd name="connsiteX1" fmla="*/ 18934 w 16755"/>
                <a:gd name="connsiteY1" fmla="*/ 0 h 16755"/>
                <a:gd name="connsiteX2" fmla="*/ 18934 w 16755"/>
                <a:gd name="connsiteY2" fmla="*/ 18934 h 16755"/>
                <a:gd name="connsiteX3" fmla="*/ 0 w 16755"/>
                <a:gd name="connsiteY3" fmla="*/ 18934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18934" y="0"/>
                  </a:lnTo>
                  <a:lnTo>
                    <a:pt x="18934" y="18934"/>
                  </a:lnTo>
                  <a:lnTo>
                    <a:pt x="0" y="18934"/>
                  </a:lnTo>
                  <a:close/>
                </a:path>
              </a:pathLst>
            </a:custGeom>
            <a:grpFill/>
            <a:ln w="16755" cap="flat">
              <a:noFill/>
              <a:prstDash val="solid"/>
              <a:miter/>
            </a:ln>
          </p:spPr>
          <p:txBody>
            <a:bodyPr rtlCol="0" anchor="ctr"/>
            <a:lstStyle/>
            <a:p>
              <a:endParaRPr lang="en-US" sz="2400"/>
            </a:p>
          </p:txBody>
        </p:sp>
        <p:sp>
          <p:nvSpPr>
            <p:cNvPr id="300" name="Freeform: Shape 299">
              <a:extLst>
                <a:ext uri="{FF2B5EF4-FFF2-40B4-BE49-F238E27FC236}">
                  <a16:creationId xmlns:a16="http://schemas.microsoft.com/office/drawing/2014/main" id="{FB8C473E-2640-49B0-BC3D-90A8B9C874D1}"/>
                </a:ext>
              </a:extLst>
            </p:cNvPr>
            <p:cNvSpPr/>
            <p:nvPr/>
          </p:nvSpPr>
          <p:spPr>
            <a:xfrm rot="10800000">
              <a:off x="5052287" y="2061453"/>
              <a:ext cx="16756" cy="16756"/>
            </a:xfrm>
            <a:custGeom>
              <a:avLst/>
              <a:gdLst>
                <a:gd name="connsiteX0" fmla="*/ 0 w 16755"/>
                <a:gd name="connsiteY0" fmla="*/ 0 h 16755"/>
                <a:gd name="connsiteX1" fmla="*/ 18934 w 16755"/>
                <a:gd name="connsiteY1" fmla="*/ 0 h 16755"/>
                <a:gd name="connsiteX2" fmla="*/ 18934 w 16755"/>
                <a:gd name="connsiteY2" fmla="*/ 18934 h 16755"/>
                <a:gd name="connsiteX3" fmla="*/ 0 w 16755"/>
                <a:gd name="connsiteY3" fmla="*/ 18934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18934" y="0"/>
                  </a:lnTo>
                  <a:lnTo>
                    <a:pt x="18934" y="18934"/>
                  </a:lnTo>
                  <a:lnTo>
                    <a:pt x="0" y="18934"/>
                  </a:lnTo>
                  <a:close/>
                </a:path>
              </a:pathLst>
            </a:custGeom>
            <a:grpFill/>
            <a:ln w="16755" cap="flat">
              <a:noFill/>
              <a:prstDash val="solid"/>
              <a:miter/>
            </a:ln>
          </p:spPr>
          <p:txBody>
            <a:bodyPr rtlCol="0" anchor="ctr"/>
            <a:lstStyle/>
            <a:p>
              <a:endParaRPr lang="en-US" sz="2400"/>
            </a:p>
          </p:txBody>
        </p:sp>
        <p:sp>
          <p:nvSpPr>
            <p:cNvPr id="301" name="Freeform: Shape 300">
              <a:extLst>
                <a:ext uri="{FF2B5EF4-FFF2-40B4-BE49-F238E27FC236}">
                  <a16:creationId xmlns:a16="http://schemas.microsoft.com/office/drawing/2014/main" id="{D9F4A196-8A4F-4689-A03E-2694B207461C}"/>
                </a:ext>
              </a:extLst>
            </p:cNvPr>
            <p:cNvSpPr/>
            <p:nvPr/>
          </p:nvSpPr>
          <p:spPr>
            <a:xfrm rot="10800000">
              <a:off x="5072226" y="2211752"/>
              <a:ext cx="16756" cy="16756"/>
            </a:xfrm>
            <a:custGeom>
              <a:avLst/>
              <a:gdLst>
                <a:gd name="connsiteX0" fmla="*/ 0 w 16755"/>
                <a:gd name="connsiteY0" fmla="*/ 0 h 16755"/>
                <a:gd name="connsiteX1" fmla="*/ 18934 w 16755"/>
                <a:gd name="connsiteY1" fmla="*/ 0 h 16755"/>
                <a:gd name="connsiteX2" fmla="*/ 18934 w 16755"/>
                <a:gd name="connsiteY2" fmla="*/ 18934 h 16755"/>
                <a:gd name="connsiteX3" fmla="*/ 0 w 16755"/>
                <a:gd name="connsiteY3" fmla="*/ 18934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18934" y="0"/>
                  </a:lnTo>
                  <a:lnTo>
                    <a:pt x="18934" y="18934"/>
                  </a:lnTo>
                  <a:lnTo>
                    <a:pt x="0" y="18934"/>
                  </a:lnTo>
                  <a:close/>
                </a:path>
              </a:pathLst>
            </a:custGeom>
            <a:grpFill/>
            <a:ln w="16755" cap="flat">
              <a:noFill/>
              <a:prstDash val="solid"/>
              <a:miter/>
            </a:ln>
          </p:spPr>
          <p:txBody>
            <a:bodyPr rtlCol="0" anchor="ctr"/>
            <a:lstStyle/>
            <a:p>
              <a:endParaRPr lang="en-US" sz="2400"/>
            </a:p>
          </p:txBody>
        </p:sp>
        <p:sp>
          <p:nvSpPr>
            <p:cNvPr id="302" name="Freeform: Shape 301">
              <a:extLst>
                <a:ext uri="{FF2B5EF4-FFF2-40B4-BE49-F238E27FC236}">
                  <a16:creationId xmlns:a16="http://schemas.microsoft.com/office/drawing/2014/main" id="{F0AF9C57-58DD-4EEB-AB3D-B972926E2DF5}"/>
                </a:ext>
              </a:extLst>
            </p:cNvPr>
            <p:cNvSpPr/>
            <p:nvPr/>
          </p:nvSpPr>
          <p:spPr>
            <a:xfrm rot="10800000">
              <a:off x="5082280" y="2363056"/>
              <a:ext cx="16756" cy="16756"/>
            </a:xfrm>
            <a:custGeom>
              <a:avLst/>
              <a:gdLst>
                <a:gd name="connsiteX0" fmla="*/ 0 w 16755"/>
                <a:gd name="connsiteY0" fmla="*/ 0 h 16755"/>
                <a:gd name="connsiteX1" fmla="*/ 18934 w 16755"/>
                <a:gd name="connsiteY1" fmla="*/ 0 h 16755"/>
                <a:gd name="connsiteX2" fmla="*/ 18934 w 16755"/>
                <a:gd name="connsiteY2" fmla="*/ 18934 h 16755"/>
                <a:gd name="connsiteX3" fmla="*/ 0 w 16755"/>
                <a:gd name="connsiteY3" fmla="*/ 18934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18934" y="0"/>
                  </a:lnTo>
                  <a:lnTo>
                    <a:pt x="18934" y="18934"/>
                  </a:lnTo>
                  <a:lnTo>
                    <a:pt x="0" y="18934"/>
                  </a:lnTo>
                  <a:close/>
                </a:path>
              </a:pathLst>
            </a:custGeom>
            <a:grpFill/>
            <a:ln w="16755" cap="flat">
              <a:noFill/>
              <a:prstDash val="solid"/>
              <a:miter/>
            </a:ln>
          </p:spPr>
          <p:txBody>
            <a:bodyPr rtlCol="0" anchor="ctr"/>
            <a:lstStyle/>
            <a:p>
              <a:endParaRPr lang="en-US" sz="2400"/>
            </a:p>
          </p:txBody>
        </p:sp>
        <p:sp>
          <p:nvSpPr>
            <p:cNvPr id="303" name="Freeform: Shape 302">
              <a:extLst>
                <a:ext uri="{FF2B5EF4-FFF2-40B4-BE49-F238E27FC236}">
                  <a16:creationId xmlns:a16="http://schemas.microsoft.com/office/drawing/2014/main" id="{599B56DD-2670-4921-98F0-50B6C3E18AF5}"/>
                </a:ext>
              </a:extLst>
            </p:cNvPr>
            <p:cNvSpPr/>
            <p:nvPr/>
          </p:nvSpPr>
          <p:spPr>
            <a:xfrm rot="10800000">
              <a:off x="5082280" y="2514528"/>
              <a:ext cx="16756" cy="16756"/>
            </a:xfrm>
            <a:custGeom>
              <a:avLst/>
              <a:gdLst>
                <a:gd name="connsiteX0" fmla="*/ 0 w 16755"/>
                <a:gd name="connsiteY0" fmla="*/ 0 h 16755"/>
                <a:gd name="connsiteX1" fmla="*/ 18934 w 16755"/>
                <a:gd name="connsiteY1" fmla="*/ 0 h 16755"/>
                <a:gd name="connsiteX2" fmla="*/ 18934 w 16755"/>
                <a:gd name="connsiteY2" fmla="*/ 18934 h 16755"/>
                <a:gd name="connsiteX3" fmla="*/ 0 w 16755"/>
                <a:gd name="connsiteY3" fmla="*/ 18934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18934" y="0"/>
                  </a:lnTo>
                  <a:lnTo>
                    <a:pt x="18934" y="18934"/>
                  </a:lnTo>
                  <a:lnTo>
                    <a:pt x="0" y="18934"/>
                  </a:lnTo>
                  <a:close/>
                </a:path>
              </a:pathLst>
            </a:custGeom>
            <a:grpFill/>
            <a:ln w="16755" cap="flat">
              <a:noFill/>
              <a:prstDash val="solid"/>
              <a:miter/>
            </a:ln>
          </p:spPr>
          <p:txBody>
            <a:bodyPr rtlCol="0" anchor="ctr"/>
            <a:lstStyle/>
            <a:p>
              <a:endParaRPr lang="en-US" sz="2400"/>
            </a:p>
          </p:txBody>
        </p:sp>
        <p:sp>
          <p:nvSpPr>
            <p:cNvPr id="304" name="Freeform: Shape 303">
              <a:extLst>
                <a:ext uri="{FF2B5EF4-FFF2-40B4-BE49-F238E27FC236}">
                  <a16:creationId xmlns:a16="http://schemas.microsoft.com/office/drawing/2014/main" id="{C206BA10-C3CA-476F-8A8A-30F526145F3F}"/>
                </a:ext>
              </a:extLst>
            </p:cNvPr>
            <p:cNvSpPr/>
            <p:nvPr/>
          </p:nvSpPr>
          <p:spPr>
            <a:xfrm rot="10800000">
              <a:off x="5054130" y="2647736"/>
              <a:ext cx="67023" cy="67023"/>
            </a:xfrm>
            <a:custGeom>
              <a:avLst/>
              <a:gdLst>
                <a:gd name="connsiteX0" fmla="*/ 0 w 67022"/>
                <a:gd name="connsiteY0" fmla="*/ 0 h 67022"/>
                <a:gd name="connsiteX1" fmla="*/ 83276 w 67022"/>
                <a:gd name="connsiteY1" fmla="*/ 0 h 67022"/>
                <a:gd name="connsiteX2" fmla="*/ 83276 w 67022"/>
                <a:gd name="connsiteY2" fmla="*/ 83276 h 67022"/>
                <a:gd name="connsiteX3" fmla="*/ 0 w 67022"/>
                <a:gd name="connsiteY3" fmla="*/ 83276 h 67022"/>
              </a:gdLst>
              <a:ahLst/>
              <a:cxnLst>
                <a:cxn ang="0">
                  <a:pos x="connsiteX0" y="connsiteY0"/>
                </a:cxn>
                <a:cxn ang="0">
                  <a:pos x="connsiteX1" y="connsiteY1"/>
                </a:cxn>
                <a:cxn ang="0">
                  <a:pos x="connsiteX2" y="connsiteY2"/>
                </a:cxn>
                <a:cxn ang="0">
                  <a:pos x="connsiteX3" y="connsiteY3"/>
                </a:cxn>
              </a:cxnLst>
              <a:rect l="l" t="t" r="r" b="b"/>
              <a:pathLst>
                <a:path w="67022" h="67022">
                  <a:moveTo>
                    <a:pt x="0" y="0"/>
                  </a:moveTo>
                  <a:lnTo>
                    <a:pt x="83276" y="0"/>
                  </a:lnTo>
                  <a:lnTo>
                    <a:pt x="83276" y="83276"/>
                  </a:lnTo>
                  <a:lnTo>
                    <a:pt x="0" y="83276"/>
                  </a:lnTo>
                  <a:close/>
                </a:path>
              </a:pathLst>
            </a:custGeom>
            <a:grpFill/>
            <a:ln w="16755" cap="flat">
              <a:noFill/>
              <a:prstDash val="solid"/>
              <a:miter/>
            </a:ln>
          </p:spPr>
          <p:txBody>
            <a:bodyPr rtlCol="0" anchor="ctr"/>
            <a:lstStyle/>
            <a:p>
              <a:endParaRPr lang="en-US" sz="2400"/>
            </a:p>
          </p:txBody>
        </p:sp>
        <p:sp>
          <p:nvSpPr>
            <p:cNvPr id="305" name="Freeform: Shape 304">
              <a:extLst>
                <a:ext uri="{FF2B5EF4-FFF2-40B4-BE49-F238E27FC236}">
                  <a16:creationId xmlns:a16="http://schemas.microsoft.com/office/drawing/2014/main" id="{BB44A992-6FDF-41ED-94E9-408A06A58264}"/>
                </a:ext>
              </a:extLst>
            </p:cNvPr>
            <p:cNvSpPr/>
            <p:nvPr/>
          </p:nvSpPr>
          <p:spPr>
            <a:xfrm rot="10800000">
              <a:off x="5034191" y="2797868"/>
              <a:ext cx="67023" cy="67023"/>
            </a:xfrm>
            <a:custGeom>
              <a:avLst/>
              <a:gdLst>
                <a:gd name="connsiteX0" fmla="*/ 0 w 67022"/>
                <a:gd name="connsiteY0" fmla="*/ 0 h 67022"/>
                <a:gd name="connsiteX1" fmla="*/ 83276 w 67022"/>
                <a:gd name="connsiteY1" fmla="*/ 0 h 67022"/>
                <a:gd name="connsiteX2" fmla="*/ 83276 w 67022"/>
                <a:gd name="connsiteY2" fmla="*/ 83276 h 67022"/>
                <a:gd name="connsiteX3" fmla="*/ 0 w 67022"/>
                <a:gd name="connsiteY3" fmla="*/ 83276 h 67022"/>
              </a:gdLst>
              <a:ahLst/>
              <a:cxnLst>
                <a:cxn ang="0">
                  <a:pos x="connsiteX0" y="connsiteY0"/>
                </a:cxn>
                <a:cxn ang="0">
                  <a:pos x="connsiteX1" y="connsiteY1"/>
                </a:cxn>
                <a:cxn ang="0">
                  <a:pos x="connsiteX2" y="connsiteY2"/>
                </a:cxn>
                <a:cxn ang="0">
                  <a:pos x="connsiteX3" y="connsiteY3"/>
                </a:cxn>
              </a:cxnLst>
              <a:rect l="l" t="t" r="r" b="b"/>
              <a:pathLst>
                <a:path w="67022" h="67022">
                  <a:moveTo>
                    <a:pt x="0" y="0"/>
                  </a:moveTo>
                  <a:lnTo>
                    <a:pt x="83276" y="0"/>
                  </a:lnTo>
                  <a:lnTo>
                    <a:pt x="83276" y="83276"/>
                  </a:lnTo>
                  <a:lnTo>
                    <a:pt x="0" y="83276"/>
                  </a:lnTo>
                  <a:close/>
                </a:path>
              </a:pathLst>
            </a:custGeom>
            <a:grpFill/>
            <a:ln w="16755" cap="flat">
              <a:noFill/>
              <a:prstDash val="solid"/>
              <a:miter/>
            </a:ln>
          </p:spPr>
          <p:txBody>
            <a:bodyPr rtlCol="0" anchor="ctr"/>
            <a:lstStyle/>
            <a:p>
              <a:endParaRPr lang="en-US" sz="2400"/>
            </a:p>
          </p:txBody>
        </p:sp>
        <p:sp>
          <p:nvSpPr>
            <p:cNvPr id="306" name="Freeform: Shape 305">
              <a:extLst>
                <a:ext uri="{FF2B5EF4-FFF2-40B4-BE49-F238E27FC236}">
                  <a16:creationId xmlns:a16="http://schemas.microsoft.com/office/drawing/2014/main" id="{3CF64EA7-C192-4524-865E-44F04DE4588F}"/>
                </a:ext>
              </a:extLst>
            </p:cNvPr>
            <p:cNvSpPr/>
            <p:nvPr/>
          </p:nvSpPr>
          <p:spPr>
            <a:xfrm rot="10800000">
              <a:off x="5004198" y="2946491"/>
              <a:ext cx="67023" cy="67023"/>
            </a:xfrm>
            <a:custGeom>
              <a:avLst/>
              <a:gdLst>
                <a:gd name="connsiteX0" fmla="*/ 0 w 67022"/>
                <a:gd name="connsiteY0" fmla="*/ 0 h 67022"/>
                <a:gd name="connsiteX1" fmla="*/ 83276 w 67022"/>
                <a:gd name="connsiteY1" fmla="*/ 0 h 67022"/>
                <a:gd name="connsiteX2" fmla="*/ 83276 w 67022"/>
                <a:gd name="connsiteY2" fmla="*/ 83276 h 67022"/>
                <a:gd name="connsiteX3" fmla="*/ 0 w 67022"/>
                <a:gd name="connsiteY3" fmla="*/ 83276 h 67022"/>
              </a:gdLst>
              <a:ahLst/>
              <a:cxnLst>
                <a:cxn ang="0">
                  <a:pos x="connsiteX0" y="connsiteY0"/>
                </a:cxn>
                <a:cxn ang="0">
                  <a:pos x="connsiteX1" y="connsiteY1"/>
                </a:cxn>
                <a:cxn ang="0">
                  <a:pos x="connsiteX2" y="connsiteY2"/>
                </a:cxn>
                <a:cxn ang="0">
                  <a:pos x="connsiteX3" y="connsiteY3"/>
                </a:cxn>
              </a:cxnLst>
              <a:rect l="l" t="t" r="r" b="b"/>
              <a:pathLst>
                <a:path w="67022" h="67022">
                  <a:moveTo>
                    <a:pt x="0" y="0"/>
                  </a:moveTo>
                  <a:lnTo>
                    <a:pt x="83276" y="0"/>
                  </a:lnTo>
                  <a:lnTo>
                    <a:pt x="83276" y="83276"/>
                  </a:lnTo>
                  <a:lnTo>
                    <a:pt x="0" y="83276"/>
                  </a:lnTo>
                  <a:close/>
                </a:path>
              </a:pathLst>
            </a:custGeom>
            <a:grpFill/>
            <a:ln w="16755" cap="flat">
              <a:noFill/>
              <a:prstDash val="solid"/>
              <a:miter/>
            </a:ln>
          </p:spPr>
          <p:txBody>
            <a:bodyPr rtlCol="0" anchor="ctr"/>
            <a:lstStyle/>
            <a:p>
              <a:endParaRPr lang="en-US" sz="2400"/>
            </a:p>
          </p:txBody>
        </p:sp>
        <p:sp>
          <p:nvSpPr>
            <p:cNvPr id="307" name="Freeform: Shape 306">
              <a:extLst>
                <a:ext uri="{FF2B5EF4-FFF2-40B4-BE49-F238E27FC236}">
                  <a16:creationId xmlns:a16="http://schemas.microsoft.com/office/drawing/2014/main" id="{7B040A62-4EAD-4F32-B7EA-3782B42FB512}"/>
                </a:ext>
              </a:extLst>
            </p:cNvPr>
            <p:cNvSpPr/>
            <p:nvPr/>
          </p:nvSpPr>
          <p:spPr>
            <a:xfrm rot="10800000">
              <a:off x="4957785" y="3086066"/>
              <a:ext cx="67023" cy="67023"/>
            </a:xfrm>
            <a:custGeom>
              <a:avLst/>
              <a:gdLst>
                <a:gd name="connsiteX0" fmla="*/ 0 w 67022"/>
                <a:gd name="connsiteY0" fmla="*/ 0 h 67022"/>
                <a:gd name="connsiteX1" fmla="*/ 69536 w 67022"/>
                <a:gd name="connsiteY1" fmla="*/ 0 h 67022"/>
                <a:gd name="connsiteX2" fmla="*/ 69536 w 67022"/>
                <a:gd name="connsiteY2" fmla="*/ 69536 h 67022"/>
                <a:gd name="connsiteX3" fmla="*/ 0 w 67022"/>
                <a:gd name="connsiteY3" fmla="*/ 69536 h 67022"/>
              </a:gdLst>
              <a:ahLst/>
              <a:cxnLst>
                <a:cxn ang="0">
                  <a:pos x="connsiteX0" y="connsiteY0"/>
                </a:cxn>
                <a:cxn ang="0">
                  <a:pos x="connsiteX1" y="connsiteY1"/>
                </a:cxn>
                <a:cxn ang="0">
                  <a:pos x="connsiteX2" y="connsiteY2"/>
                </a:cxn>
                <a:cxn ang="0">
                  <a:pos x="connsiteX3" y="connsiteY3"/>
                </a:cxn>
              </a:cxnLst>
              <a:rect l="l" t="t" r="r" b="b"/>
              <a:pathLst>
                <a:path w="67022" h="67022">
                  <a:moveTo>
                    <a:pt x="0" y="0"/>
                  </a:moveTo>
                  <a:lnTo>
                    <a:pt x="69536" y="0"/>
                  </a:lnTo>
                  <a:lnTo>
                    <a:pt x="69536" y="69536"/>
                  </a:lnTo>
                  <a:lnTo>
                    <a:pt x="0" y="69536"/>
                  </a:lnTo>
                  <a:close/>
                </a:path>
              </a:pathLst>
            </a:custGeom>
            <a:grpFill/>
            <a:ln w="16755" cap="flat">
              <a:noFill/>
              <a:prstDash val="solid"/>
              <a:miter/>
            </a:ln>
          </p:spPr>
          <p:txBody>
            <a:bodyPr rtlCol="0" anchor="ctr"/>
            <a:lstStyle/>
            <a:p>
              <a:endParaRPr lang="en-US" sz="2400"/>
            </a:p>
          </p:txBody>
        </p:sp>
        <p:sp>
          <p:nvSpPr>
            <p:cNvPr id="308" name="Freeform: Shape 307">
              <a:extLst>
                <a:ext uri="{FF2B5EF4-FFF2-40B4-BE49-F238E27FC236}">
                  <a16:creationId xmlns:a16="http://schemas.microsoft.com/office/drawing/2014/main" id="{DB592952-268F-4530-8C7B-22904EC7FEFE}"/>
                </a:ext>
              </a:extLst>
            </p:cNvPr>
            <p:cNvSpPr/>
            <p:nvPr/>
          </p:nvSpPr>
          <p:spPr>
            <a:xfrm rot="10800000">
              <a:off x="4913550" y="3234355"/>
              <a:ext cx="67023" cy="67023"/>
            </a:xfrm>
            <a:custGeom>
              <a:avLst/>
              <a:gdLst>
                <a:gd name="connsiteX0" fmla="*/ 0 w 67022"/>
                <a:gd name="connsiteY0" fmla="*/ 0 h 67022"/>
                <a:gd name="connsiteX1" fmla="*/ 79422 w 67022"/>
                <a:gd name="connsiteY1" fmla="*/ 0 h 67022"/>
                <a:gd name="connsiteX2" fmla="*/ 79422 w 67022"/>
                <a:gd name="connsiteY2" fmla="*/ 79422 h 67022"/>
                <a:gd name="connsiteX3" fmla="*/ 0 w 67022"/>
                <a:gd name="connsiteY3" fmla="*/ 79422 h 67022"/>
              </a:gdLst>
              <a:ahLst/>
              <a:cxnLst>
                <a:cxn ang="0">
                  <a:pos x="connsiteX0" y="connsiteY0"/>
                </a:cxn>
                <a:cxn ang="0">
                  <a:pos x="connsiteX1" y="connsiteY1"/>
                </a:cxn>
                <a:cxn ang="0">
                  <a:pos x="connsiteX2" y="connsiteY2"/>
                </a:cxn>
                <a:cxn ang="0">
                  <a:pos x="connsiteX3" y="connsiteY3"/>
                </a:cxn>
              </a:cxnLst>
              <a:rect l="l" t="t" r="r" b="b"/>
              <a:pathLst>
                <a:path w="67022" h="67022">
                  <a:moveTo>
                    <a:pt x="0" y="0"/>
                  </a:moveTo>
                  <a:lnTo>
                    <a:pt x="79422" y="0"/>
                  </a:lnTo>
                  <a:lnTo>
                    <a:pt x="79422" y="79422"/>
                  </a:lnTo>
                  <a:lnTo>
                    <a:pt x="0" y="79422"/>
                  </a:lnTo>
                  <a:close/>
                </a:path>
              </a:pathLst>
            </a:custGeom>
            <a:grpFill/>
            <a:ln w="16755" cap="flat">
              <a:noFill/>
              <a:prstDash val="solid"/>
              <a:miter/>
            </a:ln>
          </p:spPr>
          <p:txBody>
            <a:bodyPr rtlCol="0" anchor="ctr"/>
            <a:lstStyle/>
            <a:p>
              <a:endParaRPr lang="en-US" sz="2400"/>
            </a:p>
          </p:txBody>
        </p:sp>
        <p:sp>
          <p:nvSpPr>
            <p:cNvPr id="309" name="Freeform: Shape 308">
              <a:extLst>
                <a:ext uri="{FF2B5EF4-FFF2-40B4-BE49-F238E27FC236}">
                  <a16:creationId xmlns:a16="http://schemas.microsoft.com/office/drawing/2014/main" id="{4983121F-C769-4F5D-B570-AB6517A2BFD5}"/>
                </a:ext>
              </a:extLst>
            </p:cNvPr>
            <p:cNvSpPr/>
            <p:nvPr/>
          </p:nvSpPr>
          <p:spPr>
            <a:xfrm rot="10800000">
              <a:off x="4842002" y="3361195"/>
              <a:ext cx="83779" cy="83779"/>
            </a:xfrm>
            <a:custGeom>
              <a:avLst/>
              <a:gdLst>
                <a:gd name="connsiteX0" fmla="*/ 0 w 83778"/>
                <a:gd name="connsiteY0" fmla="*/ 0 h 83778"/>
                <a:gd name="connsiteX1" fmla="*/ 87130 w 83778"/>
                <a:gd name="connsiteY1" fmla="*/ 0 h 83778"/>
                <a:gd name="connsiteX2" fmla="*/ 87130 w 83778"/>
                <a:gd name="connsiteY2" fmla="*/ 87130 h 83778"/>
                <a:gd name="connsiteX3" fmla="*/ 0 w 83778"/>
                <a:gd name="connsiteY3" fmla="*/ 87130 h 83778"/>
              </a:gdLst>
              <a:ahLst/>
              <a:cxnLst>
                <a:cxn ang="0">
                  <a:pos x="connsiteX0" y="connsiteY0"/>
                </a:cxn>
                <a:cxn ang="0">
                  <a:pos x="connsiteX1" y="connsiteY1"/>
                </a:cxn>
                <a:cxn ang="0">
                  <a:pos x="connsiteX2" y="connsiteY2"/>
                </a:cxn>
                <a:cxn ang="0">
                  <a:pos x="connsiteX3" y="connsiteY3"/>
                </a:cxn>
              </a:cxnLst>
              <a:rect l="l" t="t" r="r" b="b"/>
              <a:pathLst>
                <a:path w="83778" h="83778">
                  <a:moveTo>
                    <a:pt x="0" y="0"/>
                  </a:moveTo>
                  <a:lnTo>
                    <a:pt x="87130" y="0"/>
                  </a:lnTo>
                  <a:lnTo>
                    <a:pt x="87130" y="87130"/>
                  </a:lnTo>
                  <a:lnTo>
                    <a:pt x="0" y="87130"/>
                  </a:lnTo>
                  <a:close/>
                </a:path>
              </a:pathLst>
            </a:custGeom>
            <a:grpFill/>
            <a:ln w="16755" cap="flat">
              <a:noFill/>
              <a:prstDash val="solid"/>
              <a:miter/>
            </a:ln>
          </p:spPr>
          <p:txBody>
            <a:bodyPr rtlCol="0" anchor="ctr"/>
            <a:lstStyle/>
            <a:p>
              <a:endParaRPr lang="en-US" sz="2400"/>
            </a:p>
          </p:txBody>
        </p:sp>
        <p:sp>
          <p:nvSpPr>
            <p:cNvPr id="310" name="Freeform: Shape 309">
              <a:extLst>
                <a:ext uri="{FF2B5EF4-FFF2-40B4-BE49-F238E27FC236}">
                  <a16:creationId xmlns:a16="http://schemas.microsoft.com/office/drawing/2014/main" id="{250E7DFB-330C-4730-8557-201B8B0EEF5C}"/>
                </a:ext>
              </a:extLst>
            </p:cNvPr>
            <p:cNvSpPr/>
            <p:nvPr/>
          </p:nvSpPr>
          <p:spPr>
            <a:xfrm rot="10800000">
              <a:off x="4814356" y="3536795"/>
              <a:ext cx="16756" cy="16756"/>
            </a:xfrm>
            <a:custGeom>
              <a:avLst/>
              <a:gdLst>
                <a:gd name="connsiteX0" fmla="*/ 0 w 16755"/>
                <a:gd name="connsiteY0" fmla="*/ 0 h 16755"/>
                <a:gd name="connsiteX1" fmla="*/ 33176 w 16755"/>
                <a:gd name="connsiteY1" fmla="*/ 0 h 16755"/>
                <a:gd name="connsiteX2" fmla="*/ 33176 w 16755"/>
                <a:gd name="connsiteY2" fmla="*/ 33176 h 16755"/>
                <a:gd name="connsiteX3" fmla="*/ 0 w 16755"/>
                <a:gd name="connsiteY3" fmla="*/ 33176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33176" y="0"/>
                  </a:lnTo>
                  <a:lnTo>
                    <a:pt x="33176" y="33176"/>
                  </a:lnTo>
                  <a:lnTo>
                    <a:pt x="0" y="33176"/>
                  </a:lnTo>
                  <a:close/>
                </a:path>
              </a:pathLst>
            </a:custGeom>
            <a:grpFill/>
            <a:ln w="16755" cap="flat">
              <a:noFill/>
              <a:prstDash val="solid"/>
              <a:miter/>
            </a:ln>
          </p:spPr>
          <p:txBody>
            <a:bodyPr rtlCol="0" anchor="ctr"/>
            <a:lstStyle/>
            <a:p>
              <a:endParaRPr lang="en-US" sz="2400"/>
            </a:p>
          </p:txBody>
        </p:sp>
        <p:sp>
          <p:nvSpPr>
            <p:cNvPr id="311" name="Freeform: Shape 310">
              <a:extLst>
                <a:ext uri="{FF2B5EF4-FFF2-40B4-BE49-F238E27FC236}">
                  <a16:creationId xmlns:a16="http://schemas.microsoft.com/office/drawing/2014/main" id="{A866E40D-CE6B-4725-93C1-2F1F70C7A4C4}"/>
                </a:ext>
              </a:extLst>
            </p:cNvPr>
            <p:cNvSpPr/>
            <p:nvPr/>
          </p:nvSpPr>
          <p:spPr>
            <a:xfrm rot="10800000">
              <a:off x="4726221" y="3656097"/>
              <a:ext cx="33511" cy="33511"/>
            </a:xfrm>
            <a:custGeom>
              <a:avLst/>
              <a:gdLst>
                <a:gd name="connsiteX0" fmla="*/ 0 w 33511"/>
                <a:gd name="connsiteY0" fmla="*/ 0 h 33511"/>
                <a:gd name="connsiteX1" fmla="*/ 43565 w 33511"/>
                <a:gd name="connsiteY1" fmla="*/ 0 h 33511"/>
                <a:gd name="connsiteX2" fmla="*/ 43565 w 33511"/>
                <a:gd name="connsiteY2" fmla="*/ 43565 h 33511"/>
                <a:gd name="connsiteX3" fmla="*/ 0 w 33511"/>
                <a:gd name="connsiteY3" fmla="*/ 43565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3565" y="0"/>
                  </a:lnTo>
                  <a:lnTo>
                    <a:pt x="43565" y="43565"/>
                  </a:lnTo>
                  <a:lnTo>
                    <a:pt x="0" y="43565"/>
                  </a:lnTo>
                  <a:close/>
                </a:path>
              </a:pathLst>
            </a:custGeom>
            <a:grpFill/>
            <a:ln w="16755" cap="flat">
              <a:noFill/>
              <a:prstDash val="solid"/>
              <a:miter/>
            </a:ln>
          </p:spPr>
          <p:txBody>
            <a:bodyPr rtlCol="0" anchor="ctr"/>
            <a:lstStyle/>
            <a:p>
              <a:endParaRPr lang="en-US" sz="2400"/>
            </a:p>
          </p:txBody>
        </p:sp>
        <p:sp>
          <p:nvSpPr>
            <p:cNvPr id="312" name="Freeform: Shape 311">
              <a:extLst>
                <a:ext uri="{FF2B5EF4-FFF2-40B4-BE49-F238E27FC236}">
                  <a16:creationId xmlns:a16="http://schemas.microsoft.com/office/drawing/2014/main" id="{E35A09FE-E1A7-451A-BF79-F6A355A47ABC}"/>
                </a:ext>
              </a:extLst>
            </p:cNvPr>
            <p:cNvSpPr/>
            <p:nvPr/>
          </p:nvSpPr>
          <p:spPr>
            <a:xfrm rot="10800000">
              <a:off x="4652830" y="3793158"/>
              <a:ext cx="16756" cy="16756"/>
            </a:xfrm>
            <a:custGeom>
              <a:avLst/>
              <a:gdLst>
                <a:gd name="connsiteX0" fmla="*/ 0 w 16755"/>
                <a:gd name="connsiteY0" fmla="*/ 0 h 16755"/>
                <a:gd name="connsiteX1" fmla="*/ 33176 w 16755"/>
                <a:gd name="connsiteY1" fmla="*/ 0 h 16755"/>
                <a:gd name="connsiteX2" fmla="*/ 33176 w 16755"/>
                <a:gd name="connsiteY2" fmla="*/ 33176 h 16755"/>
                <a:gd name="connsiteX3" fmla="*/ 0 w 16755"/>
                <a:gd name="connsiteY3" fmla="*/ 33176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33176" y="0"/>
                  </a:lnTo>
                  <a:lnTo>
                    <a:pt x="33176" y="33176"/>
                  </a:lnTo>
                  <a:lnTo>
                    <a:pt x="0" y="33176"/>
                  </a:lnTo>
                  <a:close/>
                </a:path>
              </a:pathLst>
            </a:custGeom>
            <a:grpFill/>
            <a:ln w="16755" cap="flat">
              <a:noFill/>
              <a:prstDash val="solid"/>
              <a:miter/>
            </a:ln>
          </p:spPr>
          <p:txBody>
            <a:bodyPr rtlCol="0" anchor="ctr"/>
            <a:lstStyle/>
            <a:p>
              <a:endParaRPr lang="en-US" sz="2400"/>
            </a:p>
          </p:txBody>
        </p:sp>
        <p:sp>
          <p:nvSpPr>
            <p:cNvPr id="313" name="Freeform: Shape 312">
              <a:extLst>
                <a:ext uri="{FF2B5EF4-FFF2-40B4-BE49-F238E27FC236}">
                  <a16:creationId xmlns:a16="http://schemas.microsoft.com/office/drawing/2014/main" id="{891F51CC-AF53-4D05-86AE-BD6CD6CB5241}"/>
                </a:ext>
              </a:extLst>
            </p:cNvPr>
            <p:cNvSpPr/>
            <p:nvPr/>
          </p:nvSpPr>
          <p:spPr>
            <a:xfrm rot="10800000">
              <a:off x="5152151" y="2708224"/>
              <a:ext cx="83779" cy="83779"/>
            </a:xfrm>
            <a:custGeom>
              <a:avLst/>
              <a:gdLst>
                <a:gd name="connsiteX0" fmla="*/ 0 w 83778"/>
                <a:gd name="connsiteY0" fmla="*/ 0 h 83778"/>
                <a:gd name="connsiteX1" fmla="*/ 87130 w 83778"/>
                <a:gd name="connsiteY1" fmla="*/ 0 h 83778"/>
                <a:gd name="connsiteX2" fmla="*/ 87130 w 83778"/>
                <a:gd name="connsiteY2" fmla="*/ 87130 h 83778"/>
                <a:gd name="connsiteX3" fmla="*/ 0 w 83778"/>
                <a:gd name="connsiteY3" fmla="*/ 87130 h 83778"/>
              </a:gdLst>
              <a:ahLst/>
              <a:cxnLst>
                <a:cxn ang="0">
                  <a:pos x="connsiteX0" y="connsiteY0"/>
                </a:cxn>
                <a:cxn ang="0">
                  <a:pos x="connsiteX1" y="connsiteY1"/>
                </a:cxn>
                <a:cxn ang="0">
                  <a:pos x="connsiteX2" y="connsiteY2"/>
                </a:cxn>
                <a:cxn ang="0">
                  <a:pos x="connsiteX3" y="connsiteY3"/>
                </a:cxn>
              </a:cxnLst>
              <a:rect l="l" t="t" r="r" b="b"/>
              <a:pathLst>
                <a:path w="83778" h="83778">
                  <a:moveTo>
                    <a:pt x="0" y="0"/>
                  </a:moveTo>
                  <a:lnTo>
                    <a:pt x="87130" y="0"/>
                  </a:lnTo>
                  <a:lnTo>
                    <a:pt x="87130" y="87130"/>
                  </a:lnTo>
                  <a:lnTo>
                    <a:pt x="0" y="87130"/>
                  </a:lnTo>
                  <a:close/>
                </a:path>
              </a:pathLst>
            </a:custGeom>
            <a:grpFill/>
            <a:ln w="16755" cap="flat">
              <a:noFill/>
              <a:prstDash val="solid"/>
              <a:miter/>
            </a:ln>
          </p:spPr>
          <p:txBody>
            <a:bodyPr rtlCol="0" anchor="ctr"/>
            <a:lstStyle/>
            <a:p>
              <a:endParaRPr lang="en-US" sz="2400"/>
            </a:p>
          </p:txBody>
        </p:sp>
        <p:sp>
          <p:nvSpPr>
            <p:cNvPr id="314" name="Freeform: Shape 313">
              <a:extLst>
                <a:ext uri="{FF2B5EF4-FFF2-40B4-BE49-F238E27FC236}">
                  <a16:creationId xmlns:a16="http://schemas.microsoft.com/office/drawing/2014/main" id="{F5763CD4-5B96-4821-966D-8F6095AAFE83}"/>
                </a:ext>
              </a:extLst>
            </p:cNvPr>
            <p:cNvSpPr/>
            <p:nvPr/>
          </p:nvSpPr>
          <p:spPr>
            <a:xfrm rot="10800000">
              <a:off x="5148465" y="2877960"/>
              <a:ext cx="50267" cy="50267"/>
            </a:xfrm>
            <a:custGeom>
              <a:avLst/>
              <a:gdLst>
                <a:gd name="connsiteX0" fmla="*/ 0 w 50267"/>
                <a:gd name="connsiteY0" fmla="*/ 0 h 50267"/>
                <a:gd name="connsiteX1" fmla="*/ 60153 w 50267"/>
                <a:gd name="connsiteY1" fmla="*/ 0 h 50267"/>
                <a:gd name="connsiteX2" fmla="*/ 60153 w 50267"/>
                <a:gd name="connsiteY2" fmla="*/ 60153 h 50267"/>
                <a:gd name="connsiteX3" fmla="*/ 0 w 50267"/>
                <a:gd name="connsiteY3" fmla="*/ 60153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60153" y="0"/>
                  </a:lnTo>
                  <a:lnTo>
                    <a:pt x="60153" y="60153"/>
                  </a:lnTo>
                  <a:lnTo>
                    <a:pt x="0" y="60153"/>
                  </a:lnTo>
                  <a:close/>
                </a:path>
              </a:pathLst>
            </a:custGeom>
            <a:grpFill/>
            <a:ln w="16755" cap="flat">
              <a:noFill/>
              <a:prstDash val="solid"/>
              <a:miter/>
            </a:ln>
          </p:spPr>
          <p:txBody>
            <a:bodyPr rtlCol="0" anchor="ctr"/>
            <a:lstStyle/>
            <a:p>
              <a:endParaRPr lang="en-US" sz="2400"/>
            </a:p>
          </p:txBody>
        </p:sp>
        <p:sp>
          <p:nvSpPr>
            <p:cNvPr id="315" name="Freeform: Shape 314">
              <a:extLst>
                <a:ext uri="{FF2B5EF4-FFF2-40B4-BE49-F238E27FC236}">
                  <a16:creationId xmlns:a16="http://schemas.microsoft.com/office/drawing/2014/main" id="{B4909F26-C78D-4F40-8C87-59E993599B4F}"/>
                </a:ext>
              </a:extLst>
            </p:cNvPr>
            <p:cNvSpPr/>
            <p:nvPr/>
          </p:nvSpPr>
          <p:spPr>
            <a:xfrm rot="10800000">
              <a:off x="5126516" y="3036973"/>
              <a:ext cx="33511" cy="33511"/>
            </a:xfrm>
            <a:custGeom>
              <a:avLst/>
              <a:gdLst>
                <a:gd name="connsiteX0" fmla="*/ 0 w 33511"/>
                <a:gd name="connsiteY0" fmla="*/ 0 h 33511"/>
                <a:gd name="connsiteX1" fmla="*/ 48759 w 33511"/>
                <a:gd name="connsiteY1" fmla="*/ 0 h 33511"/>
                <a:gd name="connsiteX2" fmla="*/ 48759 w 33511"/>
                <a:gd name="connsiteY2" fmla="*/ 48759 h 33511"/>
                <a:gd name="connsiteX3" fmla="*/ 0 w 33511"/>
                <a:gd name="connsiteY3" fmla="*/ 4875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8759" y="0"/>
                  </a:lnTo>
                  <a:lnTo>
                    <a:pt x="48759" y="48759"/>
                  </a:lnTo>
                  <a:lnTo>
                    <a:pt x="0" y="48759"/>
                  </a:lnTo>
                  <a:close/>
                </a:path>
              </a:pathLst>
            </a:custGeom>
            <a:grpFill/>
            <a:ln w="16755" cap="flat">
              <a:noFill/>
              <a:prstDash val="solid"/>
              <a:miter/>
            </a:ln>
          </p:spPr>
          <p:txBody>
            <a:bodyPr rtlCol="0" anchor="ctr"/>
            <a:lstStyle/>
            <a:p>
              <a:endParaRPr lang="en-US" sz="2400"/>
            </a:p>
          </p:txBody>
        </p:sp>
        <p:sp>
          <p:nvSpPr>
            <p:cNvPr id="316" name="Freeform: Shape 315">
              <a:extLst>
                <a:ext uri="{FF2B5EF4-FFF2-40B4-BE49-F238E27FC236}">
                  <a16:creationId xmlns:a16="http://schemas.microsoft.com/office/drawing/2014/main" id="{A3EA9276-CDBB-4CFC-ABB5-7719C940FC90}"/>
                </a:ext>
              </a:extLst>
            </p:cNvPr>
            <p:cNvSpPr/>
            <p:nvPr/>
          </p:nvSpPr>
          <p:spPr>
            <a:xfrm rot="10800000">
              <a:off x="5061168" y="3159456"/>
              <a:ext cx="67023" cy="67023"/>
            </a:xfrm>
            <a:custGeom>
              <a:avLst/>
              <a:gdLst>
                <a:gd name="connsiteX0" fmla="*/ 0 w 67022"/>
                <a:gd name="connsiteY0" fmla="*/ 0 h 67022"/>
                <a:gd name="connsiteX1" fmla="*/ 69536 w 67022"/>
                <a:gd name="connsiteY1" fmla="*/ 0 h 67022"/>
                <a:gd name="connsiteX2" fmla="*/ 69536 w 67022"/>
                <a:gd name="connsiteY2" fmla="*/ 69536 h 67022"/>
                <a:gd name="connsiteX3" fmla="*/ 0 w 67022"/>
                <a:gd name="connsiteY3" fmla="*/ 69536 h 67022"/>
              </a:gdLst>
              <a:ahLst/>
              <a:cxnLst>
                <a:cxn ang="0">
                  <a:pos x="connsiteX0" y="connsiteY0"/>
                </a:cxn>
                <a:cxn ang="0">
                  <a:pos x="connsiteX1" y="connsiteY1"/>
                </a:cxn>
                <a:cxn ang="0">
                  <a:pos x="connsiteX2" y="connsiteY2"/>
                </a:cxn>
                <a:cxn ang="0">
                  <a:pos x="connsiteX3" y="connsiteY3"/>
                </a:cxn>
              </a:cxnLst>
              <a:rect l="l" t="t" r="r" b="b"/>
              <a:pathLst>
                <a:path w="67022" h="67022">
                  <a:moveTo>
                    <a:pt x="0" y="0"/>
                  </a:moveTo>
                  <a:lnTo>
                    <a:pt x="69536" y="0"/>
                  </a:lnTo>
                  <a:lnTo>
                    <a:pt x="69536" y="69536"/>
                  </a:lnTo>
                  <a:lnTo>
                    <a:pt x="0" y="69536"/>
                  </a:lnTo>
                  <a:close/>
                </a:path>
              </a:pathLst>
            </a:custGeom>
            <a:grpFill/>
            <a:ln w="16755" cap="flat">
              <a:noFill/>
              <a:prstDash val="solid"/>
              <a:miter/>
            </a:ln>
          </p:spPr>
          <p:txBody>
            <a:bodyPr rtlCol="0" anchor="ctr"/>
            <a:lstStyle/>
            <a:p>
              <a:endParaRPr lang="en-US" sz="2400"/>
            </a:p>
          </p:txBody>
        </p:sp>
        <p:sp>
          <p:nvSpPr>
            <p:cNvPr id="317" name="Freeform: Shape 316">
              <a:extLst>
                <a:ext uri="{FF2B5EF4-FFF2-40B4-BE49-F238E27FC236}">
                  <a16:creationId xmlns:a16="http://schemas.microsoft.com/office/drawing/2014/main" id="{AD0D1E53-5412-493C-96DF-715FA0C2A2E8}"/>
                </a:ext>
              </a:extLst>
            </p:cNvPr>
            <p:cNvSpPr/>
            <p:nvPr/>
          </p:nvSpPr>
          <p:spPr>
            <a:xfrm rot="10800000">
              <a:off x="5022797" y="3314950"/>
              <a:ext cx="50267" cy="50267"/>
            </a:xfrm>
            <a:custGeom>
              <a:avLst/>
              <a:gdLst>
                <a:gd name="connsiteX0" fmla="*/ 0 w 50267"/>
                <a:gd name="connsiteY0" fmla="*/ 0 h 50267"/>
                <a:gd name="connsiteX1" fmla="*/ 61996 w 50267"/>
                <a:gd name="connsiteY1" fmla="*/ 0 h 50267"/>
                <a:gd name="connsiteX2" fmla="*/ 61996 w 50267"/>
                <a:gd name="connsiteY2" fmla="*/ 61996 h 50267"/>
                <a:gd name="connsiteX3" fmla="*/ 0 w 50267"/>
                <a:gd name="connsiteY3" fmla="*/ 61996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61996" y="0"/>
                  </a:lnTo>
                  <a:lnTo>
                    <a:pt x="61996" y="61996"/>
                  </a:lnTo>
                  <a:lnTo>
                    <a:pt x="0" y="61996"/>
                  </a:lnTo>
                  <a:close/>
                </a:path>
              </a:pathLst>
            </a:custGeom>
            <a:grpFill/>
            <a:ln w="16755" cap="flat">
              <a:noFill/>
              <a:prstDash val="solid"/>
              <a:miter/>
            </a:ln>
          </p:spPr>
          <p:txBody>
            <a:bodyPr rtlCol="0" anchor="ctr"/>
            <a:lstStyle/>
            <a:p>
              <a:endParaRPr lang="en-US" sz="2400"/>
            </a:p>
          </p:txBody>
        </p:sp>
        <p:sp>
          <p:nvSpPr>
            <p:cNvPr id="318" name="Freeform: Shape 317">
              <a:extLst>
                <a:ext uri="{FF2B5EF4-FFF2-40B4-BE49-F238E27FC236}">
                  <a16:creationId xmlns:a16="http://schemas.microsoft.com/office/drawing/2014/main" id="{9B8A2647-346A-410B-AB92-44BED3B91BBE}"/>
                </a:ext>
              </a:extLst>
            </p:cNvPr>
            <p:cNvSpPr/>
            <p:nvPr/>
          </p:nvSpPr>
          <p:spPr>
            <a:xfrm rot="10800000">
              <a:off x="4956780" y="3448493"/>
              <a:ext cx="50267" cy="50267"/>
            </a:xfrm>
            <a:custGeom>
              <a:avLst/>
              <a:gdLst>
                <a:gd name="connsiteX0" fmla="*/ 0 w 50267"/>
                <a:gd name="connsiteY0" fmla="*/ 0 h 50267"/>
                <a:gd name="connsiteX1" fmla="*/ 50602 w 50267"/>
                <a:gd name="connsiteY1" fmla="*/ 0 h 50267"/>
                <a:gd name="connsiteX2" fmla="*/ 50602 w 50267"/>
                <a:gd name="connsiteY2" fmla="*/ 50602 h 50267"/>
                <a:gd name="connsiteX3" fmla="*/ 0 w 50267"/>
                <a:gd name="connsiteY3" fmla="*/ 50602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0602" y="0"/>
                  </a:lnTo>
                  <a:lnTo>
                    <a:pt x="50602" y="50602"/>
                  </a:lnTo>
                  <a:lnTo>
                    <a:pt x="0" y="50602"/>
                  </a:lnTo>
                  <a:close/>
                </a:path>
              </a:pathLst>
            </a:custGeom>
            <a:grpFill/>
            <a:ln w="16755" cap="flat">
              <a:noFill/>
              <a:prstDash val="solid"/>
              <a:miter/>
            </a:ln>
          </p:spPr>
          <p:txBody>
            <a:bodyPr rtlCol="0" anchor="ctr"/>
            <a:lstStyle/>
            <a:p>
              <a:endParaRPr lang="en-US" sz="2400"/>
            </a:p>
          </p:txBody>
        </p:sp>
        <p:sp>
          <p:nvSpPr>
            <p:cNvPr id="319" name="Freeform: Shape 318">
              <a:extLst>
                <a:ext uri="{FF2B5EF4-FFF2-40B4-BE49-F238E27FC236}">
                  <a16:creationId xmlns:a16="http://schemas.microsoft.com/office/drawing/2014/main" id="{3B5C88A7-D217-4CDB-B60D-E9C3A4F7E917}"/>
                </a:ext>
              </a:extLst>
            </p:cNvPr>
            <p:cNvSpPr/>
            <p:nvPr/>
          </p:nvSpPr>
          <p:spPr>
            <a:xfrm rot="10800000">
              <a:off x="4890092" y="3585555"/>
              <a:ext cx="50267" cy="50267"/>
            </a:xfrm>
            <a:custGeom>
              <a:avLst/>
              <a:gdLst>
                <a:gd name="connsiteX0" fmla="*/ 0 w 50267"/>
                <a:gd name="connsiteY0" fmla="*/ 0 h 50267"/>
                <a:gd name="connsiteX1" fmla="*/ 54959 w 50267"/>
                <a:gd name="connsiteY1" fmla="*/ 0 h 50267"/>
                <a:gd name="connsiteX2" fmla="*/ 54959 w 50267"/>
                <a:gd name="connsiteY2" fmla="*/ 54959 h 50267"/>
                <a:gd name="connsiteX3" fmla="*/ 0 w 50267"/>
                <a:gd name="connsiteY3" fmla="*/ 54959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4959" y="0"/>
                  </a:lnTo>
                  <a:lnTo>
                    <a:pt x="54959" y="54959"/>
                  </a:lnTo>
                  <a:lnTo>
                    <a:pt x="0" y="54959"/>
                  </a:lnTo>
                  <a:close/>
                </a:path>
              </a:pathLst>
            </a:custGeom>
            <a:grpFill/>
            <a:ln w="16755" cap="flat">
              <a:noFill/>
              <a:prstDash val="solid"/>
              <a:miter/>
            </a:ln>
          </p:spPr>
          <p:txBody>
            <a:bodyPr rtlCol="0" anchor="ctr"/>
            <a:lstStyle/>
            <a:p>
              <a:endParaRPr lang="en-US" sz="2400"/>
            </a:p>
          </p:txBody>
        </p:sp>
        <p:sp>
          <p:nvSpPr>
            <p:cNvPr id="320" name="Freeform: Shape 319">
              <a:extLst>
                <a:ext uri="{FF2B5EF4-FFF2-40B4-BE49-F238E27FC236}">
                  <a16:creationId xmlns:a16="http://schemas.microsoft.com/office/drawing/2014/main" id="{45A9F355-B1A3-48A0-A429-B4BBF43B6BFC}"/>
                </a:ext>
              </a:extLst>
            </p:cNvPr>
            <p:cNvSpPr/>
            <p:nvPr/>
          </p:nvSpPr>
          <p:spPr>
            <a:xfrm rot="10800000">
              <a:off x="4824075" y="3727141"/>
              <a:ext cx="33511" cy="33511"/>
            </a:xfrm>
            <a:custGeom>
              <a:avLst/>
              <a:gdLst>
                <a:gd name="connsiteX0" fmla="*/ 0 w 33511"/>
                <a:gd name="connsiteY0" fmla="*/ 0 h 33511"/>
                <a:gd name="connsiteX1" fmla="*/ 43565 w 33511"/>
                <a:gd name="connsiteY1" fmla="*/ 0 h 33511"/>
                <a:gd name="connsiteX2" fmla="*/ 43565 w 33511"/>
                <a:gd name="connsiteY2" fmla="*/ 43565 h 33511"/>
                <a:gd name="connsiteX3" fmla="*/ 0 w 33511"/>
                <a:gd name="connsiteY3" fmla="*/ 43565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3565" y="0"/>
                  </a:lnTo>
                  <a:lnTo>
                    <a:pt x="43565" y="43565"/>
                  </a:lnTo>
                  <a:lnTo>
                    <a:pt x="0" y="43565"/>
                  </a:lnTo>
                  <a:close/>
                </a:path>
              </a:pathLst>
            </a:custGeom>
            <a:grpFill/>
            <a:ln w="16755" cap="flat">
              <a:noFill/>
              <a:prstDash val="solid"/>
              <a:miter/>
            </a:ln>
          </p:spPr>
          <p:txBody>
            <a:bodyPr rtlCol="0" anchor="ctr"/>
            <a:lstStyle/>
            <a:p>
              <a:endParaRPr lang="en-US" sz="2400"/>
            </a:p>
          </p:txBody>
        </p:sp>
        <p:sp>
          <p:nvSpPr>
            <p:cNvPr id="321" name="Freeform: Shape 320">
              <a:extLst>
                <a:ext uri="{FF2B5EF4-FFF2-40B4-BE49-F238E27FC236}">
                  <a16:creationId xmlns:a16="http://schemas.microsoft.com/office/drawing/2014/main" id="{29A68515-3E92-4FE3-A199-A2CACC215AE9}"/>
                </a:ext>
              </a:extLst>
            </p:cNvPr>
            <p:cNvSpPr/>
            <p:nvPr/>
          </p:nvSpPr>
          <p:spPr>
            <a:xfrm rot="10800000">
              <a:off x="5235092" y="1766385"/>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322" name="Freeform: Shape 321">
              <a:extLst>
                <a:ext uri="{FF2B5EF4-FFF2-40B4-BE49-F238E27FC236}">
                  <a16:creationId xmlns:a16="http://schemas.microsoft.com/office/drawing/2014/main" id="{837168A1-060C-463C-A9D0-9DE3BD500355}"/>
                </a:ext>
              </a:extLst>
            </p:cNvPr>
            <p:cNvSpPr/>
            <p:nvPr/>
          </p:nvSpPr>
          <p:spPr>
            <a:xfrm rot="10800000">
              <a:off x="5281673" y="2632991"/>
              <a:ext cx="83779" cy="83779"/>
            </a:xfrm>
            <a:custGeom>
              <a:avLst/>
              <a:gdLst>
                <a:gd name="connsiteX0" fmla="*/ 0 w 83778"/>
                <a:gd name="connsiteY0" fmla="*/ 0 h 83778"/>
                <a:gd name="connsiteX1" fmla="*/ 87130 w 83778"/>
                <a:gd name="connsiteY1" fmla="*/ 0 h 83778"/>
                <a:gd name="connsiteX2" fmla="*/ 87130 w 83778"/>
                <a:gd name="connsiteY2" fmla="*/ 87130 h 83778"/>
                <a:gd name="connsiteX3" fmla="*/ 0 w 83778"/>
                <a:gd name="connsiteY3" fmla="*/ 87130 h 83778"/>
              </a:gdLst>
              <a:ahLst/>
              <a:cxnLst>
                <a:cxn ang="0">
                  <a:pos x="connsiteX0" y="connsiteY0"/>
                </a:cxn>
                <a:cxn ang="0">
                  <a:pos x="connsiteX1" y="connsiteY1"/>
                </a:cxn>
                <a:cxn ang="0">
                  <a:pos x="connsiteX2" y="connsiteY2"/>
                </a:cxn>
                <a:cxn ang="0">
                  <a:pos x="connsiteX3" y="connsiteY3"/>
                </a:cxn>
              </a:cxnLst>
              <a:rect l="l" t="t" r="r" b="b"/>
              <a:pathLst>
                <a:path w="83778" h="83778">
                  <a:moveTo>
                    <a:pt x="0" y="0"/>
                  </a:moveTo>
                  <a:lnTo>
                    <a:pt x="87130" y="0"/>
                  </a:lnTo>
                  <a:lnTo>
                    <a:pt x="87130" y="87130"/>
                  </a:lnTo>
                  <a:lnTo>
                    <a:pt x="0" y="87130"/>
                  </a:lnTo>
                  <a:close/>
                </a:path>
              </a:pathLst>
            </a:custGeom>
            <a:grpFill/>
            <a:ln w="16755" cap="flat">
              <a:noFill/>
              <a:prstDash val="solid"/>
              <a:miter/>
            </a:ln>
          </p:spPr>
          <p:txBody>
            <a:bodyPr rtlCol="0" anchor="ctr"/>
            <a:lstStyle/>
            <a:p>
              <a:endParaRPr lang="en-US" sz="2400"/>
            </a:p>
          </p:txBody>
        </p:sp>
        <p:sp>
          <p:nvSpPr>
            <p:cNvPr id="323" name="Freeform: Shape 322">
              <a:extLst>
                <a:ext uri="{FF2B5EF4-FFF2-40B4-BE49-F238E27FC236}">
                  <a16:creationId xmlns:a16="http://schemas.microsoft.com/office/drawing/2014/main" id="{F26AA58C-2CC7-4D22-9CE5-17CEE693A2B9}"/>
                </a:ext>
              </a:extLst>
            </p:cNvPr>
            <p:cNvSpPr/>
            <p:nvPr/>
          </p:nvSpPr>
          <p:spPr>
            <a:xfrm rot="10800000">
              <a:off x="5293738" y="2813619"/>
              <a:ext cx="33511" cy="33511"/>
            </a:xfrm>
            <a:custGeom>
              <a:avLst/>
              <a:gdLst>
                <a:gd name="connsiteX0" fmla="*/ 0 w 33511"/>
                <a:gd name="connsiteY0" fmla="*/ 0 h 33511"/>
                <a:gd name="connsiteX1" fmla="*/ 46916 w 33511"/>
                <a:gd name="connsiteY1" fmla="*/ 0 h 33511"/>
                <a:gd name="connsiteX2" fmla="*/ 46916 w 33511"/>
                <a:gd name="connsiteY2" fmla="*/ 46916 h 33511"/>
                <a:gd name="connsiteX3" fmla="*/ 0 w 33511"/>
                <a:gd name="connsiteY3" fmla="*/ 46916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6916" y="0"/>
                  </a:lnTo>
                  <a:lnTo>
                    <a:pt x="46916" y="46916"/>
                  </a:lnTo>
                  <a:lnTo>
                    <a:pt x="0" y="46916"/>
                  </a:lnTo>
                  <a:close/>
                </a:path>
              </a:pathLst>
            </a:custGeom>
            <a:grpFill/>
            <a:ln w="16755" cap="flat">
              <a:noFill/>
              <a:prstDash val="solid"/>
              <a:miter/>
            </a:ln>
          </p:spPr>
          <p:txBody>
            <a:bodyPr rtlCol="0" anchor="ctr"/>
            <a:lstStyle/>
            <a:p>
              <a:endParaRPr lang="en-US" sz="2400"/>
            </a:p>
          </p:txBody>
        </p:sp>
        <p:sp>
          <p:nvSpPr>
            <p:cNvPr id="324" name="Freeform: Shape 323">
              <a:extLst>
                <a:ext uri="{FF2B5EF4-FFF2-40B4-BE49-F238E27FC236}">
                  <a16:creationId xmlns:a16="http://schemas.microsoft.com/office/drawing/2014/main" id="{A6B5B000-9A91-4A4E-9E83-EDDBE3AACA6A}"/>
                </a:ext>
              </a:extLst>
            </p:cNvPr>
            <p:cNvSpPr/>
            <p:nvPr/>
          </p:nvSpPr>
          <p:spPr>
            <a:xfrm rot="10800000">
              <a:off x="5266593" y="2962745"/>
              <a:ext cx="33511" cy="33511"/>
            </a:xfrm>
            <a:custGeom>
              <a:avLst/>
              <a:gdLst>
                <a:gd name="connsiteX0" fmla="*/ 0 w 33511"/>
                <a:gd name="connsiteY0" fmla="*/ 0 h 33511"/>
                <a:gd name="connsiteX1" fmla="*/ 46916 w 33511"/>
                <a:gd name="connsiteY1" fmla="*/ 0 h 33511"/>
                <a:gd name="connsiteX2" fmla="*/ 46916 w 33511"/>
                <a:gd name="connsiteY2" fmla="*/ 46916 h 33511"/>
                <a:gd name="connsiteX3" fmla="*/ 0 w 33511"/>
                <a:gd name="connsiteY3" fmla="*/ 46916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6916" y="0"/>
                  </a:lnTo>
                  <a:lnTo>
                    <a:pt x="46916" y="46916"/>
                  </a:lnTo>
                  <a:lnTo>
                    <a:pt x="0" y="46916"/>
                  </a:lnTo>
                  <a:close/>
                </a:path>
              </a:pathLst>
            </a:custGeom>
            <a:grpFill/>
            <a:ln w="16755" cap="flat">
              <a:noFill/>
              <a:prstDash val="solid"/>
              <a:miter/>
            </a:ln>
          </p:spPr>
          <p:txBody>
            <a:bodyPr rtlCol="0" anchor="ctr"/>
            <a:lstStyle/>
            <a:p>
              <a:endParaRPr lang="en-US" sz="2400"/>
            </a:p>
          </p:txBody>
        </p:sp>
        <p:sp>
          <p:nvSpPr>
            <p:cNvPr id="325" name="Freeform: Shape 324">
              <a:extLst>
                <a:ext uri="{FF2B5EF4-FFF2-40B4-BE49-F238E27FC236}">
                  <a16:creationId xmlns:a16="http://schemas.microsoft.com/office/drawing/2014/main" id="{5EB4084D-81F6-4AEF-8B74-F69964775F32}"/>
                </a:ext>
              </a:extLst>
            </p:cNvPr>
            <p:cNvSpPr/>
            <p:nvPr/>
          </p:nvSpPr>
          <p:spPr>
            <a:xfrm rot="10800000">
              <a:off x="5213980" y="3093271"/>
              <a:ext cx="67023" cy="67023"/>
            </a:xfrm>
            <a:custGeom>
              <a:avLst/>
              <a:gdLst>
                <a:gd name="connsiteX0" fmla="*/ 0 w 67022"/>
                <a:gd name="connsiteY0" fmla="*/ 0 h 67022"/>
                <a:gd name="connsiteX1" fmla="*/ 80428 w 67022"/>
                <a:gd name="connsiteY1" fmla="*/ 0 h 67022"/>
                <a:gd name="connsiteX2" fmla="*/ 80428 w 67022"/>
                <a:gd name="connsiteY2" fmla="*/ 80427 h 67022"/>
                <a:gd name="connsiteX3" fmla="*/ 0 w 67022"/>
                <a:gd name="connsiteY3" fmla="*/ 80427 h 67022"/>
              </a:gdLst>
              <a:ahLst/>
              <a:cxnLst>
                <a:cxn ang="0">
                  <a:pos x="connsiteX0" y="connsiteY0"/>
                </a:cxn>
                <a:cxn ang="0">
                  <a:pos x="connsiteX1" y="connsiteY1"/>
                </a:cxn>
                <a:cxn ang="0">
                  <a:pos x="connsiteX2" y="connsiteY2"/>
                </a:cxn>
                <a:cxn ang="0">
                  <a:pos x="connsiteX3" y="connsiteY3"/>
                </a:cxn>
              </a:cxnLst>
              <a:rect l="l" t="t" r="r" b="b"/>
              <a:pathLst>
                <a:path w="67022" h="67022">
                  <a:moveTo>
                    <a:pt x="0" y="0"/>
                  </a:moveTo>
                  <a:lnTo>
                    <a:pt x="80428" y="0"/>
                  </a:lnTo>
                  <a:lnTo>
                    <a:pt x="80428" y="80427"/>
                  </a:lnTo>
                  <a:lnTo>
                    <a:pt x="0" y="80427"/>
                  </a:lnTo>
                  <a:close/>
                </a:path>
              </a:pathLst>
            </a:custGeom>
            <a:grpFill/>
            <a:ln w="16755" cap="flat">
              <a:noFill/>
              <a:prstDash val="solid"/>
              <a:miter/>
            </a:ln>
          </p:spPr>
          <p:txBody>
            <a:bodyPr rtlCol="0" anchor="ctr"/>
            <a:lstStyle/>
            <a:p>
              <a:endParaRPr lang="en-US" sz="2400"/>
            </a:p>
          </p:txBody>
        </p:sp>
        <p:sp>
          <p:nvSpPr>
            <p:cNvPr id="326" name="Freeform: Shape 325">
              <a:extLst>
                <a:ext uri="{FF2B5EF4-FFF2-40B4-BE49-F238E27FC236}">
                  <a16:creationId xmlns:a16="http://schemas.microsoft.com/office/drawing/2014/main" id="{7E2BCDF1-C492-4EC2-BB94-B37E092E8C20}"/>
                </a:ext>
              </a:extLst>
            </p:cNvPr>
            <p:cNvSpPr/>
            <p:nvPr/>
          </p:nvSpPr>
          <p:spPr>
            <a:xfrm rot="10800000">
              <a:off x="5187004" y="3255802"/>
              <a:ext cx="33511" cy="33511"/>
            </a:xfrm>
            <a:custGeom>
              <a:avLst/>
              <a:gdLst>
                <a:gd name="connsiteX0" fmla="*/ 0 w 33511"/>
                <a:gd name="connsiteY0" fmla="*/ 0 h 33511"/>
                <a:gd name="connsiteX1" fmla="*/ 48759 w 33511"/>
                <a:gd name="connsiteY1" fmla="*/ 0 h 33511"/>
                <a:gd name="connsiteX2" fmla="*/ 48759 w 33511"/>
                <a:gd name="connsiteY2" fmla="*/ 48759 h 33511"/>
                <a:gd name="connsiteX3" fmla="*/ 0 w 33511"/>
                <a:gd name="connsiteY3" fmla="*/ 4875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8759" y="0"/>
                  </a:lnTo>
                  <a:lnTo>
                    <a:pt x="48759" y="48759"/>
                  </a:lnTo>
                  <a:lnTo>
                    <a:pt x="0" y="48759"/>
                  </a:lnTo>
                  <a:close/>
                </a:path>
              </a:pathLst>
            </a:custGeom>
            <a:grpFill/>
            <a:ln w="16755" cap="flat">
              <a:noFill/>
              <a:prstDash val="solid"/>
              <a:miter/>
            </a:ln>
          </p:spPr>
          <p:txBody>
            <a:bodyPr rtlCol="0" anchor="ctr"/>
            <a:lstStyle/>
            <a:p>
              <a:endParaRPr lang="en-US" sz="2400"/>
            </a:p>
          </p:txBody>
        </p:sp>
        <p:sp>
          <p:nvSpPr>
            <p:cNvPr id="327" name="Freeform: Shape 326">
              <a:extLst>
                <a:ext uri="{FF2B5EF4-FFF2-40B4-BE49-F238E27FC236}">
                  <a16:creationId xmlns:a16="http://schemas.microsoft.com/office/drawing/2014/main" id="{52A42591-6AD4-4024-99F0-ED0325A320C8}"/>
                </a:ext>
              </a:extLst>
            </p:cNvPr>
            <p:cNvSpPr/>
            <p:nvPr/>
          </p:nvSpPr>
          <p:spPr>
            <a:xfrm rot="10800000">
              <a:off x="5133721" y="3397723"/>
              <a:ext cx="33511" cy="33511"/>
            </a:xfrm>
            <a:custGeom>
              <a:avLst/>
              <a:gdLst>
                <a:gd name="connsiteX0" fmla="*/ 0 w 33511"/>
                <a:gd name="connsiteY0" fmla="*/ 0 h 33511"/>
                <a:gd name="connsiteX1" fmla="*/ 48759 w 33511"/>
                <a:gd name="connsiteY1" fmla="*/ 0 h 33511"/>
                <a:gd name="connsiteX2" fmla="*/ 48759 w 33511"/>
                <a:gd name="connsiteY2" fmla="*/ 48759 h 33511"/>
                <a:gd name="connsiteX3" fmla="*/ 0 w 33511"/>
                <a:gd name="connsiteY3" fmla="*/ 4875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8759" y="0"/>
                  </a:lnTo>
                  <a:lnTo>
                    <a:pt x="48759" y="48759"/>
                  </a:lnTo>
                  <a:lnTo>
                    <a:pt x="0" y="48759"/>
                  </a:lnTo>
                  <a:close/>
                </a:path>
              </a:pathLst>
            </a:custGeom>
            <a:grpFill/>
            <a:ln w="16755" cap="flat">
              <a:noFill/>
              <a:prstDash val="solid"/>
              <a:miter/>
            </a:ln>
          </p:spPr>
          <p:txBody>
            <a:bodyPr rtlCol="0" anchor="ctr"/>
            <a:lstStyle/>
            <a:p>
              <a:endParaRPr lang="en-US" sz="2400"/>
            </a:p>
          </p:txBody>
        </p:sp>
        <p:sp>
          <p:nvSpPr>
            <p:cNvPr id="328" name="Freeform: Shape 327">
              <a:extLst>
                <a:ext uri="{FF2B5EF4-FFF2-40B4-BE49-F238E27FC236}">
                  <a16:creationId xmlns:a16="http://schemas.microsoft.com/office/drawing/2014/main" id="{9839D3F6-A8C7-4174-B836-B2EE00579FF5}"/>
                </a:ext>
              </a:extLst>
            </p:cNvPr>
            <p:cNvSpPr/>
            <p:nvPr/>
          </p:nvSpPr>
          <p:spPr>
            <a:xfrm rot="10800000">
              <a:off x="5054633" y="3518699"/>
              <a:ext cx="67023" cy="67023"/>
            </a:xfrm>
            <a:custGeom>
              <a:avLst/>
              <a:gdLst>
                <a:gd name="connsiteX0" fmla="*/ 0 w 67022"/>
                <a:gd name="connsiteY0" fmla="*/ 0 h 67022"/>
                <a:gd name="connsiteX1" fmla="*/ 80930 w 67022"/>
                <a:gd name="connsiteY1" fmla="*/ 0 h 67022"/>
                <a:gd name="connsiteX2" fmla="*/ 80930 w 67022"/>
                <a:gd name="connsiteY2" fmla="*/ 80930 h 67022"/>
                <a:gd name="connsiteX3" fmla="*/ 0 w 67022"/>
                <a:gd name="connsiteY3" fmla="*/ 80930 h 67022"/>
              </a:gdLst>
              <a:ahLst/>
              <a:cxnLst>
                <a:cxn ang="0">
                  <a:pos x="connsiteX0" y="connsiteY0"/>
                </a:cxn>
                <a:cxn ang="0">
                  <a:pos x="connsiteX1" y="connsiteY1"/>
                </a:cxn>
                <a:cxn ang="0">
                  <a:pos x="connsiteX2" y="connsiteY2"/>
                </a:cxn>
                <a:cxn ang="0">
                  <a:pos x="connsiteX3" y="connsiteY3"/>
                </a:cxn>
              </a:cxnLst>
              <a:rect l="l" t="t" r="r" b="b"/>
              <a:pathLst>
                <a:path w="67022" h="67022">
                  <a:moveTo>
                    <a:pt x="0" y="0"/>
                  </a:moveTo>
                  <a:lnTo>
                    <a:pt x="80930" y="0"/>
                  </a:lnTo>
                  <a:lnTo>
                    <a:pt x="80930" y="80930"/>
                  </a:lnTo>
                  <a:lnTo>
                    <a:pt x="0" y="80930"/>
                  </a:lnTo>
                  <a:close/>
                </a:path>
              </a:pathLst>
            </a:custGeom>
            <a:grpFill/>
            <a:ln w="16755" cap="flat">
              <a:noFill/>
              <a:prstDash val="solid"/>
              <a:miter/>
            </a:ln>
          </p:spPr>
          <p:txBody>
            <a:bodyPr rtlCol="0" anchor="ctr"/>
            <a:lstStyle/>
            <a:p>
              <a:endParaRPr lang="en-US" sz="2400"/>
            </a:p>
          </p:txBody>
        </p:sp>
        <p:sp>
          <p:nvSpPr>
            <p:cNvPr id="329" name="Freeform: Shape 328">
              <a:extLst>
                <a:ext uri="{FF2B5EF4-FFF2-40B4-BE49-F238E27FC236}">
                  <a16:creationId xmlns:a16="http://schemas.microsoft.com/office/drawing/2014/main" id="{E04565A4-24D3-43AB-BBA1-1AA9C5F8CA62}"/>
                </a:ext>
              </a:extLst>
            </p:cNvPr>
            <p:cNvSpPr/>
            <p:nvPr/>
          </p:nvSpPr>
          <p:spPr>
            <a:xfrm rot="10800000">
              <a:off x="5000010" y="3668496"/>
              <a:ext cx="33511" cy="33511"/>
            </a:xfrm>
            <a:custGeom>
              <a:avLst/>
              <a:gdLst>
                <a:gd name="connsiteX0" fmla="*/ 0 w 33511"/>
                <a:gd name="connsiteY0" fmla="*/ 0 h 33511"/>
                <a:gd name="connsiteX1" fmla="*/ 44403 w 33511"/>
                <a:gd name="connsiteY1" fmla="*/ 0 h 33511"/>
                <a:gd name="connsiteX2" fmla="*/ 44403 w 33511"/>
                <a:gd name="connsiteY2" fmla="*/ 44402 h 33511"/>
                <a:gd name="connsiteX3" fmla="*/ 0 w 33511"/>
                <a:gd name="connsiteY3" fmla="*/ 44402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4403" y="0"/>
                  </a:lnTo>
                  <a:lnTo>
                    <a:pt x="44403" y="44402"/>
                  </a:lnTo>
                  <a:lnTo>
                    <a:pt x="0" y="44402"/>
                  </a:lnTo>
                  <a:close/>
                </a:path>
              </a:pathLst>
            </a:custGeom>
            <a:grpFill/>
            <a:ln w="16755" cap="flat">
              <a:noFill/>
              <a:prstDash val="solid"/>
              <a:miter/>
            </a:ln>
          </p:spPr>
          <p:txBody>
            <a:bodyPr rtlCol="0" anchor="ctr"/>
            <a:lstStyle/>
            <a:p>
              <a:endParaRPr lang="en-US" sz="2400"/>
            </a:p>
          </p:txBody>
        </p:sp>
        <p:sp>
          <p:nvSpPr>
            <p:cNvPr id="330" name="Freeform: Shape 329">
              <a:extLst>
                <a:ext uri="{FF2B5EF4-FFF2-40B4-BE49-F238E27FC236}">
                  <a16:creationId xmlns:a16="http://schemas.microsoft.com/office/drawing/2014/main" id="{08081A67-27F3-448F-8CA4-6AC14C378E54}"/>
                </a:ext>
              </a:extLst>
            </p:cNvPr>
            <p:cNvSpPr/>
            <p:nvPr/>
          </p:nvSpPr>
          <p:spPr>
            <a:xfrm rot="10800000">
              <a:off x="5334789" y="1687968"/>
              <a:ext cx="16756" cy="16756"/>
            </a:xfrm>
            <a:custGeom>
              <a:avLst/>
              <a:gdLst>
                <a:gd name="connsiteX0" fmla="*/ 0 w 0"/>
                <a:gd name="connsiteY0" fmla="*/ 0 h 0"/>
                <a:gd name="connsiteX1" fmla="*/ 12734 w 0"/>
                <a:gd name="connsiteY1" fmla="*/ 0 h 0"/>
                <a:gd name="connsiteX2" fmla="*/ 12734 w 0"/>
                <a:gd name="connsiteY2" fmla="*/ 12734 h 0"/>
                <a:gd name="connsiteX3" fmla="*/ 0 w 0"/>
                <a:gd name="connsiteY3" fmla="*/ 12734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734" y="0"/>
                  </a:lnTo>
                  <a:lnTo>
                    <a:pt x="12734" y="12734"/>
                  </a:lnTo>
                  <a:lnTo>
                    <a:pt x="0" y="12734"/>
                  </a:lnTo>
                  <a:close/>
                </a:path>
              </a:pathLst>
            </a:custGeom>
            <a:grpFill/>
            <a:ln w="16755" cap="flat">
              <a:noFill/>
              <a:prstDash val="solid"/>
              <a:miter/>
            </a:ln>
          </p:spPr>
          <p:txBody>
            <a:bodyPr rtlCol="0" anchor="ctr"/>
            <a:lstStyle/>
            <a:p>
              <a:endParaRPr lang="en-US" sz="2400"/>
            </a:p>
          </p:txBody>
        </p:sp>
        <p:sp>
          <p:nvSpPr>
            <p:cNvPr id="331" name="Freeform: Shape 330">
              <a:extLst>
                <a:ext uri="{FF2B5EF4-FFF2-40B4-BE49-F238E27FC236}">
                  <a16:creationId xmlns:a16="http://schemas.microsoft.com/office/drawing/2014/main" id="{C22563C5-0671-402A-BFCC-D9AAA6E751C0}"/>
                </a:ext>
              </a:extLst>
            </p:cNvPr>
            <p:cNvSpPr/>
            <p:nvPr/>
          </p:nvSpPr>
          <p:spPr>
            <a:xfrm rot="10800000">
              <a:off x="5378018" y="1839272"/>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332" name="Freeform: Shape 331">
              <a:extLst>
                <a:ext uri="{FF2B5EF4-FFF2-40B4-BE49-F238E27FC236}">
                  <a16:creationId xmlns:a16="http://schemas.microsoft.com/office/drawing/2014/main" id="{EDEDBFFE-C825-4CE9-B6C8-C2D2C3618C46}"/>
                </a:ext>
              </a:extLst>
            </p:cNvPr>
            <p:cNvSpPr/>
            <p:nvPr/>
          </p:nvSpPr>
          <p:spPr>
            <a:xfrm rot="10800000">
              <a:off x="5408179" y="1987896"/>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333" name="Freeform: Shape 332">
              <a:extLst>
                <a:ext uri="{FF2B5EF4-FFF2-40B4-BE49-F238E27FC236}">
                  <a16:creationId xmlns:a16="http://schemas.microsoft.com/office/drawing/2014/main" id="{B7600531-F38B-4528-84BF-BCCAACA4CA41}"/>
                </a:ext>
              </a:extLst>
            </p:cNvPr>
            <p:cNvSpPr/>
            <p:nvPr/>
          </p:nvSpPr>
          <p:spPr>
            <a:xfrm rot="10800000">
              <a:off x="5429793" y="2137860"/>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334" name="Freeform: Shape 333">
              <a:extLst>
                <a:ext uri="{FF2B5EF4-FFF2-40B4-BE49-F238E27FC236}">
                  <a16:creationId xmlns:a16="http://schemas.microsoft.com/office/drawing/2014/main" id="{8912BDA6-4855-4288-AB73-E5A5199B9EEC}"/>
                </a:ext>
              </a:extLst>
            </p:cNvPr>
            <p:cNvSpPr/>
            <p:nvPr/>
          </p:nvSpPr>
          <p:spPr>
            <a:xfrm rot="10800000">
              <a:off x="5442695" y="2288829"/>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335" name="Freeform: Shape 334">
              <a:extLst>
                <a:ext uri="{FF2B5EF4-FFF2-40B4-BE49-F238E27FC236}">
                  <a16:creationId xmlns:a16="http://schemas.microsoft.com/office/drawing/2014/main" id="{F0E3083D-22DB-41B4-8E47-310670785C20}"/>
                </a:ext>
              </a:extLst>
            </p:cNvPr>
            <p:cNvSpPr/>
            <p:nvPr/>
          </p:nvSpPr>
          <p:spPr>
            <a:xfrm rot="10800000">
              <a:off x="5447052" y="2440468"/>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336" name="Freeform: Shape 335">
              <a:extLst>
                <a:ext uri="{FF2B5EF4-FFF2-40B4-BE49-F238E27FC236}">
                  <a16:creationId xmlns:a16="http://schemas.microsoft.com/office/drawing/2014/main" id="{31BCA6D7-A352-4791-BF49-C618C31F5A9F}"/>
                </a:ext>
              </a:extLst>
            </p:cNvPr>
            <p:cNvSpPr/>
            <p:nvPr/>
          </p:nvSpPr>
          <p:spPr>
            <a:xfrm rot="10800000">
              <a:off x="5442695" y="2591940"/>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337" name="Freeform: Shape 336">
              <a:extLst>
                <a:ext uri="{FF2B5EF4-FFF2-40B4-BE49-F238E27FC236}">
                  <a16:creationId xmlns:a16="http://schemas.microsoft.com/office/drawing/2014/main" id="{19AF3859-6A5E-4FD2-B542-91342063FAC9}"/>
                </a:ext>
              </a:extLst>
            </p:cNvPr>
            <p:cNvSpPr/>
            <p:nvPr/>
          </p:nvSpPr>
          <p:spPr>
            <a:xfrm rot="10800000">
              <a:off x="5397455" y="2710738"/>
              <a:ext cx="83779" cy="83779"/>
            </a:xfrm>
            <a:custGeom>
              <a:avLst/>
              <a:gdLst>
                <a:gd name="connsiteX0" fmla="*/ 0 w 83778"/>
                <a:gd name="connsiteY0" fmla="*/ 0 h 83778"/>
                <a:gd name="connsiteX1" fmla="*/ 91821 w 83778"/>
                <a:gd name="connsiteY1" fmla="*/ 0 h 83778"/>
                <a:gd name="connsiteX2" fmla="*/ 91821 w 83778"/>
                <a:gd name="connsiteY2" fmla="*/ 91821 h 83778"/>
                <a:gd name="connsiteX3" fmla="*/ 0 w 83778"/>
                <a:gd name="connsiteY3" fmla="*/ 91821 h 83778"/>
              </a:gdLst>
              <a:ahLst/>
              <a:cxnLst>
                <a:cxn ang="0">
                  <a:pos x="connsiteX0" y="connsiteY0"/>
                </a:cxn>
                <a:cxn ang="0">
                  <a:pos x="connsiteX1" y="connsiteY1"/>
                </a:cxn>
                <a:cxn ang="0">
                  <a:pos x="connsiteX2" y="connsiteY2"/>
                </a:cxn>
                <a:cxn ang="0">
                  <a:pos x="connsiteX3" y="connsiteY3"/>
                </a:cxn>
              </a:cxnLst>
              <a:rect l="l" t="t" r="r" b="b"/>
              <a:pathLst>
                <a:path w="83778" h="83778">
                  <a:moveTo>
                    <a:pt x="0" y="0"/>
                  </a:moveTo>
                  <a:lnTo>
                    <a:pt x="91821" y="0"/>
                  </a:lnTo>
                  <a:lnTo>
                    <a:pt x="91821" y="91821"/>
                  </a:lnTo>
                  <a:lnTo>
                    <a:pt x="0" y="91821"/>
                  </a:lnTo>
                  <a:close/>
                </a:path>
              </a:pathLst>
            </a:custGeom>
            <a:grpFill/>
            <a:ln w="16755" cap="flat">
              <a:noFill/>
              <a:prstDash val="solid"/>
              <a:miter/>
            </a:ln>
          </p:spPr>
          <p:txBody>
            <a:bodyPr rtlCol="0" anchor="ctr"/>
            <a:lstStyle/>
            <a:p>
              <a:endParaRPr lang="en-US" sz="2400"/>
            </a:p>
          </p:txBody>
        </p:sp>
        <p:sp>
          <p:nvSpPr>
            <p:cNvPr id="338" name="Freeform: Shape 337">
              <a:extLst>
                <a:ext uri="{FF2B5EF4-FFF2-40B4-BE49-F238E27FC236}">
                  <a16:creationId xmlns:a16="http://schemas.microsoft.com/office/drawing/2014/main" id="{DCE83963-1AC8-4C82-B476-B8D67D19434E}"/>
                </a:ext>
              </a:extLst>
            </p:cNvPr>
            <p:cNvSpPr/>
            <p:nvPr/>
          </p:nvSpPr>
          <p:spPr>
            <a:xfrm rot="10800000">
              <a:off x="5376008" y="2860702"/>
              <a:ext cx="83779" cy="83779"/>
            </a:xfrm>
            <a:custGeom>
              <a:avLst/>
              <a:gdLst>
                <a:gd name="connsiteX0" fmla="*/ 0 w 83778"/>
                <a:gd name="connsiteY0" fmla="*/ 0 h 83778"/>
                <a:gd name="connsiteX1" fmla="*/ 91821 w 83778"/>
                <a:gd name="connsiteY1" fmla="*/ 0 h 83778"/>
                <a:gd name="connsiteX2" fmla="*/ 91821 w 83778"/>
                <a:gd name="connsiteY2" fmla="*/ 91821 h 83778"/>
                <a:gd name="connsiteX3" fmla="*/ 0 w 83778"/>
                <a:gd name="connsiteY3" fmla="*/ 91821 h 83778"/>
              </a:gdLst>
              <a:ahLst/>
              <a:cxnLst>
                <a:cxn ang="0">
                  <a:pos x="connsiteX0" y="connsiteY0"/>
                </a:cxn>
                <a:cxn ang="0">
                  <a:pos x="connsiteX1" y="connsiteY1"/>
                </a:cxn>
                <a:cxn ang="0">
                  <a:pos x="connsiteX2" y="connsiteY2"/>
                </a:cxn>
                <a:cxn ang="0">
                  <a:pos x="connsiteX3" y="connsiteY3"/>
                </a:cxn>
              </a:cxnLst>
              <a:rect l="l" t="t" r="r" b="b"/>
              <a:pathLst>
                <a:path w="83778" h="83778">
                  <a:moveTo>
                    <a:pt x="0" y="0"/>
                  </a:moveTo>
                  <a:lnTo>
                    <a:pt x="91821" y="0"/>
                  </a:lnTo>
                  <a:lnTo>
                    <a:pt x="91821" y="91821"/>
                  </a:lnTo>
                  <a:lnTo>
                    <a:pt x="0" y="91821"/>
                  </a:lnTo>
                  <a:close/>
                </a:path>
              </a:pathLst>
            </a:custGeom>
            <a:grpFill/>
            <a:ln w="16755" cap="flat">
              <a:noFill/>
              <a:prstDash val="solid"/>
              <a:miter/>
            </a:ln>
          </p:spPr>
          <p:txBody>
            <a:bodyPr rtlCol="0" anchor="ctr"/>
            <a:lstStyle/>
            <a:p>
              <a:endParaRPr lang="en-US" sz="2400"/>
            </a:p>
          </p:txBody>
        </p:sp>
        <p:sp>
          <p:nvSpPr>
            <p:cNvPr id="339" name="Freeform: Shape 338">
              <a:extLst>
                <a:ext uri="{FF2B5EF4-FFF2-40B4-BE49-F238E27FC236}">
                  <a16:creationId xmlns:a16="http://schemas.microsoft.com/office/drawing/2014/main" id="{159D3CE4-BB8F-4994-9D67-9F76CCBFF7D0}"/>
                </a:ext>
              </a:extLst>
            </p:cNvPr>
            <p:cNvSpPr/>
            <p:nvPr/>
          </p:nvSpPr>
          <p:spPr>
            <a:xfrm rot="10800000">
              <a:off x="5373663" y="3037140"/>
              <a:ext cx="33511" cy="33511"/>
            </a:xfrm>
            <a:custGeom>
              <a:avLst/>
              <a:gdLst>
                <a:gd name="connsiteX0" fmla="*/ 0 w 33511"/>
                <a:gd name="connsiteY0" fmla="*/ 0 h 33511"/>
                <a:gd name="connsiteX1" fmla="*/ 46916 w 33511"/>
                <a:gd name="connsiteY1" fmla="*/ 0 h 33511"/>
                <a:gd name="connsiteX2" fmla="*/ 46916 w 33511"/>
                <a:gd name="connsiteY2" fmla="*/ 46916 h 33511"/>
                <a:gd name="connsiteX3" fmla="*/ 0 w 33511"/>
                <a:gd name="connsiteY3" fmla="*/ 46916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6916" y="0"/>
                  </a:lnTo>
                  <a:lnTo>
                    <a:pt x="46916" y="46916"/>
                  </a:lnTo>
                  <a:lnTo>
                    <a:pt x="0" y="46916"/>
                  </a:lnTo>
                  <a:close/>
                </a:path>
              </a:pathLst>
            </a:custGeom>
            <a:grpFill/>
            <a:ln w="16755" cap="flat">
              <a:noFill/>
              <a:prstDash val="solid"/>
              <a:miter/>
            </a:ln>
          </p:spPr>
          <p:txBody>
            <a:bodyPr rtlCol="0" anchor="ctr"/>
            <a:lstStyle/>
            <a:p>
              <a:endParaRPr lang="en-US" sz="2400"/>
            </a:p>
          </p:txBody>
        </p:sp>
        <p:sp>
          <p:nvSpPr>
            <p:cNvPr id="340" name="Freeform: Shape 339">
              <a:extLst>
                <a:ext uri="{FF2B5EF4-FFF2-40B4-BE49-F238E27FC236}">
                  <a16:creationId xmlns:a16="http://schemas.microsoft.com/office/drawing/2014/main" id="{6A1C7228-3951-468F-8745-2A0049C7DC16}"/>
                </a:ext>
              </a:extLst>
            </p:cNvPr>
            <p:cNvSpPr/>
            <p:nvPr/>
          </p:nvSpPr>
          <p:spPr>
            <a:xfrm rot="10800000">
              <a:off x="5335124" y="3183753"/>
              <a:ext cx="33511" cy="33511"/>
            </a:xfrm>
            <a:custGeom>
              <a:avLst/>
              <a:gdLst>
                <a:gd name="connsiteX0" fmla="*/ 0 w 33511"/>
                <a:gd name="connsiteY0" fmla="*/ 0 h 33511"/>
                <a:gd name="connsiteX1" fmla="*/ 46916 w 33511"/>
                <a:gd name="connsiteY1" fmla="*/ 0 h 33511"/>
                <a:gd name="connsiteX2" fmla="*/ 46916 w 33511"/>
                <a:gd name="connsiteY2" fmla="*/ 46916 h 33511"/>
                <a:gd name="connsiteX3" fmla="*/ 0 w 33511"/>
                <a:gd name="connsiteY3" fmla="*/ 46916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6916" y="0"/>
                  </a:lnTo>
                  <a:lnTo>
                    <a:pt x="46916" y="46916"/>
                  </a:lnTo>
                  <a:lnTo>
                    <a:pt x="0" y="46916"/>
                  </a:lnTo>
                  <a:close/>
                </a:path>
              </a:pathLst>
            </a:custGeom>
            <a:grpFill/>
            <a:ln w="16755" cap="flat">
              <a:noFill/>
              <a:prstDash val="solid"/>
              <a:miter/>
            </a:ln>
          </p:spPr>
          <p:txBody>
            <a:bodyPr rtlCol="0" anchor="ctr"/>
            <a:lstStyle/>
            <a:p>
              <a:endParaRPr lang="en-US" sz="2400"/>
            </a:p>
          </p:txBody>
        </p:sp>
        <p:sp>
          <p:nvSpPr>
            <p:cNvPr id="341" name="Freeform: Shape 340">
              <a:extLst>
                <a:ext uri="{FF2B5EF4-FFF2-40B4-BE49-F238E27FC236}">
                  <a16:creationId xmlns:a16="http://schemas.microsoft.com/office/drawing/2014/main" id="{48C61DFC-F0BA-4BED-BDDB-2D39D1C603C7}"/>
                </a:ext>
              </a:extLst>
            </p:cNvPr>
            <p:cNvSpPr/>
            <p:nvPr/>
          </p:nvSpPr>
          <p:spPr>
            <a:xfrm rot="10800000">
              <a:off x="5262571" y="3302215"/>
              <a:ext cx="83779" cy="83779"/>
            </a:xfrm>
            <a:custGeom>
              <a:avLst/>
              <a:gdLst>
                <a:gd name="connsiteX0" fmla="*/ 0 w 83778"/>
                <a:gd name="connsiteY0" fmla="*/ 0 h 83778"/>
                <a:gd name="connsiteX1" fmla="*/ 96010 w 83778"/>
                <a:gd name="connsiteY1" fmla="*/ 0 h 83778"/>
                <a:gd name="connsiteX2" fmla="*/ 96010 w 83778"/>
                <a:gd name="connsiteY2" fmla="*/ 96010 h 83778"/>
                <a:gd name="connsiteX3" fmla="*/ 0 w 83778"/>
                <a:gd name="connsiteY3" fmla="*/ 96010 h 83778"/>
              </a:gdLst>
              <a:ahLst/>
              <a:cxnLst>
                <a:cxn ang="0">
                  <a:pos x="connsiteX0" y="connsiteY0"/>
                </a:cxn>
                <a:cxn ang="0">
                  <a:pos x="connsiteX1" y="connsiteY1"/>
                </a:cxn>
                <a:cxn ang="0">
                  <a:pos x="connsiteX2" y="connsiteY2"/>
                </a:cxn>
                <a:cxn ang="0">
                  <a:pos x="connsiteX3" y="connsiteY3"/>
                </a:cxn>
              </a:cxnLst>
              <a:rect l="l" t="t" r="r" b="b"/>
              <a:pathLst>
                <a:path w="83778" h="83778">
                  <a:moveTo>
                    <a:pt x="0" y="0"/>
                  </a:moveTo>
                  <a:lnTo>
                    <a:pt x="96010" y="0"/>
                  </a:lnTo>
                  <a:lnTo>
                    <a:pt x="96010" y="96010"/>
                  </a:lnTo>
                  <a:lnTo>
                    <a:pt x="0" y="96010"/>
                  </a:lnTo>
                  <a:close/>
                </a:path>
              </a:pathLst>
            </a:custGeom>
            <a:grpFill/>
            <a:ln w="16755" cap="flat">
              <a:noFill/>
              <a:prstDash val="solid"/>
              <a:miter/>
            </a:ln>
          </p:spPr>
          <p:txBody>
            <a:bodyPr rtlCol="0" anchor="ctr"/>
            <a:lstStyle/>
            <a:p>
              <a:endParaRPr lang="en-US" sz="2400"/>
            </a:p>
          </p:txBody>
        </p:sp>
        <p:sp>
          <p:nvSpPr>
            <p:cNvPr id="342" name="Freeform: Shape 341">
              <a:extLst>
                <a:ext uri="{FF2B5EF4-FFF2-40B4-BE49-F238E27FC236}">
                  <a16:creationId xmlns:a16="http://schemas.microsoft.com/office/drawing/2014/main" id="{9D5152EB-7569-461E-A254-F4A07D6F5637}"/>
                </a:ext>
              </a:extLst>
            </p:cNvPr>
            <p:cNvSpPr/>
            <p:nvPr/>
          </p:nvSpPr>
          <p:spPr>
            <a:xfrm rot="10800000">
              <a:off x="5209288" y="3445141"/>
              <a:ext cx="83779" cy="83779"/>
            </a:xfrm>
            <a:custGeom>
              <a:avLst/>
              <a:gdLst>
                <a:gd name="connsiteX0" fmla="*/ 0 w 83778"/>
                <a:gd name="connsiteY0" fmla="*/ 0 h 83778"/>
                <a:gd name="connsiteX1" fmla="*/ 99362 w 83778"/>
                <a:gd name="connsiteY1" fmla="*/ 0 h 83778"/>
                <a:gd name="connsiteX2" fmla="*/ 99362 w 83778"/>
                <a:gd name="connsiteY2" fmla="*/ 99361 h 83778"/>
                <a:gd name="connsiteX3" fmla="*/ 0 w 83778"/>
                <a:gd name="connsiteY3" fmla="*/ 99361 h 83778"/>
              </a:gdLst>
              <a:ahLst/>
              <a:cxnLst>
                <a:cxn ang="0">
                  <a:pos x="connsiteX0" y="connsiteY0"/>
                </a:cxn>
                <a:cxn ang="0">
                  <a:pos x="connsiteX1" y="connsiteY1"/>
                </a:cxn>
                <a:cxn ang="0">
                  <a:pos x="connsiteX2" y="connsiteY2"/>
                </a:cxn>
                <a:cxn ang="0">
                  <a:pos x="connsiteX3" y="connsiteY3"/>
                </a:cxn>
              </a:cxnLst>
              <a:rect l="l" t="t" r="r" b="b"/>
              <a:pathLst>
                <a:path w="83778" h="83778">
                  <a:moveTo>
                    <a:pt x="0" y="0"/>
                  </a:moveTo>
                  <a:lnTo>
                    <a:pt x="99362" y="0"/>
                  </a:lnTo>
                  <a:lnTo>
                    <a:pt x="99362" y="99361"/>
                  </a:lnTo>
                  <a:lnTo>
                    <a:pt x="0" y="99361"/>
                  </a:lnTo>
                  <a:close/>
                </a:path>
              </a:pathLst>
            </a:custGeom>
            <a:grpFill/>
            <a:ln w="16755" cap="flat">
              <a:noFill/>
              <a:prstDash val="solid"/>
              <a:miter/>
            </a:ln>
          </p:spPr>
          <p:txBody>
            <a:bodyPr rtlCol="0" anchor="ctr"/>
            <a:lstStyle/>
            <a:p>
              <a:endParaRPr lang="en-US" sz="2400"/>
            </a:p>
          </p:txBody>
        </p:sp>
        <p:sp>
          <p:nvSpPr>
            <p:cNvPr id="343" name="Freeform: Shape 342">
              <a:extLst>
                <a:ext uri="{FF2B5EF4-FFF2-40B4-BE49-F238E27FC236}">
                  <a16:creationId xmlns:a16="http://schemas.microsoft.com/office/drawing/2014/main" id="{5ACBE138-FDCC-4F2E-A9FE-39D5B2BB6E5B}"/>
                </a:ext>
              </a:extLst>
            </p:cNvPr>
            <p:cNvSpPr/>
            <p:nvPr/>
          </p:nvSpPr>
          <p:spPr>
            <a:xfrm rot="10800000">
              <a:off x="5144611" y="3581365"/>
              <a:ext cx="83779" cy="83779"/>
            </a:xfrm>
            <a:custGeom>
              <a:avLst/>
              <a:gdLst>
                <a:gd name="connsiteX0" fmla="*/ 0 w 83778"/>
                <a:gd name="connsiteY0" fmla="*/ 0 h 83778"/>
                <a:gd name="connsiteX1" fmla="*/ 96010 w 83778"/>
                <a:gd name="connsiteY1" fmla="*/ 0 h 83778"/>
                <a:gd name="connsiteX2" fmla="*/ 96010 w 83778"/>
                <a:gd name="connsiteY2" fmla="*/ 96010 h 83778"/>
                <a:gd name="connsiteX3" fmla="*/ 0 w 83778"/>
                <a:gd name="connsiteY3" fmla="*/ 96010 h 83778"/>
              </a:gdLst>
              <a:ahLst/>
              <a:cxnLst>
                <a:cxn ang="0">
                  <a:pos x="connsiteX0" y="connsiteY0"/>
                </a:cxn>
                <a:cxn ang="0">
                  <a:pos x="connsiteX1" y="connsiteY1"/>
                </a:cxn>
                <a:cxn ang="0">
                  <a:pos x="connsiteX2" y="connsiteY2"/>
                </a:cxn>
                <a:cxn ang="0">
                  <a:pos x="connsiteX3" y="connsiteY3"/>
                </a:cxn>
              </a:cxnLst>
              <a:rect l="l" t="t" r="r" b="b"/>
              <a:pathLst>
                <a:path w="83778" h="83778">
                  <a:moveTo>
                    <a:pt x="0" y="0"/>
                  </a:moveTo>
                  <a:lnTo>
                    <a:pt x="96010" y="0"/>
                  </a:lnTo>
                  <a:lnTo>
                    <a:pt x="96010" y="96010"/>
                  </a:lnTo>
                  <a:lnTo>
                    <a:pt x="0" y="96010"/>
                  </a:lnTo>
                  <a:close/>
                </a:path>
              </a:pathLst>
            </a:custGeom>
            <a:grpFill/>
            <a:ln w="16755" cap="flat">
              <a:noFill/>
              <a:prstDash val="solid"/>
              <a:miter/>
            </a:ln>
          </p:spPr>
          <p:txBody>
            <a:bodyPr rtlCol="0" anchor="ctr"/>
            <a:lstStyle/>
            <a:p>
              <a:endParaRPr lang="en-US" sz="2400"/>
            </a:p>
          </p:txBody>
        </p:sp>
        <p:sp>
          <p:nvSpPr>
            <p:cNvPr id="344" name="Freeform: Shape 343">
              <a:extLst>
                <a:ext uri="{FF2B5EF4-FFF2-40B4-BE49-F238E27FC236}">
                  <a16:creationId xmlns:a16="http://schemas.microsoft.com/office/drawing/2014/main" id="{86878E19-CD4C-4CDE-B668-02CC2A8E46FB}"/>
                </a:ext>
              </a:extLst>
            </p:cNvPr>
            <p:cNvSpPr/>
            <p:nvPr/>
          </p:nvSpPr>
          <p:spPr>
            <a:xfrm rot="10800000">
              <a:off x="5077253" y="3718595"/>
              <a:ext cx="67023" cy="67023"/>
            </a:xfrm>
            <a:custGeom>
              <a:avLst/>
              <a:gdLst>
                <a:gd name="connsiteX0" fmla="*/ 0 w 67022"/>
                <a:gd name="connsiteY0" fmla="*/ 0 h 67022"/>
                <a:gd name="connsiteX1" fmla="*/ 69034 w 67022"/>
                <a:gd name="connsiteY1" fmla="*/ 0 h 67022"/>
                <a:gd name="connsiteX2" fmla="*/ 69034 w 67022"/>
                <a:gd name="connsiteY2" fmla="*/ 69034 h 67022"/>
                <a:gd name="connsiteX3" fmla="*/ 0 w 67022"/>
                <a:gd name="connsiteY3" fmla="*/ 69034 h 67022"/>
              </a:gdLst>
              <a:ahLst/>
              <a:cxnLst>
                <a:cxn ang="0">
                  <a:pos x="connsiteX0" y="connsiteY0"/>
                </a:cxn>
                <a:cxn ang="0">
                  <a:pos x="connsiteX1" y="connsiteY1"/>
                </a:cxn>
                <a:cxn ang="0">
                  <a:pos x="connsiteX2" y="connsiteY2"/>
                </a:cxn>
                <a:cxn ang="0">
                  <a:pos x="connsiteX3" y="connsiteY3"/>
                </a:cxn>
              </a:cxnLst>
              <a:rect l="l" t="t" r="r" b="b"/>
              <a:pathLst>
                <a:path w="67022" h="67022">
                  <a:moveTo>
                    <a:pt x="0" y="0"/>
                  </a:moveTo>
                  <a:lnTo>
                    <a:pt x="69034" y="0"/>
                  </a:lnTo>
                  <a:lnTo>
                    <a:pt x="69034" y="69034"/>
                  </a:lnTo>
                  <a:lnTo>
                    <a:pt x="0" y="69034"/>
                  </a:lnTo>
                  <a:close/>
                </a:path>
              </a:pathLst>
            </a:custGeom>
            <a:grpFill/>
            <a:ln w="16755" cap="flat">
              <a:noFill/>
              <a:prstDash val="solid"/>
              <a:miter/>
            </a:ln>
          </p:spPr>
          <p:txBody>
            <a:bodyPr rtlCol="0" anchor="ctr"/>
            <a:lstStyle/>
            <a:p>
              <a:endParaRPr lang="en-US" sz="2400"/>
            </a:p>
          </p:txBody>
        </p:sp>
        <p:sp>
          <p:nvSpPr>
            <p:cNvPr id="345" name="Freeform: Shape 344">
              <a:extLst>
                <a:ext uri="{FF2B5EF4-FFF2-40B4-BE49-F238E27FC236}">
                  <a16:creationId xmlns:a16="http://schemas.microsoft.com/office/drawing/2014/main" id="{3085F04C-B97C-425D-A225-DAA6A138231A}"/>
                </a:ext>
              </a:extLst>
            </p:cNvPr>
            <p:cNvSpPr/>
            <p:nvPr/>
          </p:nvSpPr>
          <p:spPr>
            <a:xfrm rot="10800000">
              <a:off x="5438674" y="1614411"/>
              <a:ext cx="16756" cy="16756"/>
            </a:xfrm>
            <a:custGeom>
              <a:avLst/>
              <a:gdLst>
                <a:gd name="connsiteX0" fmla="*/ 0 w 0"/>
                <a:gd name="connsiteY0" fmla="*/ 0 h 0"/>
                <a:gd name="connsiteX1" fmla="*/ 12734 w 0"/>
                <a:gd name="connsiteY1" fmla="*/ 0 h 0"/>
                <a:gd name="connsiteX2" fmla="*/ 12734 w 0"/>
                <a:gd name="connsiteY2" fmla="*/ 12735 h 0"/>
                <a:gd name="connsiteX3" fmla="*/ 0 w 0"/>
                <a:gd name="connsiteY3" fmla="*/ 12735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734" y="0"/>
                  </a:lnTo>
                  <a:lnTo>
                    <a:pt x="12734" y="12735"/>
                  </a:lnTo>
                  <a:lnTo>
                    <a:pt x="0" y="12735"/>
                  </a:lnTo>
                  <a:close/>
                </a:path>
              </a:pathLst>
            </a:custGeom>
            <a:grpFill/>
            <a:ln w="16755" cap="flat">
              <a:noFill/>
              <a:prstDash val="solid"/>
              <a:miter/>
            </a:ln>
          </p:spPr>
          <p:txBody>
            <a:bodyPr rtlCol="0" anchor="ctr"/>
            <a:lstStyle/>
            <a:p>
              <a:endParaRPr lang="en-US" sz="2400"/>
            </a:p>
          </p:txBody>
        </p:sp>
        <p:sp>
          <p:nvSpPr>
            <p:cNvPr id="346" name="Freeform: Shape 345">
              <a:extLst>
                <a:ext uri="{FF2B5EF4-FFF2-40B4-BE49-F238E27FC236}">
                  <a16:creationId xmlns:a16="http://schemas.microsoft.com/office/drawing/2014/main" id="{CD7E6DBD-2F20-4934-B050-B622A96C9CFB}"/>
                </a:ext>
              </a:extLst>
            </p:cNvPr>
            <p:cNvSpPr/>
            <p:nvPr/>
          </p:nvSpPr>
          <p:spPr>
            <a:xfrm rot="10800000">
              <a:off x="5465819" y="1746614"/>
              <a:ext cx="50267" cy="50267"/>
            </a:xfrm>
            <a:custGeom>
              <a:avLst/>
              <a:gdLst>
                <a:gd name="connsiteX0" fmla="*/ 0 w 50267"/>
                <a:gd name="connsiteY0" fmla="*/ 0 h 50267"/>
                <a:gd name="connsiteX1" fmla="*/ 52445 w 50267"/>
                <a:gd name="connsiteY1" fmla="*/ 0 h 50267"/>
                <a:gd name="connsiteX2" fmla="*/ 52445 w 50267"/>
                <a:gd name="connsiteY2" fmla="*/ 52445 h 50267"/>
                <a:gd name="connsiteX3" fmla="*/ 0 w 50267"/>
                <a:gd name="connsiteY3" fmla="*/ 52445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445" y="0"/>
                  </a:lnTo>
                  <a:lnTo>
                    <a:pt x="52445" y="52445"/>
                  </a:lnTo>
                  <a:lnTo>
                    <a:pt x="0" y="52445"/>
                  </a:lnTo>
                  <a:close/>
                </a:path>
              </a:pathLst>
            </a:custGeom>
            <a:grpFill/>
            <a:ln w="16755" cap="flat">
              <a:noFill/>
              <a:prstDash val="solid"/>
              <a:miter/>
            </a:ln>
          </p:spPr>
          <p:txBody>
            <a:bodyPr rtlCol="0" anchor="ctr"/>
            <a:lstStyle/>
            <a:p>
              <a:endParaRPr lang="en-US" sz="2400"/>
            </a:p>
          </p:txBody>
        </p:sp>
        <p:sp>
          <p:nvSpPr>
            <p:cNvPr id="347" name="Freeform: Shape 346">
              <a:extLst>
                <a:ext uri="{FF2B5EF4-FFF2-40B4-BE49-F238E27FC236}">
                  <a16:creationId xmlns:a16="http://schemas.microsoft.com/office/drawing/2014/main" id="{83F1D128-B1F9-49E5-9A9A-11E9D18D02F2}"/>
                </a:ext>
              </a:extLst>
            </p:cNvPr>
            <p:cNvSpPr/>
            <p:nvPr/>
          </p:nvSpPr>
          <p:spPr>
            <a:xfrm rot="10800000">
              <a:off x="5498828" y="1894734"/>
              <a:ext cx="50267" cy="50267"/>
            </a:xfrm>
            <a:custGeom>
              <a:avLst/>
              <a:gdLst>
                <a:gd name="connsiteX0" fmla="*/ 0 w 50267"/>
                <a:gd name="connsiteY0" fmla="*/ 0 h 50267"/>
                <a:gd name="connsiteX1" fmla="*/ 52445 w 50267"/>
                <a:gd name="connsiteY1" fmla="*/ 0 h 50267"/>
                <a:gd name="connsiteX2" fmla="*/ 52445 w 50267"/>
                <a:gd name="connsiteY2" fmla="*/ 52445 h 50267"/>
                <a:gd name="connsiteX3" fmla="*/ 0 w 50267"/>
                <a:gd name="connsiteY3" fmla="*/ 52445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445" y="0"/>
                  </a:lnTo>
                  <a:lnTo>
                    <a:pt x="52445" y="52445"/>
                  </a:lnTo>
                  <a:lnTo>
                    <a:pt x="0" y="52445"/>
                  </a:lnTo>
                  <a:close/>
                </a:path>
              </a:pathLst>
            </a:custGeom>
            <a:grpFill/>
            <a:ln w="16755" cap="flat">
              <a:noFill/>
              <a:prstDash val="solid"/>
              <a:miter/>
            </a:ln>
          </p:spPr>
          <p:txBody>
            <a:bodyPr rtlCol="0" anchor="ctr"/>
            <a:lstStyle/>
            <a:p>
              <a:endParaRPr lang="en-US" sz="2400"/>
            </a:p>
          </p:txBody>
        </p:sp>
        <p:sp>
          <p:nvSpPr>
            <p:cNvPr id="348" name="Freeform: Shape 347">
              <a:extLst>
                <a:ext uri="{FF2B5EF4-FFF2-40B4-BE49-F238E27FC236}">
                  <a16:creationId xmlns:a16="http://schemas.microsoft.com/office/drawing/2014/main" id="{8BF1B9FA-3B28-4199-8A10-724F22F3F269}"/>
                </a:ext>
              </a:extLst>
            </p:cNvPr>
            <p:cNvSpPr/>
            <p:nvPr/>
          </p:nvSpPr>
          <p:spPr>
            <a:xfrm rot="10800000">
              <a:off x="5537198" y="2057935"/>
              <a:ext cx="16756" cy="16756"/>
            </a:xfrm>
            <a:custGeom>
              <a:avLst/>
              <a:gdLst>
                <a:gd name="connsiteX0" fmla="*/ 0 w 0"/>
                <a:gd name="connsiteY0" fmla="*/ 0 h 0"/>
                <a:gd name="connsiteX1" fmla="*/ 12734 w 0"/>
                <a:gd name="connsiteY1" fmla="*/ 0 h 0"/>
                <a:gd name="connsiteX2" fmla="*/ 12734 w 0"/>
                <a:gd name="connsiteY2" fmla="*/ 12734 h 0"/>
                <a:gd name="connsiteX3" fmla="*/ 0 w 0"/>
                <a:gd name="connsiteY3" fmla="*/ 12734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734" y="0"/>
                  </a:lnTo>
                  <a:lnTo>
                    <a:pt x="12734" y="12734"/>
                  </a:lnTo>
                  <a:lnTo>
                    <a:pt x="0" y="12734"/>
                  </a:lnTo>
                  <a:close/>
                </a:path>
              </a:pathLst>
            </a:custGeom>
            <a:grpFill/>
            <a:ln w="16755" cap="flat">
              <a:noFill/>
              <a:prstDash val="solid"/>
              <a:miter/>
            </a:ln>
          </p:spPr>
          <p:txBody>
            <a:bodyPr rtlCol="0" anchor="ctr"/>
            <a:lstStyle/>
            <a:p>
              <a:endParaRPr lang="en-US" sz="2400"/>
            </a:p>
          </p:txBody>
        </p:sp>
        <p:sp>
          <p:nvSpPr>
            <p:cNvPr id="349" name="Freeform: Shape 348">
              <a:extLst>
                <a:ext uri="{FF2B5EF4-FFF2-40B4-BE49-F238E27FC236}">
                  <a16:creationId xmlns:a16="http://schemas.microsoft.com/office/drawing/2014/main" id="{B4B72493-EFAA-4DA1-BDBB-6E7914069418}"/>
                </a:ext>
              </a:extLst>
            </p:cNvPr>
            <p:cNvSpPr/>
            <p:nvPr/>
          </p:nvSpPr>
          <p:spPr>
            <a:xfrm rot="10800000">
              <a:off x="5553618" y="2208569"/>
              <a:ext cx="16756" cy="16756"/>
            </a:xfrm>
            <a:custGeom>
              <a:avLst/>
              <a:gdLst>
                <a:gd name="connsiteX0" fmla="*/ 0 w 0"/>
                <a:gd name="connsiteY0" fmla="*/ 0 h 0"/>
                <a:gd name="connsiteX1" fmla="*/ 12734 w 0"/>
                <a:gd name="connsiteY1" fmla="*/ 0 h 0"/>
                <a:gd name="connsiteX2" fmla="*/ 12734 w 0"/>
                <a:gd name="connsiteY2" fmla="*/ 12734 h 0"/>
                <a:gd name="connsiteX3" fmla="*/ 0 w 0"/>
                <a:gd name="connsiteY3" fmla="*/ 12734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734" y="0"/>
                  </a:lnTo>
                  <a:lnTo>
                    <a:pt x="12734" y="12734"/>
                  </a:lnTo>
                  <a:lnTo>
                    <a:pt x="0" y="12734"/>
                  </a:lnTo>
                  <a:close/>
                </a:path>
              </a:pathLst>
            </a:custGeom>
            <a:grpFill/>
            <a:ln w="16755" cap="flat">
              <a:noFill/>
              <a:prstDash val="solid"/>
              <a:miter/>
            </a:ln>
          </p:spPr>
          <p:txBody>
            <a:bodyPr rtlCol="0" anchor="ctr"/>
            <a:lstStyle/>
            <a:p>
              <a:endParaRPr lang="en-US" sz="2400"/>
            </a:p>
          </p:txBody>
        </p:sp>
        <p:sp>
          <p:nvSpPr>
            <p:cNvPr id="350" name="Freeform: Shape 349">
              <a:extLst>
                <a:ext uri="{FF2B5EF4-FFF2-40B4-BE49-F238E27FC236}">
                  <a16:creationId xmlns:a16="http://schemas.microsoft.com/office/drawing/2014/main" id="{D9015620-0319-47AB-BEED-E5C7E895DF50}"/>
                </a:ext>
              </a:extLst>
            </p:cNvPr>
            <p:cNvSpPr/>
            <p:nvPr/>
          </p:nvSpPr>
          <p:spPr>
            <a:xfrm rot="10800000">
              <a:off x="5561996" y="2359873"/>
              <a:ext cx="16756" cy="16756"/>
            </a:xfrm>
            <a:custGeom>
              <a:avLst/>
              <a:gdLst>
                <a:gd name="connsiteX0" fmla="*/ 0 w 0"/>
                <a:gd name="connsiteY0" fmla="*/ 0 h 0"/>
                <a:gd name="connsiteX1" fmla="*/ 12734 w 0"/>
                <a:gd name="connsiteY1" fmla="*/ 0 h 0"/>
                <a:gd name="connsiteX2" fmla="*/ 12734 w 0"/>
                <a:gd name="connsiteY2" fmla="*/ 12734 h 0"/>
                <a:gd name="connsiteX3" fmla="*/ 0 w 0"/>
                <a:gd name="connsiteY3" fmla="*/ 12734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734" y="0"/>
                  </a:lnTo>
                  <a:lnTo>
                    <a:pt x="12734" y="12734"/>
                  </a:lnTo>
                  <a:lnTo>
                    <a:pt x="0" y="12734"/>
                  </a:lnTo>
                  <a:close/>
                </a:path>
              </a:pathLst>
            </a:custGeom>
            <a:grpFill/>
            <a:ln w="16755" cap="flat">
              <a:noFill/>
              <a:prstDash val="solid"/>
              <a:miter/>
            </a:ln>
          </p:spPr>
          <p:txBody>
            <a:bodyPr rtlCol="0" anchor="ctr"/>
            <a:lstStyle/>
            <a:p>
              <a:endParaRPr lang="en-US" sz="2400"/>
            </a:p>
          </p:txBody>
        </p:sp>
        <p:sp>
          <p:nvSpPr>
            <p:cNvPr id="351" name="Freeform: Shape 350">
              <a:extLst>
                <a:ext uri="{FF2B5EF4-FFF2-40B4-BE49-F238E27FC236}">
                  <a16:creationId xmlns:a16="http://schemas.microsoft.com/office/drawing/2014/main" id="{60E3E2A7-98BF-4CA2-B3E6-124663DB5EB6}"/>
                </a:ext>
              </a:extLst>
            </p:cNvPr>
            <p:cNvSpPr/>
            <p:nvPr/>
          </p:nvSpPr>
          <p:spPr>
            <a:xfrm rot="10800000">
              <a:off x="5561996" y="2511512"/>
              <a:ext cx="16756" cy="16756"/>
            </a:xfrm>
            <a:custGeom>
              <a:avLst/>
              <a:gdLst>
                <a:gd name="connsiteX0" fmla="*/ 0 w 0"/>
                <a:gd name="connsiteY0" fmla="*/ 0 h 0"/>
                <a:gd name="connsiteX1" fmla="*/ 12734 w 0"/>
                <a:gd name="connsiteY1" fmla="*/ 0 h 0"/>
                <a:gd name="connsiteX2" fmla="*/ 12734 w 0"/>
                <a:gd name="connsiteY2" fmla="*/ 12734 h 0"/>
                <a:gd name="connsiteX3" fmla="*/ 0 w 0"/>
                <a:gd name="connsiteY3" fmla="*/ 12734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734" y="0"/>
                  </a:lnTo>
                  <a:lnTo>
                    <a:pt x="12734" y="12734"/>
                  </a:lnTo>
                  <a:lnTo>
                    <a:pt x="0" y="12734"/>
                  </a:lnTo>
                  <a:close/>
                </a:path>
              </a:pathLst>
            </a:custGeom>
            <a:grpFill/>
            <a:ln w="16755" cap="flat">
              <a:noFill/>
              <a:prstDash val="solid"/>
              <a:miter/>
            </a:ln>
          </p:spPr>
          <p:txBody>
            <a:bodyPr rtlCol="0" anchor="ctr"/>
            <a:lstStyle/>
            <a:p>
              <a:endParaRPr lang="en-US" sz="2400"/>
            </a:p>
          </p:txBody>
        </p:sp>
        <p:sp>
          <p:nvSpPr>
            <p:cNvPr id="352" name="Freeform: Shape 351">
              <a:extLst>
                <a:ext uri="{FF2B5EF4-FFF2-40B4-BE49-F238E27FC236}">
                  <a16:creationId xmlns:a16="http://schemas.microsoft.com/office/drawing/2014/main" id="{F3E27E56-87AE-4B1E-91F8-3B94FD97ED37}"/>
                </a:ext>
              </a:extLst>
            </p:cNvPr>
            <p:cNvSpPr/>
            <p:nvPr/>
          </p:nvSpPr>
          <p:spPr>
            <a:xfrm rot="10800000">
              <a:off x="5553618" y="2662816"/>
              <a:ext cx="16756" cy="16756"/>
            </a:xfrm>
            <a:custGeom>
              <a:avLst/>
              <a:gdLst>
                <a:gd name="connsiteX0" fmla="*/ 0 w 0"/>
                <a:gd name="connsiteY0" fmla="*/ 0 h 0"/>
                <a:gd name="connsiteX1" fmla="*/ 12734 w 0"/>
                <a:gd name="connsiteY1" fmla="*/ 0 h 0"/>
                <a:gd name="connsiteX2" fmla="*/ 12734 w 0"/>
                <a:gd name="connsiteY2" fmla="*/ 12734 h 0"/>
                <a:gd name="connsiteX3" fmla="*/ 0 w 0"/>
                <a:gd name="connsiteY3" fmla="*/ 12734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734" y="0"/>
                  </a:lnTo>
                  <a:lnTo>
                    <a:pt x="12734" y="12734"/>
                  </a:lnTo>
                  <a:lnTo>
                    <a:pt x="0" y="12734"/>
                  </a:lnTo>
                  <a:close/>
                </a:path>
              </a:pathLst>
            </a:custGeom>
            <a:grpFill/>
            <a:ln w="16755" cap="flat">
              <a:noFill/>
              <a:prstDash val="solid"/>
              <a:miter/>
            </a:ln>
          </p:spPr>
          <p:txBody>
            <a:bodyPr rtlCol="0" anchor="ctr"/>
            <a:lstStyle/>
            <a:p>
              <a:endParaRPr lang="en-US" sz="2400"/>
            </a:p>
          </p:txBody>
        </p:sp>
        <p:sp>
          <p:nvSpPr>
            <p:cNvPr id="353" name="Freeform: Shape 352">
              <a:extLst>
                <a:ext uri="{FF2B5EF4-FFF2-40B4-BE49-F238E27FC236}">
                  <a16:creationId xmlns:a16="http://schemas.microsoft.com/office/drawing/2014/main" id="{F1576754-C05E-4BA0-9A6F-323EBB4854D9}"/>
                </a:ext>
              </a:extLst>
            </p:cNvPr>
            <p:cNvSpPr/>
            <p:nvPr/>
          </p:nvSpPr>
          <p:spPr>
            <a:xfrm rot="10800000">
              <a:off x="5537198" y="2813450"/>
              <a:ext cx="16756" cy="16756"/>
            </a:xfrm>
            <a:custGeom>
              <a:avLst/>
              <a:gdLst>
                <a:gd name="connsiteX0" fmla="*/ 0 w 0"/>
                <a:gd name="connsiteY0" fmla="*/ 0 h 0"/>
                <a:gd name="connsiteX1" fmla="*/ 12734 w 0"/>
                <a:gd name="connsiteY1" fmla="*/ 0 h 0"/>
                <a:gd name="connsiteX2" fmla="*/ 12734 w 0"/>
                <a:gd name="connsiteY2" fmla="*/ 12734 h 0"/>
                <a:gd name="connsiteX3" fmla="*/ 0 w 0"/>
                <a:gd name="connsiteY3" fmla="*/ 12734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734" y="0"/>
                  </a:lnTo>
                  <a:lnTo>
                    <a:pt x="12734" y="12734"/>
                  </a:lnTo>
                  <a:lnTo>
                    <a:pt x="0" y="12734"/>
                  </a:lnTo>
                  <a:close/>
                </a:path>
              </a:pathLst>
            </a:custGeom>
            <a:grpFill/>
            <a:ln w="16755" cap="flat">
              <a:noFill/>
              <a:prstDash val="solid"/>
              <a:miter/>
            </a:ln>
          </p:spPr>
          <p:txBody>
            <a:bodyPr rtlCol="0" anchor="ctr"/>
            <a:lstStyle/>
            <a:p>
              <a:endParaRPr lang="en-US" sz="2400"/>
            </a:p>
          </p:txBody>
        </p:sp>
        <p:sp>
          <p:nvSpPr>
            <p:cNvPr id="354" name="Freeform: Shape 353">
              <a:extLst>
                <a:ext uri="{FF2B5EF4-FFF2-40B4-BE49-F238E27FC236}">
                  <a16:creationId xmlns:a16="http://schemas.microsoft.com/office/drawing/2014/main" id="{76827D71-A0A6-4ED4-B642-B166CAE5BFB8}"/>
                </a:ext>
              </a:extLst>
            </p:cNvPr>
            <p:cNvSpPr/>
            <p:nvPr/>
          </p:nvSpPr>
          <p:spPr>
            <a:xfrm rot="10800000">
              <a:off x="5512399" y="2963079"/>
              <a:ext cx="16756" cy="16756"/>
            </a:xfrm>
            <a:custGeom>
              <a:avLst/>
              <a:gdLst>
                <a:gd name="connsiteX0" fmla="*/ 0 w 0"/>
                <a:gd name="connsiteY0" fmla="*/ 0 h 0"/>
                <a:gd name="connsiteX1" fmla="*/ 12734 w 0"/>
                <a:gd name="connsiteY1" fmla="*/ 0 h 0"/>
                <a:gd name="connsiteX2" fmla="*/ 12734 w 0"/>
                <a:gd name="connsiteY2" fmla="*/ 12734 h 0"/>
                <a:gd name="connsiteX3" fmla="*/ 0 w 0"/>
                <a:gd name="connsiteY3" fmla="*/ 12734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734" y="0"/>
                  </a:lnTo>
                  <a:lnTo>
                    <a:pt x="12734" y="12734"/>
                  </a:lnTo>
                  <a:lnTo>
                    <a:pt x="0" y="12734"/>
                  </a:lnTo>
                  <a:close/>
                </a:path>
              </a:pathLst>
            </a:custGeom>
            <a:grpFill/>
            <a:ln w="16755" cap="flat">
              <a:noFill/>
              <a:prstDash val="solid"/>
              <a:miter/>
            </a:ln>
          </p:spPr>
          <p:txBody>
            <a:bodyPr rtlCol="0" anchor="ctr"/>
            <a:lstStyle/>
            <a:p>
              <a:endParaRPr lang="en-US" sz="2400"/>
            </a:p>
          </p:txBody>
        </p:sp>
        <p:sp>
          <p:nvSpPr>
            <p:cNvPr id="355" name="Freeform: Shape 354">
              <a:extLst>
                <a:ext uri="{FF2B5EF4-FFF2-40B4-BE49-F238E27FC236}">
                  <a16:creationId xmlns:a16="http://schemas.microsoft.com/office/drawing/2014/main" id="{8E769FEF-DF20-4CD2-8AAE-29F83B0EE715}"/>
                </a:ext>
              </a:extLst>
            </p:cNvPr>
            <p:cNvSpPr/>
            <p:nvPr/>
          </p:nvSpPr>
          <p:spPr>
            <a:xfrm rot="10800000">
              <a:off x="5479558" y="3111032"/>
              <a:ext cx="16756" cy="16756"/>
            </a:xfrm>
            <a:custGeom>
              <a:avLst/>
              <a:gdLst>
                <a:gd name="connsiteX0" fmla="*/ 0 w 0"/>
                <a:gd name="connsiteY0" fmla="*/ 0 h 0"/>
                <a:gd name="connsiteX1" fmla="*/ 12734 w 0"/>
                <a:gd name="connsiteY1" fmla="*/ 0 h 0"/>
                <a:gd name="connsiteX2" fmla="*/ 12734 w 0"/>
                <a:gd name="connsiteY2" fmla="*/ 12734 h 0"/>
                <a:gd name="connsiteX3" fmla="*/ 0 w 0"/>
                <a:gd name="connsiteY3" fmla="*/ 12734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734" y="0"/>
                  </a:lnTo>
                  <a:lnTo>
                    <a:pt x="12734" y="12734"/>
                  </a:lnTo>
                  <a:lnTo>
                    <a:pt x="0" y="12734"/>
                  </a:lnTo>
                  <a:close/>
                </a:path>
              </a:pathLst>
            </a:custGeom>
            <a:grpFill/>
            <a:ln w="16755" cap="flat">
              <a:noFill/>
              <a:prstDash val="solid"/>
              <a:miter/>
            </a:ln>
          </p:spPr>
          <p:txBody>
            <a:bodyPr rtlCol="0" anchor="ctr"/>
            <a:lstStyle/>
            <a:p>
              <a:endParaRPr lang="en-US" sz="2400"/>
            </a:p>
          </p:txBody>
        </p:sp>
        <p:sp>
          <p:nvSpPr>
            <p:cNvPr id="356" name="Freeform: Shape 355">
              <a:extLst>
                <a:ext uri="{FF2B5EF4-FFF2-40B4-BE49-F238E27FC236}">
                  <a16:creationId xmlns:a16="http://schemas.microsoft.com/office/drawing/2014/main" id="{5A748032-B175-459A-97FA-7196F5BDF19D}"/>
                </a:ext>
              </a:extLst>
            </p:cNvPr>
            <p:cNvSpPr/>
            <p:nvPr/>
          </p:nvSpPr>
          <p:spPr>
            <a:xfrm rot="10800000">
              <a:off x="5438842" y="3257310"/>
              <a:ext cx="33511" cy="33511"/>
            </a:xfrm>
            <a:custGeom>
              <a:avLst/>
              <a:gdLst>
                <a:gd name="connsiteX0" fmla="*/ 0 w 33511"/>
                <a:gd name="connsiteY0" fmla="*/ 0 h 33511"/>
                <a:gd name="connsiteX1" fmla="*/ 46916 w 33511"/>
                <a:gd name="connsiteY1" fmla="*/ 0 h 33511"/>
                <a:gd name="connsiteX2" fmla="*/ 46916 w 33511"/>
                <a:gd name="connsiteY2" fmla="*/ 46916 h 33511"/>
                <a:gd name="connsiteX3" fmla="*/ 0 w 33511"/>
                <a:gd name="connsiteY3" fmla="*/ 46916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6916" y="0"/>
                  </a:lnTo>
                  <a:lnTo>
                    <a:pt x="46916" y="46916"/>
                  </a:lnTo>
                  <a:lnTo>
                    <a:pt x="0" y="46916"/>
                  </a:lnTo>
                  <a:close/>
                </a:path>
              </a:pathLst>
            </a:custGeom>
            <a:grpFill/>
            <a:ln w="16755" cap="flat">
              <a:noFill/>
              <a:prstDash val="solid"/>
              <a:miter/>
            </a:ln>
          </p:spPr>
          <p:txBody>
            <a:bodyPr rtlCol="0" anchor="ctr"/>
            <a:lstStyle/>
            <a:p>
              <a:endParaRPr lang="en-US" sz="2400"/>
            </a:p>
          </p:txBody>
        </p:sp>
        <p:sp>
          <p:nvSpPr>
            <p:cNvPr id="357" name="Freeform: Shape 356">
              <a:extLst>
                <a:ext uri="{FF2B5EF4-FFF2-40B4-BE49-F238E27FC236}">
                  <a16:creationId xmlns:a16="http://schemas.microsoft.com/office/drawing/2014/main" id="{8D60DE67-AE27-4364-A7A0-A2665B55CAFA}"/>
                </a:ext>
              </a:extLst>
            </p:cNvPr>
            <p:cNvSpPr/>
            <p:nvPr/>
          </p:nvSpPr>
          <p:spPr>
            <a:xfrm rot="10800000">
              <a:off x="5398293" y="3409117"/>
              <a:ext cx="16756" cy="16756"/>
            </a:xfrm>
            <a:custGeom>
              <a:avLst/>
              <a:gdLst>
                <a:gd name="connsiteX0" fmla="*/ 0 w 16755"/>
                <a:gd name="connsiteY0" fmla="*/ 0 h 16755"/>
                <a:gd name="connsiteX1" fmla="*/ 29825 w 16755"/>
                <a:gd name="connsiteY1" fmla="*/ 0 h 16755"/>
                <a:gd name="connsiteX2" fmla="*/ 29825 w 16755"/>
                <a:gd name="connsiteY2" fmla="*/ 29825 h 16755"/>
                <a:gd name="connsiteX3" fmla="*/ 0 w 16755"/>
                <a:gd name="connsiteY3" fmla="*/ 2982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9825" y="0"/>
                  </a:lnTo>
                  <a:lnTo>
                    <a:pt x="29825" y="29825"/>
                  </a:lnTo>
                  <a:lnTo>
                    <a:pt x="0" y="29825"/>
                  </a:lnTo>
                  <a:close/>
                </a:path>
              </a:pathLst>
            </a:custGeom>
            <a:grpFill/>
            <a:ln w="16755" cap="flat">
              <a:noFill/>
              <a:prstDash val="solid"/>
              <a:miter/>
            </a:ln>
          </p:spPr>
          <p:txBody>
            <a:bodyPr rtlCol="0" anchor="ctr"/>
            <a:lstStyle/>
            <a:p>
              <a:endParaRPr lang="en-US" sz="2400"/>
            </a:p>
          </p:txBody>
        </p:sp>
        <p:sp>
          <p:nvSpPr>
            <p:cNvPr id="358" name="Freeform: Shape 357">
              <a:extLst>
                <a:ext uri="{FF2B5EF4-FFF2-40B4-BE49-F238E27FC236}">
                  <a16:creationId xmlns:a16="http://schemas.microsoft.com/office/drawing/2014/main" id="{3CDECAC1-0485-4485-BB78-5F46083EE288}"/>
                </a:ext>
              </a:extLst>
            </p:cNvPr>
            <p:cNvSpPr/>
            <p:nvPr/>
          </p:nvSpPr>
          <p:spPr>
            <a:xfrm rot="10800000">
              <a:off x="5341826" y="3549697"/>
              <a:ext cx="16756" cy="16756"/>
            </a:xfrm>
            <a:custGeom>
              <a:avLst/>
              <a:gdLst>
                <a:gd name="connsiteX0" fmla="*/ 0 w 16755"/>
                <a:gd name="connsiteY0" fmla="*/ 0 h 16755"/>
                <a:gd name="connsiteX1" fmla="*/ 29825 w 16755"/>
                <a:gd name="connsiteY1" fmla="*/ 0 h 16755"/>
                <a:gd name="connsiteX2" fmla="*/ 29825 w 16755"/>
                <a:gd name="connsiteY2" fmla="*/ 29825 h 16755"/>
                <a:gd name="connsiteX3" fmla="*/ 0 w 16755"/>
                <a:gd name="connsiteY3" fmla="*/ 2982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9825" y="0"/>
                  </a:lnTo>
                  <a:lnTo>
                    <a:pt x="29825" y="29825"/>
                  </a:lnTo>
                  <a:lnTo>
                    <a:pt x="0" y="29825"/>
                  </a:lnTo>
                  <a:close/>
                </a:path>
              </a:pathLst>
            </a:custGeom>
            <a:grpFill/>
            <a:ln w="16755" cap="flat">
              <a:noFill/>
              <a:prstDash val="solid"/>
              <a:miter/>
            </a:ln>
          </p:spPr>
          <p:txBody>
            <a:bodyPr rtlCol="0" anchor="ctr"/>
            <a:lstStyle/>
            <a:p>
              <a:endParaRPr lang="en-US" sz="2400"/>
            </a:p>
          </p:txBody>
        </p:sp>
        <p:sp>
          <p:nvSpPr>
            <p:cNvPr id="359" name="Freeform: Shape 358">
              <a:extLst>
                <a:ext uri="{FF2B5EF4-FFF2-40B4-BE49-F238E27FC236}">
                  <a16:creationId xmlns:a16="http://schemas.microsoft.com/office/drawing/2014/main" id="{12252810-E9CA-45D4-A5D0-90543753ABA1}"/>
                </a:ext>
              </a:extLst>
            </p:cNvPr>
            <p:cNvSpPr/>
            <p:nvPr/>
          </p:nvSpPr>
          <p:spPr>
            <a:xfrm rot="10800000">
              <a:off x="5265421" y="3674696"/>
              <a:ext cx="33511" cy="33511"/>
            </a:xfrm>
            <a:custGeom>
              <a:avLst/>
              <a:gdLst>
                <a:gd name="connsiteX0" fmla="*/ 0 w 33511"/>
                <a:gd name="connsiteY0" fmla="*/ 0 h 33511"/>
                <a:gd name="connsiteX1" fmla="*/ 38873 w 33511"/>
                <a:gd name="connsiteY1" fmla="*/ 0 h 33511"/>
                <a:gd name="connsiteX2" fmla="*/ 38873 w 33511"/>
                <a:gd name="connsiteY2" fmla="*/ 38873 h 33511"/>
                <a:gd name="connsiteX3" fmla="*/ 0 w 33511"/>
                <a:gd name="connsiteY3" fmla="*/ 38873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38873" y="0"/>
                  </a:lnTo>
                  <a:lnTo>
                    <a:pt x="38873" y="38873"/>
                  </a:lnTo>
                  <a:lnTo>
                    <a:pt x="0" y="38873"/>
                  </a:lnTo>
                  <a:close/>
                </a:path>
              </a:pathLst>
            </a:custGeom>
            <a:grpFill/>
            <a:ln w="16755" cap="flat">
              <a:noFill/>
              <a:prstDash val="solid"/>
              <a:miter/>
            </a:ln>
          </p:spPr>
          <p:txBody>
            <a:bodyPr rtlCol="0" anchor="ctr"/>
            <a:lstStyle/>
            <a:p>
              <a:endParaRPr lang="en-US" sz="2400"/>
            </a:p>
          </p:txBody>
        </p:sp>
        <p:sp>
          <p:nvSpPr>
            <p:cNvPr id="360" name="Freeform: Shape 359">
              <a:extLst>
                <a:ext uri="{FF2B5EF4-FFF2-40B4-BE49-F238E27FC236}">
                  <a16:creationId xmlns:a16="http://schemas.microsoft.com/office/drawing/2014/main" id="{E815C536-748B-48AC-A4EF-62A0A2C14F86}"/>
                </a:ext>
              </a:extLst>
            </p:cNvPr>
            <p:cNvSpPr/>
            <p:nvPr/>
          </p:nvSpPr>
          <p:spPr>
            <a:xfrm rot="10800000">
              <a:off x="5571045" y="1672386"/>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361" name="Freeform: Shape 360">
              <a:extLst>
                <a:ext uri="{FF2B5EF4-FFF2-40B4-BE49-F238E27FC236}">
                  <a16:creationId xmlns:a16="http://schemas.microsoft.com/office/drawing/2014/main" id="{82C16AE4-4198-493D-A54B-F2F69D3AC454}"/>
                </a:ext>
              </a:extLst>
            </p:cNvPr>
            <p:cNvSpPr/>
            <p:nvPr/>
          </p:nvSpPr>
          <p:spPr>
            <a:xfrm rot="10800000">
              <a:off x="5630024" y="1843461"/>
              <a:ext cx="16756" cy="16756"/>
            </a:xfrm>
            <a:custGeom>
              <a:avLst/>
              <a:gdLst>
                <a:gd name="connsiteX0" fmla="*/ 0 w 16755"/>
                <a:gd name="connsiteY0" fmla="*/ 0 h 16755"/>
                <a:gd name="connsiteX1" fmla="*/ 32171 w 16755"/>
                <a:gd name="connsiteY1" fmla="*/ 0 h 16755"/>
                <a:gd name="connsiteX2" fmla="*/ 32171 w 16755"/>
                <a:gd name="connsiteY2" fmla="*/ 32171 h 16755"/>
                <a:gd name="connsiteX3" fmla="*/ 0 w 16755"/>
                <a:gd name="connsiteY3" fmla="*/ 32171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32171" y="0"/>
                  </a:lnTo>
                  <a:lnTo>
                    <a:pt x="32171" y="32171"/>
                  </a:lnTo>
                  <a:lnTo>
                    <a:pt x="0" y="32171"/>
                  </a:lnTo>
                  <a:close/>
                </a:path>
              </a:pathLst>
            </a:custGeom>
            <a:grpFill/>
            <a:ln w="16755" cap="flat">
              <a:noFill/>
              <a:prstDash val="solid"/>
              <a:miter/>
            </a:ln>
          </p:spPr>
          <p:txBody>
            <a:bodyPr rtlCol="0" anchor="ctr"/>
            <a:lstStyle/>
            <a:p>
              <a:endParaRPr lang="en-US" sz="2400"/>
            </a:p>
          </p:txBody>
        </p:sp>
        <p:sp>
          <p:nvSpPr>
            <p:cNvPr id="362" name="Freeform: Shape 361">
              <a:extLst>
                <a:ext uri="{FF2B5EF4-FFF2-40B4-BE49-F238E27FC236}">
                  <a16:creationId xmlns:a16="http://schemas.microsoft.com/office/drawing/2014/main" id="{181AA20B-97E7-4E1F-8570-2831C0ABC12C}"/>
                </a:ext>
              </a:extLst>
            </p:cNvPr>
            <p:cNvSpPr/>
            <p:nvPr/>
          </p:nvSpPr>
          <p:spPr>
            <a:xfrm rot="10800000">
              <a:off x="5634046" y="1968795"/>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363" name="Freeform: Shape 362">
              <a:extLst>
                <a:ext uri="{FF2B5EF4-FFF2-40B4-BE49-F238E27FC236}">
                  <a16:creationId xmlns:a16="http://schemas.microsoft.com/office/drawing/2014/main" id="{BD42FB23-2DBE-4533-BA20-3AE1B4316E38}"/>
                </a:ext>
              </a:extLst>
            </p:cNvPr>
            <p:cNvSpPr/>
            <p:nvPr/>
          </p:nvSpPr>
          <p:spPr>
            <a:xfrm rot="10800000">
              <a:off x="5653818" y="2119094"/>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364" name="Freeform: Shape 363">
              <a:extLst>
                <a:ext uri="{FF2B5EF4-FFF2-40B4-BE49-F238E27FC236}">
                  <a16:creationId xmlns:a16="http://schemas.microsoft.com/office/drawing/2014/main" id="{27A6BED5-AA1B-467C-8B78-99F3CBACAED5}"/>
                </a:ext>
              </a:extLst>
            </p:cNvPr>
            <p:cNvSpPr/>
            <p:nvPr/>
          </p:nvSpPr>
          <p:spPr>
            <a:xfrm rot="10800000">
              <a:off x="5665715" y="2270230"/>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365" name="Freeform: Shape 364">
              <a:extLst>
                <a:ext uri="{FF2B5EF4-FFF2-40B4-BE49-F238E27FC236}">
                  <a16:creationId xmlns:a16="http://schemas.microsoft.com/office/drawing/2014/main" id="{B7E631F4-0DDC-4B6A-9753-62D5D3DCA291}"/>
                </a:ext>
              </a:extLst>
            </p:cNvPr>
            <p:cNvSpPr/>
            <p:nvPr/>
          </p:nvSpPr>
          <p:spPr>
            <a:xfrm rot="10800000">
              <a:off x="5669736" y="2421870"/>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366" name="Freeform: Shape 365">
              <a:extLst>
                <a:ext uri="{FF2B5EF4-FFF2-40B4-BE49-F238E27FC236}">
                  <a16:creationId xmlns:a16="http://schemas.microsoft.com/office/drawing/2014/main" id="{85A143CC-B37D-4F13-BECF-33D923288DE0}"/>
                </a:ext>
              </a:extLst>
            </p:cNvPr>
            <p:cNvSpPr/>
            <p:nvPr/>
          </p:nvSpPr>
          <p:spPr>
            <a:xfrm rot="10800000">
              <a:off x="5665715" y="2573341"/>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367" name="Freeform: Shape 366">
              <a:extLst>
                <a:ext uri="{FF2B5EF4-FFF2-40B4-BE49-F238E27FC236}">
                  <a16:creationId xmlns:a16="http://schemas.microsoft.com/office/drawing/2014/main" id="{963186C1-1B83-4D7F-995D-3F1D8AAB072A}"/>
                </a:ext>
              </a:extLst>
            </p:cNvPr>
            <p:cNvSpPr/>
            <p:nvPr/>
          </p:nvSpPr>
          <p:spPr>
            <a:xfrm rot="10800000">
              <a:off x="5653818" y="2724478"/>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368" name="Freeform: Shape 367">
              <a:extLst>
                <a:ext uri="{FF2B5EF4-FFF2-40B4-BE49-F238E27FC236}">
                  <a16:creationId xmlns:a16="http://schemas.microsoft.com/office/drawing/2014/main" id="{8556B0E9-A300-4745-9AE0-A520EBF59B20}"/>
                </a:ext>
              </a:extLst>
            </p:cNvPr>
            <p:cNvSpPr/>
            <p:nvPr/>
          </p:nvSpPr>
          <p:spPr>
            <a:xfrm rot="10800000">
              <a:off x="5647786" y="2888349"/>
              <a:ext cx="16756" cy="16756"/>
            </a:xfrm>
            <a:custGeom>
              <a:avLst/>
              <a:gdLst>
                <a:gd name="connsiteX0" fmla="*/ 0 w 0"/>
                <a:gd name="connsiteY0" fmla="*/ 0 h 0"/>
                <a:gd name="connsiteX1" fmla="*/ 12232 w 0"/>
                <a:gd name="connsiteY1" fmla="*/ 0 h 0"/>
                <a:gd name="connsiteX2" fmla="*/ 12232 w 0"/>
                <a:gd name="connsiteY2" fmla="*/ 12232 h 0"/>
                <a:gd name="connsiteX3" fmla="*/ 0 w 0"/>
                <a:gd name="connsiteY3" fmla="*/ 12232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232" y="0"/>
                  </a:lnTo>
                  <a:lnTo>
                    <a:pt x="12232" y="12232"/>
                  </a:lnTo>
                  <a:lnTo>
                    <a:pt x="0" y="12232"/>
                  </a:lnTo>
                  <a:close/>
                </a:path>
              </a:pathLst>
            </a:custGeom>
            <a:grpFill/>
            <a:ln w="16755" cap="flat">
              <a:noFill/>
              <a:prstDash val="solid"/>
              <a:miter/>
            </a:ln>
          </p:spPr>
          <p:txBody>
            <a:bodyPr rtlCol="0" anchor="ctr"/>
            <a:lstStyle/>
            <a:p>
              <a:endParaRPr lang="en-US" sz="2400"/>
            </a:p>
          </p:txBody>
        </p:sp>
        <p:sp>
          <p:nvSpPr>
            <p:cNvPr id="369" name="Freeform: Shape 368">
              <a:extLst>
                <a:ext uri="{FF2B5EF4-FFF2-40B4-BE49-F238E27FC236}">
                  <a16:creationId xmlns:a16="http://schemas.microsoft.com/office/drawing/2014/main" id="{70696910-0E89-4884-B005-1F6C0A88C781}"/>
                </a:ext>
              </a:extLst>
            </p:cNvPr>
            <p:cNvSpPr/>
            <p:nvPr/>
          </p:nvSpPr>
          <p:spPr>
            <a:xfrm rot="10800000">
              <a:off x="5620139" y="3037475"/>
              <a:ext cx="16756" cy="16756"/>
            </a:xfrm>
            <a:custGeom>
              <a:avLst/>
              <a:gdLst>
                <a:gd name="connsiteX0" fmla="*/ 0 w 0"/>
                <a:gd name="connsiteY0" fmla="*/ 0 h 0"/>
                <a:gd name="connsiteX1" fmla="*/ 12232 w 0"/>
                <a:gd name="connsiteY1" fmla="*/ 0 h 0"/>
                <a:gd name="connsiteX2" fmla="*/ 12232 w 0"/>
                <a:gd name="connsiteY2" fmla="*/ 12232 h 0"/>
                <a:gd name="connsiteX3" fmla="*/ 0 w 0"/>
                <a:gd name="connsiteY3" fmla="*/ 12232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232" y="0"/>
                  </a:lnTo>
                  <a:lnTo>
                    <a:pt x="12232" y="12232"/>
                  </a:lnTo>
                  <a:lnTo>
                    <a:pt x="0" y="12232"/>
                  </a:lnTo>
                  <a:close/>
                </a:path>
              </a:pathLst>
            </a:custGeom>
            <a:grpFill/>
            <a:ln w="16755" cap="flat">
              <a:noFill/>
              <a:prstDash val="solid"/>
              <a:miter/>
            </a:ln>
          </p:spPr>
          <p:txBody>
            <a:bodyPr rtlCol="0" anchor="ctr"/>
            <a:lstStyle/>
            <a:p>
              <a:endParaRPr lang="en-US" sz="2400"/>
            </a:p>
          </p:txBody>
        </p:sp>
        <p:sp>
          <p:nvSpPr>
            <p:cNvPr id="370" name="Freeform: Shape 369">
              <a:extLst>
                <a:ext uri="{FF2B5EF4-FFF2-40B4-BE49-F238E27FC236}">
                  <a16:creationId xmlns:a16="http://schemas.microsoft.com/office/drawing/2014/main" id="{3894C6B1-76D8-4DC3-860F-0F8BAA34E175}"/>
                </a:ext>
              </a:extLst>
            </p:cNvPr>
            <p:cNvSpPr/>
            <p:nvPr/>
          </p:nvSpPr>
          <p:spPr>
            <a:xfrm rot="10800000">
              <a:off x="5584784" y="3184757"/>
              <a:ext cx="16756" cy="16756"/>
            </a:xfrm>
            <a:custGeom>
              <a:avLst/>
              <a:gdLst>
                <a:gd name="connsiteX0" fmla="*/ 0 w 0"/>
                <a:gd name="connsiteY0" fmla="*/ 0 h 0"/>
                <a:gd name="connsiteX1" fmla="*/ 12232 w 0"/>
                <a:gd name="connsiteY1" fmla="*/ 0 h 0"/>
                <a:gd name="connsiteX2" fmla="*/ 12232 w 0"/>
                <a:gd name="connsiteY2" fmla="*/ 12232 h 0"/>
                <a:gd name="connsiteX3" fmla="*/ 0 w 0"/>
                <a:gd name="connsiteY3" fmla="*/ 12232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232" y="0"/>
                  </a:lnTo>
                  <a:lnTo>
                    <a:pt x="12232" y="12232"/>
                  </a:lnTo>
                  <a:lnTo>
                    <a:pt x="0" y="12232"/>
                  </a:lnTo>
                  <a:close/>
                </a:path>
              </a:pathLst>
            </a:custGeom>
            <a:grpFill/>
            <a:ln w="16755" cap="flat">
              <a:noFill/>
              <a:prstDash val="solid"/>
              <a:miter/>
            </a:ln>
          </p:spPr>
          <p:txBody>
            <a:bodyPr rtlCol="0" anchor="ctr"/>
            <a:lstStyle/>
            <a:p>
              <a:endParaRPr lang="en-US" sz="2400"/>
            </a:p>
          </p:txBody>
        </p:sp>
        <p:sp>
          <p:nvSpPr>
            <p:cNvPr id="371" name="Freeform: Shape 370">
              <a:extLst>
                <a:ext uri="{FF2B5EF4-FFF2-40B4-BE49-F238E27FC236}">
                  <a16:creationId xmlns:a16="http://schemas.microsoft.com/office/drawing/2014/main" id="{9C140A11-A4E9-43B2-951C-7DBC2E7854E1}"/>
                </a:ext>
              </a:extLst>
            </p:cNvPr>
            <p:cNvSpPr/>
            <p:nvPr/>
          </p:nvSpPr>
          <p:spPr>
            <a:xfrm rot="10800000">
              <a:off x="5541722" y="3330198"/>
              <a:ext cx="33511" cy="33511"/>
            </a:xfrm>
            <a:custGeom>
              <a:avLst/>
              <a:gdLst>
                <a:gd name="connsiteX0" fmla="*/ 0 w 33511"/>
                <a:gd name="connsiteY0" fmla="*/ 0 h 33511"/>
                <a:gd name="connsiteX1" fmla="*/ 45911 w 33511"/>
                <a:gd name="connsiteY1" fmla="*/ 0 h 33511"/>
                <a:gd name="connsiteX2" fmla="*/ 45911 w 33511"/>
                <a:gd name="connsiteY2" fmla="*/ 45911 h 33511"/>
                <a:gd name="connsiteX3" fmla="*/ 0 w 33511"/>
                <a:gd name="connsiteY3" fmla="*/ 45911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5911" y="0"/>
                  </a:lnTo>
                  <a:lnTo>
                    <a:pt x="45911" y="45911"/>
                  </a:lnTo>
                  <a:lnTo>
                    <a:pt x="0" y="45911"/>
                  </a:lnTo>
                  <a:close/>
                </a:path>
              </a:pathLst>
            </a:custGeom>
            <a:grpFill/>
            <a:ln w="16755" cap="flat">
              <a:noFill/>
              <a:prstDash val="solid"/>
              <a:miter/>
            </a:ln>
          </p:spPr>
          <p:txBody>
            <a:bodyPr rtlCol="0" anchor="ctr"/>
            <a:lstStyle/>
            <a:p>
              <a:endParaRPr lang="en-US" sz="2400"/>
            </a:p>
          </p:txBody>
        </p:sp>
        <p:sp>
          <p:nvSpPr>
            <p:cNvPr id="372" name="Freeform: Shape 371">
              <a:extLst>
                <a:ext uri="{FF2B5EF4-FFF2-40B4-BE49-F238E27FC236}">
                  <a16:creationId xmlns:a16="http://schemas.microsoft.com/office/drawing/2014/main" id="{499591A7-8A65-47AA-B8BB-3D69207C37D3}"/>
                </a:ext>
              </a:extLst>
            </p:cNvPr>
            <p:cNvSpPr/>
            <p:nvPr/>
          </p:nvSpPr>
          <p:spPr>
            <a:xfrm rot="10800000">
              <a:off x="5499665" y="3481501"/>
              <a:ext cx="16756" cy="16756"/>
            </a:xfrm>
            <a:custGeom>
              <a:avLst/>
              <a:gdLst>
                <a:gd name="connsiteX0" fmla="*/ 0 w 16755"/>
                <a:gd name="connsiteY0" fmla="*/ 0 h 16755"/>
                <a:gd name="connsiteX1" fmla="*/ 29323 w 16755"/>
                <a:gd name="connsiteY1" fmla="*/ 0 h 16755"/>
                <a:gd name="connsiteX2" fmla="*/ 29323 w 16755"/>
                <a:gd name="connsiteY2" fmla="*/ 29322 h 16755"/>
                <a:gd name="connsiteX3" fmla="*/ 0 w 16755"/>
                <a:gd name="connsiteY3" fmla="*/ 29322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9323" y="0"/>
                  </a:lnTo>
                  <a:lnTo>
                    <a:pt x="29323" y="29322"/>
                  </a:lnTo>
                  <a:lnTo>
                    <a:pt x="0" y="29322"/>
                  </a:lnTo>
                  <a:close/>
                </a:path>
              </a:pathLst>
            </a:custGeom>
            <a:grpFill/>
            <a:ln w="16755" cap="flat">
              <a:noFill/>
              <a:prstDash val="solid"/>
              <a:miter/>
            </a:ln>
          </p:spPr>
          <p:txBody>
            <a:bodyPr rtlCol="0" anchor="ctr"/>
            <a:lstStyle/>
            <a:p>
              <a:endParaRPr lang="en-US" sz="2400"/>
            </a:p>
          </p:txBody>
        </p:sp>
        <p:sp>
          <p:nvSpPr>
            <p:cNvPr id="373" name="Freeform: Shape 372">
              <a:extLst>
                <a:ext uri="{FF2B5EF4-FFF2-40B4-BE49-F238E27FC236}">
                  <a16:creationId xmlns:a16="http://schemas.microsoft.com/office/drawing/2014/main" id="{D642DC1F-4BBB-41A8-A8BF-56320734CD96}"/>
                </a:ext>
              </a:extLst>
            </p:cNvPr>
            <p:cNvSpPr/>
            <p:nvPr/>
          </p:nvSpPr>
          <p:spPr>
            <a:xfrm rot="10800000">
              <a:off x="5441858" y="3621914"/>
              <a:ext cx="16756" cy="16756"/>
            </a:xfrm>
            <a:custGeom>
              <a:avLst/>
              <a:gdLst>
                <a:gd name="connsiteX0" fmla="*/ 0 w 16755"/>
                <a:gd name="connsiteY0" fmla="*/ 0 h 16755"/>
                <a:gd name="connsiteX1" fmla="*/ 29825 w 16755"/>
                <a:gd name="connsiteY1" fmla="*/ 0 h 16755"/>
                <a:gd name="connsiteX2" fmla="*/ 29825 w 16755"/>
                <a:gd name="connsiteY2" fmla="*/ 29825 h 16755"/>
                <a:gd name="connsiteX3" fmla="*/ 0 w 16755"/>
                <a:gd name="connsiteY3" fmla="*/ 2982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9825" y="0"/>
                  </a:lnTo>
                  <a:lnTo>
                    <a:pt x="29825" y="29825"/>
                  </a:lnTo>
                  <a:lnTo>
                    <a:pt x="0" y="29825"/>
                  </a:lnTo>
                  <a:close/>
                </a:path>
              </a:pathLst>
            </a:custGeom>
            <a:grpFill/>
            <a:ln w="16755" cap="flat">
              <a:noFill/>
              <a:prstDash val="solid"/>
              <a:miter/>
            </a:ln>
          </p:spPr>
          <p:txBody>
            <a:bodyPr rtlCol="0" anchor="ctr"/>
            <a:lstStyle/>
            <a:p>
              <a:endParaRPr lang="en-US" sz="2400"/>
            </a:p>
          </p:txBody>
        </p:sp>
        <p:sp>
          <p:nvSpPr>
            <p:cNvPr id="374" name="Freeform: Shape 373">
              <a:extLst>
                <a:ext uri="{FF2B5EF4-FFF2-40B4-BE49-F238E27FC236}">
                  <a16:creationId xmlns:a16="http://schemas.microsoft.com/office/drawing/2014/main" id="{5C650FCA-7F48-4600-A661-A60C65820664}"/>
                </a:ext>
              </a:extLst>
            </p:cNvPr>
            <p:cNvSpPr/>
            <p:nvPr/>
          </p:nvSpPr>
          <p:spPr>
            <a:xfrm rot="10800000">
              <a:off x="5360760" y="3742891"/>
              <a:ext cx="50267" cy="50267"/>
            </a:xfrm>
            <a:custGeom>
              <a:avLst/>
              <a:gdLst>
                <a:gd name="connsiteX0" fmla="*/ 0 w 50267"/>
                <a:gd name="connsiteY0" fmla="*/ 0 h 50267"/>
                <a:gd name="connsiteX1" fmla="*/ 65347 w 50267"/>
                <a:gd name="connsiteY1" fmla="*/ 0 h 50267"/>
                <a:gd name="connsiteX2" fmla="*/ 65347 w 50267"/>
                <a:gd name="connsiteY2" fmla="*/ 65347 h 50267"/>
                <a:gd name="connsiteX3" fmla="*/ 0 w 50267"/>
                <a:gd name="connsiteY3" fmla="*/ 65347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65347" y="0"/>
                  </a:lnTo>
                  <a:lnTo>
                    <a:pt x="65347" y="65347"/>
                  </a:lnTo>
                  <a:lnTo>
                    <a:pt x="0" y="65347"/>
                  </a:lnTo>
                  <a:close/>
                </a:path>
              </a:pathLst>
            </a:custGeom>
            <a:grpFill/>
            <a:ln w="16755" cap="flat">
              <a:noFill/>
              <a:prstDash val="solid"/>
              <a:miter/>
            </a:ln>
          </p:spPr>
          <p:txBody>
            <a:bodyPr rtlCol="0" anchor="ctr"/>
            <a:lstStyle/>
            <a:p>
              <a:endParaRPr lang="en-US" sz="2400"/>
            </a:p>
          </p:txBody>
        </p:sp>
        <p:sp>
          <p:nvSpPr>
            <p:cNvPr id="375" name="Freeform: Shape 374">
              <a:extLst>
                <a:ext uri="{FF2B5EF4-FFF2-40B4-BE49-F238E27FC236}">
                  <a16:creationId xmlns:a16="http://schemas.microsoft.com/office/drawing/2014/main" id="{B0CF6108-DFBB-4A84-B0D4-2F9E10251801}"/>
                </a:ext>
              </a:extLst>
            </p:cNvPr>
            <p:cNvSpPr/>
            <p:nvPr/>
          </p:nvSpPr>
          <p:spPr>
            <a:xfrm rot="10800000">
              <a:off x="5689507" y="1612232"/>
              <a:ext cx="16756" cy="16756"/>
            </a:xfrm>
            <a:custGeom>
              <a:avLst/>
              <a:gdLst>
                <a:gd name="connsiteX0" fmla="*/ 0 w 0"/>
                <a:gd name="connsiteY0" fmla="*/ 0 h 0"/>
                <a:gd name="connsiteX1" fmla="*/ 12232 w 0"/>
                <a:gd name="connsiteY1" fmla="*/ 0 h 0"/>
                <a:gd name="connsiteX2" fmla="*/ 12232 w 0"/>
                <a:gd name="connsiteY2" fmla="*/ 12232 h 0"/>
                <a:gd name="connsiteX3" fmla="*/ 0 w 0"/>
                <a:gd name="connsiteY3" fmla="*/ 12232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232" y="0"/>
                  </a:lnTo>
                  <a:lnTo>
                    <a:pt x="12232" y="12232"/>
                  </a:lnTo>
                  <a:lnTo>
                    <a:pt x="0" y="12232"/>
                  </a:lnTo>
                  <a:close/>
                </a:path>
              </a:pathLst>
            </a:custGeom>
            <a:grpFill/>
            <a:ln w="16755" cap="flat">
              <a:noFill/>
              <a:prstDash val="solid"/>
              <a:miter/>
            </a:ln>
          </p:spPr>
          <p:txBody>
            <a:bodyPr rtlCol="0" anchor="ctr"/>
            <a:lstStyle/>
            <a:p>
              <a:endParaRPr lang="en-US" sz="2400"/>
            </a:p>
          </p:txBody>
        </p:sp>
        <p:sp>
          <p:nvSpPr>
            <p:cNvPr id="376" name="Freeform: Shape 375">
              <a:extLst>
                <a:ext uri="{FF2B5EF4-FFF2-40B4-BE49-F238E27FC236}">
                  <a16:creationId xmlns:a16="http://schemas.microsoft.com/office/drawing/2014/main" id="{32FFECD1-12E8-4374-979F-521C0B648DCE}"/>
                </a:ext>
              </a:extLst>
            </p:cNvPr>
            <p:cNvSpPr/>
            <p:nvPr/>
          </p:nvSpPr>
          <p:spPr>
            <a:xfrm rot="10800000">
              <a:off x="5727208" y="1759013"/>
              <a:ext cx="16756" cy="16756"/>
            </a:xfrm>
            <a:custGeom>
              <a:avLst/>
              <a:gdLst>
                <a:gd name="connsiteX0" fmla="*/ 0 w 0"/>
                <a:gd name="connsiteY0" fmla="*/ 0 h 0"/>
                <a:gd name="connsiteX1" fmla="*/ 12232 w 0"/>
                <a:gd name="connsiteY1" fmla="*/ 0 h 0"/>
                <a:gd name="connsiteX2" fmla="*/ 12232 w 0"/>
                <a:gd name="connsiteY2" fmla="*/ 12232 h 0"/>
                <a:gd name="connsiteX3" fmla="*/ 0 w 0"/>
                <a:gd name="connsiteY3" fmla="*/ 12232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232" y="0"/>
                  </a:lnTo>
                  <a:lnTo>
                    <a:pt x="12232" y="12232"/>
                  </a:lnTo>
                  <a:lnTo>
                    <a:pt x="0" y="12232"/>
                  </a:lnTo>
                  <a:close/>
                </a:path>
              </a:pathLst>
            </a:custGeom>
            <a:grpFill/>
            <a:ln w="16755" cap="flat">
              <a:noFill/>
              <a:prstDash val="solid"/>
              <a:miter/>
            </a:ln>
          </p:spPr>
          <p:txBody>
            <a:bodyPr rtlCol="0" anchor="ctr"/>
            <a:lstStyle/>
            <a:p>
              <a:endParaRPr lang="en-US" sz="2400"/>
            </a:p>
          </p:txBody>
        </p:sp>
        <p:sp>
          <p:nvSpPr>
            <p:cNvPr id="377" name="Freeform: Shape 376">
              <a:extLst>
                <a:ext uri="{FF2B5EF4-FFF2-40B4-BE49-F238E27FC236}">
                  <a16:creationId xmlns:a16="http://schemas.microsoft.com/office/drawing/2014/main" id="{7BA54861-D0D2-440B-9920-1ABCF49B0CB1}"/>
                </a:ext>
              </a:extLst>
            </p:cNvPr>
            <p:cNvSpPr/>
            <p:nvPr/>
          </p:nvSpPr>
          <p:spPr>
            <a:xfrm rot="10800000">
              <a:off x="5743796" y="1893897"/>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378" name="Freeform: Shape 377">
              <a:extLst>
                <a:ext uri="{FF2B5EF4-FFF2-40B4-BE49-F238E27FC236}">
                  <a16:creationId xmlns:a16="http://schemas.microsoft.com/office/drawing/2014/main" id="{778C7ED0-5FFF-4946-A66D-0F2446CC8B07}"/>
                </a:ext>
              </a:extLst>
            </p:cNvPr>
            <p:cNvSpPr/>
            <p:nvPr/>
          </p:nvSpPr>
          <p:spPr>
            <a:xfrm rot="10800000">
              <a:off x="5766584" y="2043860"/>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379" name="Freeform: Shape 378">
              <a:extLst>
                <a:ext uri="{FF2B5EF4-FFF2-40B4-BE49-F238E27FC236}">
                  <a16:creationId xmlns:a16="http://schemas.microsoft.com/office/drawing/2014/main" id="{91EEE4E5-C1F8-4C49-9839-7A5F47E2571B}"/>
                </a:ext>
              </a:extLst>
            </p:cNvPr>
            <p:cNvSpPr/>
            <p:nvPr/>
          </p:nvSpPr>
          <p:spPr>
            <a:xfrm rot="10800000">
              <a:off x="5781832" y="2194662"/>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380" name="Freeform: Shape 379">
              <a:extLst>
                <a:ext uri="{FF2B5EF4-FFF2-40B4-BE49-F238E27FC236}">
                  <a16:creationId xmlns:a16="http://schemas.microsoft.com/office/drawing/2014/main" id="{6EF2DDF3-CA22-438E-A6C2-486723335E7D}"/>
                </a:ext>
              </a:extLst>
            </p:cNvPr>
            <p:cNvSpPr/>
            <p:nvPr/>
          </p:nvSpPr>
          <p:spPr>
            <a:xfrm rot="10800000">
              <a:off x="5789372" y="2345966"/>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381" name="Freeform: Shape 380">
              <a:extLst>
                <a:ext uri="{FF2B5EF4-FFF2-40B4-BE49-F238E27FC236}">
                  <a16:creationId xmlns:a16="http://schemas.microsoft.com/office/drawing/2014/main" id="{1397406A-48A8-4227-850B-512EA7AE1FCA}"/>
                </a:ext>
              </a:extLst>
            </p:cNvPr>
            <p:cNvSpPr/>
            <p:nvPr/>
          </p:nvSpPr>
          <p:spPr>
            <a:xfrm rot="10800000">
              <a:off x="5789372" y="2497605"/>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382" name="Freeform: Shape 381">
              <a:extLst>
                <a:ext uri="{FF2B5EF4-FFF2-40B4-BE49-F238E27FC236}">
                  <a16:creationId xmlns:a16="http://schemas.microsoft.com/office/drawing/2014/main" id="{FFA09E2A-52FC-4951-A708-AE600F8AEE39}"/>
                </a:ext>
              </a:extLst>
            </p:cNvPr>
            <p:cNvSpPr/>
            <p:nvPr/>
          </p:nvSpPr>
          <p:spPr>
            <a:xfrm rot="10800000">
              <a:off x="5781832" y="2649077"/>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383" name="Freeform: Shape 382">
              <a:extLst>
                <a:ext uri="{FF2B5EF4-FFF2-40B4-BE49-F238E27FC236}">
                  <a16:creationId xmlns:a16="http://schemas.microsoft.com/office/drawing/2014/main" id="{DA156DD3-5E98-4DBB-A821-8C6637550DF9}"/>
                </a:ext>
              </a:extLst>
            </p:cNvPr>
            <p:cNvSpPr/>
            <p:nvPr/>
          </p:nvSpPr>
          <p:spPr>
            <a:xfrm rot="10800000">
              <a:off x="5780323" y="2813450"/>
              <a:ext cx="16756" cy="16756"/>
            </a:xfrm>
            <a:custGeom>
              <a:avLst/>
              <a:gdLst>
                <a:gd name="connsiteX0" fmla="*/ 0 w 0"/>
                <a:gd name="connsiteY0" fmla="*/ 0 h 0"/>
                <a:gd name="connsiteX1" fmla="*/ 12232 w 0"/>
                <a:gd name="connsiteY1" fmla="*/ 0 h 0"/>
                <a:gd name="connsiteX2" fmla="*/ 12232 w 0"/>
                <a:gd name="connsiteY2" fmla="*/ 12231 h 0"/>
                <a:gd name="connsiteX3" fmla="*/ 0 w 0"/>
                <a:gd name="connsiteY3" fmla="*/ 1223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232" y="0"/>
                  </a:lnTo>
                  <a:lnTo>
                    <a:pt x="12232" y="12231"/>
                  </a:lnTo>
                  <a:lnTo>
                    <a:pt x="0" y="12231"/>
                  </a:lnTo>
                  <a:close/>
                </a:path>
              </a:pathLst>
            </a:custGeom>
            <a:grpFill/>
            <a:ln w="16755" cap="flat">
              <a:noFill/>
              <a:prstDash val="solid"/>
              <a:miter/>
            </a:ln>
          </p:spPr>
          <p:txBody>
            <a:bodyPr rtlCol="0" anchor="ctr"/>
            <a:lstStyle/>
            <a:p>
              <a:endParaRPr lang="en-US" sz="2400"/>
            </a:p>
          </p:txBody>
        </p:sp>
        <p:sp>
          <p:nvSpPr>
            <p:cNvPr id="384" name="Freeform: Shape 383">
              <a:extLst>
                <a:ext uri="{FF2B5EF4-FFF2-40B4-BE49-F238E27FC236}">
                  <a16:creationId xmlns:a16="http://schemas.microsoft.com/office/drawing/2014/main" id="{2DFC4FE3-FEDB-4AE2-AAE6-AA3CAC62C498}"/>
                </a:ext>
              </a:extLst>
            </p:cNvPr>
            <p:cNvSpPr/>
            <p:nvPr/>
          </p:nvSpPr>
          <p:spPr>
            <a:xfrm rot="10800000">
              <a:off x="5757536" y="2963247"/>
              <a:ext cx="16756" cy="16756"/>
            </a:xfrm>
            <a:custGeom>
              <a:avLst/>
              <a:gdLst>
                <a:gd name="connsiteX0" fmla="*/ 0 w 0"/>
                <a:gd name="connsiteY0" fmla="*/ 0 h 0"/>
                <a:gd name="connsiteX1" fmla="*/ 12232 w 0"/>
                <a:gd name="connsiteY1" fmla="*/ 0 h 0"/>
                <a:gd name="connsiteX2" fmla="*/ 12232 w 0"/>
                <a:gd name="connsiteY2" fmla="*/ 12232 h 0"/>
                <a:gd name="connsiteX3" fmla="*/ 0 w 0"/>
                <a:gd name="connsiteY3" fmla="*/ 12232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232" y="0"/>
                  </a:lnTo>
                  <a:lnTo>
                    <a:pt x="12232" y="12232"/>
                  </a:lnTo>
                  <a:lnTo>
                    <a:pt x="0" y="12232"/>
                  </a:lnTo>
                  <a:close/>
                </a:path>
              </a:pathLst>
            </a:custGeom>
            <a:grpFill/>
            <a:ln w="16755" cap="flat">
              <a:noFill/>
              <a:prstDash val="solid"/>
              <a:miter/>
            </a:ln>
          </p:spPr>
          <p:txBody>
            <a:bodyPr rtlCol="0" anchor="ctr"/>
            <a:lstStyle/>
            <a:p>
              <a:endParaRPr lang="en-US" sz="2400"/>
            </a:p>
          </p:txBody>
        </p:sp>
        <p:sp>
          <p:nvSpPr>
            <p:cNvPr id="385" name="Freeform: Shape 384">
              <a:extLst>
                <a:ext uri="{FF2B5EF4-FFF2-40B4-BE49-F238E27FC236}">
                  <a16:creationId xmlns:a16="http://schemas.microsoft.com/office/drawing/2014/main" id="{06D90C89-8280-47AD-8830-0E12845E06A3}"/>
                </a:ext>
              </a:extLst>
            </p:cNvPr>
            <p:cNvSpPr/>
            <p:nvPr/>
          </p:nvSpPr>
          <p:spPr>
            <a:xfrm rot="10800000">
              <a:off x="5727208" y="3111870"/>
              <a:ext cx="16756" cy="16756"/>
            </a:xfrm>
            <a:custGeom>
              <a:avLst/>
              <a:gdLst>
                <a:gd name="connsiteX0" fmla="*/ 0 w 0"/>
                <a:gd name="connsiteY0" fmla="*/ 0 h 0"/>
                <a:gd name="connsiteX1" fmla="*/ 12232 w 0"/>
                <a:gd name="connsiteY1" fmla="*/ 0 h 0"/>
                <a:gd name="connsiteX2" fmla="*/ 12232 w 0"/>
                <a:gd name="connsiteY2" fmla="*/ 12232 h 0"/>
                <a:gd name="connsiteX3" fmla="*/ 0 w 0"/>
                <a:gd name="connsiteY3" fmla="*/ 12232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232" y="0"/>
                  </a:lnTo>
                  <a:lnTo>
                    <a:pt x="12232" y="12232"/>
                  </a:lnTo>
                  <a:lnTo>
                    <a:pt x="0" y="12232"/>
                  </a:lnTo>
                  <a:close/>
                </a:path>
              </a:pathLst>
            </a:custGeom>
            <a:grpFill/>
            <a:ln w="16755" cap="flat">
              <a:noFill/>
              <a:prstDash val="solid"/>
              <a:miter/>
            </a:ln>
          </p:spPr>
          <p:txBody>
            <a:bodyPr rtlCol="0" anchor="ctr"/>
            <a:lstStyle/>
            <a:p>
              <a:endParaRPr lang="en-US" sz="2400"/>
            </a:p>
          </p:txBody>
        </p:sp>
        <p:sp>
          <p:nvSpPr>
            <p:cNvPr id="386" name="Freeform: Shape 385">
              <a:extLst>
                <a:ext uri="{FF2B5EF4-FFF2-40B4-BE49-F238E27FC236}">
                  <a16:creationId xmlns:a16="http://schemas.microsoft.com/office/drawing/2014/main" id="{56D5827E-7B1F-4B54-BF65-873F037CC234}"/>
                </a:ext>
              </a:extLst>
            </p:cNvPr>
            <p:cNvSpPr/>
            <p:nvPr/>
          </p:nvSpPr>
          <p:spPr>
            <a:xfrm rot="10800000">
              <a:off x="5689507" y="3258650"/>
              <a:ext cx="16756" cy="16756"/>
            </a:xfrm>
            <a:custGeom>
              <a:avLst/>
              <a:gdLst>
                <a:gd name="connsiteX0" fmla="*/ 0 w 0"/>
                <a:gd name="connsiteY0" fmla="*/ 0 h 0"/>
                <a:gd name="connsiteX1" fmla="*/ 12232 w 0"/>
                <a:gd name="connsiteY1" fmla="*/ 0 h 0"/>
                <a:gd name="connsiteX2" fmla="*/ 12232 w 0"/>
                <a:gd name="connsiteY2" fmla="*/ 12232 h 0"/>
                <a:gd name="connsiteX3" fmla="*/ 0 w 0"/>
                <a:gd name="connsiteY3" fmla="*/ 12232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232" y="0"/>
                  </a:lnTo>
                  <a:lnTo>
                    <a:pt x="12232" y="12232"/>
                  </a:lnTo>
                  <a:lnTo>
                    <a:pt x="0" y="12232"/>
                  </a:lnTo>
                  <a:close/>
                </a:path>
              </a:pathLst>
            </a:custGeom>
            <a:grpFill/>
            <a:ln w="16755" cap="flat">
              <a:noFill/>
              <a:prstDash val="solid"/>
              <a:miter/>
            </a:ln>
          </p:spPr>
          <p:txBody>
            <a:bodyPr rtlCol="0" anchor="ctr"/>
            <a:lstStyle/>
            <a:p>
              <a:endParaRPr lang="en-US" sz="2400"/>
            </a:p>
          </p:txBody>
        </p:sp>
        <p:sp>
          <p:nvSpPr>
            <p:cNvPr id="387" name="Freeform: Shape 386">
              <a:extLst>
                <a:ext uri="{FF2B5EF4-FFF2-40B4-BE49-F238E27FC236}">
                  <a16:creationId xmlns:a16="http://schemas.microsoft.com/office/drawing/2014/main" id="{A084F76D-A93E-4F16-BE26-4D5AC328EE8A}"/>
                </a:ext>
              </a:extLst>
            </p:cNvPr>
            <p:cNvSpPr/>
            <p:nvPr/>
          </p:nvSpPr>
          <p:spPr>
            <a:xfrm rot="10800000">
              <a:off x="5644268" y="3403253"/>
              <a:ext cx="33511" cy="33511"/>
            </a:xfrm>
            <a:custGeom>
              <a:avLst/>
              <a:gdLst>
                <a:gd name="connsiteX0" fmla="*/ 0 w 33511"/>
                <a:gd name="connsiteY0" fmla="*/ 0 h 33511"/>
                <a:gd name="connsiteX1" fmla="*/ 45408 w 33511"/>
                <a:gd name="connsiteY1" fmla="*/ 0 h 33511"/>
                <a:gd name="connsiteX2" fmla="*/ 45408 w 33511"/>
                <a:gd name="connsiteY2" fmla="*/ 45408 h 33511"/>
                <a:gd name="connsiteX3" fmla="*/ 0 w 33511"/>
                <a:gd name="connsiteY3" fmla="*/ 45408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5408" y="0"/>
                  </a:lnTo>
                  <a:lnTo>
                    <a:pt x="45408" y="45408"/>
                  </a:lnTo>
                  <a:lnTo>
                    <a:pt x="0" y="45408"/>
                  </a:lnTo>
                  <a:close/>
                </a:path>
              </a:pathLst>
            </a:custGeom>
            <a:grpFill/>
            <a:ln w="16755" cap="flat">
              <a:noFill/>
              <a:prstDash val="solid"/>
              <a:miter/>
            </a:ln>
          </p:spPr>
          <p:txBody>
            <a:bodyPr rtlCol="0" anchor="ctr"/>
            <a:lstStyle/>
            <a:p>
              <a:endParaRPr lang="en-US" sz="2400"/>
            </a:p>
          </p:txBody>
        </p:sp>
        <p:sp>
          <p:nvSpPr>
            <p:cNvPr id="388" name="Freeform: Shape 387">
              <a:extLst>
                <a:ext uri="{FF2B5EF4-FFF2-40B4-BE49-F238E27FC236}">
                  <a16:creationId xmlns:a16="http://schemas.microsoft.com/office/drawing/2014/main" id="{D604C06B-4DF7-41E3-B731-2B9507899B28}"/>
                </a:ext>
              </a:extLst>
            </p:cNvPr>
            <p:cNvSpPr/>
            <p:nvPr/>
          </p:nvSpPr>
          <p:spPr>
            <a:xfrm rot="10800000">
              <a:off x="5591990" y="3545509"/>
              <a:ext cx="33511" cy="33511"/>
            </a:xfrm>
            <a:custGeom>
              <a:avLst/>
              <a:gdLst>
                <a:gd name="connsiteX0" fmla="*/ 0 w 33511"/>
                <a:gd name="connsiteY0" fmla="*/ 0 h 33511"/>
                <a:gd name="connsiteX1" fmla="*/ 45408 w 33511"/>
                <a:gd name="connsiteY1" fmla="*/ 0 h 33511"/>
                <a:gd name="connsiteX2" fmla="*/ 45408 w 33511"/>
                <a:gd name="connsiteY2" fmla="*/ 45408 h 33511"/>
                <a:gd name="connsiteX3" fmla="*/ 0 w 33511"/>
                <a:gd name="connsiteY3" fmla="*/ 45408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5408" y="0"/>
                  </a:lnTo>
                  <a:lnTo>
                    <a:pt x="45408" y="45408"/>
                  </a:lnTo>
                  <a:lnTo>
                    <a:pt x="0" y="45408"/>
                  </a:lnTo>
                  <a:close/>
                </a:path>
              </a:pathLst>
            </a:custGeom>
            <a:grpFill/>
            <a:ln w="16755" cap="flat">
              <a:noFill/>
              <a:prstDash val="solid"/>
              <a:miter/>
            </a:ln>
          </p:spPr>
          <p:txBody>
            <a:bodyPr rtlCol="0" anchor="ctr"/>
            <a:lstStyle/>
            <a:p>
              <a:endParaRPr lang="en-US" sz="2400"/>
            </a:p>
          </p:txBody>
        </p:sp>
        <p:sp>
          <p:nvSpPr>
            <p:cNvPr id="389" name="Freeform: Shape 388">
              <a:extLst>
                <a:ext uri="{FF2B5EF4-FFF2-40B4-BE49-F238E27FC236}">
                  <a16:creationId xmlns:a16="http://schemas.microsoft.com/office/drawing/2014/main" id="{D59E8BD6-8258-407C-A5B8-961BF34D640C}"/>
                </a:ext>
              </a:extLst>
            </p:cNvPr>
            <p:cNvSpPr/>
            <p:nvPr/>
          </p:nvSpPr>
          <p:spPr>
            <a:xfrm rot="10800000">
              <a:off x="5511729" y="3663971"/>
              <a:ext cx="67023" cy="67023"/>
            </a:xfrm>
            <a:custGeom>
              <a:avLst/>
              <a:gdLst>
                <a:gd name="connsiteX0" fmla="*/ 0 w 67022"/>
                <a:gd name="connsiteY0" fmla="*/ 0 h 67022"/>
                <a:gd name="connsiteX1" fmla="*/ 70542 w 67022"/>
                <a:gd name="connsiteY1" fmla="*/ 0 h 67022"/>
                <a:gd name="connsiteX2" fmla="*/ 70542 w 67022"/>
                <a:gd name="connsiteY2" fmla="*/ 70542 h 67022"/>
                <a:gd name="connsiteX3" fmla="*/ 0 w 67022"/>
                <a:gd name="connsiteY3" fmla="*/ 70542 h 67022"/>
              </a:gdLst>
              <a:ahLst/>
              <a:cxnLst>
                <a:cxn ang="0">
                  <a:pos x="connsiteX0" y="connsiteY0"/>
                </a:cxn>
                <a:cxn ang="0">
                  <a:pos x="connsiteX1" y="connsiteY1"/>
                </a:cxn>
                <a:cxn ang="0">
                  <a:pos x="connsiteX2" y="connsiteY2"/>
                </a:cxn>
                <a:cxn ang="0">
                  <a:pos x="connsiteX3" y="connsiteY3"/>
                </a:cxn>
              </a:cxnLst>
              <a:rect l="l" t="t" r="r" b="b"/>
              <a:pathLst>
                <a:path w="67022" h="67022">
                  <a:moveTo>
                    <a:pt x="0" y="0"/>
                  </a:moveTo>
                  <a:lnTo>
                    <a:pt x="70542" y="0"/>
                  </a:lnTo>
                  <a:lnTo>
                    <a:pt x="70542" y="70542"/>
                  </a:lnTo>
                  <a:lnTo>
                    <a:pt x="0" y="70542"/>
                  </a:lnTo>
                  <a:close/>
                </a:path>
              </a:pathLst>
            </a:custGeom>
            <a:grpFill/>
            <a:ln w="16755" cap="flat">
              <a:noFill/>
              <a:prstDash val="solid"/>
              <a:miter/>
            </a:ln>
          </p:spPr>
          <p:txBody>
            <a:bodyPr rtlCol="0" anchor="ctr"/>
            <a:lstStyle/>
            <a:p>
              <a:endParaRPr lang="en-US" sz="2400"/>
            </a:p>
          </p:txBody>
        </p:sp>
        <p:sp>
          <p:nvSpPr>
            <p:cNvPr id="390" name="Freeform: Shape 389">
              <a:extLst>
                <a:ext uri="{FF2B5EF4-FFF2-40B4-BE49-F238E27FC236}">
                  <a16:creationId xmlns:a16="http://schemas.microsoft.com/office/drawing/2014/main" id="{F4E2F5E4-B5EF-4F56-BA43-5BD2CF94C702}"/>
                </a:ext>
              </a:extLst>
            </p:cNvPr>
            <p:cNvSpPr/>
            <p:nvPr/>
          </p:nvSpPr>
          <p:spPr>
            <a:xfrm rot="10800000">
              <a:off x="5838466" y="1689811"/>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391" name="Freeform: Shape 390">
              <a:extLst>
                <a:ext uri="{FF2B5EF4-FFF2-40B4-BE49-F238E27FC236}">
                  <a16:creationId xmlns:a16="http://schemas.microsoft.com/office/drawing/2014/main" id="{9E5F053B-D8D9-42E2-AF28-AF6767D445A1}"/>
                </a:ext>
              </a:extLst>
            </p:cNvPr>
            <p:cNvSpPr/>
            <p:nvPr/>
          </p:nvSpPr>
          <p:spPr>
            <a:xfrm rot="10800000">
              <a:off x="5865945" y="1832570"/>
              <a:ext cx="16756" cy="16756"/>
            </a:xfrm>
            <a:custGeom>
              <a:avLst/>
              <a:gdLst>
                <a:gd name="connsiteX0" fmla="*/ 0 w 0"/>
                <a:gd name="connsiteY0" fmla="*/ 0 h 0"/>
                <a:gd name="connsiteX1" fmla="*/ 11897 w 0"/>
                <a:gd name="connsiteY1" fmla="*/ 0 h 0"/>
                <a:gd name="connsiteX2" fmla="*/ 11897 w 0"/>
                <a:gd name="connsiteY2" fmla="*/ 11896 h 0"/>
                <a:gd name="connsiteX3" fmla="*/ 0 w 0"/>
                <a:gd name="connsiteY3" fmla="*/ 11896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1897" y="0"/>
                  </a:lnTo>
                  <a:lnTo>
                    <a:pt x="11897" y="11896"/>
                  </a:lnTo>
                  <a:lnTo>
                    <a:pt x="0" y="11896"/>
                  </a:lnTo>
                  <a:close/>
                </a:path>
              </a:pathLst>
            </a:custGeom>
            <a:grpFill/>
            <a:ln w="16755" cap="flat">
              <a:noFill/>
              <a:prstDash val="solid"/>
              <a:miter/>
            </a:ln>
          </p:spPr>
          <p:txBody>
            <a:bodyPr rtlCol="0" anchor="ctr"/>
            <a:lstStyle/>
            <a:p>
              <a:endParaRPr lang="en-US" sz="2400"/>
            </a:p>
          </p:txBody>
        </p:sp>
        <p:sp>
          <p:nvSpPr>
            <p:cNvPr id="392" name="Freeform: Shape 391">
              <a:extLst>
                <a:ext uri="{FF2B5EF4-FFF2-40B4-BE49-F238E27FC236}">
                  <a16:creationId xmlns:a16="http://schemas.microsoft.com/office/drawing/2014/main" id="{F5DD761B-1D64-4AF3-87B3-D6CADC184074}"/>
                </a:ext>
              </a:extLst>
            </p:cNvPr>
            <p:cNvSpPr/>
            <p:nvPr/>
          </p:nvSpPr>
          <p:spPr>
            <a:xfrm rot="10800000">
              <a:off x="5891581" y="1982031"/>
              <a:ext cx="16756" cy="16756"/>
            </a:xfrm>
            <a:custGeom>
              <a:avLst/>
              <a:gdLst>
                <a:gd name="connsiteX0" fmla="*/ 0 w 0"/>
                <a:gd name="connsiteY0" fmla="*/ 0 h 0"/>
                <a:gd name="connsiteX1" fmla="*/ 11897 w 0"/>
                <a:gd name="connsiteY1" fmla="*/ 0 h 0"/>
                <a:gd name="connsiteX2" fmla="*/ 11897 w 0"/>
                <a:gd name="connsiteY2" fmla="*/ 11897 h 0"/>
                <a:gd name="connsiteX3" fmla="*/ 0 w 0"/>
                <a:gd name="connsiteY3" fmla="*/ 11897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1897" y="0"/>
                  </a:lnTo>
                  <a:lnTo>
                    <a:pt x="11897" y="11897"/>
                  </a:lnTo>
                  <a:lnTo>
                    <a:pt x="0" y="11897"/>
                  </a:lnTo>
                  <a:close/>
                </a:path>
              </a:pathLst>
            </a:custGeom>
            <a:grpFill/>
            <a:ln w="16755" cap="flat">
              <a:noFill/>
              <a:prstDash val="solid"/>
              <a:miter/>
            </a:ln>
          </p:spPr>
          <p:txBody>
            <a:bodyPr rtlCol="0" anchor="ctr"/>
            <a:lstStyle/>
            <a:p>
              <a:endParaRPr lang="en-US" sz="2400"/>
            </a:p>
          </p:txBody>
        </p:sp>
        <p:sp>
          <p:nvSpPr>
            <p:cNvPr id="393" name="Freeform: Shape 392">
              <a:extLst>
                <a:ext uri="{FF2B5EF4-FFF2-40B4-BE49-F238E27FC236}">
                  <a16:creationId xmlns:a16="http://schemas.microsoft.com/office/drawing/2014/main" id="{687C67AB-D2BE-4D2D-BC6D-51EAFA85EA8E}"/>
                </a:ext>
              </a:extLst>
            </p:cNvPr>
            <p:cNvSpPr/>
            <p:nvPr/>
          </p:nvSpPr>
          <p:spPr>
            <a:xfrm rot="10800000">
              <a:off x="5909845" y="2132498"/>
              <a:ext cx="16756" cy="16756"/>
            </a:xfrm>
            <a:custGeom>
              <a:avLst/>
              <a:gdLst>
                <a:gd name="connsiteX0" fmla="*/ 0 w 0"/>
                <a:gd name="connsiteY0" fmla="*/ 0 h 0"/>
                <a:gd name="connsiteX1" fmla="*/ 11897 w 0"/>
                <a:gd name="connsiteY1" fmla="*/ 0 h 0"/>
                <a:gd name="connsiteX2" fmla="*/ 11897 w 0"/>
                <a:gd name="connsiteY2" fmla="*/ 11897 h 0"/>
                <a:gd name="connsiteX3" fmla="*/ 0 w 0"/>
                <a:gd name="connsiteY3" fmla="*/ 11897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1897" y="0"/>
                  </a:lnTo>
                  <a:lnTo>
                    <a:pt x="11897" y="11897"/>
                  </a:lnTo>
                  <a:lnTo>
                    <a:pt x="0" y="11897"/>
                  </a:lnTo>
                  <a:close/>
                </a:path>
              </a:pathLst>
            </a:custGeom>
            <a:grpFill/>
            <a:ln w="16755" cap="flat">
              <a:noFill/>
              <a:prstDash val="solid"/>
              <a:miter/>
            </a:ln>
          </p:spPr>
          <p:txBody>
            <a:bodyPr rtlCol="0" anchor="ctr"/>
            <a:lstStyle/>
            <a:p>
              <a:endParaRPr lang="en-US" sz="2400"/>
            </a:p>
          </p:txBody>
        </p:sp>
        <p:sp>
          <p:nvSpPr>
            <p:cNvPr id="394" name="Freeform: Shape 393">
              <a:extLst>
                <a:ext uri="{FF2B5EF4-FFF2-40B4-BE49-F238E27FC236}">
                  <a16:creationId xmlns:a16="http://schemas.microsoft.com/office/drawing/2014/main" id="{2ABF9ECD-A9C9-46FB-AFBE-53A6D0D7CEED}"/>
                </a:ext>
              </a:extLst>
            </p:cNvPr>
            <p:cNvSpPr/>
            <p:nvPr/>
          </p:nvSpPr>
          <p:spPr>
            <a:xfrm rot="10800000">
              <a:off x="5920736" y="2283634"/>
              <a:ext cx="16756" cy="16756"/>
            </a:xfrm>
            <a:custGeom>
              <a:avLst/>
              <a:gdLst>
                <a:gd name="connsiteX0" fmla="*/ 0 w 0"/>
                <a:gd name="connsiteY0" fmla="*/ 0 h 0"/>
                <a:gd name="connsiteX1" fmla="*/ 11897 w 0"/>
                <a:gd name="connsiteY1" fmla="*/ 0 h 0"/>
                <a:gd name="connsiteX2" fmla="*/ 11897 w 0"/>
                <a:gd name="connsiteY2" fmla="*/ 11897 h 0"/>
                <a:gd name="connsiteX3" fmla="*/ 0 w 0"/>
                <a:gd name="connsiteY3" fmla="*/ 11897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1897" y="0"/>
                  </a:lnTo>
                  <a:lnTo>
                    <a:pt x="11897" y="11897"/>
                  </a:lnTo>
                  <a:lnTo>
                    <a:pt x="0" y="11897"/>
                  </a:lnTo>
                  <a:close/>
                </a:path>
              </a:pathLst>
            </a:custGeom>
            <a:grpFill/>
            <a:ln w="16755" cap="flat">
              <a:noFill/>
              <a:prstDash val="solid"/>
              <a:miter/>
            </a:ln>
          </p:spPr>
          <p:txBody>
            <a:bodyPr rtlCol="0" anchor="ctr"/>
            <a:lstStyle/>
            <a:p>
              <a:endParaRPr lang="en-US" sz="2400"/>
            </a:p>
          </p:txBody>
        </p:sp>
        <p:sp>
          <p:nvSpPr>
            <p:cNvPr id="395" name="Freeform: Shape 394">
              <a:extLst>
                <a:ext uri="{FF2B5EF4-FFF2-40B4-BE49-F238E27FC236}">
                  <a16:creationId xmlns:a16="http://schemas.microsoft.com/office/drawing/2014/main" id="{891EA953-2526-4FD2-8FDD-3225C48177BD}"/>
                </a:ext>
              </a:extLst>
            </p:cNvPr>
            <p:cNvSpPr/>
            <p:nvPr/>
          </p:nvSpPr>
          <p:spPr>
            <a:xfrm rot="10800000">
              <a:off x="5924423" y="2435274"/>
              <a:ext cx="16756" cy="16756"/>
            </a:xfrm>
            <a:custGeom>
              <a:avLst/>
              <a:gdLst>
                <a:gd name="connsiteX0" fmla="*/ 0 w 0"/>
                <a:gd name="connsiteY0" fmla="*/ 0 h 0"/>
                <a:gd name="connsiteX1" fmla="*/ 11897 w 0"/>
                <a:gd name="connsiteY1" fmla="*/ 0 h 0"/>
                <a:gd name="connsiteX2" fmla="*/ 11897 w 0"/>
                <a:gd name="connsiteY2" fmla="*/ 11897 h 0"/>
                <a:gd name="connsiteX3" fmla="*/ 0 w 0"/>
                <a:gd name="connsiteY3" fmla="*/ 11897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1897" y="0"/>
                  </a:lnTo>
                  <a:lnTo>
                    <a:pt x="11897" y="11897"/>
                  </a:lnTo>
                  <a:lnTo>
                    <a:pt x="0" y="11897"/>
                  </a:lnTo>
                  <a:close/>
                </a:path>
              </a:pathLst>
            </a:custGeom>
            <a:grpFill/>
            <a:ln w="16755" cap="flat">
              <a:noFill/>
              <a:prstDash val="solid"/>
              <a:miter/>
            </a:ln>
          </p:spPr>
          <p:txBody>
            <a:bodyPr rtlCol="0" anchor="ctr"/>
            <a:lstStyle/>
            <a:p>
              <a:endParaRPr lang="en-US" sz="2400"/>
            </a:p>
          </p:txBody>
        </p:sp>
        <p:sp>
          <p:nvSpPr>
            <p:cNvPr id="396" name="Freeform: Shape 395">
              <a:extLst>
                <a:ext uri="{FF2B5EF4-FFF2-40B4-BE49-F238E27FC236}">
                  <a16:creationId xmlns:a16="http://schemas.microsoft.com/office/drawing/2014/main" id="{A68A5D37-F183-4E4F-829A-2B073F6C85D2}"/>
                </a:ext>
              </a:extLst>
            </p:cNvPr>
            <p:cNvSpPr/>
            <p:nvPr/>
          </p:nvSpPr>
          <p:spPr>
            <a:xfrm rot="10800000">
              <a:off x="5920736" y="2586745"/>
              <a:ext cx="16756" cy="16756"/>
            </a:xfrm>
            <a:custGeom>
              <a:avLst/>
              <a:gdLst>
                <a:gd name="connsiteX0" fmla="*/ 0 w 0"/>
                <a:gd name="connsiteY0" fmla="*/ 0 h 0"/>
                <a:gd name="connsiteX1" fmla="*/ 11897 w 0"/>
                <a:gd name="connsiteY1" fmla="*/ 0 h 0"/>
                <a:gd name="connsiteX2" fmla="*/ 11897 w 0"/>
                <a:gd name="connsiteY2" fmla="*/ 11897 h 0"/>
                <a:gd name="connsiteX3" fmla="*/ 0 w 0"/>
                <a:gd name="connsiteY3" fmla="*/ 11897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1897" y="0"/>
                  </a:lnTo>
                  <a:lnTo>
                    <a:pt x="11897" y="11897"/>
                  </a:lnTo>
                  <a:lnTo>
                    <a:pt x="0" y="11897"/>
                  </a:lnTo>
                  <a:close/>
                </a:path>
              </a:pathLst>
            </a:custGeom>
            <a:grpFill/>
            <a:ln w="16755" cap="flat">
              <a:noFill/>
              <a:prstDash val="solid"/>
              <a:miter/>
            </a:ln>
          </p:spPr>
          <p:txBody>
            <a:bodyPr rtlCol="0" anchor="ctr"/>
            <a:lstStyle/>
            <a:p>
              <a:endParaRPr lang="en-US" sz="2400"/>
            </a:p>
          </p:txBody>
        </p:sp>
        <p:sp>
          <p:nvSpPr>
            <p:cNvPr id="397" name="Freeform: Shape 396">
              <a:extLst>
                <a:ext uri="{FF2B5EF4-FFF2-40B4-BE49-F238E27FC236}">
                  <a16:creationId xmlns:a16="http://schemas.microsoft.com/office/drawing/2014/main" id="{0EF46C72-78B7-4A48-A19A-E96C168F5439}"/>
                </a:ext>
              </a:extLst>
            </p:cNvPr>
            <p:cNvSpPr/>
            <p:nvPr/>
          </p:nvSpPr>
          <p:spPr>
            <a:xfrm rot="10800000">
              <a:off x="5911019" y="2739223"/>
              <a:ext cx="33511" cy="33511"/>
            </a:xfrm>
            <a:custGeom>
              <a:avLst/>
              <a:gdLst>
                <a:gd name="connsiteX0" fmla="*/ 0 w 33511"/>
                <a:gd name="connsiteY0" fmla="*/ 0 h 33511"/>
                <a:gd name="connsiteX1" fmla="*/ 47754 w 33511"/>
                <a:gd name="connsiteY1" fmla="*/ 0 h 33511"/>
                <a:gd name="connsiteX2" fmla="*/ 47754 w 33511"/>
                <a:gd name="connsiteY2" fmla="*/ 47754 h 33511"/>
                <a:gd name="connsiteX3" fmla="*/ 0 w 33511"/>
                <a:gd name="connsiteY3" fmla="*/ 47754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7754" y="0"/>
                  </a:lnTo>
                  <a:lnTo>
                    <a:pt x="47754" y="47754"/>
                  </a:lnTo>
                  <a:lnTo>
                    <a:pt x="0" y="47754"/>
                  </a:lnTo>
                  <a:close/>
                </a:path>
              </a:pathLst>
            </a:custGeom>
            <a:grpFill/>
            <a:ln w="16755" cap="flat">
              <a:noFill/>
              <a:prstDash val="solid"/>
              <a:miter/>
            </a:ln>
          </p:spPr>
          <p:txBody>
            <a:bodyPr rtlCol="0" anchor="ctr"/>
            <a:lstStyle/>
            <a:p>
              <a:endParaRPr lang="en-US" sz="2400"/>
            </a:p>
          </p:txBody>
        </p:sp>
        <p:sp>
          <p:nvSpPr>
            <p:cNvPr id="398" name="Freeform: Shape 397">
              <a:extLst>
                <a:ext uri="{FF2B5EF4-FFF2-40B4-BE49-F238E27FC236}">
                  <a16:creationId xmlns:a16="http://schemas.microsoft.com/office/drawing/2014/main" id="{CFAB6713-CEF3-42DC-ACF1-39EF1A0473C8}"/>
                </a:ext>
              </a:extLst>
            </p:cNvPr>
            <p:cNvSpPr/>
            <p:nvPr/>
          </p:nvSpPr>
          <p:spPr>
            <a:xfrm rot="10800000">
              <a:off x="5892755" y="2889690"/>
              <a:ext cx="33511" cy="33511"/>
            </a:xfrm>
            <a:custGeom>
              <a:avLst/>
              <a:gdLst>
                <a:gd name="connsiteX0" fmla="*/ 0 w 33511"/>
                <a:gd name="connsiteY0" fmla="*/ 0 h 33511"/>
                <a:gd name="connsiteX1" fmla="*/ 47754 w 33511"/>
                <a:gd name="connsiteY1" fmla="*/ 0 h 33511"/>
                <a:gd name="connsiteX2" fmla="*/ 47754 w 33511"/>
                <a:gd name="connsiteY2" fmla="*/ 47754 h 33511"/>
                <a:gd name="connsiteX3" fmla="*/ 0 w 33511"/>
                <a:gd name="connsiteY3" fmla="*/ 47754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7754" y="0"/>
                  </a:lnTo>
                  <a:lnTo>
                    <a:pt x="47754" y="47754"/>
                  </a:lnTo>
                  <a:lnTo>
                    <a:pt x="0" y="47754"/>
                  </a:lnTo>
                  <a:close/>
                </a:path>
              </a:pathLst>
            </a:custGeom>
            <a:grpFill/>
            <a:ln w="16755" cap="flat">
              <a:noFill/>
              <a:prstDash val="solid"/>
              <a:miter/>
            </a:ln>
          </p:spPr>
          <p:txBody>
            <a:bodyPr rtlCol="0" anchor="ctr"/>
            <a:lstStyle/>
            <a:p>
              <a:endParaRPr lang="en-US" sz="2400"/>
            </a:p>
          </p:txBody>
        </p:sp>
        <p:sp>
          <p:nvSpPr>
            <p:cNvPr id="399" name="Freeform: Shape 398">
              <a:extLst>
                <a:ext uri="{FF2B5EF4-FFF2-40B4-BE49-F238E27FC236}">
                  <a16:creationId xmlns:a16="http://schemas.microsoft.com/office/drawing/2014/main" id="{BF19A46F-B610-4108-93C8-5733F88368C2}"/>
                </a:ext>
              </a:extLst>
            </p:cNvPr>
            <p:cNvSpPr/>
            <p:nvPr/>
          </p:nvSpPr>
          <p:spPr>
            <a:xfrm rot="10800000">
              <a:off x="5867286" y="3039151"/>
              <a:ext cx="33511" cy="33511"/>
            </a:xfrm>
            <a:custGeom>
              <a:avLst/>
              <a:gdLst>
                <a:gd name="connsiteX0" fmla="*/ 0 w 33511"/>
                <a:gd name="connsiteY0" fmla="*/ 0 h 33511"/>
                <a:gd name="connsiteX1" fmla="*/ 47754 w 33511"/>
                <a:gd name="connsiteY1" fmla="*/ 0 h 33511"/>
                <a:gd name="connsiteX2" fmla="*/ 47754 w 33511"/>
                <a:gd name="connsiteY2" fmla="*/ 47754 h 33511"/>
                <a:gd name="connsiteX3" fmla="*/ 0 w 33511"/>
                <a:gd name="connsiteY3" fmla="*/ 47754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7754" y="0"/>
                  </a:lnTo>
                  <a:lnTo>
                    <a:pt x="47754" y="47754"/>
                  </a:lnTo>
                  <a:lnTo>
                    <a:pt x="0" y="47754"/>
                  </a:lnTo>
                  <a:close/>
                </a:path>
              </a:pathLst>
            </a:custGeom>
            <a:grpFill/>
            <a:ln w="16755" cap="flat">
              <a:noFill/>
              <a:prstDash val="solid"/>
              <a:miter/>
            </a:ln>
          </p:spPr>
          <p:txBody>
            <a:bodyPr rtlCol="0" anchor="ctr"/>
            <a:lstStyle/>
            <a:p>
              <a:endParaRPr lang="en-US" sz="2400"/>
            </a:p>
          </p:txBody>
        </p:sp>
        <p:sp>
          <p:nvSpPr>
            <p:cNvPr id="400" name="Freeform: Shape 399">
              <a:extLst>
                <a:ext uri="{FF2B5EF4-FFF2-40B4-BE49-F238E27FC236}">
                  <a16:creationId xmlns:a16="http://schemas.microsoft.com/office/drawing/2014/main" id="{D414B79D-A5B2-4CD5-AAF0-111FC68F69EA}"/>
                </a:ext>
              </a:extLst>
            </p:cNvPr>
            <p:cNvSpPr/>
            <p:nvPr/>
          </p:nvSpPr>
          <p:spPr>
            <a:xfrm rot="10800000">
              <a:off x="5834445" y="3187104"/>
              <a:ext cx="33511" cy="33511"/>
            </a:xfrm>
            <a:custGeom>
              <a:avLst/>
              <a:gdLst>
                <a:gd name="connsiteX0" fmla="*/ 0 w 33511"/>
                <a:gd name="connsiteY0" fmla="*/ 0 h 33511"/>
                <a:gd name="connsiteX1" fmla="*/ 47754 w 33511"/>
                <a:gd name="connsiteY1" fmla="*/ 0 h 33511"/>
                <a:gd name="connsiteX2" fmla="*/ 47754 w 33511"/>
                <a:gd name="connsiteY2" fmla="*/ 47754 h 33511"/>
                <a:gd name="connsiteX3" fmla="*/ 0 w 33511"/>
                <a:gd name="connsiteY3" fmla="*/ 47754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7754" y="0"/>
                  </a:lnTo>
                  <a:lnTo>
                    <a:pt x="47754" y="47754"/>
                  </a:lnTo>
                  <a:lnTo>
                    <a:pt x="0" y="47754"/>
                  </a:lnTo>
                  <a:close/>
                </a:path>
              </a:pathLst>
            </a:custGeom>
            <a:grpFill/>
            <a:ln w="16755" cap="flat">
              <a:noFill/>
              <a:prstDash val="solid"/>
              <a:miter/>
            </a:ln>
          </p:spPr>
          <p:txBody>
            <a:bodyPr rtlCol="0" anchor="ctr"/>
            <a:lstStyle/>
            <a:p>
              <a:endParaRPr lang="en-US" sz="2400"/>
            </a:p>
          </p:txBody>
        </p:sp>
        <p:sp>
          <p:nvSpPr>
            <p:cNvPr id="401" name="Freeform: Shape 400">
              <a:extLst>
                <a:ext uri="{FF2B5EF4-FFF2-40B4-BE49-F238E27FC236}">
                  <a16:creationId xmlns:a16="http://schemas.microsoft.com/office/drawing/2014/main" id="{C8E60E59-4896-4A00-BADB-6E1CA47C4C0F}"/>
                </a:ext>
              </a:extLst>
            </p:cNvPr>
            <p:cNvSpPr/>
            <p:nvPr/>
          </p:nvSpPr>
          <p:spPr>
            <a:xfrm rot="10800000">
              <a:off x="5793728" y="3332375"/>
              <a:ext cx="16756" cy="16756"/>
            </a:xfrm>
            <a:custGeom>
              <a:avLst/>
              <a:gdLst>
                <a:gd name="connsiteX0" fmla="*/ 0 w 0"/>
                <a:gd name="connsiteY0" fmla="*/ 0 h 0"/>
                <a:gd name="connsiteX1" fmla="*/ 12232 w 0"/>
                <a:gd name="connsiteY1" fmla="*/ 0 h 0"/>
                <a:gd name="connsiteX2" fmla="*/ 12232 w 0"/>
                <a:gd name="connsiteY2" fmla="*/ 12232 h 0"/>
                <a:gd name="connsiteX3" fmla="*/ 0 w 0"/>
                <a:gd name="connsiteY3" fmla="*/ 12232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232" y="0"/>
                  </a:lnTo>
                  <a:lnTo>
                    <a:pt x="12232" y="12232"/>
                  </a:lnTo>
                  <a:lnTo>
                    <a:pt x="0" y="12232"/>
                  </a:lnTo>
                  <a:close/>
                </a:path>
              </a:pathLst>
            </a:custGeom>
            <a:grpFill/>
            <a:ln w="16755" cap="flat">
              <a:noFill/>
              <a:prstDash val="solid"/>
              <a:miter/>
            </a:ln>
          </p:spPr>
          <p:txBody>
            <a:bodyPr rtlCol="0" anchor="ctr"/>
            <a:lstStyle/>
            <a:p>
              <a:endParaRPr lang="en-US" sz="2400"/>
            </a:p>
          </p:txBody>
        </p:sp>
        <p:sp>
          <p:nvSpPr>
            <p:cNvPr id="402" name="Freeform: Shape 401">
              <a:extLst>
                <a:ext uri="{FF2B5EF4-FFF2-40B4-BE49-F238E27FC236}">
                  <a16:creationId xmlns:a16="http://schemas.microsoft.com/office/drawing/2014/main" id="{22D7EFB9-7AEE-4269-A513-006270076445}"/>
                </a:ext>
              </a:extLst>
            </p:cNvPr>
            <p:cNvSpPr/>
            <p:nvPr/>
          </p:nvSpPr>
          <p:spPr>
            <a:xfrm rot="10800000">
              <a:off x="5748153" y="3477816"/>
              <a:ext cx="33511" cy="33511"/>
            </a:xfrm>
            <a:custGeom>
              <a:avLst/>
              <a:gdLst>
                <a:gd name="connsiteX0" fmla="*/ 0 w 33511"/>
                <a:gd name="connsiteY0" fmla="*/ 0 h 33511"/>
                <a:gd name="connsiteX1" fmla="*/ 48256 w 33511"/>
                <a:gd name="connsiteY1" fmla="*/ 0 h 33511"/>
                <a:gd name="connsiteX2" fmla="*/ 48256 w 33511"/>
                <a:gd name="connsiteY2" fmla="*/ 48257 h 33511"/>
                <a:gd name="connsiteX3" fmla="*/ 0 w 33511"/>
                <a:gd name="connsiteY3" fmla="*/ 48257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8256" y="0"/>
                  </a:lnTo>
                  <a:lnTo>
                    <a:pt x="48256" y="48257"/>
                  </a:lnTo>
                  <a:lnTo>
                    <a:pt x="0" y="48257"/>
                  </a:lnTo>
                  <a:close/>
                </a:path>
              </a:pathLst>
            </a:custGeom>
            <a:grpFill/>
            <a:ln w="16755" cap="flat">
              <a:noFill/>
              <a:prstDash val="solid"/>
              <a:miter/>
            </a:ln>
          </p:spPr>
          <p:txBody>
            <a:bodyPr rtlCol="0" anchor="ctr"/>
            <a:lstStyle/>
            <a:p>
              <a:endParaRPr lang="en-US" sz="2400"/>
            </a:p>
          </p:txBody>
        </p:sp>
        <p:sp>
          <p:nvSpPr>
            <p:cNvPr id="403" name="Freeform: Shape 402">
              <a:extLst>
                <a:ext uri="{FF2B5EF4-FFF2-40B4-BE49-F238E27FC236}">
                  <a16:creationId xmlns:a16="http://schemas.microsoft.com/office/drawing/2014/main" id="{54D5F61C-E431-43E7-83F5-436AFBD11831}"/>
                </a:ext>
              </a:extLst>
            </p:cNvPr>
            <p:cNvSpPr/>
            <p:nvPr/>
          </p:nvSpPr>
          <p:spPr>
            <a:xfrm rot="10800000">
              <a:off x="5694367" y="3619569"/>
              <a:ext cx="33511" cy="33511"/>
            </a:xfrm>
            <a:custGeom>
              <a:avLst/>
              <a:gdLst>
                <a:gd name="connsiteX0" fmla="*/ 0 w 33511"/>
                <a:gd name="connsiteY0" fmla="*/ 0 h 33511"/>
                <a:gd name="connsiteX1" fmla="*/ 48257 w 33511"/>
                <a:gd name="connsiteY1" fmla="*/ 0 h 33511"/>
                <a:gd name="connsiteX2" fmla="*/ 48257 w 33511"/>
                <a:gd name="connsiteY2" fmla="*/ 48256 h 33511"/>
                <a:gd name="connsiteX3" fmla="*/ 0 w 33511"/>
                <a:gd name="connsiteY3" fmla="*/ 48256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8257" y="0"/>
                  </a:lnTo>
                  <a:lnTo>
                    <a:pt x="48257" y="48256"/>
                  </a:lnTo>
                  <a:lnTo>
                    <a:pt x="0" y="48256"/>
                  </a:lnTo>
                  <a:close/>
                </a:path>
              </a:pathLst>
            </a:custGeom>
            <a:grpFill/>
            <a:ln w="16755" cap="flat">
              <a:noFill/>
              <a:prstDash val="solid"/>
              <a:miter/>
            </a:ln>
          </p:spPr>
          <p:txBody>
            <a:bodyPr rtlCol="0" anchor="ctr"/>
            <a:lstStyle/>
            <a:p>
              <a:endParaRPr lang="en-US" sz="2400"/>
            </a:p>
          </p:txBody>
        </p:sp>
        <p:sp>
          <p:nvSpPr>
            <p:cNvPr id="404" name="Freeform: Shape 403">
              <a:extLst>
                <a:ext uri="{FF2B5EF4-FFF2-40B4-BE49-F238E27FC236}">
                  <a16:creationId xmlns:a16="http://schemas.microsoft.com/office/drawing/2014/main" id="{D4ECA7E7-FF9D-4080-A87D-9B6673D95750}"/>
                </a:ext>
              </a:extLst>
            </p:cNvPr>
            <p:cNvSpPr/>
            <p:nvPr/>
          </p:nvSpPr>
          <p:spPr>
            <a:xfrm rot="10800000">
              <a:off x="5614442" y="3739205"/>
              <a:ext cx="67023" cy="67023"/>
            </a:xfrm>
            <a:custGeom>
              <a:avLst/>
              <a:gdLst>
                <a:gd name="connsiteX0" fmla="*/ 0 w 67022"/>
                <a:gd name="connsiteY0" fmla="*/ 0 h 67022"/>
                <a:gd name="connsiteX1" fmla="*/ 76574 w 67022"/>
                <a:gd name="connsiteY1" fmla="*/ 0 h 67022"/>
                <a:gd name="connsiteX2" fmla="*/ 76574 w 67022"/>
                <a:gd name="connsiteY2" fmla="*/ 76574 h 67022"/>
                <a:gd name="connsiteX3" fmla="*/ 0 w 67022"/>
                <a:gd name="connsiteY3" fmla="*/ 76574 h 67022"/>
              </a:gdLst>
              <a:ahLst/>
              <a:cxnLst>
                <a:cxn ang="0">
                  <a:pos x="connsiteX0" y="connsiteY0"/>
                </a:cxn>
                <a:cxn ang="0">
                  <a:pos x="connsiteX1" y="connsiteY1"/>
                </a:cxn>
                <a:cxn ang="0">
                  <a:pos x="connsiteX2" y="connsiteY2"/>
                </a:cxn>
                <a:cxn ang="0">
                  <a:pos x="connsiteX3" y="connsiteY3"/>
                </a:cxn>
              </a:cxnLst>
              <a:rect l="l" t="t" r="r" b="b"/>
              <a:pathLst>
                <a:path w="67022" h="67022">
                  <a:moveTo>
                    <a:pt x="0" y="0"/>
                  </a:moveTo>
                  <a:lnTo>
                    <a:pt x="76574" y="0"/>
                  </a:lnTo>
                  <a:lnTo>
                    <a:pt x="76574" y="76574"/>
                  </a:lnTo>
                  <a:lnTo>
                    <a:pt x="0" y="76574"/>
                  </a:lnTo>
                  <a:close/>
                </a:path>
              </a:pathLst>
            </a:custGeom>
            <a:grpFill/>
            <a:ln w="16755" cap="flat">
              <a:noFill/>
              <a:prstDash val="solid"/>
              <a:miter/>
            </a:ln>
          </p:spPr>
          <p:txBody>
            <a:bodyPr rtlCol="0" anchor="ctr"/>
            <a:lstStyle/>
            <a:p>
              <a:endParaRPr lang="en-US" sz="2400"/>
            </a:p>
          </p:txBody>
        </p:sp>
        <p:sp>
          <p:nvSpPr>
            <p:cNvPr id="405" name="Freeform: Shape 404">
              <a:extLst>
                <a:ext uri="{FF2B5EF4-FFF2-40B4-BE49-F238E27FC236}">
                  <a16:creationId xmlns:a16="http://schemas.microsoft.com/office/drawing/2014/main" id="{DB58831A-4FBB-4BCE-BC49-667A8485914A}"/>
                </a:ext>
              </a:extLst>
            </p:cNvPr>
            <p:cNvSpPr/>
            <p:nvPr/>
          </p:nvSpPr>
          <p:spPr>
            <a:xfrm rot="10800000">
              <a:off x="5944529" y="1616086"/>
              <a:ext cx="16756" cy="16756"/>
            </a:xfrm>
            <a:custGeom>
              <a:avLst/>
              <a:gdLst>
                <a:gd name="connsiteX0" fmla="*/ 0 w 16755"/>
                <a:gd name="connsiteY0" fmla="*/ 0 h 16755"/>
                <a:gd name="connsiteX1" fmla="*/ 23123 w 16755"/>
                <a:gd name="connsiteY1" fmla="*/ 0 h 16755"/>
                <a:gd name="connsiteX2" fmla="*/ 23123 w 16755"/>
                <a:gd name="connsiteY2" fmla="*/ 23123 h 16755"/>
                <a:gd name="connsiteX3" fmla="*/ 0 w 16755"/>
                <a:gd name="connsiteY3" fmla="*/ 23123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3123" y="0"/>
                  </a:lnTo>
                  <a:lnTo>
                    <a:pt x="23123" y="23123"/>
                  </a:lnTo>
                  <a:lnTo>
                    <a:pt x="0" y="23123"/>
                  </a:lnTo>
                  <a:close/>
                </a:path>
              </a:pathLst>
            </a:custGeom>
            <a:grpFill/>
            <a:ln w="16755" cap="flat">
              <a:noFill/>
              <a:prstDash val="solid"/>
              <a:miter/>
            </a:ln>
          </p:spPr>
          <p:txBody>
            <a:bodyPr rtlCol="0" anchor="ctr"/>
            <a:lstStyle/>
            <a:p>
              <a:endParaRPr lang="en-US" sz="2400"/>
            </a:p>
          </p:txBody>
        </p:sp>
        <p:sp>
          <p:nvSpPr>
            <p:cNvPr id="406" name="Freeform: Shape 405">
              <a:extLst>
                <a:ext uri="{FF2B5EF4-FFF2-40B4-BE49-F238E27FC236}">
                  <a16:creationId xmlns:a16="http://schemas.microsoft.com/office/drawing/2014/main" id="{8E5DFA78-1CFD-47E3-B3E7-A6C929D3BD3C}"/>
                </a:ext>
              </a:extLst>
            </p:cNvPr>
            <p:cNvSpPr/>
            <p:nvPr/>
          </p:nvSpPr>
          <p:spPr>
            <a:xfrm rot="10800000">
              <a:off x="5971507" y="1755662"/>
              <a:ext cx="33511" cy="33511"/>
            </a:xfrm>
            <a:custGeom>
              <a:avLst/>
              <a:gdLst>
                <a:gd name="connsiteX0" fmla="*/ 0 w 33511"/>
                <a:gd name="connsiteY0" fmla="*/ 0 h 33511"/>
                <a:gd name="connsiteX1" fmla="*/ 40716 w 33511"/>
                <a:gd name="connsiteY1" fmla="*/ 0 h 33511"/>
                <a:gd name="connsiteX2" fmla="*/ 40716 w 33511"/>
                <a:gd name="connsiteY2" fmla="*/ 40717 h 33511"/>
                <a:gd name="connsiteX3" fmla="*/ 0 w 33511"/>
                <a:gd name="connsiteY3" fmla="*/ 40717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0716" y="0"/>
                  </a:lnTo>
                  <a:lnTo>
                    <a:pt x="40716" y="40717"/>
                  </a:lnTo>
                  <a:lnTo>
                    <a:pt x="0" y="40717"/>
                  </a:lnTo>
                  <a:close/>
                </a:path>
              </a:pathLst>
            </a:custGeom>
            <a:grpFill/>
            <a:ln w="16755" cap="flat">
              <a:noFill/>
              <a:prstDash val="solid"/>
              <a:miter/>
            </a:ln>
          </p:spPr>
          <p:txBody>
            <a:bodyPr rtlCol="0" anchor="ctr"/>
            <a:lstStyle/>
            <a:p>
              <a:endParaRPr lang="en-US" sz="2400"/>
            </a:p>
          </p:txBody>
        </p:sp>
        <p:sp>
          <p:nvSpPr>
            <p:cNvPr id="407" name="Freeform: Shape 406">
              <a:extLst>
                <a:ext uri="{FF2B5EF4-FFF2-40B4-BE49-F238E27FC236}">
                  <a16:creationId xmlns:a16="http://schemas.microsoft.com/office/drawing/2014/main" id="{87688A71-9213-476B-B2DA-161DE10E8962}"/>
                </a:ext>
              </a:extLst>
            </p:cNvPr>
            <p:cNvSpPr/>
            <p:nvPr/>
          </p:nvSpPr>
          <p:spPr>
            <a:xfrm rot="10800000">
              <a:off x="5999657" y="1904621"/>
              <a:ext cx="33511" cy="33511"/>
            </a:xfrm>
            <a:custGeom>
              <a:avLst/>
              <a:gdLst>
                <a:gd name="connsiteX0" fmla="*/ 0 w 33511"/>
                <a:gd name="connsiteY0" fmla="*/ 0 h 33511"/>
                <a:gd name="connsiteX1" fmla="*/ 40716 w 33511"/>
                <a:gd name="connsiteY1" fmla="*/ 0 h 33511"/>
                <a:gd name="connsiteX2" fmla="*/ 40716 w 33511"/>
                <a:gd name="connsiteY2" fmla="*/ 40716 h 33511"/>
                <a:gd name="connsiteX3" fmla="*/ 0 w 33511"/>
                <a:gd name="connsiteY3" fmla="*/ 40716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0716" y="0"/>
                  </a:lnTo>
                  <a:lnTo>
                    <a:pt x="40716" y="40716"/>
                  </a:lnTo>
                  <a:lnTo>
                    <a:pt x="0" y="40716"/>
                  </a:lnTo>
                  <a:close/>
                </a:path>
              </a:pathLst>
            </a:custGeom>
            <a:grpFill/>
            <a:ln w="16755" cap="flat">
              <a:noFill/>
              <a:prstDash val="solid"/>
              <a:miter/>
            </a:ln>
          </p:spPr>
          <p:txBody>
            <a:bodyPr rtlCol="0" anchor="ctr"/>
            <a:lstStyle/>
            <a:p>
              <a:endParaRPr lang="en-US" sz="2400"/>
            </a:p>
          </p:txBody>
        </p:sp>
        <p:sp>
          <p:nvSpPr>
            <p:cNvPr id="408" name="Freeform: Shape 407">
              <a:extLst>
                <a:ext uri="{FF2B5EF4-FFF2-40B4-BE49-F238E27FC236}">
                  <a16:creationId xmlns:a16="http://schemas.microsoft.com/office/drawing/2014/main" id="{5E45A4E7-45A0-4964-BA36-62EE3B482624}"/>
                </a:ext>
              </a:extLst>
            </p:cNvPr>
            <p:cNvSpPr/>
            <p:nvPr/>
          </p:nvSpPr>
          <p:spPr>
            <a:xfrm rot="10800000">
              <a:off x="6020769" y="2054752"/>
              <a:ext cx="33511" cy="33511"/>
            </a:xfrm>
            <a:custGeom>
              <a:avLst/>
              <a:gdLst>
                <a:gd name="connsiteX0" fmla="*/ 0 w 33511"/>
                <a:gd name="connsiteY0" fmla="*/ 0 h 33511"/>
                <a:gd name="connsiteX1" fmla="*/ 40716 w 33511"/>
                <a:gd name="connsiteY1" fmla="*/ 0 h 33511"/>
                <a:gd name="connsiteX2" fmla="*/ 40716 w 33511"/>
                <a:gd name="connsiteY2" fmla="*/ 40716 h 33511"/>
                <a:gd name="connsiteX3" fmla="*/ 0 w 33511"/>
                <a:gd name="connsiteY3" fmla="*/ 40716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0716" y="0"/>
                  </a:lnTo>
                  <a:lnTo>
                    <a:pt x="40716" y="40716"/>
                  </a:lnTo>
                  <a:lnTo>
                    <a:pt x="0" y="40716"/>
                  </a:lnTo>
                  <a:close/>
                </a:path>
              </a:pathLst>
            </a:custGeom>
            <a:grpFill/>
            <a:ln w="16755" cap="flat">
              <a:noFill/>
              <a:prstDash val="solid"/>
              <a:miter/>
            </a:ln>
          </p:spPr>
          <p:txBody>
            <a:bodyPr rtlCol="0" anchor="ctr"/>
            <a:lstStyle/>
            <a:p>
              <a:endParaRPr lang="en-US" sz="2400"/>
            </a:p>
          </p:txBody>
        </p:sp>
        <p:sp>
          <p:nvSpPr>
            <p:cNvPr id="409" name="Freeform: Shape 408">
              <a:extLst>
                <a:ext uri="{FF2B5EF4-FFF2-40B4-BE49-F238E27FC236}">
                  <a16:creationId xmlns:a16="http://schemas.microsoft.com/office/drawing/2014/main" id="{A4024A5F-AA5E-4595-BC83-52558688559B}"/>
                </a:ext>
              </a:extLst>
            </p:cNvPr>
            <p:cNvSpPr/>
            <p:nvPr/>
          </p:nvSpPr>
          <p:spPr>
            <a:xfrm rot="10800000">
              <a:off x="6042383" y="2213260"/>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410" name="Freeform: Shape 409">
              <a:extLst>
                <a:ext uri="{FF2B5EF4-FFF2-40B4-BE49-F238E27FC236}">
                  <a16:creationId xmlns:a16="http://schemas.microsoft.com/office/drawing/2014/main" id="{3190D4DC-DEF4-4F86-B7F0-DB560D234BE5}"/>
                </a:ext>
              </a:extLst>
            </p:cNvPr>
            <p:cNvSpPr/>
            <p:nvPr/>
          </p:nvSpPr>
          <p:spPr>
            <a:xfrm rot="10800000">
              <a:off x="6049420" y="2364565"/>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411" name="Freeform: Shape 410">
              <a:extLst>
                <a:ext uri="{FF2B5EF4-FFF2-40B4-BE49-F238E27FC236}">
                  <a16:creationId xmlns:a16="http://schemas.microsoft.com/office/drawing/2014/main" id="{FEF1EE2C-7362-44BB-84A5-E2BBDD586958}"/>
                </a:ext>
              </a:extLst>
            </p:cNvPr>
            <p:cNvSpPr/>
            <p:nvPr/>
          </p:nvSpPr>
          <p:spPr>
            <a:xfrm rot="10800000">
              <a:off x="6032162" y="2499113"/>
              <a:ext cx="50267" cy="50267"/>
            </a:xfrm>
            <a:custGeom>
              <a:avLst/>
              <a:gdLst>
                <a:gd name="connsiteX0" fmla="*/ 0 w 50267"/>
                <a:gd name="connsiteY0" fmla="*/ 0 h 50267"/>
                <a:gd name="connsiteX1" fmla="*/ 54959 w 50267"/>
                <a:gd name="connsiteY1" fmla="*/ 0 h 50267"/>
                <a:gd name="connsiteX2" fmla="*/ 54959 w 50267"/>
                <a:gd name="connsiteY2" fmla="*/ 54959 h 50267"/>
                <a:gd name="connsiteX3" fmla="*/ 0 w 50267"/>
                <a:gd name="connsiteY3" fmla="*/ 54959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4959" y="0"/>
                  </a:lnTo>
                  <a:lnTo>
                    <a:pt x="54959" y="54959"/>
                  </a:lnTo>
                  <a:lnTo>
                    <a:pt x="0" y="54959"/>
                  </a:lnTo>
                  <a:close/>
                </a:path>
              </a:pathLst>
            </a:custGeom>
            <a:grpFill/>
            <a:ln w="16755" cap="flat">
              <a:noFill/>
              <a:prstDash val="solid"/>
              <a:miter/>
            </a:ln>
          </p:spPr>
          <p:txBody>
            <a:bodyPr rtlCol="0" anchor="ctr"/>
            <a:lstStyle/>
            <a:p>
              <a:endParaRPr lang="en-US" sz="2400"/>
            </a:p>
          </p:txBody>
        </p:sp>
        <p:sp>
          <p:nvSpPr>
            <p:cNvPr id="412" name="Freeform: Shape 411">
              <a:extLst>
                <a:ext uri="{FF2B5EF4-FFF2-40B4-BE49-F238E27FC236}">
                  <a16:creationId xmlns:a16="http://schemas.microsoft.com/office/drawing/2014/main" id="{F3BA2AE5-4A28-4833-A85D-4B82B5E82F1A}"/>
                </a:ext>
              </a:extLst>
            </p:cNvPr>
            <p:cNvSpPr/>
            <p:nvPr/>
          </p:nvSpPr>
          <p:spPr>
            <a:xfrm rot="10800000">
              <a:off x="6034341" y="2659634"/>
              <a:ext cx="33511" cy="33511"/>
            </a:xfrm>
            <a:custGeom>
              <a:avLst/>
              <a:gdLst>
                <a:gd name="connsiteX0" fmla="*/ 0 w 33511"/>
                <a:gd name="connsiteY0" fmla="*/ 0 h 33511"/>
                <a:gd name="connsiteX1" fmla="*/ 39711 w 33511"/>
                <a:gd name="connsiteY1" fmla="*/ 0 h 33511"/>
                <a:gd name="connsiteX2" fmla="*/ 39711 w 33511"/>
                <a:gd name="connsiteY2" fmla="*/ 39711 h 33511"/>
                <a:gd name="connsiteX3" fmla="*/ 0 w 33511"/>
                <a:gd name="connsiteY3" fmla="*/ 39711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39711" y="0"/>
                  </a:lnTo>
                  <a:lnTo>
                    <a:pt x="39711" y="39711"/>
                  </a:lnTo>
                  <a:lnTo>
                    <a:pt x="0" y="39711"/>
                  </a:lnTo>
                  <a:close/>
                </a:path>
              </a:pathLst>
            </a:custGeom>
            <a:grpFill/>
            <a:ln w="16755" cap="flat">
              <a:noFill/>
              <a:prstDash val="solid"/>
              <a:miter/>
            </a:ln>
          </p:spPr>
          <p:txBody>
            <a:bodyPr rtlCol="0" anchor="ctr"/>
            <a:lstStyle/>
            <a:p>
              <a:endParaRPr lang="en-US" sz="2400"/>
            </a:p>
          </p:txBody>
        </p:sp>
        <p:sp>
          <p:nvSpPr>
            <p:cNvPr id="413" name="Freeform: Shape 412">
              <a:extLst>
                <a:ext uri="{FF2B5EF4-FFF2-40B4-BE49-F238E27FC236}">
                  <a16:creationId xmlns:a16="http://schemas.microsoft.com/office/drawing/2014/main" id="{84DC9D9E-F320-4F91-9CD2-A982FEBBA26F}"/>
                </a:ext>
              </a:extLst>
            </p:cNvPr>
            <p:cNvSpPr/>
            <p:nvPr/>
          </p:nvSpPr>
          <p:spPr>
            <a:xfrm rot="10800000">
              <a:off x="6020266" y="2810603"/>
              <a:ext cx="33511" cy="33511"/>
            </a:xfrm>
            <a:custGeom>
              <a:avLst/>
              <a:gdLst>
                <a:gd name="connsiteX0" fmla="*/ 0 w 33511"/>
                <a:gd name="connsiteY0" fmla="*/ 0 h 33511"/>
                <a:gd name="connsiteX1" fmla="*/ 39711 w 33511"/>
                <a:gd name="connsiteY1" fmla="*/ 0 h 33511"/>
                <a:gd name="connsiteX2" fmla="*/ 39711 w 33511"/>
                <a:gd name="connsiteY2" fmla="*/ 39711 h 33511"/>
                <a:gd name="connsiteX3" fmla="*/ 0 w 33511"/>
                <a:gd name="connsiteY3" fmla="*/ 39711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39711" y="0"/>
                  </a:lnTo>
                  <a:lnTo>
                    <a:pt x="39711" y="39711"/>
                  </a:lnTo>
                  <a:lnTo>
                    <a:pt x="0" y="39711"/>
                  </a:lnTo>
                  <a:close/>
                </a:path>
              </a:pathLst>
            </a:custGeom>
            <a:grpFill/>
            <a:ln w="16755" cap="flat">
              <a:noFill/>
              <a:prstDash val="solid"/>
              <a:miter/>
            </a:ln>
          </p:spPr>
          <p:txBody>
            <a:bodyPr rtlCol="0" anchor="ctr"/>
            <a:lstStyle/>
            <a:p>
              <a:endParaRPr lang="en-US" sz="2400"/>
            </a:p>
          </p:txBody>
        </p:sp>
        <p:sp>
          <p:nvSpPr>
            <p:cNvPr id="414" name="Freeform: Shape 413">
              <a:extLst>
                <a:ext uri="{FF2B5EF4-FFF2-40B4-BE49-F238E27FC236}">
                  <a16:creationId xmlns:a16="http://schemas.microsoft.com/office/drawing/2014/main" id="{1427D6B0-7ED8-4CC5-9666-8F69622150C4}"/>
                </a:ext>
              </a:extLst>
            </p:cNvPr>
            <p:cNvSpPr/>
            <p:nvPr/>
          </p:nvSpPr>
          <p:spPr>
            <a:xfrm rot="10800000">
              <a:off x="5989770" y="2951351"/>
              <a:ext cx="50267" cy="50267"/>
            </a:xfrm>
            <a:custGeom>
              <a:avLst/>
              <a:gdLst>
                <a:gd name="connsiteX0" fmla="*/ 0 w 50267"/>
                <a:gd name="connsiteY0" fmla="*/ 0 h 50267"/>
                <a:gd name="connsiteX1" fmla="*/ 54456 w 50267"/>
                <a:gd name="connsiteY1" fmla="*/ 0 h 50267"/>
                <a:gd name="connsiteX2" fmla="*/ 54456 w 50267"/>
                <a:gd name="connsiteY2" fmla="*/ 54456 h 50267"/>
                <a:gd name="connsiteX3" fmla="*/ 0 w 50267"/>
                <a:gd name="connsiteY3" fmla="*/ 54456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4456" y="0"/>
                  </a:lnTo>
                  <a:lnTo>
                    <a:pt x="54456" y="54456"/>
                  </a:lnTo>
                  <a:lnTo>
                    <a:pt x="0" y="54456"/>
                  </a:lnTo>
                  <a:close/>
                </a:path>
              </a:pathLst>
            </a:custGeom>
            <a:grpFill/>
            <a:ln w="16755" cap="flat">
              <a:noFill/>
              <a:prstDash val="solid"/>
              <a:miter/>
            </a:ln>
          </p:spPr>
          <p:txBody>
            <a:bodyPr rtlCol="0" anchor="ctr"/>
            <a:lstStyle/>
            <a:p>
              <a:endParaRPr lang="en-US" sz="2400"/>
            </a:p>
          </p:txBody>
        </p:sp>
        <p:sp>
          <p:nvSpPr>
            <p:cNvPr id="415" name="Freeform: Shape 414">
              <a:extLst>
                <a:ext uri="{FF2B5EF4-FFF2-40B4-BE49-F238E27FC236}">
                  <a16:creationId xmlns:a16="http://schemas.microsoft.com/office/drawing/2014/main" id="{8BF4F981-6D52-4816-9D75-EB6087D87F4D}"/>
                </a:ext>
              </a:extLst>
            </p:cNvPr>
            <p:cNvSpPr/>
            <p:nvPr/>
          </p:nvSpPr>
          <p:spPr>
            <a:xfrm rot="10800000">
              <a:off x="5961621" y="3100309"/>
              <a:ext cx="50267" cy="50267"/>
            </a:xfrm>
            <a:custGeom>
              <a:avLst/>
              <a:gdLst>
                <a:gd name="connsiteX0" fmla="*/ 0 w 50267"/>
                <a:gd name="connsiteY0" fmla="*/ 0 h 50267"/>
                <a:gd name="connsiteX1" fmla="*/ 54456 w 50267"/>
                <a:gd name="connsiteY1" fmla="*/ 0 h 50267"/>
                <a:gd name="connsiteX2" fmla="*/ 54456 w 50267"/>
                <a:gd name="connsiteY2" fmla="*/ 54456 h 50267"/>
                <a:gd name="connsiteX3" fmla="*/ 0 w 50267"/>
                <a:gd name="connsiteY3" fmla="*/ 54456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4456" y="0"/>
                  </a:lnTo>
                  <a:lnTo>
                    <a:pt x="54456" y="54456"/>
                  </a:lnTo>
                  <a:lnTo>
                    <a:pt x="0" y="54456"/>
                  </a:lnTo>
                  <a:close/>
                </a:path>
              </a:pathLst>
            </a:custGeom>
            <a:grpFill/>
            <a:ln w="16755" cap="flat">
              <a:noFill/>
              <a:prstDash val="solid"/>
              <a:miter/>
            </a:ln>
          </p:spPr>
          <p:txBody>
            <a:bodyPr rtlCol="0" anchor="ctr"/>
            <a:lstStyle/>
            <a:p>
              <a:endParaRPr lang="en-US" sz="2400"/>
            </a:p>
          </p:txBody>
        </p:sp>
        <p:sp>
          <p:nvSpPr>
            <p:cNvPr id="416" name="Freeform: Shape 415">
              <a:extLst>
                <a:ext uri="{FF2B5EF4-FFF2-40B4-BE49-F238E27FC236}">
                  <a16:creationId xmlns:a16="http://schemas.microsoft.com/office/drawing/2014/main" id="{9EC15314-010C-435C-9D68-3C2A7C488DA4}"/>
                </a:ext>
              </a:extLst>
            </p:cNvPr>
            <p:cNvSpPr/>
            <p:nvPr/>
          </p:nvSpPr>
          <p:spPr>
            <a:xfrm rot="10800000">
              <a:off x="5936152" y="3257143"/>
              <a:ext cx="33511" cy="33511"/>
            </a:xfrm>
            <a:custGeom>
              <a:avLst/>
              <a:gdLst>
                <a:gd name="connsiteX0" fmla="*/ 0 w 33511"/>
                <a:gd name="connsiteY0" fmla="*/ 0 h 33511"/>
                <a:gd name="connsiteX1" fmla="*/ 39711 w 33511"/>
                <a:gd name="connsiteY1" fmla="*/ 0 h 33511"/>
                <a:gd name="connsiteX2" fmla="*/ 39711 w 33511"/>
                <a:gd name="connsiteY2" fmla="*/ 39711 h 33511"/>
                <a:gd name="connsiteX3" fmla="*/ 0 w 33511"/>
                <a:gd name="connsiteY3" fmla="*/ 39711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39711" y="0"/>
                  </a:lnTo>
                  <a:lnTo>
                    <a:pt x="39711" y="39711"/>
                  </a:lnTo>
                  <a:lnTo>
                    <a:pt x="0" y="39711"/>
                  </a:lnTo>
                  <a:close/>
                </a:path>
              </a:pathLst>
            </a:custGeom>
            <a:grpFill/>
            <a:ln w="16755" cap="flat">
              <a:noFill/>
              <a:prstDash val="solid"/>
              <a:miter/>
            </a:ln>
          </p:spPr>
          <p:txBody>
            <a:bodyPr rtlCol="0" anchor="ctr"/>
            <a:lstStyle/>
            <a:p>
              <a:endParaRPr lang="en-US" sz="2400"/>
            </a:p>
          </p:txBody>
        </p:sp>
        <p:sp>
          <p:nvSpPr>
            <p:cNvPr id="417" name="Freeform: Shape 416">
              <a:extLst>
                <a:ext uri="{FF2B5EF4-FFF2-40B4-BE49-F238E27FC236}">
                  <a16:creationId xmlns:a16="http://schemas.microsoft.com/office/drawing/2014/main" id="{7AEB3D5C-2EDB-4C24-BD6C-CB65ECC9A52C}"/>
                </a:ext>
              </a:extLst>
            </p:cNvPr>
            <p:cNvSpPr/>
            <p:nvPr/>
          </p:nvSpPr>
          <p:spPr>
            <a:xfrm rot="10800000">
              <a:off x="5894598" y="3403085"/>
              <a:ext cx="33511" cy="33511"/>
            </a:xfrm>
            <a:custGeom>
              <a:avLst/>
              <a:gdLst>
                <a:gd name="connsiteX0" fmla="*/ 0 w 33511"/>
                <a:gd name="connsiteY0" fmla="*/ 0 h 33511"/>
                <a:gd name="connsiteX1" fmla="*/ 40214 w 33511"/>
                <a:gd name="connsiteY1" fmla="*/ 0 h 33511"/>
                <a:gd name="connsiteX2" fmla="*/ 40214 w 33511"/>
                <a:gd name="connsiteY2" fmla="*/ 40214 h 33511"/>
                <a:gd name="connsiteX3" fmla="*/ 0 w 33511"/>
                <a:gd name="connsiteY3" fmla="*/ 40214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0214" y="0"/>
                  </a:lnTo>
                  <a:lnTo>
                    <a:pt x="40214" y="40214"/>
                  </a:lnTo>
                  <a:lnTo>
                    <a:pt x="0" y="40214"/>
                  </a:lnTo>
                  <a:close/>
                </a:path>
              </a:pathLst>
            </a:custGeom>
            <a:grpFill/>
            <a:ln w="16755" cap="flat">
              <a:noFill/>
              <a:prstDash val="solid"/>
              <a:miter/>
            </a:ln>
          </p:spPr>
          <p:txBody>
            <a:bodyPr rtlCol="0" anchor="ctr"/>
            <a:lstStyle/>
            <a:p>
              <a:endParaRPr lang="en-US" sz="2400"/>
            </a:p>
          </p:txBody>
        </p:sp>
        <p:sp>
          <p:nvSpPr>
            <p:cNvPr id="418" name="Freeform: Shape 417">
              <a:extLst>
                <a:ext uri="{FF2B5EF4-FFF2-40B4-BE49-F238E27FC236}">
                  <a16:creationId xmlns:a16="http://schemas.microsoft.com/office/drawing/2014/main" id="{5653F52D-D75B-4365-B19C-74330330D3B8}"/>
                </a:ext>
              </a:extLst>
            </p:cNvPr>
            <p:cNvSpPr/>
            <p:nvPr/>
          </p:nvSpPr>
          <p:spPr>
            <a:xfrm rot="10800000">
              <a:off x="5846006" y="3546682"/>
              <a:ext cx="33511" cy="33511"/>
            </a:xfrm>
            <a:custGeom>
              <a:avLst/>
              <a:gdLst>
                <a:gd name="connsiteX0" fmla="*/ 0 w 33511"/>
                <a:gd name="connsiteY0" fmla="*/ 0 h 33511"/>
                <a:gd name="connsiteX1" fmla="*/ 40214 w 33511"/>
                <a:gd name="connsiteY1" fmla="*/ 0 h 33511"/>
                <a:gd name="connsiteX2" fmla="*/ 40214 w 33511"/>
                <a:gd name="connsiteY2" fmla="*/ 40214 h 33511"/>
                <a:gd name="connsiteX3" fmla="*/ 0 w 33511"/>
                <a:gd name="connsiteY3" fmla="*/ 40214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0214" y="0"/>
                  </a:lnTo>
                  <a:lnTo>
                    <a:pt x="40214" y="40214"/>
                  </a:lnTo>
                  <a:lnTo>
                    <a:pt x="0" y="40214"/>
                  </a:lnTo>
                  <a:close/>
                </a:path>
              </a:pathLst>
            </a:custGeom>
            <a:grpFill/>
            <a:ln w="16755" cap="flat">
              <a:noFill/>
              <a:prstDash val="solid"/>
              <a:miter/>
            </a:ln>
          </p:spPr>
          <p:txBody>
            <a:bodyPr rtlCol="0" anchor="ctr"/>
            <a:lstStyle/>
            <a:p>
              <a:endParaRPr lang="en-US" sz="2400"/>
            </a:p>
          </p:txBody>
        </p:sp>
        <p:sp>
          <p:nvSpPr>
            <p:cNvPr id="419" name="Freeform: Shape 418">
              <a:extLst>
                <a:ext uri="{FF2B5EF4-FFF2-40B4-BE49-F238E27FC236}">
                  <a16:creationId xmlns:a16="http://schemas.microsoft.com/office/drawing/2014/main" id="{1D549B4F-4C38-4FBE-AABF-34DA2941C938}"/>
                </a:ext>
              </a:extLst>
            </p:cNvPr>
            <p:cNvSpPr/>
            <p:nvPr/>
          </p:nvSpPr>
          <p:spPr>
            <a:xfrm rot="10800000">
              <a:off x="5794902" y="3691954"/>
              <a:ext cx="33511" cy="33511"/>
            </a:xfrm>
            <a:custGeom>
              <a:avLst/>
              <a:gdLst>
                <a:gd name="connsiteX0" fmla="*/ 0 w 33511"/>
                <a:gd name="connsiteY0" fmla="*/ 0 h 33511"/>
                <a:gd name="connsiteX1" fmla="*/ 48257 w 33511"/>
                <a:gd name="connsiteY1" fmla="*/ 0 h 33511"/>
                <a:gd name="connsiteX2" fmla="*/ 48257 w 33511"/>
                <a:gd name="connsiteY2" fmla="*/ 48257 h 33511"/>
                <a:gd name="connsiteX3" fmla="*/ 0 w 33511"/>
                <a:gd name="connsiteY3" fmla="*/ 48257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8257" y="0"/>
                  </a:lnTo>
                  <a:lnTo>
                    <a:pt x="48257" y="48257"/>
                  </a:lnTo>
                  <a:lnTo>
                    <a:pt x="0" y="48257"/>
                  </a:lnTo>
                  <a:close/>
                </a:path>
              </a:pathLst>
            </a:custGeom>
            <a:grpFill/>
            <a:ln w="16755" cap="flat">
              <a:noFill/>
              <a:prstDash val="solid"/>
              <a:miter/>
            </a:ln>
          </p:spPr>
          <p:txBody>
            <a:bodyPr rtlCol="0" anchor="ctr"/>
            <a:lstStyle/>
            <a:p>
              <a:endParaRPr lang="en-US" sz="2400"/>
            </a:p>
          </p:txBody>
        </p:sp>
        <p:sp>
          <p:nvSpPr>
            <p:cNvPr id="420" name="Freeform: Shape 419">
              <a:extLst>
                <a:ext uri="{FF2B5EF4-FFF2-40B4-BE49-F238E27FC236}">
                  <a16:creationId xmlns:a16="http://schemas.microsoft.com/office/drawing/2014/main" id="{6771ECF3-0C10-4BCB-A571-53C19B577C41}"/>
                </a:ext>
              </a:extLst>
            </p:cNvPr>
            <p:cNvSpPr/>
            <p:nvPr/>
          </p:nvSpPr>
          <p:spPr>
            <a:xfrm rot="10800000">
              <a:off x="6086618" y="1689309"/>
              <a:ext cx="16756" cy="16756"/>
            </a:xfrm>
            <a:custGeom>
              <a:avLst/>
              <a:gdLst>
                <a:gd name="connsiteX0" fmla="*/ 0 w 16755"/>
                <a:gd name="connsiteY0" fmla="*/ 0 h 16755"/>
                <a:gd name="connsiteX1" fmla="*/ 23123 w 16755"/>
                <a:gd name="connsiteY1" fmla="*/ 0 h 16755"/>
                <a:gd name="connsiteX2" fmla="*/ 23123 w 16755"/>
                <a:gd name="connsiteY2" fmla="*/ 23123 h 16755"/>
                <a:gd name="connsiteX3" fmla="*/ 0 w 16755"/>
                <a:gd name="connsiteY3" fmla="*/ 23123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3123" y="0"/>
                  </a:lnTo>
                  <a:lnTo>
                    <a:pt x="23123" y="23123"/>
                  </a:lnTo>
                  <a:lnTo>
                    <a:pt x="0" y="23123"/>
                  </a:lnTo>
                  <a:close/>
                </a:path>
              </a:pathLst>
            </a:custGeom>
            <a:grpFill/>
            <a:ln w="16755" cap="flat">
              <a:noFill/>
              <a:prstDash val="solid"/>
              <a:miter/>
            </a:ln>
          </p:spPr>
          <p:txBody>
            <a:bodyPr rtlCol="0" anchor="ctr"/>
            <a:lstStyle/>
            <a:p>
              <a:endParaRPr lang="en-US" sz="2400"/>
            </a:p>
          </p:txBody>
        </p:sp>
        <p:sp>
          <p:nvSpPr>
            <p:cNvPr id="421" name="Freeform: Shape 420">
              <a:extLst>
                <a:ext uri="{FF2B5EF4-FFF2-40B4-BE49-F238E27FC236}">
                  <a16:creationId xmlns:a16="http://schemas.microsoft.com/office/drawing/2014/main" id="{397C38E5-96DF-42FE-BAB2-C02648606622}"/>
                </a:ext>
              </a:extLst>
            </p:cNvPr>
            <p:cNvSpPr/>
            <p:nvPr/>
          </p:nvSpPr>
          <p:spPr>
            <a:xfrm rot="10800000">
              <a:off x="6117113" y="1837764"/>
              <a:ext cx="16756" cy="16756"/>
            </a:xfrm>
            <a:custGeom>
              <a:avLst/>
              <a:gdLst>
                <a:gd name="connsiteX0" fmla="*/ 0 w 16755"/>
                <a:gd name="connsiteY0" fmla="*/ 0 h 16755"/>
                <a:gd name="connsiteX1" fmla="*/ 23123 w 16755"/>
                <a:gd name="connsiteY1" fmla="*/ 0 h 16755"/>
                <a:gd name="connsiteX2" fmla="*/ 23123 w 16755"/>
                <a:gd name="connsiteY2" fmla="*/ 23123 h 16755"/>
                <a:gd name="connsiteX3" fmla="*/ 0 w 16755"/>
                <a:gd name="connsiteY3" fmla="*/ 23123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3123" y="0"/>
                  </a:lnTo>
                  <a:lnTo>
                    <a:pt x="23123" y="23123"/>
                  </a:lnTo>
                  <a:lnTo>
                    <a:pt x="0" y="23123"/>
                  </a:lnTo>
                  <a:close/>
                </a:path>
              </a:pathLst>
            </a:custGeom>
            <a:grpFill/>
            <a:ln w="16755" cap="flat">
              <a:noFill/>
              <a:prstDash val="solid"/>
              <a:miter/>
            </a:ln>
          </p:spPr>
          <p:txBody>
            <a:bodyPr rtlCol="0" anchor="ctr"/>
            <a:lstStyle/>
            <a:p>
              <a:endParaRPr lang="en-US" sz="2400"/>
            </a:p>
          </p:txBody>
        </p:sp>
        <p:sp>
          <p:nvSpPr>
            <p:cNvPr id="422" name="Freeform: Shape 421">
              <a:extLst>
                <a:ext uri="{FF2B5EF4-FFF2-40B4-BE49-F238E27FC236}">
                  <a16:creationId xmlns:a16="http://schemas.microsoft.com/office/drawing/2014/main" id="{CE2FF8F9-356B-4370-9D9A-E1B014D195C0}"/>
                </a:ext>
              </a:extLst>
            </p:cNvPr>
            <p:cNvSpPr/>
            <p:nvPr/>
          </p:nvSpPr>
          <p:spPr>
            <a:xfrm rot="10800000">
              <a:off x="6140739" y="1987393"/>
              <a:ext cx="16756" cy="16756"/>
            </a:xfrm>
            <a:custGeom>
              <a:avLst/>
              <a:gdLst>
                <a:gd name="connsiteX0" fmla="*/ 0 w 16755"/>
                <a:gd name="connsiteY0" fmla="*/ 0 h 16755"/>
                <a:gd name="connsiteX1" fmla="*/ 23123 w 16755"/>
                <a:gd name="connsiteY1" fmla="*/ 0 h 16755"/>
                <a:gd name="connsiteX2" fmla="*/ 23123 w 16755"/>
                <a:gd name="connsiteY2" fmla="*/ 23123 h 16755"/>
                <a:gd name="connsiteX3" fmla="*/ 0 w 16755"/>
                <a:gd name="connsiteY3" fmla="*/ 23123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3123" y="0"/>
                  </a:lnTo>
                  <a:lnTo>
                    <a:pt x="23123" y="23123"/>
                  </a:lnTo>
                  <a:lnTo>
                    <a:pt x="0" y="23123"/>
                  </a:lnTo>
                  <a:close/>
                </a:path>
              </a:pathLst>
            </a:custGeom>
            <a:grpFill/>
            <a:ln w="16755" cap="flat">
              <a:noFill/>
              <a:prstDash val="solid"/>
              <a:miter/>
            </a:ln>
          </p:spPr>
          <p:txBody>
            <a:bodyPr rtlCol="0" anchor="ctr"/>
            <a:lstStyle/>
            <a:p>
              <a:endParaRPr lang="en-US" sz="2400"/>
            </a:p>
          </p:txBody>
        </p:sp>
        <p:sp>
          <p:nvSpPr>
            <p:cNvPr id="423" name="Freeform: Shape 422">
              <a:extLst>
                <a:ext uri="{FF2B5EF4-FFF2-40B4-BE49-F238E27FC236}">
                  <a16:creationId xmlns:a16="http://schemas.microsoft.com/office/drawing/2014/main" id="{1646AAC6-A17B-4D0B-95AB-C858B4BC4C51}"/>
                </a:ext>
              </a:extLst>
            </p:cNvPr>
            <p:cNvSpPr/>
            <p:nvPr/>
          </p:nvSpPr>
          <p:spPr>
            <a:xfrm rot="10800000">
              <a:off x="6157830" y="2138027"/>
              <a:ext cx="16756" cy="16756"/>
            </a:xfrm>
            <a:custGeom>
              <a:avLst/>
              <a:gdLst>
                <a:gd name="connsiteX0" fmla="*/ 0 w 16755"/>
                <a:gd name="connsiteY0" fmla="*/ 0 h 16755"/>
                <a:gd name="connsiteX1" fmla="*/ 23123 w 16755"/>
                <a:gd name="connsiteY1" fmla="*/ 0 h 16755"/>
                <a:gd name="connsiteX2" fmla="*/ 23123 w 16755"/>
                <a:gd name="connsiteY2" fmla="*/ 23123 h 16755"/>
                <a:gd name="connsiteX3" fmla="*/ 0 w 16755"/>
                <a:gd name="connsiteY3" fmla="*/ 23123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3123" y="0"/>
                  </a:lnTo>
                  <a:lnTo>
                    <a:pt x="23123" y="23123"/>
                  </a:lnTo>
                  <a:lnTo>
                    <a:pt x="0" y="23123"/>
                  </a:lnTo>
                  <a:close/>
                </a:path>
              </a:pathLst>
            </a:custGeom>
            <a:grpFill/>
            <a:ln w="16755" cap="flat">
              <a:noFill/>
              <a:prstDash val="solid"/>
              <a:miter/>
            </a:ln>
          </p:spPr>
          <p:txBody>
            <a:bodyPr rtlCol="0" anchor="ctr"/>
            <a:lstStyle/>
            <a:p>
              <a:endParaRPr lang="en-US" sz="2400"/>
            </a:p>
          </p:txBody>
        </p:sp>
        <p:sp>
          <p:nvSpPr>
            <p:cNvPr id="424" name="Freeform: Shape 423">
              <a:extLst>
                <a:ext uri="{FF2B5EF4-FFF2-40B4-BE49-F238E27FC236}">
                  <a16:creationId xmlns:a16="http://schemas.microsoft.com/office/drawing/2014/main" id="{6E01DFE4-6511-4AD3-984A-948ACC305F88}"/>
                </a:ext>
              </a:extLst>
            </p:cNvPr>
            <p:cNvSpPr/>
            <p:nvPr/>
          </p:nvSpPr>
          <p:spPr>
            <a:xfrm rot="10800000">
              <a:off x="6168051" y="2289331"/>
              <a:ext cx="16756" cy="16756"/>
            </a:xfrm>
            <a:custGeom>
              <a:avLst/>
              <a:gdLst>
                <a:gd name="connsiteX0" fmla="*/ 0 w 16755"/>
                <a:gd name="connsiteY0" fmla="*/ 0 h 16755"/>
                <a:gd name="connsiteX1" fmla="*/ 23123 w 16755"/>
                <a:gd name="connsiteY1" fmla="*/ 0 h 16755"/>
                <a:gd name="connsiteX2" fmla="*/ 23123 w 16755"/>
                <a:gd name="connsiteY2" fmla="*/ 23123 h 16755"/>
                <a:gd name="connsiteX3" fmla="*/ 0 w 16755"/>
                <a:gd name="connsiteY3" fmla="*/ 23123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3123" y="0"/>
                  </a:lnTo>
                  <a:lnTo>
                    <a:pt x="23123" y="23123"/>
                  </a:lnTo>
                  <a:lnTo>
                    <a:pt x="0" y="23123"/>
                  </a:lnTo>
                  <a:close/>
                </a:path>
              </a:pathLst>
            </a:custGeom>
            <a:grpFill/>
            <a:ln w="16755" cap="flat">
              <a:noFill/>
              <a:prstDash val="solid"/>
              <a:miter/>
            </a:ln>
          </p:spPr>
          <p:txBody>
            <a:bodyPr rtlCol="0" anchor="ctr"/>
            <a:lstStyle/>
            <a:p>
              <a:endParaRPr lang="en-US" sz="2400"/>
            </a:p>
          </p:txBody>
        </p:sp>
        <p:sp>
          <p:nvSpPr>
            <p:cNvPr id="425" name="Freeform: Shape 424">
              <a:extLst>
                <a:ext uri="{FF2B5EF4-FFF2-40B4-BE49-F238E27FC236}">
                  <a16:creationId xmlns:a16="http://schemas.microsoft.com/office/drawing/2014/main" id="{66CE75E2-2EC7-4178-BB44-F33E7462B844}"/>
                </a:ext>
              </a:extLst>
            </p:cNvPr>
            <p:cNvSpPr/>
            <p:nvPr/>
          </p:nvSpPr>
          <p:spPr>
            <a:xfrm rot="10800000">
              <a:off x="6154144" y="2423713"/>
              <a:ext cx="50267" cy="50267"/>
            </a:xfrm>
            <a:custGeom>
              <a:avLst/>
              <a:gdLst>
                <a:gd name="connsiteX0" fmla="*/ 0 w 50267"/>
                <a:gd name="connsiteY0" fmla="*/ 0 h 50267"/>
                <a:gd name="connsiteX1" fmla="*/ 55797 w 50267"/>
                <a:gd name="connsiteY1" fmla="*/ 0 h 50267"/>
                <a:gd name="connsiteX2" fmla="*/ 55797 w 50267"/>
                <a:gd name="connsiteY2" fmla="*/ 55797 h 50267"/>
                <a:gd name="connsiteX3" fmla="*/ 0 w 50267"/>
                <a:gd name="connsiteY3" fmla="*/ 55797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5797" y="0"/>
                  </a:lnTo>
                  <a:lnTo>
                    <a:pt x="55797" y="55797"/>
                  </a:lnTo>
                  <a:lnTo>
                    <a:pt x="0" y="55797"/>
                  </a:lnTo>
                  <a:close/>
                </a:path>
              </a:pathLst>
            </a:custGeom>
            <a:grpFill/>
            <a:ln w="16755" cap="flat">
              <a:noFill/>
              <a:prstDash val="solid"/>
              <a:miter/>
            </a:ln>
          </p:spPr>
          <p:txBody>
            <a:bodyPr rtlCol="0" anchor="ctr"/>
            <a:lstStyle/>
            <a:p>
              <a:endParaRPr lang="en-US" sz="2400"/>
            </a:p>
          </p:txBody>
        </p:sp>
        <p:sp>
          <p:nvSpPr>
            <p:cNvPr id="426" name="Freeform: Shape 425">
              <a:extLst>
                <a:ext uri="{FF2B5EF4-FFF2-40B4-BE49-F238E27FC236}">
                  <a16:creationId xmlns:a16="http://schemas.microsoft.com/office/drawing/2014/main" id="{8BEE2963-AE82-4403-A729-6373F194A74C}"/>
                </a:ext>
              </a:extLst>
            </p:cNvPr>
            <p:cNvSpPr/>
            <p:nvPr/>
          </p:nvSpPr>
          <p:spPr>
            <a:xfrm rot="10800000">
              <a:off x="6159674" y="2584233"/>
              <a:ext cx="33511" cy="33511"/>
            </a:xfrm>
            <a:custGeom>
              <a:avLst/>
              <a:gdLst>
                <a:gd name="connsiteX0" fmla="*/ 0 w 33511"/>
                <a:gd name="connsiteY0" fmla="*/ 0 h 33511"/>
                <a:gd name="connsiteX1" fmla="*/ 40214 w 33511"/>
                <a:gd name="connsiteY1" fmla="*/ 0 h 33511"/>
                <a:gd name="connsiteX2" fmla="*/ 40214 w 33511"/>
                <a:gd name="connsiteY2" fmla="*/ 40214 h 33511"/>
                <a:gd name="connsiteX3" fmla="*/ 0 w 33511"/>
                <a:gd name="connsiteY3" fmla="*/ 40214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0214" y="0"/>
                  </a:lnTo>
                  <a:lnTo>
                    <a:pt x="40214" y="40214"/>
                  </a:lnTo>
                  <a:lnTo>
                    <a:pt x="0" y="40214"/>
                  </a:lnTo>
                  <a:close/>
                </a:path>
              </a:pathLst>
            </a:custGeom>
            <a:grpFill/>
            <a:ln w="16755" cap="flat">
              <a:noFill/>
              <a:prstDash val="solid"/>
              <a:miter/>
            </a:ln>
          </p:spPr>
          <p:txBody>
            <a:bodyPr rtlCol="0" anchor="ctr"/>
            <a:lstStyle/>
            <a:p>
              <a:endParaRPr lang="en-US" sz="2400"/>
            </a:p>
          </p:txBody>
        </p:sp>
        <p:sp>
          <p:nvSpPr>
            <p:cNvPr id="427" name="Freeform: Shape 426">
              <a:extLst>
                <a:ext uri="{FF2B5EF4-FFF2-40B4-BE49-F238E27FC236}">
                  <a16:creationId xmlns:a16="http://schemas.microsoft.com/office/drawing/2014/main" id="{674C8271-A2C4-442F-9C65-0A57C30DB4CE}"/>
                </a:ext>
              </a:extLst>
            </p:cNvPr>
            <p:cNvSpPr/>
            <p:nvPr/>
          </p:nvSpPr>
          <p:spPr>
            <a:xfrm rot="10800000">
              <a:off x="6149620" y="2735370"/>
              <a:ext cx="33511" cy="33511"/>
            </a:xfrm>
            <a:custGeom>
              <a:avLst/>
              <a:gdLst>
                <a:gd name="connsiteX0" fmla="*/ 0 w 33511"/>
                <a:gd name="connsiteY0" fmla="*/ 0 h 33511"/>
                <a:gd name="connsiteX1" fmla="*/ 40214 w 33511"/>
                <a:gd name="connsiteY1" fmla="*/ 0 h 33511"/>
                <a:gd name="connsiteX2" fmla="*/ 40214 w 33511"/>
                <a:gd name="connsiteY2" fmla="*/ 40214 h 33511"/>
                <a:gd name="connsiteX3" fmla="*/ 0 w 33511"/>
                <a:gd name="connsiteY3" fmla="*/ 40214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0214" y="0"/>
                  </a:lnTo>
                  <a:lnTo>
                    <a:pt x="40214" y="40214"/>
                  </a:lnTo>
                  <a:lnTo>
                    <a:pt x="0" y="40214"/>
                  </a:lnTo>
                  <a:close/>
                </a:path>
              </a:pathLst>
            </a:custGeom>
            <a:grpFill/>
            <a:ln w="16755" cap="flat">
              <a:noFill/>
              <a:prstDash val="solid"/>
              <a:miter/>
            </a:ln>
          </p:spPr>
          <p:txBody>
            <a:bodyPr rtlCol="0" anchor="ctr"/>
            <a:lstStyle/>
            <a:p>
              <a:endParaRPr lang="en-US" sz="2400"/>
            </a:p>
          </p:txBody>
        </p:sp>
        <p:sp>
          <p:nvSpPr>
            <p:cNvPr id="428" name="Freeform: Shape 427">
              <a:extLst>
                <a:ext uri="{FF2B5EF4-FFF2-40B4-BE49-F238E27FC236}">
                  <a16:creationId xmlns:a16="http://schemas.microsoft.com/office/drawing/2014/main" id="{B228A055-B804-430F-B478-CB6D0E5A538F}"/>
                </a:ext>
              </a:extLst>
            </p:cNvPr>
            <p:cNvSpPr/>
            <p:nvPr/>
          </p:nvSpPr>
          <p:spPr>
            <a:xfrm rot="10800000">
              <a:off x="6132529" y="2886003"/>
              <a:ext cx="33511" cy="33511"/>
            </a:xfrm>
            <a:custGeom>
              <a:avLst/>
              <a:gdLst>
                <a:gd name="connsiteX0" fmla="*/ 0 w 33511"/>
                <a:gd name="connsiteY0" fmla="*/ 0 h 33511"/>
                <a:gd name="connsiteX1" fmla="*/ 40214 w 33511"/>
                <a:gd name="connsiteY1" fmla="*/ 0 h 33511"/>
                <a:gd name="connsiteX2" fmla="*/ 40214 w 33511"/>
                <a:gd name="connsiteY2" fmla="*/ 40214 h 33511"/>
                <a:gd name="connsiteX3" fmla="*/ 0 w 33511"/>
                <a:gd name="connsiteY3" fmla="*/ 40214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0214" y="0"/>
                  </a:lnTo>
                  <a:lnTo>
                    <a:pt x="40214" y="40214"/>
                  </a:lnTo>
                  <a:lnTo>
                    <a:pt x="0" y="40214"/>
                  </a:lnTo>
                  <a:close/>
                </a:path>
              </a:pathLst>
            </a:custGeom>
            <a:grpFill/>
            <a:ln w="16755" cap="flat">
              <a:noFill/>
              <a:prstDash val="solid"/>
              <a:miter/>
            </a:ln>
          </p:spPr>
          <p:txBody>
            <a:bodyPr rtlCol="0" anchor="ctr"/>
            <a:lstStyle/>
            <a:p>
              <a:endParaRPr lang="en-US" sz="2400"/>
            </a:p>
          </p:txBody>
        </p:sp>
        <p:sp>
          <p:nvSpPr>
            <p:cNvPr id="429" name="Freeform: Shape 428">
              <a:extLst>
                <a:ext uri="{FF2B5EF4-FFF2-40B4-BE49-F238E27FC236}">
                  <a16:creationId xmlns:a16="http://schemas.microsoft.com/office/drawing/2014/main" id="{5A2AE256-6F47-4ADC-AB17-75C342D03C7C}"/>
                </a:ext>
              </a:extLst>
            </p:cNvPr>
            <p:cNvSpPr/>
            <p:nvPr/>
          </p:nvSpPr>
          <p:spPr>
            <a:xfrm rot="10800000">
              <a:off x="6108904" y="3035800"/>
              <a:ext cx="33511" cy="33511"/>
            </a:xfrm>
            <a:custGeom>
              <a:avLst/>
              <a:gdLst>
                <a:gd name="connsiteX0" fmla="*/ 0 w 33511"/>
                <a:gd name="connsiteY0" fmla="*/ 0 h 33511"/>
                <a:gd name="connsiteX1" fmla="*/ 40214 w 33511"/>
                <a:gd name="connsiteY1" fmla="*/ 0 h 33511"/>
                <a:gd name="connsiteX2" fmla="*/ 40214 w 33511"/>
                <a:gd name="connsiteY2" fmla="*/ 40214 h 33511"/>
                <a:gd name="connsiteX3" fmla="*/ 0 w 33511"/>
                <a:gd name="connsiteY3" fmla="*/ 40214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0214" y="0"/>
                  </a:lnTo>
                  <a:lnTo>
                    <a:pt x="40214" y="40214"/>
                  </a:lnTo>
                  <a:lnTo>
                    <a:pt x="0" y="40214"/>
                  </a:lnTo>
                  <a:close/>
                </a:path>
              </a:pathLst>
            </a:custGeom>
            <a:grpFill/>
            <a:ln w="16755" cap="flat">
              <a:noFill/>
              <a:prstDash val="solid"/>
              <a:miter/>
            </a:ln>
          </p:spPr>
          <p:txBody>
            <a:bodyPr rtlCol="0" anchor="ctr"/>
            <a:lstStyle/>
            <a:p>
              <a:endParaRPr lang="en-US" sz="2400"/>
            </a:p>
          </p:txBody>
        </p:sp>
        <p:sp>
          <p:nvSpPr>
            <p:cNvPr id="430" name="Freeform: Shape 429">
              <a:extLst>
                <a:ext uri="{FF2B5EF4-FFF2-40B4-BE49-F238E27FC236}">
                  <a16:creationId xmlns:a16="http://schemas.microsoft.com/office/drawing/2014/main" id="{1ED76A1F-7C8A-4C1B-A77F-5BBF6F60BB99}"/>
                </a:ext>
              </a:extLst>
            </p:cNvPr>
            <p:cNvSpPr/>
            <p:nvPr/>
          </p:nvSpPr>
          <p:spPr>
            <a:xfrm rot="10800000">
              <a:off x="6086283" y="3192130"/>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431" name="Freeform: Shape 430">
              <a:extLst>
                <a:ext uri="{FF2B5EF4-FFF2-40B4-BE49-F238E27FC236}">
                  <a16:creationId xmlns:a16="http://schemas.microsoft.com/office/drawing/2014/main" id="{BCAE966E-353E-432C-9A1C-F3BBB0D17504}"/>
                </a:ext>
              </a:extLst>
            </p:cNvPr>
            <p:cNvSpPr/>
            <p:nvPr/>
          </p:nvSpPr>
          <p:spPr>
            <a:xfrm rot="10800000">
              <a:off x="6049420" y="3339245"/>
              <a:ext cx="16756" cy="16756"/>
            </a:xfrm>
            <a:custGeom>
              <a:avLst/>
              <a:gdLst>
                <a:gd name="connsiteX0" fmla="*/ 0 w 16755"/>
                <a:gd name="connsiteY0" fmla="*/ 0 h 16755"/>
                <a:gd name="connsiteX1" fmla="*/ 22788 w 16755"/>
                <a:gd name="connsiteY1" fmla="*/ 0 h 16755"/>
                <a:gd name="connsiteX2" fmla="*/ 22788 w 16755"/>
                <a:gd name="connsiteY2" fmla="*/ 22788 h 16755"/>
                <a:gd name="connsiteX3" fmla="*/ 0 w 16755"/>
                <a:gd name="connsiteY3" fmla="*/ 22788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788" y="0"/>
                  </a:lnTo>
                  <a:lnTo>
                    <a:pt x="22788" y="22788"/>
                  </a:lnTo>
                  <a:lnTo>
                    <a:pt x="0" y="22788"/>
                  </a:lnTo>
                  <a:close/>
                </a:path>
              </a:pathLst>
            </a:custGeom>
            <a:grpFill/>
            <a:ln w="16755" cap="flat">
              <a:noFill/>
              <a:prstDash val="solid"/>
              <a:miter/>
            </a:ln>
          </p:spPr>
          <p:txBody>
            <a:bodyPr rtlCol="0" anchor="ctr"/>
            <a:lstStyle/>
            <a:p>
              <a:endParaRPr lang="en-US" sz="2400"/>
            </a:p>
          </p:txBody>
        </p:sp>
        <p:sp>
          <p:nvSpPr>
            <p:cNvPr id="432" name="Freeform: Shape 431">
              <a:extLst>
                <a:ext uri="{FF2B5EF4-FFF2-40B4-BE49-F238E27FC236}">
                  <a16:creationId xmlns:a16="http://schemas.microsoft.com/office/drawing/2014/main" id="{F868381C-BD42-44A7-A026-34429BF3C395}"/>
                </a:ext>
              </a:extLst>
            </p:cNvPr>
            <p:cNvSpPr/>
            <p:nvPr/>
          </p:nvSpPr>
          <p:spPr>
            <a:xfrm rot="10800000">
              <a:off x="6005855" y="3484517"/>
              <a:ext cx="16756" cy="16756"/>
            </a:xfrm>
            <a:custGeom>
              <a:avLst/>
              <a:gdLst>
                <a:gd name="connsiteX0" fmla="*/ 0 w 16755"/>
                <a:gd name="connsiteY0" fmla="*/ 0 h 16755"/>
                <a:gd name="connsiteX1" fmla="*/ 22788 w 16755"/>
                <a:gd name="connsiteY1" fmla="*/ 0 h 16755"/>
                <a:gd name="connsiteX2" fmla="*/ 22788 w 16755"/>
                <a:gd name="connsiteY2" fmla="*/ 22788 h 16755"/>
                <a:gd name="connsiteX3" fmla="*/ 0 w 16755"/>
                <a:gd name="connsiteY3" fmla="*/ 22788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788" y="0"/>
                  </a:lnTo>
                  <a:lnTo>
                    <a:pt x="22788" y="22788"/>
                  </a:lnTo>
                  <a:lnTo>
                    <a:pt x="0" y="22788"/>
                  </a:lnTo>
                  <a:close/>
                </a:path>
              </a:pathLst>
            </a:custGeom>
            <a:grpFill/>
            <a:ln w="16755" cap="flat">
              <a:noFill/>
              <a:prstDash val="solid"/>
              <a:miter/>
            </a:ln>
          </p:spPr>
          <p:txBody>
            <a:bodyPr rtlCol="0" anchor="ctr"/>
            <a:lstStyle/>
            <a:p>
              <a:endParaRPr lang="en-US" sz="2400"/>
            </a:p>
          </p:txBody>
        </p:sp>
        <p:sp>
          <p:nvSpPr>
            <p:cNvPr id="433" name="Freeform: Shape 432">
              <a:extLst>
                <a:ext uri="{FF2B5EF4-FFF2-40B4-BE49-F238E27FC236}">
                  <a16:creationId xmlns:a16="http://schemas.microsoft.com/office/drawing/2014/main" id="{04F99120-12E7-4381-BF3B-A300D752A6D5}"/>
                </a:ext>
              </a:extLst>
            </p:cNvPr>
            <p:cNvSpPr/>
            <p:nvPr/>
          </p:nvSpPr>
          <p:spPr>
            <a:xfrm rot="10800000">
              <a:off x="5955756" y="3627611"/>
              <a:ext cx="16756" cy="16756"/>
            </a:xfrm>
            <a:custGeom>
              <a:avLst/>
              <a:gdLst>
                <a:gd name="connsiteX0" fmla="*/ 0 w 16755"/>
                <a:gd name="connsiteY0" fmla="*/ 0 h 16755"/>
                <a:gd name="connsiteX1" fmla="*/ 22788 w 16755"/>
                <a:gd name="connsiteY1" fmla="*/ 0 h 16755"/>
                <a:gd name="connsiteX2" fmla="*/ 22788 w 16755"/>
                <a:gd name="connsiteY2" fmla="*/ 22620 h 16755"/>
                <a:gd name="connsiteX3" fmla="*/ 0 w 16755"/>
                <a:gd name="connsiteY3" fmla="*/ 22620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788" y="0"/>
                  </a:lnTo>
                  <a:lnTo>
                    <a:pt x="22788" y="22620"/>
                  </a:lnTo>
                  <a:lnTo>
                    <a:pt x="0" y="22620"/>
                  </a:lnTo>
                  <a:close/>
                </a:path>
              </a:pathLst>
            </a:custGeom>
            <a:grpFill/>
            <a:ln w="16755" cap="flat">
              <a:noFill/>
              <a:prstDash val="solid"/>
              <a:miter/>
            </a:ln>
          </p:spPr>
          <p:txBody>
            <a:bodyPr rtlCol="0" anchor="ctr"/>
            <a:lstStyle/>
            <a:p>
              <a:endParaRPr lang="en-US" sz="2400"/>
            </a:p>
          </p:txBody>
        </p:sp>
        <p:sp>
          <p:nvSpPr>
            <p:cNvPr id="434" name="Freeform: Shape 433">
              <a:extLst>
                <a:ext uri="{FF2B5EF4-FFF2-40B4-BE49-F238E27FC236}">
                  <a16:creationId xmlns:a16="http://schemas.microsoft.com/office/drawing/2014/main" id="{4EDA7241-A64D-446B-9717-95C7FEF347F6}"/>
                </a:ext>
              </a:extLst>
            </p:cNvPr>
            <p:cNvSpPr/>
            <p:nvPr/>
          </p:nvSpPr>
          <p:spPr>
            <a:xfrm rot="10800000">
              <a:off x="5899624" y="3768527"/>
              <a:ext cx="16756" cy="16756"/>
            </a:xfrm>
            <a:custGeom>
              <a:avLst/>
              <a:gdLst>
                <a:gd name="connsiteX0" fmla="*/ 0 w 16755"/>
                <a:gd name="connsiteY0" fmla="*/ 0 h 16755"/>
                <a:gd name="connsiteX1" fmla="*/ 23123 w 16755"/>
                <a:gd name="connsiteY1" fmla="*/ 0 h 16755"/>
                <a:gd name="connsiteX2" fmla="*/ 23123 w 16755"/>
                <a:gd name="connsiteY2" fmla="*/ 23123 h 16755"/>
                <a:gd name="connsiteX3" fmla="*/ 0 w 16755"/>
                <a:gd name="connsiteY3" fmla="*/ 23123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3123" y="0"/>
                  </a:lnTo>
                  <a:lnTo>
                    <a:pt x="23123" y="23123"/>
                  </a:lnTo>
                  <a:lnTo>
                    <a:pt x="0" y="23123"/>
                  </a:lnTo>
                  <a:close/>
                </a:path>
              </a:pathLst>
            </a:custGeom>
            <a:grpFill/>
            <a:ln w="16755" cap="flat">
              <a:noFill/>
              <a:prstDash val="solid"/>
              <a:miter/>
            </a:ln>
          </p:spPr>
          <p:txBody>
            <a:bodyPr rtlCol="0" anchor="ctr"/>
            <a:lstStyle/>
            <a:p>
              <a:endParaRPr lang="en-US" sz="2400"/>
            </a:p>
          </p:txBody>
        </p:sp>
        <p:sp>
          <p:nvSpPr>
            <p:cNvPr id="435" name="Freeform: Shape 434">
              <a:extLst>
                <a:ext uri="{FF2B5EF4-FFF2-40B4-BE49-F238E27FC236}">
                  <a16:creationId xmlns:a16="http://schemas.microsoft.com/office/drawing/2014/main" id="{8E6D4CC6-75DB-48FC-934A-F3A63A5E80D6}"/>
                </a:ext>
              </a:extLst>
            </p:cNvPr>
            <p:cNvSpPr/>
            <p:nvPr/>
          </p:nvSpPr>
          <p:spPr>
            <a:xfrm rot="10800000">
              <a:off x="6283499" y="2509000"/>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436" name="Freeform: Shape 435">
              <a:extLst>
                <a:ext uri="{FF2B5EF4-FFF2-40B4-BE49-F238E27FC236}">
                  <a16:creationId xmlns:a16="http://schemas.microsoft.com/office/drawing/2014/main" id="{DE6B11DB-0FE5-4818-BA73-22BD757D88B6}"/>
                </a:ext>
              </a:extLst>
            </p:cNvPr>
            <p:cNvSpPr/>
            <p:nvPr/>
          </p:nvSpPr>
          <p:spPr>
            <a:xfrm rot="10800000">
              <a:off x="6284000" y="2667508"/>
              <a:ext cx="16756" cy="16756"/>
            </a:xfrm>
            <a:custGeom>
              <a:avLst/>
              <a:gdLst>
                <a:gd name="connsiteX0" fmla="*/ 0 w 16755"/>
                <a:gd name="connsiteY0" fmla="*/ 0 h 16755"/>
                <a:gd name="connsiteX1" fmla="*/ 21782 w 16755"/>
                <a:gd name="connsiteY1" fmla="*/ 0 h 16755"/>
                <a:gd name="connsiteX2" fmla="*/ 21782 w 16755"/>
                <a:gd name="connsiteY2" fmla="*/ 21782 h 16755"/>
                <a:gd name="connsiteX3" fmla="*/ 0 w 16755"/>
                <a:gd name="connsiteY3" fmla="*/ 21782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1782" y="0"/>
                  </a:lnTo>
                  <a:lnTo>
                    <a:pt x="21782" y="21782"/>
                  </a:lnTo>
                  <a:lnTo>
                    <a:pt x="0" y="21782"/>
                  </a:lnTo>
                  <a:close/>
                </a:path>
              </a:pathLst>
            </a:custGeom>
            <a:grpFill/>
            <a:ln w="16755" cap="flat">
              <a:noFill/>
              <a:prstDash val="solid"/>
              <a:miter/>
            </a:ln>
          </p:spPr>
          <p:txBody>
            <a:bodyPr rtlCol="0" anchor="ctr"/>
            <a:lstStyle/>
            <a:p>
              <a:endParaRPr lang="en-US" sz="2400"/>
            </a:p>
          </p:txBody>
        </p:sp>
        <p:sp>
          <p:nvSpPr>
            <p:cNvPr id="437" name="Freeform: Shape 436">
              <a:extLst>
                <a:ext uri="{FF2B5EF4-FFF2-40B4-BE49-F238E27FC236}">
                  <a16:creationId xmlns:a16="http://schemas.microsoft.com/office/drawing/2014/main" id="{B3B5EDA6-3241-4CCA-9B0B-19FC950CB6EA}"/>
                </a:ext>
              </a:extLst>
            </p:cNvPr>
            <p:cNvSpPr/>
            <p:nvPr/>
          </p:nvSpPr>
          <p:spPr>
            <a:xfrm rot="10800000">
              <a:off x="6270763" y="2818477"/>
              <a:ext cx="16756" cy="16756"/>
            </a:xfrm>
            <a:custGeom>
              <a:avLst/>
              <a:gdLst>
                <a:gd name="connsiteX0" fmla="*/ 0 w 16755"/>
                <a:gd name="connsiteY0" fmla="*/ 0 h 16755"/>
                <a:gd name="connsiteX1" fmla="*/ 21782 w 16755"/>
                <a:gd name="connsiteY1" fmla="*/ 0 h 16755"/>
                <a:gd name="connsiteX2" fmla="*/ 21782 w 16755"/>
                <a:gd name="connsiteY2" fmla="*/ 21783 h 16755"/>
                <a:gd name="connsiteX3" fmla="*/ 0 w 16755"/>
                <a:gd name="connsiteY3" fmla="*/ 21783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1782" y="0"/>
                  </a:lnTo>
                  <a:lnTo>
                    <a:pt x="21782" y="21783"/>
                  </a:lnTo>
                  <a:lnTo>
                    <a:pt x="0" y="21783"/>
                  </a:lnTo>
                  <a:close/>
                </a:path>
              </a:pathLst>
            </a:custGeom>
            <a:grpFill/>
            <a:ln w="16755" cap="flat">
              <a:noFill/>
              <a:prstDash val="solid"/>
              <a:miter/>
            </a:ln>
          </p:spPr>
          <p:txBody>
            <a:bodyPr rtlCol="0" anchor="ctr"/>
            <a:lstStyle/>
            <a:p>
              <a:endParaRPr lang="en-US" sz="2400"/>
            </a:p>
          </p:txBody>
        </p:sp>
        <p:sp>
          <p:nvSpPr>
            <p:cNvPr id="438" name="Freeform: Shape 437">
              <a:extLst>
                <a:ext uri="{FF2B5EF4-FFF2-40B4-BE49-F238E27FC236}">
                  <a16:creationId xmlns:a16="http://schemas.microsoft.com/office/drawing/2014/main" id="{DF7B5054-8FE2-4296-83E1-8C3079F8FBC7}"/>
                </a:ext>
              </a:extLst>
            </p:cNvPr>
            <p:cNvSpPr/>
            <p:nvPr/>
          </p:nvSpPr>
          <p:spPr>
            <a:xfrm rot="10800000">
              <a:off x="6251159" y="2968776"/>
              <a:ext cx="16756" cy="16756"/>
            </a:xfrm>
            <a:custGeom>
              <a:avLst/>
              <a:gdLst>
                <a:gd name="connsiteX0" fmla="*/ 0 w 16755"/>
                <a:gd name="connsiteY0" fmla="*/ 0 h 16755"/>
                <a:gd name="connsiteX1" fmla="*/ 21782 w 16755"/>
                <a:gd name="connsiteY1" fmla="*/ 0 h 16755"/>
                <a:gd name="connsiteX2" fmla="*/ 21782 w 16755"/>
                <a:gd name="connsiteY2" fmla="*/ 21783 h 16755"/>
                <a:gd name="connsiteX3" fmla="*/ 0 w 16755"/>
                <a:gd name="connsiteY3" fmla="*/ 21783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1782" y="0"/>
                  </a:lnTo>
                  <a:lnTo>
                    <a:pt x="21782" y="21783"/>
                  </a:lnTo>
                  <a:lnTo>
                    <a:pt x="0" y="21783"/>
                  </a:lnTo>
                  <a:close/>
                </a:path>
              </a:pathLst>
            </a:custGeom>
            <a:grpFill/>
            <a:ln w="16755" cap="flat">
              <a:noFill/>
              <a:prstDash val="solid"/>
              <a:miter/>
            </a:ln>
          </p:spPr>
          <p:txBody>
            <a:bodyPr rtlCol="0" anchor="ctr"/>
            <a:lstStyle/>
            <a:p>
              <a:endParaRPr lang="en-US" sz="2400"/>
            </a:p>
          </p:txBody>
        </p:sp>
        <p:sp>
          <p:nvSpPr>
            <p:cNvPr id="439" name="Freeform: Shape 438">
              <a:extLst>
                <a:ext uri="{FF2B5EF4-FFF2-40B4-BE49-F238E27FC236}">
                  <a16:creationId xmlns:a16="http://schemas.microsoft.com/office/drawing/2014/main" id="{44433B6E-4DE7-44E5-B786-93DE5CCE37DB}"/>
                </a:ext>
              </a:extLst>
            </p:cNvPr>
            <p:cNvSpPr/>
            <p:nvPr/>
          </p:nvSpPr>
          <p:spPr>
            <a:xfrm rot="10800000">
              <a:off x="6225020" y="3118070"/>
              <a:ext cx="16756" cy="16756"/>
            </a:xfrm>
            <a:custGeom>
              <a:avLst/>
              <a:gdLst>
                <a:gd name="connsiteX0" fmla="*/ 0 w 16755"/>
                <a:gd name="connsiteY0" fmla="*/ 0 h 16755"/>
                <a:gd name="connsiteX1" fmla="*/ 21782 w 16755"/>
                <a:gd name="connsiteY1" fmla="*/ 0 h 16755"/>
                <a:gd name="connsiteX2" fmla="*/ 21782 w 16755"/>
                <a:gd name="connsiteY2" fmla="*/ 21783 h 16755"/>
                <a:gd name="connsiteX3" fmla="*/ 0 w 16755"/>
                <a:gd name="connsiteY3" fmla="*/ 21783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1782" y="0"/>
                  </a:lnTo>
                  <a:lnTo>
                    <a:pt x="21782" y="21783"/>
                  </a:lnTo>
                  <a:lnTo>
                    <a:pt x="0" y="21783"/>
                  </a:lnTo>
                  <a:close/>
                </a:path>
              </a:pathLst>
            </a:custGeom>
            <a:grpFill/>
            <a:ln w="16755" cap="flat">
              <a:noFill/>
              <a:prstDash val="solid"/>
              <a:miter/>
            </a:ln>
          </p:spPr>
          <p:txBody>
            <a:bodyPr rtlCol="0" anchor="ctr"/>
            <a:lstStyle/>
            <a:p>
              <a:endParaRPr lang="en-US" sz="2400"/>
            </a:p>
          </p:txBody>
        </p:sp>
        <p:sp>
          <p:nvSpPr>
            <p:cNvPr id="440" name="Freeform: Shape 439">
              <a:extLst>
                <a:ext uri="{FF2B5EF4-FFF2-40B4-BE49-F238E27FC236}">
                  <a16:creationId xmlns:a16="http://schemas.microsoft.com/office/drawing/2014/main" id="{79FC36D3-B38D-4715-A255-7C5FE6CD8B16}"/>
                </a:ext>
              </a:extLst>
            </p:cNvPr>
            <p:cNvSpPr/>
            <p:nvPr/>
          </p:nvSpPr>
          <p:spPr>
            <a:xfrm rot="10800000">
              <a:off x="6192514" y="3266190"/>
              <a:ext cx="16756" cy="16756"/>
            </a:xfrm>
            <a:custGeom>
              <a:avLst/>
              <a:gdLst>
                <a:gd name="connsiteX0" fmla="*/ 0 w 16755"/>
                <a:gd name="connsiteY0" fmla="*/ 0 h 16755"/>
                <a:gd name="connsiteX1" fmla="*/ 21782 w 16755"/>
                <a:gd name="connsiteY1" fmla="*/ 0 h 16755"/>
                <a:gd name="connsiteX2" fmla="*/ 21782 w 16755"/>
                <a:gd name="connsiteY2" fmla="*/ 21783 h 16755"/>
                <a:gd name="connsiteX3" fmla="*/ 0 w 16755"/>
                <a:gd name="connsiteY3" fmla="*/ 21783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1782" y="0"/>
                  </a:lnTo>
                  <a:lnTo>
                    <a:pt x="21782" y="21783"/>
                  </a:lnTo>
                  <a:lnTo>
                    <a:pt x="0" y="21783"/>
                  </a:lnTo>
                  <a:close/>
                </a:path>
              </a:pathLst>
            </a:custGeom>
            <a:grpFill/>
            <a:ln w="16755" cap="flat">
              <a:noFill/>
              <a:prstDash val="solid"/>
              <a:miter/>
            </a:ln>
          </p:spPr>
          <p:txBody>
            <a:bodyPr rtlCol="0" anchor="ctr"/>
            <a:lstStyle/>
            <a:p>
              <a:endParaRPr lang="en-US" sz="2400"/>
            </a:p>
          </p:txBody>
        </p:sp>
        <p:sp>
          <p:nvSpPr>
            <p:cNvPr id="441" name="Freeform: Shape 440">
              <a:extLst>
                <a:ext uri="{FF2B5EF4-FFF2-40B4-BE49-F238E27FC236}">
                  <a16:creationId xmlns:a16="http://schemas.microsoft.com/office/drawing/2014/main" id="{6E6A4A27-049C-448D-8084-7DB567DC4E60}"/>
                </a:ext>
              </a:extLst>
            </p:cNvPr>
            <p:cNvSpPr/>
            <p:nvPr/>
          </p:nvSpPr>
          <p:spPr>
            <a:xfrm rot="10800000">
              <a:off x="6153641" y="3412803"/>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442" name="Freeform: Shape 441">
              <a:extLst>
                <a:ext uri="{FF2B5EF4-FFF2-40B4-BE49-F238E27FC236}">
                  <a16:creationId xmlns:a16="http://schemas.microsoft.com/office/drawing/2014/main" id="{88E6C3FB-B313-459C-9123-58EF637BC53B}"/>
                </a:ext>
              </a:extLst>
            </p:cNvPr>
            <p:cNvSpPr/>
            <p:nvPr/>
          </p:nvSpPr>
          <p:spPr>
            <a:xfrm rot="10800000">
              <a:off x="6108400" y="3557572"/>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443" name="Freeform: Shape 442">
              <a:extLst>
                <a:ext uri="{FF2B5EF4-FFF2-40B4-BE49-F238E27FC236}">
                  <a16:creationId xmlns:a16="http://schemas.microsoft.com/office/drawing/2014/main" id="{7D390E9E-8805-4DB4-AA6D-DED217A904B3}"/>
                </a:ext>
              </a:extLst>
            </p:cNvPr>
            <p:cNvSpPr/>
            <p:nvPr/>
          </p:nvSpPr>
          <p:spPr>
            <a:xfrm rot="10800000">
              <a:off x="6056960" y="3700164"/>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444" name="Freeform: Shape 443">
              <a:extLst>
                <a:ext uri="{FF2B5EF4-FFF2-40B4-BE49-F238E27FC236}">
                  <a16:creationId xmlns:a16="http://schemas.microsoft.com/office/drawing/2014/main" id="{C7BE5D69-228C-4896-A564-26C2968CB253}"/>
                </a:ext>
              </a:extLst>
            </p:cNvPr>
            <p:cNvSpPr/>
            <p:nvPr/>
          </p:nvSpPr>
          <p:spPr>
            <a:xfrm rot="10800000">
              <a:off x="6404978" y="2433096"/>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445" name="Freeform: Shape 444">
              <a:extLst>
                <a:ext uri="{FF2B5EF4-FFF2-40B4-BE49-F238E27FC236}">
                  <a16:creationId xmlns:a16="http://schemas.microsoft.com/office/drawing/2014/main" id="{A9BE7BF5-4139-4BFC-87F9-AFDA57E03445}"/>
                </a:ext>
              </a:extLst>
            </p:cNvPr>
            <p:cNvSpPr/>
            <p:nvPr/>
          </p:nvSpPr>
          <p:spPr>
            <a:xfrm rot="10800000">
              <a:off x="6401794" y="2584736"/>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446" name="Freeform: Shape 445">
              <a:extLst>
                <a:ext uri="{FF2B5EF4-FFF2-40B4-BE49-F238E27FC236}">
                  <a16:creationId xmlns:a16="http://schemas.microsoft.com/office/drawing/2014/main" id="{5352D746-6062-48FE-BD2E-39FA85870CFB}"/>
                </a:ext>
              </a:extLst>
            </p:cNvPr>
            <p:cNvSpPr/>
            <p:nvPr/>
          </p:nvSpPr>
          <p:spPr>
            <a:xfrm rot="10800000">
              <a:off x="6392243" y="2736040"/>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447" name="Freeform: Shape 446">
              <a:extLst>
                <a:ext uri="{FF2B5EF4-FFF2-40B4-BE49-F238E27FC236}">
                  <a16:creationId xmlns:a16="http://schemas.microsoft.com/office/drawing/2014/main" id="{1E75AC31-0A94-4F2B-A9B6-0F31F6C7EED9}"/>
                </a:ext>
              </a:extLst>
            </p:cNvPr>
            <p:cNvSpPr/>
            <p:nvPr/>
          </p:nvSpPr>
          <p:spPr>
            <a:xfrm rot="10800000">
              <a:off x="6376325" y="2886674"/>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448" name="Freeform: Shape 447">
              <a:extLst>
                <a:ext uri="{FF2B5EF4-FFF2-40B4-BE49-F238E27FC236}">
                  <a16:creationId xmlns:a16="http://schemas.microsoft.com/office/drawing/2014/main" id="{F2D6BA52-CB34-426B-84B6-2391927591F5}"/>
                </a:ext>
              </a:extLst>
            </p:cNvPr>
            <p:cNvSpPr/>
            <p:nvPr/>
          </p:nvSpPr>
          <p:spPr>
            <a:xfrm rot="10800000">
              <a:off x="6354208" y="3036637"/>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449" name="Freeform: Shape 448">
              <a:extLst>
                <a:ext uri="{FF2B5EF4-FFF2-40B4-BE49-F238E27FC236}">
                  <a16:creationId xmlns:a16="http://schemas.microsoft.com/office/drawing/2014/main" id="{6B7006C1-3B69-4F81-BECC-4437B54B8A66}"/>
                </a:ext>
              </a:extLst>
            </p:cNvPr>
            <p:cNvSpPr/>
            <p:nvPr/>
          </p:nvSpPr>
          <p:spPr>
            <a:xfrm rot="10800000">
              <a:off x="6325891" y="3185596"/>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450" name="Freeform: Shape 449">
              <a:extLst>
                <a:ext uri="{FF2B5EF4-FFF2-40B4-BE49-F238E27FC236}">
                  <a16:creationId xmlns:a16="http://schemas.microsoft.com/office/drawing/2014/main" id="{FADE41C8-A920-4F5E-AD82-08735A72F0D8}"/>
                </a:ext>
              </a:extLst>
            </p:cNvPr>
            <p:cNvSpPr/>
            <p:nvPr/>
          </p:nvSpPr>
          <p:spPr>
            <a:xfrm rot="10800000">
              <a:off x="6291206" y="3333214"/>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451" name="Freeform: Shape 450">
              <a:extLst>
                <a:ext uri="{FF2B5EF4-FFF2-40B4-BE49-F238E27FC236}">
                  <a16:creationId xmlns:a16="http://schemas.microsoft.com/office/drawing/2014/main" id="{E24C6F6C-7FF3-4749-8DF0-3083399C3214}"/>
                </a:ext>
              </a:extLst>
            </p:cNvPr>
            <p:cNvSpPr/>
            <p:nvPr/>
          </p:nvSpPr>
          <p:spPr>
            <a:xfrm rot="10800000">
              <a:off x="6257526" y="3486193"/>
              <a:ext cx="16756" cy="16756"/>
            </a:xfrm>
            <a:custGeom>
              <a:avLst/>
              <a:gdLst>
                <a:gd name="connsiteX0" fmla="*/ 0 w 16755"/>
                <a:gd name="connsiteY0" fmla="*/ 0 h 16755"/>
                <a:gd name="connsiteX1" fmla="*/ 21782 w 16755"/>
                <a:gd name="connsiteY1" fmla="*/ 0 h 16755"/>
                <a:gd name="connsiteX2" fmla="*/ 21782 w 16755"/>
                <a:gd name="connsiteY2" fmla="*/ 21782 h 16755"/>
                <a:gd name="connsiteX3" fmla="*/ 0 w 16755"/>
                <a:gd name="connsiteY3" fmla="*/ 21782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1782" y="0"/>
                  </a:lnTo>
                  <a:lnTo>
                    <a:pt x="21782" y="21782"/>
                  </a:lnTo>
                  <a:lnTo>
                    <a:pt x="0" y="21782"/>
                  </a:lnTo>
                  <a:close/>
                </a:path>
              </a:pathLst>
            </a:custGeom>
            <a:grpFill/>
            <a:ln w="16755" cap="flat">
              <a:noFill/>
              <a:prstDash val="solid"/>
              <a:miter/>
            </a:ln>
          </p:spPr>
          <p:txBody>
            <a:bodyPr rtlCol="0" anchor="ctr"/>
            <a:lstStyle/>
            <a:p>
              <a:endParaRPr lang="en-US" sz="2400"/>
            </a:p>
          </p:txBody>
        </p:sp>
        <p:sp>
          <p:nvSpPr>
            <p:cNvPr id="452" name="Freeform: Shape 451">
              <a:extLst>
                <a:ext uri="{FF2B5EF4-FFF2-40B4-BE49-F238E27FC236}">
                  <a16:creationId xmlns:a16="http://schemas.microsoft.com/office/drawing/2014/main" id="{F4925D41-F142-48A5-A67A-A8E225C3B5BF}"/>
                </a:ext>
              </a:extLst>
            </p:cNvPr>
            <p:cNvSpPr/>
            <p:nvPr/>
          </p:nvSpPr>
          <p:spPr>
            <a:xfrm rot="10800000">
              <a:off x="6203574" y="3623423"/>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453" name="Freeform: Shape 452">
              <a:extLst>
                <a:ext uri="{FF2B5EF4-FFF2-40B4-BE49-F238E27FC236}">
                  <a16:creationId xmlns:a16="http://schemas.microsoft.com/office/drawing/2014/main" id="{97889BAB-AAA4-48EC-AC35-527BD0575171}"/>
                </a:ext>
              </a:extLst>
            </p:cNvPr>
            <p:cNvSpPr/>
            <p:nvPr/>
          </p:nvSpPr>
          <p:spPr>
            <a:xfrm rot="10800000">
              <a:off x="6157997" y="3772716"/>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454" name="Freeform: Shape 453">
              <a:extLst>
                <a:ext uri="{FF2B5EF4-FFF2-40B4-BE49-F238E27FC236}">
                  <a16:creationId xmlns:a16="http://schemas.microsoft.com/office/drawing/2014/main" id="{D61AD01B-7286-4899-9D2B-B9BA3B65FE3C}"/>
                </a:ext>
              </a:extLst>
            </p:cNvPr>
            <p:cNvSpPr/>
            <p:nvPr/>
          </p:nvSpPr>
          <p:spPr>
            <a:xfrm rot="10800000">
              <a:off x="6524781" y="2509000"/>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455" name="Freeform: Shape 454">
              <a:extLst>
                <a:ext uri="{FF2B5EF4-FFF2-40B4-BE49-F238E27FC236}">
                  <a16:creationId xmlns:a16="http://schemas.microsoft.com/office/drawing/2014/main" id="{76168BA7-9141-4984-8007-A0C907309BA8}"/>
                </a:ext>
              </a:extLst>
            </p:cNvPr>
            <p:cNvSpPr/>
            <p:nvPr/>
          </p:nvSpPr>
          <p:spPr>
            <a:xfrm rot="10800000">
              <a:off x="6518581" y="2660304"/>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456" name="Freeform: Shape 455">
              <a:extLst>
                <a:ext uri="{FF2B5EF4-FFF2-40B4-BE49-F238E27FC236}">
                  <a16:creationId xmlns:a16="http://schemas.microsoft.com/office/drawing/2014/main" id="{CD36CE79-1FFE-49D9-87C4-BB639F94EA53}"/>
                </a:ext>
              </a:extLst>
            </p:cNvPr>
            <p:cNvSpPr/>
            <p:nvPr/>
          </p:nvSpPr>
          <p:spPr>
            <a:xfrm rot="10800000">
              <a:off x="6506350" y="2811441"/>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457" name="Freeform: Shape 456">
              <a:extLst>
                <a:ext uri="{FF2B5EF4-FFF2-40B4-BE49-F238E27FC236}">
                  <a16:creationId xmlns:a16="http://schemas.microsoft.com/office/drawing/2014/main" id="{0C617A87-8253-4FFC-94C8-37A614C49540}"/>
                </a:ext>
              </a:extLst>
            </p:cNvPr>
            <p:cNvSpPr/>
            <p:nvPr/>
          </p:nvSpPr>
          <p:spPr>
            <a:xfrm rot="10800000">
              <a:off x="6487918" y="2961907"/>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458" name="Freeform: Shape 457">
              <a:extLst>
                <a:ext uri="{FF2B5EF4-FFF2-40B4-BE49-F238E27FC236}">
                  <a16:creationId xmlns:a16="http://schemas.microsoft.com/office/drawing/2014/main" id="{64A8F482-6272-44BC-9609-3545749BE34D}"/>
                </a:ext>
              </a:extLst>
            </p:cNvPr>
            <p:cNvSpPr/>
            <p:nvPr/>
          </p:nvSpPr>
          <p:spPr>
            <a:xfrm rot="10800000">
              <a:off x="6463455" y="3111536"/>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459" name="Freeform: Shape 458">
              <a:extLst>
                <a:ext uri="{FF2B5EF4-FFF2-40B4-BE49-F238E27FC236}">
                  <a16:creationId xmlns:a16="http://schemas.microsoft.com/office/drawing/2014/main" id="{F318A25D-0A27-44A9-A667-8F769504BB5F}"/>
                </a:ext>
              </a:extLst>
            </p:cNvPr>
            <p:cNvSpPr/>
            <p:nvPr/>
          </p:nvSpPr>
          <p:spPr>
            <a:xfrm rot="10800000">
              <a:off x="6432960" y="3259991"/>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460" name="Freeform: Shape 459">
              <a:extLst>
                <a:ext uri="{FF2B5EF4-FFF2-40B4-BE49-F238E27FC236}">
                  <a16:creationId xmlns:a16="http://schemas.microsoft.com/office/drawing/2014/main" id="{CC1D0B88-B1E4-42C4-81A8-EF6A5972DED2}"/>
                </a:ext>
              </a:extLst>
            </p:cNvPr>
            <p:cNvSpPr/>
            <p:nvPr/>
          </p:nvSpPr>
          <p:spPr>
            <a:xfrm rot="10800000">
              <a:off x="6396432" y="3407107"/>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461" name="Freeform: Shape 460">
              <a:extLst>
                <a:ext uri="{FF2B5EF4-FFF2-40B4-BE49-F238E27FC236}">
                  <a16:creationId xmlns:a16="http://schemas.microsoft.com/office/drawing/2014/main" id="{91CF22A1-BA94-4FEA-925E-134E10B9AD98}"/>
                </a:ext>
              </a:extLst>
            </p:cNvPr>
            <p:cNvSpPr/>
            <p:nvPr/>
          </p:nvSpPr>
          <p:spPr>
            <a:xfrm rot="10800000">
              <a:off x="6501323" y="3480999"/>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grpSp>
      <p:sp>
        <p:nvSpPr>
          <p:cNvPr id="462" name="Rectangle 461">
            <a:extLst>
              <a:ext uri="{FF2B5EF4-FFF2-40B4-BE49-F238E27FC236}">
                <a16:creationId xmlns:a16="http://schemas.microsoft.com/office/drawing/2014/main" id="{5EF1060D-102D-475A-BEC7-7DB2BA4E07A4}"/>
              </a:ext>
            </a:extLst>
          </p:cNvPr>
          <p:cNvSpPr/>
          <p:nvPr/>
        </p:nvSpPr>
        <p:spPr>
          <a:xfrm>
            <a:off x="0" y="2447501"/>
            <a:ext cx="4172488" cy="1463040"/>
          </a:xfrm>
          <a:prstGeom prst="rect">
            <a:avLst/>
          </a:prstGeom>
          <a:gradFill flip="none" rotWithShape="1">
            <a:gsLst>
              <a:gs pos="0">
                <a:schemeClr val="bg1">
                  <a:alpha val="0"/>
                </a:schemeClr>
              </a:gs>
              <a:gs pos="47805">
                <a:srgbClr val="7EBADD">
                  <a:alpha val="82000"/>
                </a:srgbClr>
              </a:gs>
              <a:gs pos="21000">
                <a:schemeClr val="bg1">
                  <a:alpha val="57000"/>
                </a:schemeClr>
              </a:gs>
              <a:gs pos="78000">
                <a:schemeClr val="accent1"/>
              </a:gs>
            </a:gsLst>
            <a:lin ang="0" scaled="1"/>
            <a:tileRect/>
          </a:gradFill>
        </p:spPr>
        <p:txBody>
          <a:bodyPr wrap="square" rtlCol="0" anchor="ctr">
            <a:noAutofit/>
          </a:bodyPr>
          <a:lstStyle/>
          <a:p>
            <a:pPr algn="ctr">
              <a:buClr>
                <a:schemeClr val="accent1"/>
              </a:buClr>
            </a:pPr>
            <a:endParaRPr lang="en-US" sz="2133">
              <a:solidFill>
                <a:srgbClr val="000000"/>
              </a:solidFill>
            </a:endParaRPr>
          </a:p>
        </p:txBody>
      </p:sp>
      <p:pic>
        <p:nvPicPr>
          <p:cNvPr id="463" name="Picture 462">
            <a:extLst>
              <a:ext uri="{FF2B5EF4-FFF2-40B4-BE49-F238E27FC236}">
                <a16:creationId xmlns:a16="http://schemas.microsoft.com/office/drawing/2014/main" id="{1B5E3A70-E640-4083-95D1-B952ED53FCD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535212" y="474489"/>
            <a:ext cx="2275873" cy="526267"/>
          </a:xfrm>
          <a:prstGeom prst="rect">
            <a:avLst/>
          </a:prstGeom>
        </p:spPr>
      </p:pic>
      <p:sp>
        <p:nvSpPr>
          <p:cNvPr id="18" name="Title 2">
            <a:extLst>
              <a:ext uri="{FF2B5EF4-FFF2-40B4-BE49-F238E27FC236}">
                <a16:creationId xmlns:a16="http://schemas.microsoft.com/office/drawing/2014/main" id="{E9BD8DE4-ACAC-4F2B-B1A8-6C749DF8B497}"/>
              </a:ext>
            </a:extLst>
          </p:cNvPr>
          <p:cNvSpPr>
            <a:spLocks noGrp="1"/>
          </p:cNvSpPr>
          <p:nvPr>
            <p:ph type="title"/>
          </p:nvPr>
        </p:nvSpPr>
        <p:spPr>
          <a:xfrm>
            <a:off x="2788099" y="3934262"/>
            <a:ext cx="9306571" cy="545665"/>
          </a:xfrm>
          <a:prstGeom prst="rect">
            <a:avLst/>
          </a:prstGeom>
        </p:spPr>
        <p:txBody>
          <a:bodyPr anchor="t"/>
          <a:lstStyle>
            <a:lvl1pPr>
              <a:defRPr sz="2667" b="1">
                <a:solidFill>
                  <a:schemeClr val="tx1"/>
                </a:solidFill>
                <a:effectLst/>
              </a:defRPr>
            </a:lvl1pPr>
          </a:lstStyle>
          <a:p>
            <a:r>
              <a:rPr lang="en-US"/>
              <a:t>Click to edit Master title style</a:t>
            </a:r>
          </a:p>
        </p:txBody>
      </p:sp>
      <p:sp>
        <p:nvSpPr>
          <p:cNvPr id="19" name="Text Placeholder 4">
            <a:extLst>
              <a:ext uri="{FF2B5EF4-FFF2-40B4-BE49-F238E27FC236}">
                <a16:creationId xmlns:a16="http://schemas.microsoft.com/office/drawing/2014/main" id="{B4BADC68-FA45-4FC5-B29D-40CBC0F4D6BF}"/>
              </a:ext>
            </a:extLst>
          </p:cNvPr>
          <p:cNvSpPr>
            <a:spLocks noGrp="1"/>
          </p:cNvSpPr>
          <p:nvPr>
            <p:ph type="body" sz="quarter" idx="10" hasCustomPrompt="1"/>
          </p:nvPr>
        </p:nvSpPr>
        <p:spPr>
          <a:xfrm>
            <a:off x="2788099" y="4341006"/>
            <a:ext cx="9306571" cy="543983"/>
          </a:xfrm>
        </p:spPr>
        <p:txBody>
          <a:bodyPr anchor="t"/>
          <a:lstStyle>
            <a:lvl1pPr marL="0" indent="0">
              <a:buNone/>
              <a:defRPr sz="2133" i="1">
                <a:solidFill>
                  <a:schemeClr val="tx1"/>
                </a:solidFill>
                <a:effectLst/>
              </a:defRPr>
            </a:lvl1pPr>
            <a:lvl2pPr marL="311135" indent="0">
              <a:buNone/>
              <a:defRPr/>
            </a:lvl2pPr>
          </a:lstStyle>
          <a:p>
            <a:pPr lvl="0"/>
            <a:r>
              <a:rPr lang="en-US"/>
              <a:t>Edit Master text styles</a:t>
            </a:r>
          </a:p>
        </p:txBody>
      </p:sp>
      <p:sp>
        <p:nvSpPr>
          <p:cNvPr id="20" name="Text Placeholder 21">
            <a:extLst>
              <a:ext uri="{FF2B5EF4-FFF2-40B4-BE49-F238E27FC236}">
                <a16:creationId xmlns:a16="http://schemas.microsoft.com/office/drawing/2014/main" id="{9EF7E5A9-2D20-4F8B-A6D5-28BE9E881020}"/>
              </a:ext>
            </a:extLst>
          </p:cNvPr>
          <p:cNvSpPr>
            <a:spLocks noGrp="1"/>
          </p:cNvSpPr>
          <p:nvPr>
            <p:ph type="body" sz="quarter" idx="12"/>
          </p:nvPr>
        </p:nvSpPr>
        <p:spPr>
          <a:xfrm>
            <a:off x="2788099" y="2790503"/>
            <a:ext cx="8166981" cy="770595"/>
          </a:xfrm>
        </p:spPr>
        <p:txBody>
          <a:bodyPr anchor="ctr"/>
          <a:lstStyle>
            <a:lvl1pPr marL="0" indent="0" algn="l">
              <a:buNone/>
              <a:defRPr sz="3200" b="1">
                <a:solidFill>
                  <a:schemeClr val="bg1"/>
                </a:solidFill>
                <a:effectLst>
                  <a:outerShdw blurRad="38100" dist="38100" dir="2700000" algn="tl">
                    <a:srgbClr val="000000">
                      <a:alpha val="43137"/>
                    </a:srgbClr>
                  </a:outerShdw>
                </a:effectLst>
              </a:defRPr>
            </a:lvl1pPr>
          </a:lstStyle>
          <a:p>
            <a:pPr lvl="0"/>
            <a:r>
              <a:rPr lang="en-US"/>
              <a:t>Click to edit Master text styles</a:t>
            </a:r>
          </a:p>
        </p:txBody>
      </p:sp>
      <p:sp>
        <p:nvSpPr>
          <p:cNvPr id="21" name="Picture Placeholder 9">
            <a:extLst>
              <a:ext uri="{FF2B5EF4-FFF2-40B4-BE49-F238E27FC236}">
                <a16:creationId xmlns:a16="http://schemas.microsoft.com/office/drawing/2014/main" id="{0636B3D3-4DA1-48FD-9B39-7FB4AF11122A}"/>
              </a:ext>
            </a:extLst>
          </p:cNvPr>
          <p:cNvSpPr>
            <a:spLocks noGrp="1"/>
          </p:cNvSpPr>
          <p:nvPr>
            <p:ph type="pic" sz="quarter" idx="11"/>
          </p:nvPr>
        </p:nvSpPr>
        <p:spPr>
          <a:xfrm>
            <a:off x="794251" y="2252503"/>
            <a:ext cx="1828800" cy="1828800"/>
          </a:xfrm>
          <a:effectLst>
            <a:outerShdw blurRad="63500" sx="102000" sy="102000" algn="ctr" rotWithShape="0">
              <a:prstClr val="black">
                <a:alpha val="40000"/>
              </a:prstClr>
            </a:outerShdw>
          </a:effectLst>
        </p:spPr>
        <p:txBody>
          <a:bodyPr/>
          <a:lstStyle>
            <a:lvl1pPr marL="0" indent="0">
              <a:buNone/>
              <a:defRPr>
                <a:solidFill>
                  <a:schemeClr val="bg2"/>
                </a:solidFill>
              </a:defRPr>
            </a:lvl1pPr>
          </a:lstStyle>
          <a:p>
            <a:r>
              <a:rPr lang="en-US"/>
              <a:t>Click icon to add picture</a:t>
            </a:r>
          </a:p>
        </p:txBody>
      </p:sp>
      <p:pic>
        <p:nvPicPr>
          <p:cNvPr id="231" name="Picture 230" descr="A close up of a logo&#10;&#10;Description automatically generated">
            <a:extLst>
              <a:ext uri="{FF2B5EF4-FFF2-40B4-BE49-F238E27FC236}">
                <a16:creationId xmlns:a16="http://schemas.microsoft.com/office/drawing/2014/main" id="{3B3D12DD-A9A3-450C-B540-452EEAB217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232" name="Graphic 231">
            <a:extLst>
              <a:ext uri="{FF2B5EF4-FFF2-40B4-BE49-F238E27FC236}">
                <a16:creationId xmlns:a16="http://schemas.microsoft.com/office/drawing/2014/main" id="{FD70AF2A-BF78-4BEC-8331-E46555AB1844}"/>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t="16692" r="8637" b="19035"/>
          <a:stretch/>
        </p:blipFill>
        <p:spPr>
          <a:xfrm rot="10800000">
            <a:off x="-1" y="-2"/>
            <a:ext cx="9726319" cy="6858001"/>
          </a:xfrm>
          <a:prstGeom prst="rect">
            <a:avLst/>
          </a:prstGeom>
        </p:spPr>
      </p:pic>
      <p:sp>
        <p:nvSpPr>
          <p:cNvPr id="233" name="Rectangle 232">
            <a:extLst>
              <a:ext uri="{FF2B5EF4-FFF2-40B4-BE49-F238E27FC236}">
                <a16:creationId xmlns:a16="http://schemas.microsoft.com/office/drawing/2014/main" id="{50A57F62-7E6B-4A6D-9CC5-69DA4365FC42}"/>
              </a:ext>
            </a:extLst>
          </p:cNvPr>
          <p:cNvSpPr/>
          <p:nvPr/>
        </p:nvSpPr>
        <p:spPr>
          <a:xfrm>
            <a:off x="4094989" y="2447501"/>
            <a:ext cx="8097011" cy="1463040"/>
          </a:xfrm>
          <a:prstGeom prst="rect">
            <a:avLst/>
          </a:prstGeom>
          <a:solidFill>
            <a:schemeClr val="accent1"/>
          </a:solidFill>
        </p:spPr>
        <p:txBody>
          <a:bodyPr wrap="square" rtlCol="0" anchor="ctr">
            <a:noAutofit/>
          </a:bodyPr>
          <a:lstStyle/>
          <a:p>
            <a:pPr algn="ctr">
              <a:buClr>
                <a:schemeClr val="accent1"/>
              </a:buClr>
            </a:pPr>
            <a:endParaRPr lang="en-US" sz="2133">
              <a:solidFill>
                <a:srgbClr val="000000"/>
              </a:solidFill>
            </a:endParaRPr>
          </a:p>
        </p:txBody>
      </p:sp>
      <p:pic>
        <p:nvPicPr>
          <p:cNvPr id="234" name="Graphic 233">
            <a:extLst>
              <a:ext uri="{FF2B5EF4-FFF2-40B4-BE49-F238E27FC236}">
                <a16:creationId xmlns:a16="http://schemas.microsoft.com/office/drawing/2014/main" id="{29908E1B-BFDD-4995-BA08-73C4D734AB1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10800000">
            <a:off x="1224508" y="-132979"/>
            <a:ext cx="6507080" cy="6521868"/>
          </a:xfrm>
          <a:prstGeom prst="rect">
            <a:avLst/>
          </a:prstGeom>
        </p:spPr>
      </p:pic>
      <p:grpSp>
        <p:nvGrpSpPr>
          <p:cNvPr id="235" name="Group 234">
            <a:extLst>
              <a:ext uri="{FF2B5EF4-FFF2-40B4-BE49-F238E27FC236}">
                <a16:creationId xmlns:a16="http://schemas.microsoft.com/office/drawing/2014/main" id="{5A30E958-D12A-431C-8156-66E7E4C90E99}"/>
              </a:ext>
            </a:extLst>
          </p:cNvPr>
          <p:cNvGrpSpPr/>
          <p:nvPr/>
        </p:nvGrpSpPr>
        <p:grpSpPr>
          <a:xfrm>
            <a:off x="6569893" y="1677011"/>
            <a:ext cx="3069427" cy="2930243"/>
            <a:chOff x="4256222" y="1612232"/>
            <a:chExt cx="2302070" cy="2197682"/>
          </a:xfrm>
          <a:solidFill>
            <a:srgbClr val="85ADEB">
              <a:alpha val="38039"/>
            </a:srgbClr>
          </a:solidFill>
        </p:grpSpPr>
        <p:sp>
          <p:nvSpPr>
            <p:cNvPr id="236" name="Freeform: Shape 235">
              <a:extLst>
                <a:ext uri="{FF2B5EF4-FFF2-40B4-BE49-F238E27FC236}">
                  <a16:creationId xmlns:a16="http://schemas.microsoft.com/office/drawing/2014/main" id="{A8AB2004-C473-435D-84C9-AF9026D89D8E}"/>
                </a:ext>
              </a:extLst>
            </p:cNvPr>
            <p:cNvSpPr/>
            <p:nvPr/>
          </p:nvSpPr>
          <p:spPr>
            <a:xfrm rot="10800000">
              <a:off x="4373512" y="1846310"/>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37" name="Freeform: Shape 236">
              <a:extLst>
                <a:ext uri="{FF2B5EF4-FFF2-40B4-BE49-F238E27FC236}">
                  <a16:creationId xmlns:a16="http://schemas.microsoft.com/office/drawing/2014/main" id="{3DCD0300-DFC6-46D2-AE1D-1292A6C53E6C}"/>
                </a:ext>
              </a:extLst>
            </p:cNvPr>
            <p:cNvSpPr/>
            <p:nvPr/>
          </p:nvSpPr>
          <p:spPr>
            <a:xfrm rot="10800000">
              <a:off x="4420428" y="1990409"/>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38" name="Freeform: Shape 237">
              <a:extLst>
                <a:ext uri="{FF2B5EF4-FFF2-40B4-BE49-F238E27FC236}">
                  <a16:creationId xmlns:a16="http://schemas.microsoft.com/office/drawing/2014/main" id="{8C12C32A-CC54-4479-BA3E-F212486BF7F8}"/>
                </a:ext>
              </a:extLst>
            </p:cNvPr>
            <p:cNvSpPr/>
            <p:nvPr/>
          </p:nvSpPr>
          <p:spPr>
            <a:xfrm rot="10800000">
              <a:off x="4454107" y="2138195"/>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464" name="Freeform: Shape 463">
              <a:extLst>
                <a:ext uri="{FF2B5EF4-FFF2-40B4-BE49-F238E27FC236}">
                  <a16:creationId xmlns:a16="http://schemas.microsoft.com/office/drawing/2014/main" id="{5A0B6AA6-5A97-4B9E-A9A1-F568D79EB07B}"/>
                </a:ext>
              </a:extLst>
            </p:cNvPr>
            <p:cNvSpPr/>
            <p:nvPr/>
          </p:nvSpPr>
          <p:spPr>
            <a:xfrm rot="10800000">
              <a:off x="4373512" y="3033118"/>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465" name="Freeform: Shape 464">
              <a:extLst>
                <a:ext uri="{FF2B5EF4-FFF2-40B4-BE49-F238E27FC236}">
                  <a16:creationId xmlns:a16="http://schemas.microsoft.com/office/drawing/2014/main" id="{03005A43-94EC-4E84-B562-B63B471764AD}"/>
                </a:ext>
              </a:extLst>
            </p:cNvPr>
            <p:cNvSpPr/>
            <p:nvPr/>
          </p:nvSpPr>
          <p:spPr>
            <a:xfrm rot="10800000">
              <a:off x="4515769" y="1907804"/>
              <a:ext cx="33511" cy="33511"/>
            </a:xfrm>
            <a:custGeom>
              <a:avLst/>
              <a:gdLst>
                <a:gd name="connsiteX0" fmla="*/ 0 w 33511"/>
                <a:gd name="connsiteY0" fmla="*/ 0 h 33511"/>
                <a:gd name="connsiteX1" fmla="*/ 36360 w 33511"/>
                <a:gd name="connsiteY1" fmla="*/ 0 h 33511"/>
                <a:gd name="connsiteX2" fmla="*/ 36360 w 33511"/>
                <a:gd name="connsiteY2" fmla="*/ 36360 h 33511"/>
                <a:gd name="connsiteX3" fmla="*/ 0 w 33511"/>
                <a:gd name="connsiteY3" fmla="*/ 36360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36360" y="0"/>
                  </a:lnTo>
                  <a:lnTo>
                    <a:pt x="36360" y="36360"/>
                  </a:lnTo>
                  <a:lnTo>
                    <a:pt x="0" y="36360"/>
                  </a:lnTo>
                  <a:close/>
                </a:path>
              </a:pathLst>
            </a:custGeom>
            <a:grpFill/>
            <a:ln w="16755" cap="flat">
              <a:noFill/>
              <a:prstDash val="solid"/>
              <a:miter/>
            </a:ln>
          </p:spPr>
          <p:txBody>
            <a:bodyPr rtlCol="0" anchor="ctr"/>
            <a:lstStyle/>
            <a:p>
              <a:endParaRPr lang="en-US" sz="2400"/>
            </a:p>
          </p:txBody>
        </p:sp>
        <p:sp>
          <p:nvSpPr>
            <p:cNvPr id="466" name="Freeform: Shape 465">
              <a:extLst>
                <a:ext uri="{FF2B5EF4-FFF2-40B4-BE49-F238E27FC236}">
                  <a16:creationId xmlns:a16="http://schemas.microsoft.com/office/drawing/2014/main" id="{DB67CD34-7BA6-4E31-91AE-5232896FA282}"/>
                </a:ext>
              </a:extLst>
            </p:cNvPr>
            <p:cNvSpPr/>
            <p:nvPr/>
          </p:nvSpPr>
          <p:spPr>
            <a:xfrm rot="10800000">
              <a:off x="4562349" y="2063464"/>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467" name="Freeform: Shape 466">
              <a:extLst>
                <a:ext uri="{FF2B5EF4-FFF2-40B4-BE49-F238E27FC236}">
                  <a16:creationId xmlns:a16="http://schemas.microsoft.com/office/drawing/2014/main" id="{AF7470B8-45E0-405E-846E-D9CC4B90B664}"/>
                </a:ext>
              </a:extLst>
            </p:cNvPr>
            <p:cNvSpPr/>
            <p:nvPr/>
          </p:nvSpPr>
          <p:spPr>
            <a:xfrm rot="10800000">
              <a:off x="4587651" y="2212925"/>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468" name="Freeform: Shape 467">
              <a:extLst>
                <a:ext uri="{FF2B5EF4-FFF2-40B4-BE49-F238E27FC236}">
                  <a16:creationId xmlns:a16="http://schemas.microsoft.com/office/drawing/2014/main" id="{C544E4D5-EC17-4664-859E-2428C5E29A33}"/>
                </a:ext>
              </a:extLst>
            </p:cNvPr>
            <p:cNvSpPr/>
            <p:nvPr/>
          </p:nvSpPr>
          <p:spPr>
            <a:xfrm rot="10800000">
              <a:off x="4600217" y="2363894"/>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469" name="Freeform: Shape 468">
              <a:extLst>
                <a:ext uri="{FF2B5EF4-FFF2-40B4-BE49-F238E27FC236}">
                  <a16:creationId xmlns:a16="http://schemas.microsoft.com/office/drawing/2014/main" id="{9CC3297D-1611-49AD-A8E6-EB65D5CF623C}"/>
                </a:ext>
              </a:extLst>
            </p:cNvPr>
            <p:cNvSpPr/>
            <p:nvPr/>
          </p:nvSpPr>
          <p:spPr>
            <a:xfrm rot="10800000">
              <a:off x="4600217" y="2515534"/>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470" name="Freeform: Shape 469">
              <a:extLst>
                <a:ext uri="{FF2B5EF4-FFF2-40B4-BE49-F238E27FC236}">
                  <a16:creationId xmlns:a16="http://schemas.microsoft.com/office/drawing/2014/main" id="{02A323C0-5D53-4D49-BB4A-4F97CF0D1997}"/>
                </a:ext>
              </a:extLst>
            </p:cNvPr>
            <p:cNvSpPr/>
            <p:nvPr/>
          </p:nvSpPr>
          <p:spPr>
            <a:xfrm rot="10800000">
              <a:off x="4587651" y="2666503"/>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471" name="Freeform: Shape 470">
              <a:extLst>
                <a:ext uri="{FF2B5EF4-FFF2-40B4-BE49-F238E27FC236}">
                  <a16:creationId xmlns:a16="http://schemas.microsoft.com/office/drawing/2014/main" id="{8C8CE640-BBEF-41A4-924B-B41AF3480B61}"/>
                </a:ext>
              </a:extLst>
            </p:cNvPr>
            <p:cNvSpPr/>
            <p:nvPr/>
          </p:nvSpPr>
          <p:spPr>
            <a:xfrm rot="10800000">
              <a:off x="4562349" y="2815964"/>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472" name="Freeform: Shape 471">
              <a:extLst>
                <a:ext uri="{FF2B5EF4-FFF2-40B4-BE49-F238E27FC236}">
                  <a16:creationId xmlns:a16="http://schemas.microsoft.com/office/drawing/2014/main" id="{DB926FED-5634-4332-88F0-469DE7AD95A5}"/>
                </a:ext>
              </a:extLst>
            </p:cNvPr>
            <p:cNvSpPr/>
            <p:nvPr/>
          </p:nvSpPr>
          <p:spPr>
            <a:xfrm rot="10800000">
              <a:off x="4524649" y="2962744"/>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473" name="Freeform: Shape 472">
              <a:extLst>
                <a:ext uri="{FF2B5EF4-FFF2-40B4-BE49-F238E27FC236}">
                  <a16:creationId xmlns:a16="http://schemas.microsoft.com/office/drawing/2014/main" id="{7A469BA4-A553-4F9D-A23C-4E8A207B4CD7}"/>
                </a:ext>
              </a:extLst>
            </p:cNvPr>
            <p:cNvSpPr/>
            <p:nvPr/>
          </p:nvSpPr>
          <p:spPr>
            <a:xfrm rot="10800000">
              <a:off x="4474717" y="3105838"/>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474" name="Freeform: Shape 473">
              <a:extLst>
                <a:ext uri="{FF2B5EF4-FFF2-40B4-BE49-F238E27FC236}">
                  <a16:creationId xmlns:a16="http://schemas.microsoft.com/office/drawing/2014/main" id="{64D46B59-083A-44E4-B819-3B775A84A460}"/>
                </a:ext>
              </a:extLst>
            </p:cNvPr>
            <p:cNvSpPr/>
            <p:nvPr/>
          </p:nvSpPr>
          <p:spPr>
            <a:xfrm rot="10800000">
              <a:off x="4413224" y="3244408"/>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475" name="Freeform: Shape 474">
              <a:extLst>
                <a:ext uri="{FF2B5EF4-FFF2-40B4-BE49-F238E27FC236}">
                  <a16:creationId xmlns:a16="http://schemas.microsoft.com/office/drawing/2014/main" id="{18FDBFC1-5BBE-45D9-93CF-DDA8FD1F0099}"/>
                </a:ext>
              </a:extLst>
            </p:cNvPr>
            <p:cNvSpPr/>
            <p:nvPr/>
          </p:nvSpPr>
          <p:spPr>
            <a:xfrm rot="10800000">
              <a:off x="4340169" y="3377113"/>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476" name="Freeform: Shape 475">
              <a:extLst>
                <a:ext uri="{FF2B5EF4-FFF2-40B4-BE49-F238E27FC236}">
                  <a16:creationId xmlns:a16="http://schemas.microsoft.com/office/drawing/2014/main" id="{28DCFAEB-C48F-466C-A3E2-511A3DB2E018}"/>
                </a:ext>
              </a:extLst>
            </p:cNvPr>
            <p:cNvSpPr/>
            <p:nvPr/>
          </p:nvSpPr>
          <p:spPr>
            <a:xfrm rot="10800000">
              <a:off x="4256222" y="3503451"/>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477" name="Freeform: Shape 476">
              <a:extLst>
                <a:ext uri="{FF2B5EF4-FFF2-40B4-BE49-F238E27FC236}">
                  <a16:creationId xmlns:a16="http://schemas.microsoft.com/office/drawing/2014/main" id="{D821123E-924B-4005-9BFA-39A922F50F38}"/>
                </a:ext>
              </a:extLst>
            </p:cNvPr>
            <p:cNvSpPr/>
            <p:nvPr/>
          </p:nvSpPr>
          <p:spPr>
            <a:xfrm rot="10800000">
              <a:off x="4574581" y="1700032"/>
              <a:ext cx="16756" cy="16756"/>
            </a:xfrm>
            <a:custGeom>
              <a:avLst/>
              <a:gdLst>
                <a:gd name="connsiteX0" fmla="*/ 0 w 16755"/>
                <a:gd name="connsiteY0" fmla="*/ 0 h 16755"/>
                <a:gd name="connsiteX1" fmla="*/ 18934 w 16755"/>
                <a:gd name="connsiteY1" fmla="*/ 0 h 16755"/>
                <a:gd name="connsiteX2" fmla="*/ 18934 w 16755"/>
                <a:gd name="connsiteY2" fmla="*/ 18934 h 16755"/>
                <a:gd name="connsiteX3" fmla="*/ 0 w 16755"/>
                <a:gd name="connsiteY3" fmla="*/ 18934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18934" y="0"/>
                  </a:lnTo>
                  <a:lnTo>
                    <a:pt x="18934" y="18934"/>
                  </a:lnTo>
                  <a:lnTo>
                    <a:pt x="0" y="18934"/>
                  </a:lnTo>
                  <a:close/>
                </a:path>
              </a:pathLst>
            </a:custGeom>
            <a:grpFill/>
            <a:ln w="16755" cap="flat">
              <a:noFill/>
              <a:prstDash val="solid"/>
              <a:miter/>
            </a:ln>
          </p:spPr>
          <p:txBody>
            <a:bodyPr rtlCol="0" anchor="ctr"/>
            <a:lstStyle/>
            <a:p>
              <a:endParaRPr lang="en-US" sz="2400"/>
            </a:p>
          </p:txBody>
        </p:sp>
        <p:sp>
          <p:nvSpPr>
            <p:cNvPr id="478" name="Freeform: Shape 477">
              <a:extLst>
                <a:ext uri="{FF2B5EF4-FFF2-40B4-BE49-F238E27FC236}">
                  <a16:creationId xmlns:a16="http://schemas.microsoft.com/office/drawing/2014/main" id="{60D0D19C-638E-4DFB-BFA3-2EBAB362CFDD}"/>
                </a:ext>
              </a:extLst>
            </p:cNvPr>
            <p:cNvSpPr/>
            <p:nvPr/>
          </p:nvSpPr>
          <p:spPr>
            <a:xfrm rot="10800000">
              <a:off x="4623005" y="1838267"/>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479" name="Freeform: Shape 478">
              <a:extLst>
                <a:ext uri="{FF2B5EF4-FFF2-40B4-BE49-F238E27FC236}">
                  <a16:creationId xmlns:a16="http://schemas.microsoft.com/office/drawing/2014/main" id="{EBEA8715-7DFF-4153-8E24-ECB7E38F7DB8}"/>
                </a:ext>
              </a:extLst>
            </p:cNvPr>
            <p:cNvSpPr/>
            <p:nvPr/>
          </p:nvSpPr>
          <p:spPr>
            <a:xfrm rot="10800000">
              <a:off x="4668246" y="1988231"/>
              <a:ext cx="16756" cy="16756"/>
            </a:xfrm>
            <a:custGeom>
              <a:avLst/>
              <a:gdLst>
                <a:gd name="connsiteX0" fmla="*/ 0 w 16755"/>
                <a:gd name="connsiteY0" fmla="*/ 0 h 16755"/>
                <a:gd name="connsiteX1" fmla="*/ 18934 w 16755"/>
                <a:gd name="connsiteY1" fmla="*/ 0 h 16755"/>
                <a:gd name="connsiteX2" fmla="*/ 18934 w 16755"/>
                <a:gd name="connsiteY2" fmla="*/ 18934 h 16755"/>
                <a:gd name="connsiteX3" fmla="*/ 0 w 16755"/>
                <a:gd name="connsiteY3" fmla="*/ 18934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18934" y="0"/>
                  </a:lnTo>
                  <a:lnTo>
                    <a:pt x="18934" y="18934"/>
                  </a:lnTo>
                  <a:lnTo>
                    <a:pt x="0" y="18934"/>
                  </a:lnTo>
                  <a:close/>
                </a:path>
              </a:pathLst>
            </a:custGeom>
            <a:grpFill/>
            <a:ln w="16755" cap="flat">
              <a:noFill/>
              <a:prstDash val="solid"/>
              <a:miter/>
            </a:ln>
          </p:spPr>
          <p:txBody>
            <a:bodyPr rtlCol="0" anchor="ctr"/>
            <a:lstStyle/>
            <a:p>
              <a:endParaRPr lang="en-US" sz="2400"/>
            </a:p>
          </p:txBody>
        </p:sp>
        <p:sp>
          <p:nvSpPr>
            <p:cNvPr id="480" name="Freeform: Shape 479">
              <a:extLst>
                <a:ext uri="{FF2B5EF4-FFF2-40B4-BE49-F238E27FC236}">
                  <a16:creationId xmlns:a16="http://schemas.microsoft.com/office/drawing/2014/main" id="{33F395C7-798A-450F-91DE-68CA32991483}"/>
                </a:ext>
              </a:extLst>
            </p:cNvPr>
            <p:cNvSpPr/>
            <p:nvPr/>
          </p:nvSpPr>
          <p:spPr>
            <a:xfrm rot="10800000">
              <a:off x="4689861" y="2128812"/>
              <a:ext cx="33511" cy="33511"/>
            </a:xfrm>
            <a:custGeom>
              <a:avLst/>
              <a:gdLst>
                <a:gd name="connsiteX0" fmla="*/ 0 w 33511"/>
                <a:gd name="connsiteY0" fmla="*/ 0 h 33511"/>
                <a:gd name="connsiteX1" fmla="*/ 36360 w 33511"/>
                <a:gd name="connsiteY1" fmla="*/ 0 h 33511"/>
                <a:gd name="connsiteX2" fmla="*/ 36360 w 33511"/>
                <a:gd name="connsiteY2" fmla="*/ 36360 h 33511"/>
                <a:gd name="connsiteX3" fmla="*/ 0 w 33511"/>
                <a:gd name="connsiteY3" fmla="*/ 36360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36360" y="0"/>
                  </a:lnTo>
                  <a:lnTo>
                    <a:pt x="36360" y="36360"/>
                  </a:lnTo>
                  <a:lnTo>
                    <a:pt x="0" y="36360"/>
                  </a:lnTo>
                  <a:close/>
                </a:path>
              </a:pathLst>
            </a:custGeom>
            <a:grpFill/>
            <a:ln w="16755" cap="flat">
              <a:noFill/>
              <a:prstDash val="solid"/>
              <a:miter/>
            </a:ln>
          </p:spPr>
          <p:txBody>
            <a:bodyPr rtlCol="0" anchor="ctr"/>
            <a:lstStyle/>
            <a:p>
              <a:endParaRPr lang="en-US" sz="2400"/>
            </a:p>
          </p:txBody>
        </p:sp>
        <p:sp>
          <p:nvSpPr>
            <p:cNvPr id="481" name="Freeform: Shape 480">
              <a:extLst>
                <a:ext uri="{FF2B5EF4-FFF2-40B4-BE49-F238E27FC236}">
                  <a16:creationId xmlns:a16="http://schemas.microsoft.com/office/drawing/2014/main" id="{5D9D9511-5D0F-4764-907F-DE1907806B4D}"/>
                </a:ext>
              </a:extLst>
            </p:cNvPr>
            <p:cNvSpPr/>
            <p:nvPr/>
          </p:nvSpPr>
          <p:spPr>
            <a:xfrm rot="10800000">
              <a:off x="4707622" y="2279279"/>
              <a:ext cx="33511" cy="33511"/>
            </a:xfrm>
            <a:custGeom>
              <a:avLst/>
              <a:gdLst>
                <a:gd name="connsiteX0" fmla="*/ 0 w 33511"/>
                <a:gd name="connsiteY0" fmla="*/ 0 h 33511"/>
                <a:gd name="connsiteX1" fmla="*/ 36360 w 33511"/>
                <a:gd name="connsiteY1" fmla="*/ 0 h 33511"/>
                <a:gd name="connsiteX2" fmla="*/ 36360 w 33511"/>
                <a:gd name="connsiteY2" fmla="*/ 36360 h 33511"/>
                <a:gd name="connsiteX3" fmla="*/ 0 w 33511"/>
                <a:gd name="connsiteY3" fmla="*/ 36360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36360" y="0"/>
                  </a:lnTo>
                  <a:lnTo>
                    <a:pt x="36360" y="36360"/>
                  </a:lnTo>
                  <a:lnTo>
                    <a:pt x="0" y="36360"/>
                  </a:lnTo>
                  <a:close/>
                </a:path>
              </a:pathLst>
            </a:custGeom>
            <a:grpFill/>
            <a:ln w="16755" cap="flat">
              <a:noFill/>
              <a:prstDash val="solid"/>
              <a:miter/>
            </a:ln>
          </p:spPr>
          <p:txBody>
            <a:bodyPr rtlCol="0" anchor="ctr"/>
            <a:lstStyle/>
            <a:p>
              <a:endParaRPr lang="en-US" sz="2400"/>
            </a:p>
          </p:txBody>
        </p:sp>
        <p:sp>
          <p:nvSpPr>
            <p:cNvPr id="482" name="Freeform: Shape 481">
              <a:extLst>
                <a:ext uri="{FF2B5EF4-FFF2-40B4-BE49-F238E27FC236}">
                  <a16:creationId xmlns:a16="http://schemas.microsoft.com/office/drawing/2014/main" id="{333AA42F-64F6-4D46-BBEA-573D76DD5E01}"/>
                </a:ext>
              </a:extLst>
            </p:cNvPr>
            <p:cNvSpPr/>
            <p:nvPr/>
          </p:nvSpPr>
          <p:spPr>
            <a:xfrm rot="10800000">
              <a:off x="4713487" y="2430750"/>
              <a:ext cx="33511" cy="33511"/>
            </a:xfrm>
            <a:custGeom>
              <a:avLst/>
              <a:gdLst>
                <a:gd name="connsiteX0" fmla="*/ 0 w 33511"/>
                <a:gd name="connsiteY0" fmla="*/ 0 h 33511"/>
                <a:gd name="connsiteX1" fmla="*/ 36360 w 33511"/>
                <a:gd name="connsiteY1" fmla="*/ 0 h 33511"/>
                <a:gd name="connsiteX2" fmla="*/ 36360 w 33511"/>
                <a:gd name="connsiteY2" fmla="*/ 36360 h 33511"/>
                <a:gd name="connsiteX3" fmla="*/ 0 w 33511"/>
                <a:gd name="connsiteY3" fmla="*/ 36360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36360" y="0"/>
                  </a:lnTo>
                  <a:lnTo>
                    <a:pt x="36360" y="36360"/>
                  </a:lnTo>
                  <a:lnTo>
                    <a:pt x="0" y="36360"/>
                  </a:lnTo>
                  <a:close/>
                </a:path>
              </a:pathLst>
            </a:custGeom>
            <a:grpFill/>
            <a:ln w="16755" cap="flat">
              <a:noFill/>
              <a:prstDash val="solid"/>
              <a:miter/>
            </a:ln>
          </p:spPr>
          <p:txBody>
            <a:bodyPr rtlCol="0" anchor="ctr"/>
            <a:lstStyle/>
            <a:p>
              <a:endParaRPr lang="en-US" sz="2400"/>
            </a:p>
          </p:txBody>
        </p:sp>
        <p:sp>
          <p:nvSpPr>
            <p:cNvPr id="483" name="Freeform: Shape 482">
              <a:extLst>
                <a:ext uri="{FF2B5EF4-FFF2-40B4-BE49-F238E27FC236}">
                  <a16:creationId xmlns:a16="http://schemas.microsoft.com/office/drawing/2014/main" id="{87AFF2F3-E7B5-4847-B585-F38A50314589}"/>
                </a:ext>
              </a:extLst>
            </p:cNvPr>
            <p:cNvSpPr/>
            <p:nvPr/>
          </p:nvSpPr>
          <p:spPr>
            <a:xfrm rot="10800000">
              <a:off x="4707622" y="2582222"/>
              <a:ext cx="33511" cy="33511"/>
            </a:xfrm>
            <a:custGeom>
              <a:avLst/>
              <a:gdLst>
                <a:gd name="connsiteX0" fmla="*/ 0 w 33511"/>
                <a:gd name="connsiteY0" fmla="*/ 0 h 33511"/>
                <a:gd name="connsiteX1" fmla="*/ 36360 w 33511"/>
                <a:gd name="connsiteY1" fmla="*/ 0 h 33511"/>
                <a:gd name="connsiteX2" fmla="*/ 36360 w 33511"/>
                <a:gd name="connsiteY2" fmla="*/ 36360 h 33511"/>
                <a:gd name="connsiteX3" fmla="*/ 0 w 33511"/>
                <a:gd name="connsiteY3" fmla="*/ 36360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36360" y="0"/>
                  </a:lnTo>
                  <a:lnTo>
                    <a:pt x="36360" y="36360"/>
                  </a:lnTo>
                  <a:lnTo>
                    <a:pt x="0" y="36360"/>
                  </a:lnTo>
                  <a:close/>
                </a:path>
              </a:pathLst>
            </a:custGeom>
            <a:grpFill/>
            <a:ln w="16755" cap="flat">
              <a:noFill/>
              <a:prstDash val="solid"/>
              <a:miter/>
            </a:ln>
          </p:spPr>
          <p:txBody>
            <a:bodyPr rtlCol="0" anchor="ctr"/>
            <a:lstStyle/>
            <a:p>
              <a:endParaRPr lang="en-US" sz="2400"/>
            </a:p>
          </p:txBody>
        </p:sp>
        <p:sp>
          <p:nvSpPr>
            <p:cNvPr id="484" name="Freeform: Shape 483">
              <a:extLst>
                <a:ext uri="{FF2B5EF4-FFF2-40B4-BE49-F238E27FC236}">
                  <a16:creationId xmlns:a16="http://schemas.microsoft.com/office/drawing/2014/main" id="{EC74D3B7-5F5D-438F-935C-63CF13659208}"/>
                </a:ext>
              </a:extLst>
            </p:cNvPr>
            <p:cNvSpPr/>
            <p:nvPr/>
          </p:nvSpPr>
          <p:spPr>
            <a:xfrm rot="10800000">
              <a:off x="4689861" y="2732689"/>
              <a:ext cx="33511" cy="33511"/>
            </a:xfrm>
            <a:custGeom>
              <a:avLst/>
              <a:gdLst>
                <a:gd name="connsiteX0" fmla="*/ 0 w 33511"/>
                <a:gd name="connsiteY0" fmla="*/ 0 h 33511"/>
                <a:gd name="connsiteX1" fmla="*/ 36360 w 33511"/>
                <a:gd name="connsiteY1" fmla="*/ 0 h 33511"/>
                <a:gd name="connsiteX2" fmla="*/ 36360 w 33511"/>
                <a:gd name="connsiteY2" fmla="*/ 36360 h 33511"/>
                <a:gd name="connsiteX3" fmla="*/ 0 w 33511"/>
                <a:gd name="connsiteY3" fmla="*/ 36360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36360" y="0"/>
                  </a:lnTo>
                  <a:lnTo>
                    <a:pt x="36360" y="36360"/>
                  </a:lnTo>
                  <a:lnTo>
                    <a:pt x="0" y="36360"/>
                  </a:lnTo>
                  <a:close/>
                </a:path>
              </a:pathLst>
            </a:custGeom>
            <a:grpFill/>
            <a:ln w="16755" cap="flat">
              <a:noFill/>
              <a:prstDash val="solid"/>
              <a:miter/>
            </a:ln>
          </p:spPr>
          <p:txBody>
            <a:bodyPr rtlCol="0" anchor="ctr"/>
            <a:lstStyle/>
            <a:p>
              <a:endParaRPr lang="en-US" sz="2400"/>
            </a:p>
          </p:txBody>
        </p:sp>
        <p:sp>
          <p:nvSpPr>
            <p:cNvPr id="485" name="Freeform: Shape 484">
              <a:extLst>
                <a:ext uri="{FF2B5EF4-FFF2-40B4-BE49-F238E27FC236}">
                  <a16:creationId xmlns:a16="http://schemas.microsoft.com/office/drawing/2014/main" id="{46C3DB6D-6F75-4F4A-92B3-4B4E588174D2}"/>
                </a:ext>
              </a:extLst>
            </p:cNvPr>
            <p:cNvSpPr/>
            <p:nvPr/>
          </p:nvSpPr>
          <p:spPr>
            <a:xfrm rot="10800000">
              <a:off x="4660204" y="2881312"/>
              <a:ext cx="33511" cy="33511"/>
            </a:xfrm>
            <a:custGeom>
              <a:avLst/>
              <a:gdLst>
                <a:gd name="connsiteX0" fmla="*/ 0 w 33511"/>
                <a:gd name="connsiteY0" fmla="*/ 0 h 33511"/>
                <a:gd name="connsiteX1" fmla="*/ 36360 w 33511"/>
                <a:gd name="connsiteY1" fmla="*/ 0 h 33511"/>
                <a:gd name="connsiteX2" fmla="*/ 36360 w 33511"/>
                <a:gd name="connsiteY2" fmla="*/ 36360 h 33511"/>
                <a:gd name="connsiteX3" fmla="*/ 0 w 33511"/>
                <a:gd name="connsiteY3" fmla="*/ 36360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36360" y="0"/>
                  </a:lnTo>
                  <a:lnTo>
                    <a:pt x="36360" y="36360"/>
                  </a:lnTo>
                  <a:lnTo>
                    <a:pt x="0" y="36360"/>
                  </a:lnTo>
                  <a:close/>
                </a:path>
              </a:pathLst>
            </a:custGeom>
            <a:grpFill/>
            <a:ln w="16755" cap="flat">
              <a:noFill/>
              <a:prstDash val="solid"/>
              <a:miter/>
            </a:ln>
          </p:spPr>
          <p:txBody>
            <a:bodyPr rtlCol="0" anchor="ctr"/>
            <a:lstStyle/>
            <a:p>
              <a:endParaRPr lang="en-US" sz="2400"/>
            </a:p>
          </p:txBody>
        </p:sp>
        <p:sp>
          <p:nvSpPr>
            <p:cNvPr id="486" name="Freeform: Shape 485">
              <a:extLst>
                <a:ext uri="{FF2B5EF4-FFF2-40B4-BE49-F238E27FC236}">
                  <a16:creationId xmlns:a16="http://schemas.microsoft.com/office/drawing/2014/main" id="{3AC6C9E0-7245-43B6-BC31-041CA27CE6B4}"/>
                </a:ext>
              </a:extLst>
            </p:cNvPr>
            <p:cNvSpPr/>
            <p:nvPr/>
          </p:nvSpPr>
          <p:spPr>
            <a:xfrm rot="10800000">
              <a:off x="4627027" y="3035296"/>
              <a:ext cx="16756" cy="16756"/>
            </a:xfrm>
            <a:custGeom>
              <a:avLst/>
              <a:gdLst>
                <a:gd name="connsiteX0" fmla="*/ 0 w 16755"/>
                <a:gd name="connsiteY0" fmla="*/ 0 h 16755"/>
                <a:gd name="connsiteX1" fmla="*/ 18934 w 16755"/>
                <a:gd name="connsiteY1" fmla="*/ 0 h 16755"/>
                <a:gd name="connsiteX2" fmla="*/ 18934 w 16755"/>
                <a:gd name="connsiteY2" fmla="*/ 18934 h 16755"/>
                <a:gd name="connsiteX3" fmla="*/ 0 w 16755"/>
                <a:gd name="connsiteY3" fmla="*/ 18934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18934" y="0"/>
                  </a:lnTo>
                  <a:lnTo>
                    <a:pt x="18934" y="18934"/>
                  </a:lnTo>
                  <a:lnTo>
                    <a:pt x="0" y="18934"/>
                  </a:lnTo>
                  <a:close/>
                </a:path>
              </a:pathLst>
            </a:custGeom>
            <a:grpFill/>
            <a:ln w="16755" cap="flat">
              <a:noFill/>
              <a:prstDash val="solid"/>
              <a:miter/>
            </a:ln>
          </p:spPr>
          <p:txBody>
            <a:bodyPr rtlCol="0" anchor="ctr"/>
            <a:lstStyle/>
            <a:p>
              <a:endParaRPr lang="en-US" sz="2400"/>
            </a:p>
          </p:txBody>
        </p:sp>
        <p:sp>
          <p:nvSpPr>
            <p:cNvPr id="487" name="Freeform: Shape 486">
              <a:extLst>
                <a:ext uri="{FF2B5EF4-FFF2-40B4-BE49-F238E27FC236}">
                  <a16:creationId xmlns:a16="http://schemas.microsoft.com/office/drawing/2014/main" id="{7F9B48AB-3E0A-44A0-8A33-D666366BCECF}"/>
                </a:ext>
              </a:extLst>
            </p:cNvPr>
            <p:cNvSpPr/>
            <p:nvPr/>
          </p:nvSpPr>
          <p:spPr>
            <a:xfrm rot="10800000">
              <a:off x="4575587" y="3178390"/>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488" name="Freeform: Shape 487">
              <a:extLst>
                <a:ext uri="{FF2B5EF4-FFF2-40B4-BE49-F238E27FC236}">
                  <a16:creationId xmlns:a16="http://schemas.microsoft.com/office/drawing/2014/main" id="{65CC6FBD-18C6-4A62-8FFF-5F5AD587F30C}"/>
                </a:ext>
              </a:extLst>
            </p:cNvPr>
            <p:cNvSpPr/>
            <p:nvPr/>
          </p:nvSpPr>
          <p:spPr>
            <a:xfrm rot="10800000">
              <a:off x="4512082" y="3315955"/>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489" name="Freeform: Shape 488">
              <a:extLst>
                <a:ext uri="{FF2B5EF4-FFF2-40B4-BE49-F238E27FC236}">
                  <a16:creationId xmlns:a16="http://schemas.microsoft.com/office/drawing/2014/main" id="{4E042DC7-09C6-4FC3-8A12-F1315A2B8D1B}"/>
                </a:ext>
              </a:extLst>
            </p:cNvPr>
            <p:cNvSpPr/>
            <p:nvPr/>
          </p:nvSpPr>
          <p:spPr>
            <a:xfrm rot="10800000">
              <a:off x="4438022" y="3448325"/>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490" name="Freeform: Shape 489">
              <a:extLst>
                <a:ext uri="{FF2B5EF4-FFF2-40B4-BE49-F238E27FC236}">
                  <a16:creationId xmlns:a16="http://schemas.microsoft.com/office/drawing/2014/main" id="{4576AFEF-BD56-4C2B-8BD7-963F38E294B0}"/>
                </a:ext>
              </a:extLst>
            </p:cNvPr>
            <p:cNvSpPr/>
            <p:nvPr/>
          </p:nvSpPr>
          <p:spPr>
            <a:xfrm rot="10800000">
              <a:off x="4349552" y="3569972"/>
              <a:ext cx="16756" cy="16756"/>
            </a:xfrm>
            <a:custGeom>
              <a:avLst/>
              <a:gdLst>
                <a:gd name="connsiteX0" fmla="*/ 0 w 0"/>
                <a:gd name="connsiteY0" fmla="*/ 0 h 0"/>
                <a:gd name="connsiteX1" fmla="*/ 12232 w 0"/>
                <a:gd name="connsiteY1" fmla="*/ 0 h 0"/>
                <a:gd name="connsiteX2" fmla="*/ 12232 w 0"/>
                <a:gd name="connsiteY2" fmla="*/ 12232 h 0"/>
                <a:gd name="connsiteX3" fmla="*/ 0 w 0"/>
                <a:gd name="connsiteY3" fmla="*/ 12232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232" y="0"/>
                  </a:lnTo>
                  <a:lnTo>
                    <a:pt x="12232" y="12232"/>
                  </a:lnTo>
                  <a:lnTo>
                    <a:pt x="0" y="12232"/>
                  </a:lnTo>
                  <a:close/>
                </a:path>
              </a:pathLst>
            </a:custGeom>
            <a:grpFill/>
            <a:ln w="16755" cap="flat">
              <a:noFill/>
              <a:prstDash val="solid"/>
              <a:miter/>
            </a:ln>
          </p:spPr>
          <p:txBody>
            <a:bodyPr rtlCol="0" anchor="ctr"/>
            <a:lstStyle/>
            <a:p>
              <a:endParaRPr lang="en-US" sz="2400"/>
            </a:p>
          </p:txBody>
        </p:sp>
        <p:sp>
          <p:nvSpPr>
            <p:cNvPr id="491" name="Freeform: Shape 490">
              <a:extLst>
                <a:ext uri="{FF2B5EF4-FFF2-40B4-BE49-F238E27FC236}">
                  <a16:creationId xmlns:a16="http://schemas.microsoft.com/office/drawing/2014/main" id="{D04409BD-38DA-44E9-9D5D-8838D5A1B6A5}"/>
                </a:ext>
              </a:extLst>
            </p:cNvPr>
            <p:cNvSpPr/>
            <p:nvPr/>
          </p:nvSpPr>
          <p:spPr>
            <a:xfrm rot="10800000">
              <a:off x="4260076" y="3693294"/>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492" name="Freeform: Shape 491">
              <a:extLst>
                <a:ext uri="{FF2B5EF4-FFF2-40B4-BE49-F238E27FC236}">
                  <a16:creationId xmlns:a16="http://schemas.microsoft.com/office/drawing/2014/main" id="{59B46104-D35C-498A-95D0-EB4973413D18}"/>
                </a:ext>
              </a:extLst>
            </p:cNvPr>
            <p:cNvSpPr/>
            <p:nvPr/>
          </p:nvSpPr>
          <p:spPr>
            <a:xfrm rot="10800000">
              <a:off x="4671094" y="1623794"/>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493" name="Freeform: Shape 492">
              <a:extLst>
                <a:ext uri="{FF2B5EF4-FFF2-40B4-BE49-F238E27FC236}">
                  <a16:creationId xmlns:a16="http://schemas.microsoft.com/office/drawing/2014/main" id="{CDE29073-C537-4244-8005-2D5B3EACBC03}"/>
                </a:ext>
              </a:extLst>
            </p:cNvPr>
            <p:cNvSpPr/>
            <p:nvPr/>
          </p:nvSpPr>
          <p:spPr>
            <a:xfrm rot="10800000">
              <a:off x="4725718" y="1765045"/>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494" name="Freeform: Shape 493">
              <a:extLst>
                <a:ext uri="{FF2B5EF4-FFF2-40B4-BE49-F238E27FC236}">
                  <a16:creationId xmlns:a16="http://schemas.microsoft.com/office/drawing/2014/main" id="{D64D6634-1834-41FD-9EEB-4EB02DA7A3D7}"/>
                </a:ext>
              </a:extLst>
            </p:cNvPr>
            <p:cNvSpPr/>
            <p:nvPr/>
          </p:nvSpPr>
          <p:spPr>
            <a:xfrm rot="10800000">
              <a:off x="4769953" y="1909982"/>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495" name="Freeform: Shape 494">
              <a:extLst>
                <a:ext uri="{FF2B5EF4-FFF2-40B4-BE49-F238E27FC236}">
                  <a16:creationId xmlns:a16="http://schemas.microsoft.com/office/drawing/2014/main" id="{F9A68560-7FC1-44ED-B134-654239B4267C}"/>
                </a:ext>
              </a:extLst>
            </p:cNvPr>
            <p:cNvSpPr/>
            <p:nvPr/>
          </p:nvSpPr>
          <p:spPr>
            <a:xfrm rot="10800000">
              <a:off x="4803297" y="2057935"/>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496" name="Freeform: Shape 495">
              <a:extLst>
                <a:ext uri="{FF2B5EF4-FFF2-40B4-BE49-F238E27FC236}">
                  <a16:creationId xmlns:a16="http://schemas.microsoft.com/office/drawing/2014/main" id="{AF362110-35AB-4F5B-B5F6-1D7D6D8C1143}"/>
                </a:ext>
              </a:extLst>
            </p:cNvPr>
            <p:cNvSpPr/>
            <p:nvPr/>
          </p:nvSpPr>
          <p:spPr>
            <a:xfrm rot="10800000">
              <a:off x="4825582" y="2207731"/>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497" name="Freeform: Shape 496">
              <a:extLst>
                <a:ext uri="{FF2B5EF4-FFF2-40B4-BE49-F238E27FC236}">
                  <a16:creationId xmlns:a16="http://schemas.microsoft.com/office/drawing/2014/main" id="{379B09D8-5AC0-499B-A11F-6999008E1819}"/>
                </a:ext>
              </a:extLst>
            </p:cNvPr>
            <p:cNvSpPr/>
            <p:nvPr/>
          </p:nvSpPr>
          <p:spPr>
            <a:xfrm rot="10800000">
              <a:off x="4836808" y="2359035"/>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498" name="Freeform: Shape 497">
              <a:extLst>
                <a:ext uri="{FF2B5EF4-FFF2-40B4-BE49-F238E27FC236}">
                  <a16:creationId xmlns:a16="http://schemas.microsoft.com/office/drawing/2014/main" id="{A5E373EB-CCAA-4CB3-86CD-8B62D5B41EB1}"/>
                </a:ext>
              </a:extLst>
            </p:cNvPr>
            <p:cNvSpPr/>
            <p:nvPr/>
          </p:nvSpPr>
          <p:spPr>
            <a:xfrm rot="10800000">
              <a:off x="4836808" y="2510507"/>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499" name="Freeform: Shape 498">
              <a:extLst>
                <a:ext uri="{FF2B5EF4-FFF2-40B4-BE49-F238E27FC236}">
                  <a16:creationId xmlns:a16="http://schemas.microsoft.com/office/drawing/2014/main" id="{997A82C7-BA7E-40D4-BA40-66EA9BF2E825}"/>
                </a:ext>
              </a:extLst>
            </p:cNvPr>
            <p:cNvSpPr/>
            <p:nvPr/>
          </p:nvSpPr>
          <p:spPr>
            <a:xfrm rot="10800000">
              <a:off x="4825582" y="2661644"/>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500" name="Freeform: Shape 499">
              <a:extLst>
                <a:ext uri="{FF2B5EF4-FFF2-40B4-BE49-F238E27FC236}">
                  <a16:creationId xmlns:a16="http://schemas.microsoft.com/office/drawing/2014/main" id="{C513DDBB-8104-486A-9B00-BEC20594BAFD}"/>
                </a:ext>
              </a:extLst>
            </p:cNvPr>
            <p:cNvSpPr/>
            <p:nvPr/>
          </p:nvSpPr>
          <p:spPr>
            <a:xfrm rot="10800000">
              <a:off x="4803297" y="2811607"/>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501" name="Freeform: Shape 500">
              <a:extLst>
                <a:ext uri="{FF2B5EF4-FFF2-40B4-BE49-F238E27FC236}">
                  <a16:creationId xmlns:a16="http://schemas.microsoft.com/office/drawing/2014/main" id="{D534A019-405A-4094-8642-6D292EB569D8}"/>
                </a:ext>
              </a:extLst>
            </p:cNvPr>
            <p:cNvSpPr/>
            <p:nvPr/>
          </p:nvSpPr>
          <p:spPr>
            <a:xfrm rot="10800000">
              <a:off x="4769953" y="2959393"/>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502" name="Freeform: Shape 501">
              <a:extLst>
                <a:ext uri="{FF2B5EF4-FFF2-40B4-BE49-F238E27FC236}">
                  <a16:creationId xmlns:a16="http://schemas.microsoft.com/office/drawing/2014/main" id="{6F47CCBD-1CA1-4F17-AAE5-64552CE9F258}"/>
                </a:ext>
              </a:extLst>
            </p:cNvPr>
            <p:cNvSpPr/>
            <p:nvPr/>
          </p:nvSpPr>
          <p:spPr>
            <a:xfrm rot="10800000">
              <a:off x="4725718" y="3104497"/>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503" name="Freeform: Shape 502">
              <a:extLst>
                <a:ext uri="{FF2B5EF4-FFF2-40B4-BE49-F238E27FC236}">
                  <a16:creationId xmlns:a16="http://schemas.microsoft.com/office/drawing/2014/main" id="{AFE6B384-12DC-476F-AE5E-E3F836AE4C18}"/>
                </a:ext>
              </a:extLst>
            </p:cNvPr>
            <p:cNvSpPr/>
            <p:nvPr/>
          </p:nvSpPr>
          <p:spPr>
            <a:xfrm rot="10800000">
              <a:off x="4675116" y="3249770"/>
              <a:ext cx="16756" cy="16756"/>
            </a:xfrm>
            <a:custGeom>
              <a:avLst/>
              <a:gdLst>
                <a:gd name="connsiteX0" fmla="*/ 0 w 16755"/>
                <a:gd name="connsiteY0" fmla="*/ 0 h 16755"/>
                <a:gd name="connsiteX1" fmla="*/ 18934 w 16755"/>
                <a:gd name="connsiteY1" fmla="*/ 0 h 16755"/>
                <a:gd name="connsiteX2" fmla="*/ 18934 w 16755"/>
                <a:gd name="connsiteY2" fmla="*/ 18934 h 16755"/>
                <a:gd name="connsiteX3" fmla="*/ 0 w 16755"/>
                <a:gd name="connsiteY3" fmla="*/ 18934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18934" y="0"/>
                  </a:lnTo>
                  <a:lnTo>
                    <a:pt x="18934" y="18934"/>
                  </a:lnTo>
                  <a:lnTo>
                    <a:pt x="0" y="18934"/>
                  </a:lnTo>
                  <a:close/>
                </a:path>
              </a:pathLst>
            </a:custGeom>
            <a:grpFill/>
            <a:ln w="16755" cap="flat">
              <a:noFill/>
              <a:prstDash val="solid"/>
              <a:miter/>
            </a:ln>
          </p:spPr>
          <p:txBody>
            <a:bodyPr rtlCol="0" anchor="ctr"/>
            <a:lstStyle/>
            <a:p>
              <a:endParaRPr lang="en-US" sz="2400"/>
            </a:p>
          </p:txBody>
        </p:sp>
        <p:sp>
          <p:nvSpPr>
            <p:cNvPr id="504" name="Freeform: Shape 503">
              <a:extLst>
                <a:ext uri="{FF2B5EF4-FFF2-40B4-BE49-F238E27FC236}">
                  <a16:creationId xmlns:a16="http://schemas.microsoft.com/office/drawing/2014/main" id="{D2C9D22F-A090-4122-A926-DFD8631ED1DD}"/>
                </a:ext>
              </a:extLst>
            </p:cNvPr>
            <p:cNvSpPr/>
            <p:nvPr/>
          </p:nvSpPr>
          <p:spPr>
            <a:xfrm rot="10800000">
              <a:off x="4827928" y="1691990"/>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505" name="Freeform: Shape 504">
              <a:extLst>
                <a:ext uri="{FF2B5EF4-FFF2-40B4-BE49-F238E27FC236}">
                  <a16:creationId xmlns:a16="http://schemas.microsoft.com/office/drawing/2014/main" id="{BDB2A0A5-7F46-4069-A6C8-9C5FCB8CCA1F}"/>
                </a:ext>
              </a:extLst>
            </p:cNvPr>
            <p:cNvSpPr/>
            <p:nvPr/>
          </p:nvSpPr>
          <p:spPr>
            <a:xfrm rot="10800000">
              <a:off x="4874509" y="1835921"/>
              <a:ext cx="16756" cy="16756"/>
            </a:xfrm>
            <a:custGeom>
              <a:avLst/>
              <a:gdLst>
                <a:gd name="connsiteX0" fmla="*/ 0 w 0"/>
                <a:gd name="connsiteY0" fmla="*/ 0 h 0"/>
                <a:gd name="connsiteX1" fmla="*/ 10389 w 0"/>
                <a:gd name="connsiteY1" fmla="*/ 0 h 0"/>
                <a:gd name="connsiteX2" fmla="*/ 10389 w 0"/>
                <a:gd name="connsiteY2" fmla="*/ 10389 h 0"/>
                <a:gd name="connsiteX3" fmla="*/ 0 w 0"/>
                <a:gd name="connsiteY3" fmla="*/ 10389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389" y="0"/>
                  </a:lnTo>
                  <a:lnTo>
                    <a:pt x="10389" y="10389"/>
                  </a:lnTo>
                  <a:lnTo>
                    <a:pt x="0" y="10389"/>
                  </a:lnTo>
                  <a:close/>
                </a:path>
              </a:pathLst>
            </a:custGeom>
            <a:grpFill/>
            <a:ln w="16755" cap="flat">
              <a:noFill/>
              <a:prstDash val="solid"/>
              <a:miter/>
            </a:ln>
          </p:spPr>
          <p:txBody>
            <a:bodyPr rtlCol="0" anchor="ctr"/>
            <a:lstStyle/>
            <a:p>
              <a:endParaRPr lang="en-US" sz="2400"/>
            </a:p>
          </p:txBody>
        </p:sp>
        <p:sp>
          <p:nvSpPr>
            <p:cNvPr id="506" name="Freeform: Shape 505">
              <a:extLst>
                <a:ext uri="{FF2B5EF4-FFF2-40B4-BE49-F238E27FC236}">
                  <a16:creationId xmlns:a16="http://schemas.microsoft.com/office/drawing/2014/main" id="{AB74D369-3A53-451C-A507-5727262AE262}"/>
                </a:ext>
              </a:extLst>
            </p:cNvPr>
            <p:cNvSpPr/>
            <p:nvPr/>
          </p:nvSpPr>
          <p:spPr>
            <a:xfrm rot="10800000">
              <a:off x="4911204" y="1983037"/>
              <a:ext cx="16756" cy="16756"/>
            </a:xfrm>
            <a:custGeom>
              <a:avLst/>
              <a:gdLst>
                <a:gd name="connsiteX0" fmla="*/ 0 w 0"/>
                <a:gd name="connsiteY0" fmla="*/ 0 h 0"/>
                <a:gd name="connsiteX1" fmla="*/ 10389 w 0"/>
                <a:gd name="connsiteY1" fmla="*/ 0 h 0"/>
                <a:gd name="connsiteX2" fmla="*/ 10389 w 0"/>
                <a:gd name="connsiteY2" fmla="*/ 10389 h 0"/>
                <a:gd name="connsiteX3" fmla="*/ 0 w 0"/>
                <a:gd name="connsiteY3" fmla="*/ 10389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389" y="0"/>
                  </a:lnTo>
                  <a:lnTo>
                    <a:pt x="10389" y="10389"/>
                  </a:lnTo>
                  <a:lnTo>
                    <a:pt x="0" y="10389"/>
                  </a:lnTo>
                  <a:close/>
                </a:path>
              </a:pathLst>
            </a:custGeom>
            <a:grpFill/>
            <a:ln w="16755" cap="flat">
              <a:noFill/>
              <a:prstDash val="solid"/>
              <a:miter/>
            </a:ln>
          </p:spPr>
          <p:txBody>
            <a:bodyPr rtlCol="0" anchor="ctr"/>
            <a:lstStyle/>
            <a:p>
              <a:endParaRPr lang="en-US" sz="2400"/>
            </a:p>
          </p:txBody>
        </p:sp>
        <p:sp>
          <p:nvSpPr>
            <p:cNvPr id="507" name="Freeform: Shape 506">
              <a:extLst>
                <a:ext uri="{FF2B5EF4-FFF2-40B4-BE49-F238E27FC236}">
                  <a16:creationId xmlns:a16="http://schemas.microsoft.com/office/drawing/2014/main" id="{BDC527EC-B406-4D1B-9F25-65B985E0B950}"/>
                </a:ext>
              </a:extLst>
            </p:cNvPr>
            <p:cNvSpPr/>
            <p:nvPr/>
          </p:nvSpPr>
          <p:spPr>
            <a:xfrm rot="10800000">
              <a:off x="4937510" y="2132330"/>
              <a:ext cx="16756" cy="16756"/>
            </a:xfrm>
            <a:custGeom>
              <a:avLst/>
              <a:gdLst>
                <a:gd name="connsiteX0" fmla="*/ 0 w 0"/>
                <a:gd name="connsiteY0" fmla="*/ 0 h 0"/>
                <a:gd name="connsiteX1" fmla="*/ 10389 w 0"/>
                <a:gd name="connsiteY1" fmla="*/ 0 h 0"/>
                <a:gd name="connsiteX2" fmla="*/ 10389 w 0"/>
                <a:gd name="connsiteY2" fmla="*/ 10389 h 0"/>
                <a:gd name="connsiteX3" fmla="*/ 0 w 0"/>
                <a:gd name="connsiteY3" fmla="*/ 10389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389" y="0"/>
                  </a:lnTo>
                  <a:lnTo>
                    <a:pt x="10389" y="10389"/>
                  </a:lnTo>
                  <a:lnTo>
                    <a:pt x="0" y="10389"/>
                  </a:lnTo>
                  <a:close/>
                </a:path>
              </a:pathLst>
            </a:custGeom>
            <a:grpFill/>
            <a:ln w="16755" cap="flat">
              <a:noFill/>
              <a:prstDash val="solid"/>
              <a:miter/>
            </a:ln>
          </p:spPr>
          <p:txBody>
            <a:bodyPr rtlCol="0" anchor="ctr"/>
            <a:lstStyle/>
            <a:p>
              <a:endParaRPr lang="en-US" sz="2400"/>
            </a:p>
          </p:txBody>
        </p:sp>
        <p:sp>
          <p:nvSpPr>
            <p:cNvPr id="508" name="Freeform: Shape 507">
              <a:extLst>
                <a:ext uri="{FF2B5EF4-FFF2-40B4-BE49-F238E27FC236}">
                  <a16:creationId xmlns:a16="http://schemas.microsoft.com/office/drawing/2014/main" id="{530E2124-7D06-4A6F-9330-E055435551A9}"/>
                </a:ext>
              </a:extLst>
            </p:cNvPr>
            <p:cNvSpPr/>
            <p:nvPr/>
          </p:nvSpPr>
          <p:spPr>
            <a:xfrm rot="10800000">
              <a:off x="4953261" y="2282964"/>
              <a:ext cx="16756" cy="16756"/>
            </a:xfrm>
            <a:custGeom>
              <a:avLst/>
              <a:gdLst>
                <a:gd name="connsiteX0" fmla="*/ 0 w 0"/>
                <a:gd name="connsiteY0" fmla="*/ 0 h 0"/>
                <a:gd name="connsiteX1" fmla="*/ 10389 w 0"/>
                <a:gd name="connsiteY1" fmla="*/ 0 h 0"/>
                <a:gd name="connsiteX2" fmla="*/ 10389 w 0"/>
                <a:gd name="connsiteY2" fmla="*/ 10388 h 0"/>
                <a:gd name="connsiteX3" fmla="*/ 0 w 0"/>
                <a:gd name="connsiteY3" fmla="*/ 10388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389" y="0"/>
                  </a:lnTo>
                  <a:lnTo>
                    <a:pt x="10389" y="10388"/>
                  </a:lnTo>
                  <a:lnTo>
                    <a:pt x="0" y="10388"/>
                  </a:lnTo>
                  <a:close/>
                </a:path>
              </a:pathLst>
            </a:custGeom>
            <a:grpFill/>
            <a:ln w="16755" cap="flat">
              <a:noFill/>
              <a:prstDash val="solid"/>
              <a:miter/>
            </a:ln>
          </p:spPr>
          <p:txBody>
            <a:bodyPr rtlCol="0" anchor="ctr"/>
            <a:lstStyle/>
            <a:p>
              <a:endParaRPr lang="en-US" sz="2400"/>
            </a:p>
          </p:txBody>
        </p:sp>
        <p:sp>
          <p:nvSpPr>
            <p:cNvPr id="509" name="Freeform: Shape 508">
              <a:extLst>
                <a:ext uri="{FF2B5EF4-FFF2-40B4-BE49-F238E27FC236}">
                  <a16:creationId xmlns:a16="http://schemas.microsoft.com/office/drawing/2014/main" id="{7A191A61-8C78-4882-979C-C6F3ACDB14B5}"/>
                </a:ext>
              </a:extLst>
            </p:cNvPr>
            <p:cNvSpPr/>
            <p:nvPr/>
          </p:nvSpPr>
          <p:spPr>
            <a:xfrm rot="10800000">
              <a:off x="4958622" y="2434436"/>
              <a:ext cx="16756" cy="16756"/>
            </a:xfrm>
            <a:custGeom>
              <a:avLst/>
              <a:gdLst>
                <a:gd name="connsiteX0" fmla="*/ 0 w 0"/>
                <a:gd name="connsiteY0" fmla="*/ 0 h 0"/>
                <a:gd name="connsiteX1" fmla="*/ 10389 w 0"/>
                <a:gd name="connsiteY1" fmla="*/ 0 h 0"/>
                <a:gd name="connsiteX2" fmla="*/ 10389 w 0"/>
                <a:gd name="connsiteY2" fmla="*/ 10389 h 0"/>
                <a:gd name="connsiteX3" fmla="*/ 0 w 0"/>
                <a:gd name="connsiteY3" fmla="*/ 10389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389" y="0"/>
                  </a:lnTo>
                  <a:lnTo>
                    <a:pt x="10389" y="10389"/>
                  </a:lnTo>
                  <a:lnTo>
                    <a:pt x="0" y="10389"/>
                  </a:lnTo>
                  <a:close/>
                </a:path>
              </a:pathLst>
            </a:custGeom>
            <a:grpFill/>
            <a:ln w="16755" cap="flat">
              <a:noFill/>
              <a:prstDash val="solid"/>
              <a:miter/>
            </a:ln>
          </p:spPr>
          <p:txBody>
            <a:bodyPr rtlCol="0" anchor="ctr"/>
            <a:lstStyle/>
            <a:p>
              <a:endParaRPr lang="en-US" sz="2400"/>
            </a:p>
          </p:txBody>
        </p:sp>
        <p:sp>
          <p:nvSpPr>
            <p:cNvPr id="510" name="Freeform: Shape 509">
              <a:extLst>
                <a:ext uri="{FF2B5EF4-FFF2-40B4-BE49-F238E27FC236}">
                  <a16:creationId xmlns:a16="http://schemas.microsoft.com/office/drawing/2014/main" id="{D7219A86-1525-4292-95CD-11DFB4A78AE9}"/>
                </a:ext>
              </a:extLst>
            </p:cNvPr>
            <p:cNvSpPr/>
            <p:nvPr/>
          </p:nvSpPr>
          <p:spPr>
            <a:xfrm rot="10800000">
              <a:off x="4953261" y="2585908"/>
              <a:ext cx="16756" cy="16756"/>
            </a:xfrm>
            <a:custGeom>
              <a:avLst/>
              <a:gdLst>
                <a:gd name="connsiteX0" fmla="*/ 0 w 0"/>
                <a:gd name="connsiteY0" fmla="*/ 0 h 0"/>
                <a:gd name="connsiteX1" fmla="*/ 10389 w 0"/>
                <a:gd name="connsiteY1" fmla="*/ 0 h 0"/>
                <a:gd name="connsiteX2" fmla="*/ 10389 w 0"/>
                <a:gd name="connsiteY2" fmla="*/ 10388 h 0"/>
                <a:gd name="connsiteX3" fmla="*/ 0 w 0"/>
                <a:gd name="connsiteY3" fmla="*/ 10388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389" y="0"/>
                  </a:lnTo>
                  <a:lnTo>
                    <a:pt x="10389" y="10388"/>
                  </a:lnTo>
                  <a:lnTo>
                    <a:pt x="0" y="10388"/>
                  </a:lnTo>
                  <a:close/>
                </a:path>
              </a:pathLst>
            </a:custGeom>
            <a:grpFill/>
            <a:ln w="16755" cap="flat">
              <a:noFill/>
              <a:prstDash val="solid"/>
              <a:miter/>
            </a:ln>
          </p:spPr>
          <p:txBody>
            <a:bodyPr rtlCol="0" anchor="ctr"/>
            <a:lstStyle/>
            <a:p>
              <a:endParaRPr lang="en-US" sz="2400"/>
            </a:p>
          </p:txBody>
        </p:sp>
        <p:sp>
          <p:nvSpPr>
            <p:cNvPr id="511" name="Freeform: Shape 510">
              <a:extLst>
                <a:ext uri="{FF2B5EF4-FFF2-40B4-BE49-F238E27FC236}">
                  <a16:creationId xmlns:a16="http://schemas.microsoft.com/office/drawing/2014/main" id="{57F9881E-89D3-482C-8C21-DBBFDA1CDE1A}"/>
                </a:ext>
              </a:extLst>
            </p:cNvPr>
            <p:cNvSpPr/>
            <p:nvPr/>
          </p:nvSpPr>
          <p:spPr>
            <a:xfrm rot="10800000">
              <a:off x="4937510" y="2736709"/>
              <a:ext cx="16756" cy="16756"/>
            </a:xfrm>
            <a:custGeom>
              <a:avLst/>
              <a:gdLst>
                <a:gd name="connsiteX0" fmla="*/ 0 w 0"/>
                <a:gd name="connsiteY0" fmla="*/ 0 h 0"/>
                <a:gd name="connsiteX1" fmla="*/ 10389 w 0"/>
                <a:gd name="connsiteY1" fmla="*/ 0 h 0"/>
                <a:gd name="connsiteX2" fmla="*/ 10389 w 0"/>
                <a:gd name="connsiteY2" fmla="*/ 10388 h 0"/>
                <a:gd name="connsiteX3" fmla="*/ 0 w 0"/>
                <a:gd name="connsiteY3" fmla="*/ 10388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389" y="0"/>
                  </a:lnTo>
                  <a:lnTo>
                    <a:pt x="10389" y="10388"/>
                  </a:lnTo>
                  <a:lnTo>
                    <a:pt x="0" y="10388"/>
                  </a:lnTo>
                  <a:close/>
                </a:path>
              </a:pathLst>
            </a:custGeom>
            <a:grpFill/>
            <a:ln w="16755" cap="flat">
              <a:noFill/>
              <a:prstDash val="solid"/>
              <a:miter/>
            </a:ln>
          </p:spPr>
          <p:txBody>
            <a:bodyPr rtlCol="0" anchor="ctr"/>
            <a:lstStyle/>
            <a:p>
              <a:endParaRPr lang="en-US" sz="2400"/>
            </a:p>
          </p:txBody>
        </p:sp>
        <p:sp>
          <p:nvSpPr>
            <p:cNvPr id="512" name="Freeform: Shape 511">
              <a:extLst>
                <a:ext uri="{FF2B5EF4-FFF2-40B4-BE49-F238E27FC236}">
                  <a16:creationId xmlns:a16="http://schemas.microsoft.com/office/drawing/2014/main" id="{C12D36EE-48A2-4104-82BA-B2AB31EACAA6}"/>
                </a:ext>
              </a:extLst>
            </p:cNvPr>
            <p:cNvSpPr/>
            <p:nvPr/>
          </p:nvSpPr>
          <p:spPr>
            <a:xfrm rot="10800000">
              <a:off x="4911204" y="2886003"/>
              <a:ext cx="16756" cy="16756"/>
            </a:xfrm>
            <a:custGeom>
              <a:avLst/>
              <a:gdLst>
                <a:gd name="connsiteX0" fmla="*/ 0 w 0"/>
                <a:gd name="connsiteY0" fmla="*/ 0 h 0"/>
                <a:gd name="connsiteX1" fmla="*/ 10389 w 0"/>
                <a:gd name="connsiteY1" fmla="*/ 0 h 0"/>
                <a:gd name="connsiteX2" fmla="*/ 10389 w 0"/>
                <a:gd name="connsiteY2" fmla="*/ 10389 h 0"/>
                <a:gd name="connsiteX3" fmla="*/ 0 w 0"/>
                <a:gd name="connsiteY3" fmla="*/ 10389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389" y="0"/>
                  </a:lnTo>
                  <a:lnTo>
                    <a:pt x="10389" y="10389"/>
                  </a:lnTo>
                  <a:lnTo>
                    <a:pt x="0" y="10389"/>
                  </a:lnTo>
                  <a:close/>
                </a:path>
              </a:pathLst>
            </a:custGeom>
            <a:grpFill/>
            <a:ln w="16755" cap="flat">
              <a:noFill/>
              <a:prstDash val="solid"/>
              <a:miter/>
            </a:ln>
          </p:spPr>
          <p:txBody>
            <a:bodyPr rtlCol="0" anchor="ctr"/>
            <a:lstStyle/>
            <a:p>
              <a:endParaRPr lang="en-US" sz="2400"/>
            </a:p>
          </p:txBody>
        </p:sp>
        <p:sp>
          <p:nvSpPr>
            <p:cNvPr id="513" name="Freeform: Shape 512">
              <a:extLst>
                <a:ext uri="{FF2B5EF4-FFF2-40B4-BE49-F238E27FC236}">
                  <a16:creationId xmlns:a16="http://schemas.microsoft.com/office/drawing/2014/main" id="{ACE583E8-EF2D-417C-959F-C2B13A37C95A}"/>
                </a:ext>
              </a:extLst>
            </p:cNvPr>
            <p:cNvSpPr/>
            <p:nvPr/>
          </p:nvSpPr>
          <p:spPr>
            <a:xfrm rot="10800000">
              <a:off x="4858758" y="3017368"/>
              <a:ext cx="67023" cy="67023"/>
            </a:xfrm>
            <a:custGeom>
              <a:avLst/>
              <a:gdLst>
                <a:gd name="connsiteX0" fmla="*/ 0 w 67022"/>
                <a:gd name="connsiteY0" fmla="*/ 0 h 67022"/>
                <a:gd name="connsiteX1" fmla="*/ 79422 w 67022"/>
                <a:gd name="connsiteY1" fmla="*/ 0 h 67022"/>
                <a:gd name="connsiteX2" fmla="*/ 79422 w 67022"/>
                <a:gd name="connsiteY2" fmla="*/ 79422 h 67022"/>
                <a:gd name="connsiteX3" fmla="*/ 0 w 67022"/>
                <a:gd name="connsiteY3" fmla="*/ 79422 h 67022"/>
              </a:gdLst>
              <a:ahLst/>
              <a:cxnLst>
                <a:cxn ang="0">
                  <a:pos x="connsiteX0" y="connsiteY0"/>
                </a:cxn>
                <a:cxn ang="0">
                  <a:pos x="connsiteX1" y="connsiteY1"/>
                </a:cxn>
                <a:cxn ang="0">
                  <a:pos x="connsiteX2" y="connsiteY2"/>
                </a:cxn>
                <a:cxn ang="0">
                  <a:pos x="connsiteX3" y="connsiteY3"/>
                </a:cxn>
              </a:cxnLst>
              <a:rect l="l" t="t" r="r" b="b"/>
              <a:pathLst>
                <a:path w="67022" h="67022">
                  <a:moveTo>
                    <a:pt x="0" y="0"/>
                  </a:moveTo>
                  <a:lnTo>
                    <a:pt x="79422" y="0"/>
                  </a:lnTo>
                  <a:lnTo>
                    <a:pt x="79422" y="79422"/>
                  </a:lnTo>
                  <a:lnTo>
                    <a:pt x="0" y="79422"/>
                  </a:lnTo>
                  <a:close/>
                </a:path>
              </a:pathLst>
            </a:custGeom>
            <a:grpFill/>
            <a:ln w="16755" cap="flat">
              <a:noFill/>
              <a:prstDash val="solid"/>
              <a:miter/>
            </a:ln>
          </p:spPr>
          <p:txBody>
            <a:bodyPr rtlCol="0" anchor="ctr"/>
            <a:lstStyle/>
            <a:p>
              <a:endParaRPr lang="en-US" sz="2400"/>
            </a:p>
          </p:txBody>
        </p:sp>
        <p:sp>
          <p:nvSpPr>
            <p:cNvPr id="514" name="Freeform: Shape 513">
              <a:extLst>
                <a:ext uri="{FF2B5EF4-FFF2-40B4-BE49-F238E27FC236}">
                  <a16:creationId xmlns:a16="http://schemas.microsoft.com/office/drawing/2014/main" id="{4696A874-8EF0-43C0-B1E1-F0DD4BA96B09}"/>
                </a:ext>
              </a:extLst>
            </p:cNvPr>
            <p:cNvSpPr/>
            <p:nvPr/>
          </p:nvSpPr>
          <p:spPr>
            <a:xfrm rot="10800000">
              <a:off x="4831949" y="3181406"/>
              <a:ext cx="16756" cy="16756"/>
            </a:xfrm>
            <a:custGeom>
              <a:avLst/>
              <a:gdLst>
                <a:gd name="connsiteX0" fmla="*/ 0 w 16755"/>
                <a:gd name="connsiteY0" fmla="*/ 0 h 16755"/>
                <a:gd name="connsiteX1" fmla="*/ 18934 w 16755"/>
                <a:gd name="connsiteY1" fmla="*/ 0 h 16755"/>
                <a:gd name="connsiteX2" fmla="*/ 18934 w 16755"/>
                <a:gd name="connsiteY2" fmla="*/ 18934 h 16755"/>
                <a:gd name="connsiteX3" fmla="*/ 0 w 16755"/>
                <a:gd name="connsiteY3" fmla="*/ 18934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18934" y="0"/>
                  </a:lnTo>
                  <a:lnTo>
                    <a:pt x="18934" y="18934"/>
                  </a:lnTo>
                  <a:lnTo>
                    <a:pt x="0" y="18934"/>
                  </a:lnTo>
                  <a:close/>
                </a:path>
              </a:pathLst>
            </a:custGeom>
            <a:grpFill/>
            <a:ln w="16755" cap="flat">
              <a:noFill/>
              <a:prstDash val="solid"/>
              <a:miter/>
            </a:ln>
          </p:spPr>
          <p:txBody>
            <a:bodyPr rtlCol="0" anchor="ctr"/>
            <a:lstStyle/>
            <a:p>
              <a:endParaRPr lang="en-US" sz="2400"/>
            </a:p>
          </p:txBody>
        </p:sp>
        <p:sp>
          <p:nvSpPr>
            <p:cNvPr id="515" name="Freeform: Shape 514">
              <a:extLst>
                <a:ext uri="{FF2B5EF4-FFF2-40B4-BE49-F238E27FC236}">
                  <a16:creationId xmlns:a16="http://schemas.microsoft.com/office/drawing/2014/main" id="{F96683D9-3CD7-4F78-B1DB-2A316A2A71D3}"/>
                </a:ext>
              </a:extLst>
            </p:cNvPr>
            <p:cNvSpPr/>
            <p:nvPr/>
          </p:nvSpPr>
          <p:spPr>
            <a:xfrm rot="10800000">
              <a:off x="4933489" y="1623291"/>
              <a:ext cx="16756" cy="16756"/>
            </a:xfrm>
            <a:custGeom>
              <a:avLst/>
              <a:gdLst>
                <a:gd name="connsiteX0" fmla="*/ 0 w 16755"/>
                <a:gd name="connsiteY0" fmla="*/ 0 h 16755"/>
                <a:gd name="connsiteX1" fmla="*/ 18934 w 16755"/>
                <a:gd name="connsiteY1" fmla="*/ 0 h 16755"/>
                <a:gd name="connsiteX2" fmla="*/ 18934 w 16755"/>
                <a:gd name="connsiteY2" fmla="*/ 18934 h 16755"/>
                <a:gd name="connsiteX3" fmla="*/ 0 w 16755"/>
                <a:gd name="connsiteY3" fmla="*/ 18934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18934" y="0"/>
                  </a:lnTo>
                  <a:lnTo>
                    <a:pt x="18934" y="18934"/>
                  </a:lnTo>
                  <a:lnTo>
                    <a:pt x="0" y="18934"/>
                  </a:lnTo>
                  <a:close/>
                </a:path>
              </a:pathLst>
            </a:custGeom>
            <a:grpFill/>
            <a:ln w="16755" cap="flat">
              <a:noFill/>
              <a:prstDash val="solid"/>
              <a:miter/>
            </a:ln>
          </p:spPr>
          <p:txBody>
            <a:bodyPr rtlCol="0" anchor="ctr"/>
            <a:lstStyle/>
            <a:p>
              <a:endParaRPr lang="en-US" sz="2400"/>
            </a:p>
          </p:txBody>
        </p:sp>
        <p:sp>
          <p:nvSpPr>
            <p:cNvPr id="516" name="Freeform: Shape 515">
              <a:extLst>
                <a:ext uri="{FF2B5EF4-FFF2-40B4-BE49-F238E27FC236}">
                  <a16:creationId xmlns:a16="http://schemas.microsoft.com/office/drawing/2014/main" id="{F574702E-975A-4750-B878-06A1ADCE4C33}"/>
                </a:ext>
              </a:extLst>
            </p:cNvPr>
            <p:cNvSpPr/>
            <p:nvPr/>
          </p:nvSpPr>
          <p:spPr>
            <a:xfrm rot="10800000">
              <a:off x="5022294" y="1912830"/>
              <a:ext cx="16756" cy="16756"/>
            </a:xfrm>
            <a:custGeom>
              <a:avLst/>
              <a:gdLst>
                <a:gd name="connsiteX0" fmla="*/ 0 w 16755"/>
                <a:gd name="connsiteY0" fmla="*/ 0 h 16755"/>
                <a:gd name="connsiteX1" fmla="*/ 18934 w 16755"/>
                <a:gd name="connsiteY1" fmla="*/ 0 h 16755"/>
                <a:gd name="connsiteX2" fmla="*/ 18934 w 16755"/>
                <a:gd name="connsiteY2" fmla="*/ 18934 h 16755"/>
                <a:gd name="connsiteX3" fmla="*/ 0 w 16755"/>
                <a:gd name="connsiteY3" fmla="*/ 18934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18934" y="0"/>
                  </a:lnTo>
                  <a:lnTo>
                    <a:pt x="18934" y="18934"/>
                  </a:lnTo>
                  <a:lnTo>
                    <a:pt x="0" y="18934"/>
                  </a:lnTo>
                  <a:close/>
                </a:path>
              </a:pathLst>
            </a:custGeom>
            <a:grpFill/>
            <a:ln w="16755" cap="flat">
              <a:noFill/>
              <a:prstDash val="solid"/>
              <a:miter/>
            </a:ln>
          </p:spPr>
          <p:txBody>
            <a:bodyPr rtlCol="0" anchor="ctr"/>
            <a:lstStyle/>
            <a:p>
              <a:endParaRPr lang="en-US" sz="2400"/>
            </a:p>
          </p:txBody>
        </p:sp>
        <p:sp>
          <p:nvSpPr>
            <p:cNvPr id="517" name="Freeform: Shape 516">
              <a:extLst>
                <a:ext uri="{FF2B5EF4-FFF2-40B4-BE49-F238E27FC236}">
                  <a16:creationId xmlns:a16="http://schemas.microsoft.com/office/drawing/2014/main" id="{04AA030D-4708-481C-BDB4-01F331F115DF}"/>
                </a:ext>
              </a:extLst>
            </p:cNvPr>
            <p:cNvSpPr/>
            <p:nvPr/>
          </p:nvSpPr>
          <p:spPr>
            <a:xfrm rot="10800000">
              <a:off x="5052287" y="2061453"/>
              <a:ext cx="16756" cy="16756"/>
            </a:xfrm>
            <a:custGeom>
              <a:avLst/>
              <a:gdLst>
                <a:gd name="connsiteX0" fmla="*/ 0 w 16755"/>
                <a:gd name="connsiteY0" fmla="*/ 0 h 16755"/>
                <a:gd name="connsiteX1" fmla="*/ 18934 w 16755"/>
                <a:gd name="connsiteY1" fmla="*/ 0 h 16755"/>
                <a:gd name="connsiteX2" fmla="*/ 18934 w 16755"/>
                <a:gd name="connsiteY2" fmla="*/ 18934 h 16755"/>
                <a:gd name="connsiteX3" fmla="*/ 0 w 16755"/>
                <a:gd name="connsiteY3" fmla="*/ 18934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18934" y="0"/>
                  </a:lnTo>
                  <a:lnTo>
                    <a:pt x="18934" y="18934"/>
                  </a:lnTo>
                  <a:lnTo>
                    <a:pt x="0" y="18934"/>
                  </a:lnTo>
                  <a:close/>
                </a:path>
              </a:pathLst>
            </a:custGeom>
            <a:grpFill/>
            <a:ln w="16755" cap="flat">
              <a:noFill/>
              <a:prstDash val="solid"/>
              <a:miter/>
            </a:ln>
          </p:spPr>
          <p:txBody>
            <a:bodyPr rtlCol="0" anchor="ctr"/>
            <a:lstStyle/>
            <a:p>
              <a:endParaRPr lang="en-US" sz="2400"/>
            </a:p>
          </p:txBody>
        </p:sp>
        <p:sp>
          <p:nvSpPr>
            <p:cNvPr id="518" name="Freeform: Shape 517">
              <a:extLst>
                <a:ext uri="{FF2B5EF4-FFF2-40B4-BE49-F238E27FC236}">
                  <a16:creationId xmlns:a16="http://schemas.microsoft.com/office/drawing/2014/main" id="{5AF14168-B23E-4CA9-9364-91CFD776C580}"/>
                </a:ext>
              </a:extLst>
            </p:cNvPr>
            <p:cNvSpPr/>
            <p:nvPr/>
          </p:nvSpPr>
          <p:spPr>
            <a:xfrm rot="10800000">
              <a:off x="5072226" y="2211752"/>
              <a:ext cx="16756" cy="16756"/>
            </a:xfrm>
            <a:custGeom>
              <a:avLst/>
              <a:gdLst>
                <a:gd name="connsiteX0" fmla="*/ 0 w 16755"/>
                <a:gd name="connsiteY0" fmla="*/ 0 h 16755"/>
                <a:gd name="connsiteX1" fmla="*/ 18934 w 16755"/>
                <a:gd name="connsiteY1" fmla="*/ 0 h 16755"/>
                <a:gd name="connsiteX2" fmla="*/ 18934 w 16755"/>
                <a:gd name="connsiteY2" fmla="*/ 18934 h 16755"/>
                <a:gd name="connsiteX3" fmla="*/ 0 w 16755"/>
                <a:gd name="connsiteY3" fmla="*/ 18934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18934" y="0"/>
                  </a:lnTo>
                  <a:lnTo>
                    <a:pt x="18934" y="18934"/>
                  </a:lnTo>
                  <a:lnTo>
                    <a:pt x="0" y="18934"/>
                  </a:lnTo>
                  <a:close/>
                </a:path>
              </a:pathLst>
            </a:custGeom>
            <a:grpFill/>
            <a:ln w="16755" cap="flat">
              <a:noFill/>
              <a:prstDash val="solid"/>
              <a:miter/>
            </a:ln>
          </p:spPr>
          <p:txBody>
            <a:bodyPr rtlCol="0" anchor="ctr"/>
            <a:lstStyle/>
            <a:p>
              <a:endParaRPr lang="en-US" sz="2400"/>
            </a:p>
          </p:txBody>
        </p:sp>
        <p:sp>
          <p:nvSpPr>
            <p:cNvPr id="519" name="Freeform: Shape 518">
              <a:extLst>
                <a:ext uri="{FF2B5EF4-FFF2-40B4-BE49-F238E27FC236}">
                  <a16:creationId xmlns:a16="http://schemas.microsoft.com/office/drawing/2014/main" id="{28CD97BA-ADA1-41BD-A83F-5F2035C56010}"/>
                </a:ext>
              </a:extLst>
            </p:cNvPr>
            <p:cNvSpPr/>
            <p:nvPr/>
          </p:nvSpPr>
          <p:spPr>
            <a:xfrm rot="10800000">
              <a:off x="5082280" y="2363056"/>
              <a:ext cx="16756" cy="16756"/>
            </a:xfrm>
            <a:custGeom>
              <a:avLst/>
              <a:gdLst>
                <a:gd name="connsiteX0" fmla="*/ 0 w 16755"/>
                <a:gd name="connsiteY0" fmla="*/ 0 h 16755"/>
                <a:gd name="connsiteX1" fmla="*/ 18934 w 16755"/>
                <a:gd name="connsiteY1" fmla="*/ 0 h 16755"/>
                <a:gd name="connsiteX2" fmla="*/ 18934 w 16755"/>
                <a:gd name="connsiteY2" fmla="*/ 18934 h 16755"/>
                <a:gd name="connsiteX3" fmla="*/ 0 w 16755"/>
                <a:gd name="connsiteY3" fmla="*/ 18934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18934" y="0"/>
                  </a:lnTo>
                  <a:lnTo>
                    <a:pt x="18934" y="18934"/>
                  </a:lnTo>
                  <a:lnTo>
                    <a:pt x="0" y="18934"/>
                  </a:lnTo>
                  <a:close/>
                </a:path>
              </a:pathLst>
            </a:custGeom>
            <a:grpFill/>
            <a:ln w="16755" cap="flat">
              <a:noFill/>
              <a:prstDash val="solid"/>
              <a:miter/>
            </a:ln>
          </p:spPr>
          <p:txBody>
            <a:bodyPr rtlCol="0" anchor="ctr"/>
            <a:lstStyle/>
            <a:p>
              <a:endParaRPr lang="en-US" sz="2400"/>
            </a:p>
          </p:txBody>
        </p:sp>
        <p:sp>
          <p:nvSpPr>
            <p:cNvPr id="520" name="Freeform: Shape 519">
              <a:extLst>
                <a:ext uri="{FF2B5EF4-FFF2-40B4-BE49-F238E27FC236}">
                  <a16:creationId xmlns:a16="http://schemas.microsoft.com/office/drawing/2014/main" id="{D5E1AD39-5A1B-49EA-84E3-856AA9A1283A}"/>
                </a:ext>
              </a:extLst>
            </p:cNvPr>
            <p:cNvSpPr/>
            <p:nvPr/>
          </p:nvSpPr>
          <p:spPr>
            <a:xfrm rot="10800000">
              <a:off x="5082280" y="2514528"/>
              <a:ext cx="16756" cy="16756"/>
            </a:xfrm>
            <a:custGeom>
              <a:avLst/>
              <a:gdLst>
                <a:gd name="connsiteX0" fmla="*/ 0 w 16755"/>
                <a:gd name="connsiteY0" fmla="*/ 0 h 16755"/>
                <a:gd name="connsiteX1" fmla="*/ 18934 w 16755"/>
                <a:gd name="connsiteY1" fmla="*/ 0 h 16755"/>
                <a:gd name="connsiteX2" fmla="*/ 18934 w 16755"/>
                <a:gd name="connsiteY2" fmla="*/ 18934 h 16755"/>
                <a:gd name="connsiteX3" fmla="*/ 0 w 16755"/>
                <a:gd name="connsiteY3" fmla="*/ 18934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18934" y="0"/>
                  </a:lnTo>
                  <a:lnTo>
                    <a:pt x="18934" y="18934"/>
                  </a:lnTo>
                  <a:lnTo>
                    <a:pt x="0" y="18934"/>
                  </a:lnTo>
                  <a:close/>
                </a:path>
              </a:pathLst>
            </a:custGeom>
            <a:grpFill/>
            <a:ln w="16755" cap="flat">
              <a:noFill/>
              <a:prstDash val="solid"/>
              <a:miter/>
            </a:ln>
          </p:spPr>
          <p:txBody>
            <a:bodyPr rtlCol="0" anchor="ctr"/>
            <a:lstStyle/>
            <a:p>
              <a:endParaRPr lang="en-US" sz="2400"/>
            </a:p>
          </p:txBody>
        </p:sp>
        <p:sp>
          <p:nvSpPr>
            <p:cNvPr id="521" name="Freeform: Shape 520">
              <a:extLst>
                <a:ext uri="{FF2B5EF4-FFF2-40B4-BE49-F238E27FC236}">
                  <a16:creationId xmlns:a16="http://schemas.microsoft.com/office/drawing/2014/main" id="{7B8B30DE-4E17-4DF8-9F13-7104AFE32465}"/>
                </a:ext>
              </a:extLst>
            </p:cNvPr>
            <p:cNvSpPr/>
            <p:nvPr/>
          </p:nvSpPr>
          <p:spPr>
            <a:xfrm rot="10800000">
              <a:off x="5054130" y="2647736"/>
              <a:ext cx="67023" cy="67023"/>
            </a:xfrm>
            <a:custGeom>
              <a:avLst/>
              <a:gdLst>
                <a:gd name="connsiteX0" fmla="*/ 0 w 67022"/>
                <a:gd name="connsiteY0" fmla="*/ 0 h 67022"/>
                <a:gd name="connsiteX1" fmla="*/ 83276 w 67022"/>
                <a:gd name="connsiteY1" fmla="*/ 0 h 67022"/>
                <a:gd name="connsiteX2" fmla="*/ 83276 w 67022"/>
                <a:gd name="connsiteY2" fmla="*/ 83276 h 67022"/>
                <a:gd name="connsiteX3" fmla="*/ 0 w 67022"/>
                <a:gd name="connsiteY3" fmla="*/ 83276 h 67022"/>
              </a:gdLst>
              <a:ahLst/>
              <a:cxnLst>
                <a:cxn ang="0">
                  <a:pos x="connsiteX0" y="connsiteY0"/>
                </a:cxn>
                <a:cxn ang="0">
                  <a:pos x="connsiteX1" y="connsiteY1"/>
                </a:cxn>
                <a:cxn ang="0">
                  <a:pos x="connsiteX2" y="connsiteY2"/>
                </a:cxn>
                <a:cxn ang="0">
                  <a:pos x="connsiteX3" y="connsiteY3"/>
                </a:cxn>
              </a:cxnLst>
              <a:rect l="l" t="t" r="r" b="b"/>
              <a:pathLst>
                <a:path w="67022" h="67022">
                  <a:moveTo>
                    <a:pt x="0" y="0"/>
                  </a:moveTo>
                  <a:lnTo>
                    <a:pt x="83276" y="0"/>
                  </a:lnTo>
                  <a:lnTo>
                    <a:pt x="83276" y="83276"/>
                  </a:lnTo>
                  <a:lnTo>
                    <a:pt x="0" y="83276"/>
                  </a:lnTo>
                  <a:close/>
                </a:path>
              </a:pathLst>
            </a:custGeom>
            <a:grpFill/>
            <a:ln w="16755" cap="flat">
              <a:noFill/>
              <a:prstDash val="solid"/>
              <a:miter/>
            </a:ln>
          </p:spPr>
          <p:txBody>
            <a:bodyPr rtlCol="0" anchor="ctr"/>
            <a:lstStyle/>
            <a:p>
              <a:endParaRPr lang="en-US" sz="2400"/>
            </a:p>
          </p:txBody>
        </p:sp>
        <p:sp>
          <p:nvSpPr>
            <p:cNvPr id="522" name="Freeform: Shape 521">
              <a:extLst>
                <a:ext uri="{FF2B5EF4-FFF2-40B4-BE49-F238E27FC236}">
                  <a16:creationId xmlns:a16="http://schemas.microsoft.com/office/drawing/2014/main" id="{6E60EFCD-F6D5-46F6-B0A6-CA4FBFF30C1B}"/>
                </a:ext>
              </a:extLst>
            </p:cNvPr>
            <p:cNvSpPr/>
            <p:nvPr/>
          </p:nvSpPr>
          <p:spPr>
            <a:xfrm rot="10800000">
              <a:off x="5034191" y="2797868"/>
              <a:ext cx="67023" cy="67023"/>
            </a:xfrm>
            <a:custGeom>
              <a:avLst/>
              <a:gdLst>
                <a:gd name="connsiteX0" fmla="*/ 0 w 67022"/>
                <a:gd name="connsiteY0" fmla="*/ 0 h 67022"/>
                <a:gd name="connsiteX1" fmla="*/ 83276 w 67022"/>
                <a:gd name="connsiteY1" fmla="*/ 0 h 67022"/>
                <a:gd name="connsiteX2" fmla="*/ 83276 w 67022"/>
                <a:gd name="connsiteY2" fmla="*/ 83276 h 67022"/>
                <a:gd name="connsiteX3" fmla="*/ 0 w 67022"/>
                <a:gd name="connsiteY3" fmla="*/ 83276 h 67022"/>
              </a:gdLst>
              <a:ahLst/>
              <a:cxnLst>
                <a:cxn ang="0">
                  <a:pos x="connsiteX0" y="connsiteY0"/>
                </a:cxn>
                <a:cxn ang="0">
                  <a:pos x="connsiteX1" y="connsiteY1"/>
                </a:cxn>
                <a:cxn ang="0">
                  <a:pos x="connsiteX2" y="connsiteY2"/>
                </a:cxn>
                <a:cxn ang="0">
                  <a:pos x="connsiteX3" y="connsiteY3"/>
                </a:cxn>
              </a:cxnLst>
              <a:rect l="l" t="t" r="r" b="b"/>
              <a:pathLst>
                <a:path w="67022" h="67022">
                  <a:moveTo>
                    <a:pt x="0" y="0"/>
                  </a:moveTo>
                  <a:lnTo>
                    <a:pt x="83276" y="0"/>
                  </a:lnTo>
                  <a:lnTo>
                    <a:pt x="83276" y="83276"/>
                  </a:lnTo>
                  <a:lnTo>
                    <a:pt x="0" y="83276"/>
                  </a:lnTo>
                  <a:close/>
                </a:path>
              </a:pathLst>
            </a:custGeom>
            <a:grpFill/>
            <a:ln w="16755" cap="flat">
              <a:noFill/>
              <a:prstDash val="solid"/>
              <a:miter/>
            </a:ln>
          </p:spPr>
          <p:txBody>
            <a:bodyPr rtlCol="0" anchor="ctr"/>
            <a:lstStyle/>
            <a:p>
              <a:endParaRPr lang="en-US" sz="2400"/>
            </a:p>
          </p:txBody>
        </p:sp>
        <p:sp>
          <p:nvSpPr>
            <p:cNvPr id="523" name="Freeform: Shape 522">
              <a:extLst>
                <a:ext uri="{FF2B5EF4-FFF2-40B4-BE49-F238E27FC236}">
                  <a16:creationId xmlns:a16="http://schemas.microsoft.com/office/drawing/2014/main" id="{33640A53-1DE7-4D01-9B81-4E22D0E4B73F}"/>
                </a:ext>
              </a:extLst>
            </p:cNvPr>
            <p:cNvSpPr/>
            <p:nvPr/>
          </p:nvSpPr>
          <p:spPr>
            <a:xfrm rot="10800000">
              <a:off x="5004198" y="2946491"/>
              <a:ext cx="67023" cy="67023"/>
            </a:xfrm>
            <a:custGeom>
              <a:avLst/>
              <a:gdLst>
                <a:gd name="connsiteX0" fmla="*/ 0 w 67022"/>
                <a:gd name="connsiteY0" fmla="*/ 0 h 67022"/>
                <a:gd name="connsiteX1" fmla="*/ 83276 w 67022"/>
                <a:gd name="connsiteY1" fmla="*/ 0 h 67022"/>
                <a:gd name="connsiteX2" fmla="*/ 83276 w 67022"/>
                <a:gd name="connsiteY2" fmla="*/ 83276 h 67022"/>
                <a:gd name="connsiteX3" fmla="*/ 0 w 67022"/>
                <a:gd name="connsiteY3" fmla="*/ 83276 h 67022"/>
              </a:gdLst>
              <a:ahLst/>
              <a:cxnLst>
                <a:cxn ang="0">
                  <a:pos x="connsiteX0" y="connsiteY0"/>
                </a:cxn>
                <a:cxn ang="0">
                  <a:pos x="connsiteX1" y="connsiteY1"/>
                </a:cxn>
                <a:cxn ang="0">
                  <a:pos x="connsiteX2" y="connsiteY2"/>
                </a:cxn>
                <a:cxn ang="0">
                  <a:pos x="connsiteX3" y="connsiteY3"/>
                </a:cxn>
              </a:cxnLst>
              <a:rect l="l" t="t" r="r" b="b"/>
              <a:pathLst>
                <a:path w="67022" h="67022">
                  <a:moveTo>
                    <a:pt x="0" y="0"/>
                  </a:moveTo>
                  <a:lnTo>
                    <a:pt x="83276" y="0"/>
                  </a:lnTo>
                  <a:lnTo>
                    <a:pt x="83276" y="83276"/>
                  </a:lnTo>
                  <a:lnTo>
                    <a:pt x="0" y="83276"/>
                  </a:lnTo>
                  <a:close/>
                </a:path>
              </a:pathLst>
            </a:custGeom>
            <a:grpFill/>
            <a:ln w="16755" cap="flat">
              <a:noFill/>
              <a:prstDash val="solid"/>
              <a:miter/>
            </a:ln>
          </p:spPr>
          <p:txBody>
            <a:bodyPr rtlCol="0" anchor="ctr"/>
            <a:lstStyle/>
            <a:p>
              <a:endParaRPr lang="en-US" sz="2400"/>
            </a:p>
          </p:txBody>
        </p:sp>
        <p:sp>
          <p:nvSpPr>
            <p:cNvPr id="524" name="Freeform: Shape 523">
              <a:extLst>
                <a:ext uri="{FF2B5EF4-FFF2-40B4-BE49-F238E27FC236}">
                  <a16:creationId xmlns:a16="http://schemas.microsoft.com/office/drawing/2014/main" id="{AA6635E0-01AC-4996-A5C5-DA4C5B02C41C}"/>
                </a:ext>
              </a:extLst>
            </p:cNvPr>
            <p:cNvSpPr/>
            <p:nvPr/>
          </p:nvSpPr>
          <p:spPr>
            <a:xfrm rot="10800000">
              <a:off x="4957785" y="3086066"/>
              <a:ext cx="67023" cy="67023"/>
            </a:xfrm>
            <a:custGeom>
              <a:avLst/>
              <a:gdLst>
                <a:gd name="connsiteX0" fmla="*/ 0 w 67022"/>
                <a:gd name="connsiteY0" fmla="*/ 0 h 67022"/>
                <a:gd name="connsiteX1" fmla="*/ 69536 w 67022"/>
                <a:gd name="connsiteY1" fmla="*/ 0 h 67022"/>
                <a:gd name="connsiteX2" fmla="*/ 69536 w 67022"/>
                <a:gd name="connsiteY2" fmla="*/ 69536 h 67022"/>
                <a:gd name="connsiteX3" fmla="*/ 0 w 67022"/>
                <a:gd name="connsiteY3" fmla="*/ 69536 h 67022"/>
              </a:gdLst>
              <a:ahLst/>
              <a:cxnLst>
                <a:cxn ang="0">
                  <a:pos x="connsiteX0" y="connsiteY0"/>
                </a:cxn>
                <a:cxn ang="0">
                  <a:pos x="connsiteX1" y="connsiteY1"/>
                </a:cxn>
                <a:cxn ang="0">
                  <a:pos x="connsiteX2" y="connsiteY2"/>
                </a:cxn>
                <a:cxn ang="0">
                  <a:pos x="connsiteX3" y="connsiteY3"/>
                </a:cxn>
              </a:cxnLst>
              <a:rect l="l" t="t" r="r" b="b"/>
              <a:pathLst>
                <a:path w="67022" h="67022">
                  <a:moveTo>
                    <a:pt x="0" y="0"/>
                  </a:moveTo>
                  <a:lnTo>
                    <a:pt x="69536" y="0"/>
                  </a:lnTo>
                  <a:lnTo>
                    <a:pt x="69536" y="69536"/>
                  </a:lnTo>
                  <a:lnTo>
                    <a:pt x="0" y="69536"/>
                  </a:lnTo>
                  <a:close/>
                </a:path>
              </a:pathLst>
            </a:custGeom>
            <a:grpFill/>
            <a:ln w="16755" cap="flat">
              <a:noFill/>
              <a:prstDash val="solid"/>
              <a:miter/>
            </a:ln>
          </p:spPr>
          <p:txBody>
            <a:bodyPr rtlCol="0" anchor="ctr"/>
            <a:lstStyle/>
            <a:p>
              <a:endParaRPr lang="en-US" sz="2400"/>
            </a:p>
          </p:txBody>
        </p:sp>
        <p:sp>
          <p:nvSpPr>
            <p:cNvPr id="525" name="Freeform: Shape 524">
              <a:extLst>
                <a:ext uri="{FF2B5EF4-FFF2-40B4-BE49-F238E27FC236}">
                  <a16:creationId xmlns:a16="http://schemas.microsoft.com/office/drawing/2014/main" id="{7DF90D96-6046-48C0-BFB3-F5146DA7E810}"/>
                </a:ext>
              </a:extLst>
            </p:cNvPr>
            <p:cNvSpPr/>
            <p:nvPr/>
          </p:nvSpPr>
          <p:spPr>
            <a:xfrm rot="10800000">
              <a:off x="4913550" y="3234355"/>
              <a:ext cx="67023" cy="67023"/>
            </a:xfrm>
            <a:custGeom>
              <a:avLst/>
              <a:gdLst>
                <a:gd name="connsiteX0" fmla="*/ 0 w 67022"/>
                <a:gd name="connsiteY0" fmla="*/ 0 h 67022"/>
                <a:gd name="connsiteX1" fmla="*/ 79422 w 67022"/>
                <a:gd name="connsiteY1" fmla="*/ 0 h 67022"/>
                <a:gd name="connsiteX2" fmla="*/ 79422 w 67022"/>
                <a:gd name="connsiteY2" fmla="*/ 79422 h 67022"/>
                <a:gd name="connsiteX3" fmla="*/ 0 w 67022"/>
                <a:gd name="connsiteY3" fmla="*/ 79422 h 67022"/>
              </a:gdLst>
              <a:ahLst/>
              <a:cxnLst>
                <a:cxn ang="0">
                  <a:pos x="connsiteX0" y="connsiteY0"/>
                </a:cxn>
                <a:cxn ang="0">
                  <a:pos x="connsiteX1" y="connsiteY1"/>
                </a:cxn>
                <a:cxn ang="0">
                  <a:pos x="connsiteX2" y="connsiteY2"/>
                </a:cxn>
                <a:cxn ang="0">
                  <a:pos x="connsiteX3" y="connsiteY3"/>
                </a:cxn>
              </a:cxnLst>
              <a:rect l="l" t="t" r="r" b="b"/>
              <a:pathLst>
                <a:path w="67022" h="67022">
                  <a:moveTo>
                    <a:pt x="0" y="0"/>
                  </a:moveTo>
                  <a:lnTo>
                    <a:pt x="79422" y="0"/>
                  </a:lnTo>
                  <a:lnTo>
                    <a:pt x="79422" y="79422"/>
                  </a:lnTo>
                  <a:lnTo>
                    <a:pt x="0" y="79422"/>
                  </a:lnTo>
                  <a:close/>
                </a:path>
              </a:pathLst>
            </a:custGeom>
            <a:grpFill/>
            <a:ln w="16755" cap="flat">
              <a:noFill/>
              <a:prstDash val="solid"/>
              <a:miter/>
            </a:ln>
          </p:spPr>
          <p:txBody>
            <a:bodyPr rtlCol="0" anchor="ctr"/>
            <a:lstStyle/>
            <a:p>
              <a:endParaRPr lang="en-US" sz="2400"/>
            </a:p>
          </p:txBody>
        </p:sp>
        <p:sp>
          <p:nvSpPr>
            <p:cNvPr id="526" name="Freeform: Shape 525">
              <a:extLst>
                <a:ext uri="{FF2B5EF4-FFF2-40B4-BE49-F238E27FC236}">
                  <a16:creationId xmlns:a16="http://schemas.microsoft.com/office/drawing/2014/main" id="{389EB802-7101-487A-A9A0-D1344F919A37}"/>
                </a:ext>
              </a:extLst>
            </p:cNvPr>
            <p:cNvSpPr/>
            <p:nvPr/>
          </p:nvSpPr>
          <p:spPr>
            <a:xfrm rot="10800000">
              <a:off x="4842002" y="3361195"/>
              <a:ext cx="83779" cy="83779"/>
            </a:xfrm>
            <a:custGeom>
              <a:avLst/>
              <a:gdLst>
                <a:gd name="connsiteX0" fmla="*/ 0 w 83778"/>
                <a:gd name="connsiteY0" fmla="*/ 0 h 83778"/>
                <a:gd name="connsiteX1" fmla="*/ 87130 w 83778"/>
                <a:gd name="connsiteY1" fmla="*/ 0 h 83778"/>
                <a:gd name="connsiteX2" fmla="*/ 87130 w 83778"/>
                <a:gd name="connsiteY2" fmla="*/ 87130 h 83778"/>
                <a:gd name="connsiteX3" fmla="*/ 0 w 83778"/>
                <a:gd name="connsiteY3" fmla="*/ 87130 h 83778"/>
              </a:gdLst>
              <a:ahLst/>
              <a:cxnLst>
                <a:cxn ang="0">
                  <a:pos x="connsiteX0" y="connsiteY0"/>
                </a:cxn>
                <a:cxn ang="0">
                  <a:pos x="connsiteX1" y="connsiteY1"/>
                </a:cxn>
                <a:cxn ang="0">
                  <a:pos x="connsiteX2" y="connsiteY2"/>
                </a:cxn>
                <a:cxn ang="0">
                  <a:pos x="connsiteX3" y="connsiteY3"/>
                </a:cxn>
              </a:cxnLst>
              <a:rect l="l" t="t" r="r" b="b"/>
              <a:pathLst>
                <a:path w="83778" h="83778">
                  <a:moveTo>
                    <a:pt x="0" y="0"/>
                  </a:moveTo>
                  <a:lnTo>
                    <a:pt x="87130" y="0"/>
                  </a:lnTo>
                  <a:lnTo>
                    <a:pt x="87130" y="87130"/>
                  </a:lnTo>
                  <a:lnTo>
                    <a:pt x="0" y="87130"/>
                  </a:lnTo>
                  <a:close/>
                </a:path>
              </a:pathLst>
            </a:custGeom>
            <a:grpFill/>
            <a:ln w="16755" cap="flat">
              <a:noFill/>
              <a:prstDash val="solid"/>
              <a:miter/>
            </a:ln>
          </p:spPr>
          <p:txBody>
            <a:bodyPr rtlCol="0" anchor="ctr"/>
            <a:lstStyle/>
            <a:p>
              <a:endParaRPr lang="en-US" sz="2400"/>
            </a:p>
          </p:txBody>
        </p:sp>
        <p:sp>
          <p:nvSpPr>
            <p:cNvPr id="527" name="Freeform: Shape 526">
              <a:extLst>
                <a:ext uri="{FF2B5EF4-FFF2-40B4-BE49-F238E27FC236}">
                  <a16:creationId xmlns:a16="http://schemas.microsoft.com/office/drawing/2014/main" id="{62DE4316-1E5B-4FAE-99D6-324CDE88EF6D}"/>
                </a:ext>
              </a:extLst>
            </p:cNvPr>
            <p:cNvSpPr/>
            <p:nvPr/>
          </p:nvSpPr>
          <p:spPr>
            <a:xfrm rot="10800000">
              <a:off x="4814356" y="3536795"/>
              <a:ext cx="16756" cy="16756"/>
            </a:xfrm>
            <a:custGeom>
              <a:avLst/>
              <a:gdLst>
                <a:gd name="connsiteX0" fmla="*/ 0 w 16755"/>
                <a:gd name="connsiteY0" fmla="*/ 0 h 16755"/>
                <a:gd name="connsiteX1" fmla="*/ 33176 w 16755"/>
                <a:gd name="connsiteY1" fmla="*/ 0 h 16755"/>
                <a:gd name="connsiteX2" fmla="*/ 33176 w 16755"/>
                <a:gd name="connsiteY2" fmla="*/ 33176 h 16755"/>
                <a:gd name="connsiteX3" fmla="*/ 0 w 16755"/>
                <a:gd name="connsiteY3" fmla="*/ 33176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33176" y="0"/>
                  </a:lnTo>
                  <a:lnTo>
                    <a:pt x="33176" y="33176"/>
                  </a:lnTo>
                  <a:lnTo>
                    <a:pt x="0" y="33176"/>
                  </a:lnTo>
                  <a:close/>
                </a:path>
              </a:pathLst>
            </a:custGeom>
            <a:grpFill/>
            <a:ln w="16755" cap="flat">
              <a:noFill/>
              <a:prstDash val="solid"/>
              <a:miter/>
            </a:ln>
          </p:spPr>
          <p:txBody>
            <a:bodyPr rtlCol="0" anchor="ctr"/>
            <a:lstStyle/>
            <a:p>
              <a:endParaRPr lang="en-US" sz="2400"/>
            </a:p>
          </p:txBody>
        </p:sp>
        <p:sp>
          <p:nvSpPr>
            <p:cNvPr id="528" name="Freeform: Shape 527">
              <a:extLst>
                <a:ext uri="{FF2B5EF4-FFF2-40B4-BE49-F238E27FC236}">
                  <a16:creationId xmlns:a16="http://schemas.microsoft.com/office/drawing/2014/main" id="{BE3E992E-D044-4F4D-8276-F6B9669C56A7}"/>
                </a:ext>
              </a:extLst>
            </p:cNvPr>
            <p:cNvSpPr/>
            <p:nvPr/>
          </p:nvSpPr>
          <p:spPr>
            <a:xfrm rot="10800000">
              <a:off x="4726221" y="3656097"/>
              <a:ext cx="33511" cy="33511"/>
            </a:xfrm>
            <a:custGeom>
              <a:avLst/>
              <a:gdLst>
                <a:gd name="connsiteX0" fmla="*/ 0 w 33511"/>
                <a:gd name="connsiteY0" fmla="*/ 0 h 33511"/>
                <a:gd name="connsiteX1" fmla="*/ 43565 w 33511"/>
                <a:gd name="connsiteY1" fmla="*/ 0 h 33511"/>
                <a:gd name="connsiteX2" fmla="*/ 43565 w 33511"/>
                <a:gd name="connsiteY2" fmla="*/ 43565 h 33511"/>
                <a:gd name="connsiteX3" fmla="*/ 0 w 33511"/>
                <a:gd name="connsiteY3" fmla="*/ 43565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3565" y="0"/>
                  </a:lnTo>
                  <a:lnTo>
                    <a:pt x="43565" y="43565"/>
                  </a:lnTo>
                  <a:lnTo>
                    <a:pt x="0" y="43565"/>
                  </a:lnTo>
                  <a:close/>
                </a:path>
              </a:pathLst>
            </a:custGeom>
            <a:grpFill/>
            <a:ln w="16755" cap="flat">
              <a:noFill/>
              <a:prstDash val="solid"/>
              <a:miter/>
            </a:ln>
          </p:spPr>
          <p:txBody>
            <a:bodyPr rtlCol="0" anchor="ctr"/>
            <a:lstStyle/>
            <a:p>
              <a:endParaRPr lang="en-US" sz="2400"/>
            </a:p>
          </p:txBody>
        </p:sp>
        <p:sp>
          <p:nvSpPr>
            <p:cNvPr id="529" name="Freeform: Shape 528">
              <a:extLst>
                <a:ext uri="{FF2B5EF4-FFF2-40B4-BE49-F238E27FC236}">
                  <a16:creationId xmlns:a16="http://schemas.microsoft.com/office/drawing/2014/main" id="{36675895-2108-4BA8-81C9-B8DD251A7660}"/>
                </a:ext>
              </a:extLst>
            </p:cNvPr>
            <p:cNvSpPr/>
            <p:nvPr/>
          </p:nvSpPr>
          <p:spPr>
            <a:xfrm rot="10800000">
              <a:off x="4652830" y="3793158"/>
              <a:ext cx="16756" cy="16756"/>
            </a:xfrm>
            <a:custGeom>
              <a:avLst/>
              <a:gdLst>
                <a:gd name="connsiteX0" fmla="*/ 0 w 16755"/>
                <a:gd name="connsiteY0" fmla="*/ 0 h 16755"/>
                <a:gd name="connsiteX1" fmla="*/ 33176 w 16755"/>
                <a:gd name="connsiteY1" fmla="*/ 0 h 16755"/>
                <a:gd name="connsiteX2" fmla="*/ 33176 w 16755"/>
                <a:gd name="connsiteY2" fmla="*/ 33176 h 16755"/>
                <a:gd name="connsiteX3" fmla="*/ 0 w 16755"/>
                <a:gd name="connsiteY3" fmla="*/ 33176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33176" y="0"/>
                  </a:lnTo>
                  <a:lnTo>
                    <a:pt x="33176" y="33176"/>
                  </a:lnTo>
                  <a:lnTo>
                    <a:pt x="0" y="33176"/>
                  </a:lnTo>
                  <a:close/>
                </a:path>
              </a:pathLst>
            </a:custGeom>
            <a:grpFill/>
            <a:ln w="16755" cap="flat">
              <a:noFill/>
              <a:prstDash val="solid"/>
              <a:miter/>
            </a:ln>
          </p:spPr>
          <p:txBody>
            <a:bodyPr rtlCol="0" anchor="ctr"/>
            <a:lstStyle/>
            <a:p>
              <a:endParaRPr lang="en-US" sz="2400"/>
            </a:p>
          </p:txBody>
        </p:sp>
        <p:sp>
          <p:nvSpPr>
            <p:cNvPr id="530" name="Freeform: Shape 529">
              <a:extLst>
                <a:ext uri="{FF2B5EF4-FFF2-40B4-BE49-F238E27FC236}">
                  <a16:creationId xmlns:a16="http://schemas.microsoft.com/office/drawing/2014/main" id="{0B30FA48-6955-4E64-BB44-F01702655D8E}"/>
                </a:ext>
              </a:extLst>
            </p:cNvPr>
            <p:cNvSpPr/>
            <p:nvPr/>
          </p:nvSpPr>
          <p:spPr>
            <a:xfrm rot="10800000">
              <a:off x="5152151" y="2708224"/>
              <a:ext cx="83779" cy="83779"/>
            </a:xfrm>
            <a:custGeom>
              <a:avLst/>
              <a:gdLst>
                <a:gd name="connsiteX0" fmla="*/ 0 w 83778"/>
                <a:gd name="connsiteY0" fmla="*/ 0 h 83778"/>
                <a:gd name="connsiteX1" fmla="*/ 87130 w 83778"/>
                <a:gd name="connsiteY1" fmla="*/ 0 h 83778"/>
                <a:gd name="connsiteX2" fmla="*/ 87130 w 83778"/>
                <a:gd name="connsiteY2" fmla="*/ 87130 h 83778"/>
                <a:gd name="connsiteX3" fmla="*/ 0 w 83778"/>
                <a:gd name="connsiteY3" fmla="*/ 87130 h 83778"/>
              </a:gdLst>
              <a:ahLst/>
              <a:cxnLst>
                <a:cxn ang="0">
                  <a:pos x="connsiteX0" y="connsiteY0"/>
                </a:cxn>
                <a:cxn ang="0">
                  <a:pos x="connsiteX1" y="connsiteY1"/>
                </a:cxn>
                <a:cxn ang="0">
                  <a:pos x="connsiteX2" y="connsiteY2"/>
                </a:cxn>
                <a:cxn ang="0">
                  <a:pos x="connsiteX3" y="connsiteY3"/>
                </a:cxn>
              </a:cxnLst>
              <a:rect l="l" t="t" r="r" b="b"/>
              <a:pathLst>
                <a:path w="83778" h="83778">
                  <a:moveTo>
                    <a:pt x="0" y="0"/>
                  </a:moveTo>
                  <a:lnTo>
                    <a:pt x="87130" y="0"/>
                  </a:lnTo>
                  <a:lnTo>
                    <a:pt x="87130" y="87130"/>
                  </a:lnTo>
                  <a:lnTo>
                    <a:pt x="0" y="87130"/>
                  </a:lnTo>
                  <a:close/>
                </a:path>
              </a:pathLst>
            </a:custGeom>
            <a:grpFill/>
            <a:ln w="16755" cap="flat">
              <a:noFill/>
              <a:prstDash val="solid"/>
              <a:miter/>
            </a:ln>
          </p:spPr>
          <p:txBody>
            <a:bodyPr rtlCol="0" anchor="ctr"/>
            <a:lstStyle/>
            <a:p>
              <a:endParaRPr lang="en-US" sz="2400"/>
            </a:p>
          </p:txBody>
        </p:sp>
        <p:sp>
          <p:nvSpPr>
            <p:cNvPr id="531" name="Freeform: Shape 530">
              <a:extLst>
                <a:ext uri="{FF2B5EF4-FFF2-40B4-BE49-F238E27FC236}">
                  <a16:creationId xmlns:a16="http://schemas.microsoft.com/office/drawing/2014/main" id="{E8D95446-07CF-4AC5-9896-7DD683669CF8}"/>
                </a:ext>
              </a:extLst>
            </p:cNvPr>
            <p:cNvSpPr/>
            <p:nvPr/>
          </p:nvSpPr>
          <p:spPr>
            <a:xfrm rot="10800000">
              <a:off x="5148465" y="2877960"/>
              <a:ext cx="50267" cy="50267"/>
            </a:xfrm>
            <a:custGeom>
              <a:avLst/>
              <a:gdLst>
                <a:gd name="connsiteX0" fmla="*/ 0 w 50267"/>
                <a:gd name="connsiteY0" fmla="*/ 0 h 50267"/>
                <a:gd name="connsiteX1" fmla="*/ 60153 w 50267"/>
                <a:gd name="connsiteY1" fmla="*/ 0 h 50267"/>
                <a:gd name="connsiteX2" fmla="*/ 60153 w 50267"/>
                <a:gd name="connsiteY2" fmla="*/ 60153 h 50267"/>
                <a:gd name="connsiteX3" fmla="*/ 0 w 50267"/>
                <a:gd name="connsiteY3" fmla="*/ 60153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60153" y="0"/>
                  </a:lnTo>
                  <a:lnTo>
                    <a:pt x="60153" y="60153"/>
                  </a:lnTo>
                  <a:lnTo>
                    <a:pt x="0" y="60153"/>
                  </a:lnTo>
                  <a:close/>
                </a:path>
              </a:pathLst>
            </a:custGeom>
            <a:grpFill/>
            <a:ln w="16755" cap="flat">
              <a:noFill/>
              <a:prstDash val="solid"/>
              <a:miter/>
            </a:ln>
          </p:spPr>
          <p:txBody>
            <a:bodyPr rtlCol="0" anchor="ctr"/>
            <a:lstStyle/>
            <a:p>
              <a:endParaRPr lang="en-US" sz="2400"/>
            </a:p>
          </p:txBody>
        </p:sp>
        <p:sp>
          <p:nvSpPr>
            <p:cNvPr id="532" name="Freeform: Shape 531">
              <a:extLst>
                <a:ext uri="{FF2B5EF4-FFF2-40B4-BE49-F238E27FC236}">
                  <a16:creationId xmlns:a16="http://schemas.microsoft.com/office/drawing/2014/main" id="{450D559D-A707-42DC-BFAF-C86D709C1BC5}"/>
                </a:ext>
              </a:extLst>
            </p:cNvPr>
            <p:cNvSpPr/>
            <p:nvPr/>
          </p:nvSpPr>
          <p:spPr>
            <a:xfrm rot="10800000">
              <a:off x="5126516" y="3036973"/>
              <a:ext cx="33511" cy="33511"/>
            </a:xfrm>
            <a:custGeom>
              <a:avLst/>
              <a:gdLst>
                <a:gd name="connsiteX0" fmla="*/ 0 w 33511"/>
                <a:gd name="connsiteY0" fmla="*/ 0 h 33511"/>
                <a:gd name="connsiteX1" fmla="*/ 48759 w 33511"/>
                <a:gd name="connsiteY1" fmla="*/ 0 h 33511"/>
                <a:gd name="connsiteX2" fmla="*/ 48759 w 33511"/>
                <a:gd name="connsiteY2" fmla="*/ 48759 h 33511"/>
                <a:gd name="connsiteX3" fmla="*/ 0 w 33511"/>
                <a:gd name="connsiteY3" fmla="*/ 4875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8759" y="0"/>
                  </a:lnTo>
                  <a:lnTo>
                    <a:pt x="48759" y="48759"/>
                  </a:lnTo>
                  <a:lnTo>
                    <a:pt x="0" y="48759"/>
                  </a:lnTo>
                  <a:close/>
                </a:path>
              </a:pathLst>
            </a:custGeom>
            <a:grpFill/>
            <a:ln w="16755" cap="flat">
              <a:noFill/>
              <a:prstDash val="solid"/>
              <a:miter/>
            </a:ln>
          </p:spPr>
          <p:txBody>
            <a:bodyPr rtlCol="0" anchor="ctr"/>
            <a:lstStyle/>
            <a:p>
              <a:endParaRPr lang="en-US" sz="2400"/>
            </a:p>
          </p:txBody>
        </p:sp>
        <p:sp>
          <p:nvSpPr>
            <p:cNvPr id="533" name="Freeform: Shape 532">
              <a:extLst>
                <a:ext uri="{FF2B5EF4-FFF2-40B4-BE49-F238E27FC236}">
                  <a16:creationId xmlns:a16="http://schemas.microsoft.com/office/drawing/2014/main" id="{D1B05365-49A9-4DC6-A89C-914C54642AA4}"/>
                </a:ext>
              </a:extLst>
            </p:cNvPr>
            <p:cNvSpPr/>
            <p:nvPr/>
          </p:nvSpPr>
          <p:spPr>
            <a:xfrm rot="10800000">
              <a:off x="5061168" y="3159456"/>
              <a:ext cx="67023" cy="67023"/>
            </a:xfrm>
            <a:custGeom>
              <a:avLst/>
              <a:gdLst>
                <a:gd name="connsiteX0" fmla="*/ 0 w 67022"/>
                <a:gd name="connsiteY0" fmla="*/ 0 h 67022"/>
                <a:gd name="connsiteX1" fmla="*/ 69536 w 67022"/>
                <a:gd name="connsiteY1" fmla="*/ 0 h 67022"/>
                <a:gd name="connsiteX2" fmla="*/ 69536 w 67022"/>
                <a:gd name="connsiteY2" fmla="*/ 69536 h 67022"/>
                <a:gd name="connsiteX3" fmla="*/ 0 w 67022"/>
                <a:gd name="connsiteY3" fmla="*/ 69536 h 67022"/>
              </a:gdLst>
              <a:ahLst/>
              <a:cxnLst>
                <a:cxn ang="0">
                  <a:pos x="connsiteX0" y="connsiteY0"/>
                </a:cxn>
                <a:cxn ang="0">
                  <a:pos x="connsiteX1" y="connsiteY1"/>
                </a:cxn>
                <a:cxn ang="0">
                  <a:pos x="connsiteX2" y="connsiteY2"/>
                </a:cxn>
                <a:cxn ang="0">
                  <a:pos x="connsiteX3" y="connsiteY3"/>
                </a:cxn>
              </a:cxnLst>
              <a:rect l="l" t="t" r="r" b="b"/>
              <a:pathLst>
                <a:path w="67022" h="67022">
                  <a:moveTo>
                    <a:pt x="0" y="0"/>
                  </a:moveTo>
                  <a:lnTo>
                    <a:pt x="69536" y="0"/>
                  </a:lnTo>
                  <a:lnTo>
                    <a:pt x="69536" y="69536"/>
                  </a:lnTo>
                  <a:lnTo>
                    <a:pt x="0" y="69536"/>
                  </a:lnTo>
                  <a:close/>
                </a:path>
              </a:pathLst>
            </a:custGeom>
            <a:grpFill/>
            <a:ln w="16755" cap="flat">
              <a:noFill/>
              <a:prstDash val="solid"/>
              <a:miter/>
            </a:ln>
          </p:spPr>
          <p:txBody>
            <a:bodyPr rtlCol="0" anchor="ctr"/>
            <a:lstStyle/>
            <a:p>
              <a:endParaRPr lang="en-US" sz="2400"/>
            </a:p>
          </p:txBody>
        </p:sp>
        <p:sp>
          <p:nvSpPr>
            <p:cNvPr id="534" name="Freeform: Shape 533">
              <a:extLst>
                <a:ext uri="{FF2B5EF4-FFF2-40B4-BE49-F238E27FC236}">
                  <a16:creationId xmlns:a16="http://schemas.microsoft.com/office/drawing/2014/main" id="{873A49E0-DC85-4C2B-B588-9F2A5AD9DDD7}"/>
                </a:ext>
              </a:extLst>
            </p:cNvPr>
            <p:cNvSpPr/>
            <p:nvPr/>
          </p:nvSpPr>
          <p:spPr>
            <a:xfrm rot="10800000">
              <a:off x="5022797" y="3314950"/>
              <a:ext cx="50267" cy="50267"/>
            </a:xfrm>
            <a:custGeom>
              <a:avLst/>
              <a:gdLst>
                <a:gd name="connsiteX0" fmla="*/ 0 w 50267"/>
                <a:gd name="connsiteY0" fmla="*/ 0 h 50267"/>
                <a:gd name="connsiteX1" fmla="*/ 61996 w 50267"/>
                <a:gd name="connsiteY1" fmla="*/ 0 h 50267"/>
                <a:gd name="connsiteX2" fmla="*/ 61996 w 50267"/>
                <a:gd name="connsiteY2" fmla="*/ 61996 h 50267"/>
                <a:gd name="connsiteX3" fmla="*/ 0 w 50267"/>
                <a:gd name="connsiteY3" fmla="*/ 61996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61996" y="0"/>
                  </a:lnTo>
                  <a:lnTo>
                    <a:pt x="61996" y="61996"/>
                  </a:lnTo>
                  <a:lnTo>
                    <a:pt x="0" y="61996"/>
                  </a:lnTo>
                  <a:close/>
                </a:path>
              </a:pathLst>
            </a:custGeom>
            <a:grpFill/>
            <a:ln w="16755" cap="flat">
              <a:noFill/>
              <a:prstDash val="solid"/>
              <a:miter/>
            </a:ln>
          </p:spPr>
          <p:txBody>
            <a:bodyPr rtlCol="0" anchor="ctr"/>
            <a:lstStyle/>
            <a:p>
              <a:endParaRPr lang="en-US" sz="2400"/>
            </a:p>
          </p:txBody>
        </p:sp>
        <p:sp>
          <p:nvSpPr>
            <p:cNvPr id="535" name="Freeform: Shape 534">
              <a:extLst>
                <a:ext uri="{FF2B5EF4-FFF2-40B4-BE49-F238E27FC236}">
                  <a16:creationId xmlns:a16="http://schemas.microsoft.com/office/drawing/2014/main" id="{B1101357-D4EA-4AA6-B741-2D9AF504E766}"/>
                </a:ext>
              </a:extLst>
            </p:cNvPr>
            <p:cNvSpPr/>
            <p:nvPr/>
          </p:nvSpPr>
          <p:spPr>
            <a:xfrm rot="10800000">
              <a:off x="4956780" y="3448493"/>
              <a:ext cx="50267" cy="50267"/>
            </a:xfrm>
            <a:custGeom>
              <a:avLst/>
              <a:gdLst>
                <a:gd name="connsiteX0" fmla="*/ 0 w 50267"/>
                <a:gd name="connsiteY0" fmla="*/ 0 h 50267"/>
                <a:gd name="connsiteX1" fmla="*/ 50602 w 50267"/>
                <a:gd name="connsiteY1" fmla="*/ 0 h 50267"/>
                <a:gd name="connsiteX2" fmla="*/ 50602 w 50267"/>
                <a:gd name="connsiteY2" fmla="*/ 50602 h 50267"/>
                <a:gd name="connsiteX3" fmla="*/ 0 w 50267"/>
                <a:gd name="connsiteY3" fmla="*/ 50602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0602" y="0"/>
                  </a:lnTo>
                  <a:lnTo>
                    <a:pt x="50602" y="50602"/>
                  </a:lnTo>
                  <a:lnTo>
                    <a:pt x="0" y="50602"/>
                  </a:lnTo>
                  <a:close/>
                </a:path>
              </a:pathLst>
            </a:custGeom>
            <a:grpFill/>
            <a:ln w="16755" cap="flat">
              <a:noFill/>
              <a:prstDash val="solid"/>
              <a:miter/>
            </a:ln>
          </p:spPr>
          <p:txBody>
            <a:bodyPr rtlCol="0" anchor="ctr"/>
            <a:lstStyle/>
            <a:p>
              <a:endParaRPr lang="en-US" sz="2400"/>
            </a:p>
          </p:txBody>
        </p:sp>
        <p:sp>
          <p:nvSpPr>
            <p:cNvPr id="536" name="Freeform: Shape 535">
              <a:extLst>
                <a:ext uri="{FF2B5EF4-FFF2-40B4-BE49-F238E27FC236}">
                  <a16:creationId xmlns:a16="http://schemas.microsoft.com/office/drawing/2014/main" id="{82163754-91FD-41EE-8D1B-EF6B443261C3}"/>
                </a:ext>
              </a:extLst>
            </p:cNvPr>
            <p:cNvSpPr/>
            <p:nvPr/>
          </p:nvSpPr>
          <p:spPr>
            <a:xfrm rot="10800000">
              <a:off x="4890092" y="3585555"/>
              <a:ext cx="50267" cy="50267"/>
            </a:xfrm>
            <a:custGeom>
              <a:avLst/>
              <a:gdLst>
                <a:gd name="connsiteX0" fmla="*/ 0 w 50267"/>
                <a:gd name="connsiteY0" fmla="*/ 0 h 50267"/>
                <a:gd name="connsiteX1" fmla="*/ 54959 w 50267"/>
                <a:gd name="connsiteY1" fmla="*/ 0 h 50267"/>
                <a:gd name="connsiteX2" fmla="*/ 54959 w 50267"/>
                <a:gd name="connsiteY2" fmla="*/ 54959 h 50267"/>
                <a:gd name="connsiteX3" fmla="*/ 0 w 50267"/>
                <a:gd name="connsiteY3" fmla="*/ 54959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4959" y="0"/>
                  </a:lnTo>
                  <a:lnTo>
                    <a:pt x="54959" y="54959"/>
                  </a:lnTo>
                  <a:lnTo>
                    <a:pt x="0" y="54959"/>
                  </a:lnTo>
                  <a:close/>
                </a:path>
              </a:pathLst>
            </a:custGeom>
            <a:grpFill/>
            <a:ln w="16755" cap="flat">
              <a:noFill/>
              <a:prstDash val="solid"/>
              <a:miter/>
            </a:ln>
          </p:spPr>
          <p:txBody>
            <a:bodyPr rtlCol="0" anchor="ctr"/>
            <a:lstStyle/>
            <a:p>
              <a:endParaRPr lang="en-US" sz="2400"/>
            </a:p>
          </p:txBody>
        </p:sp>
        <p:sp>
          <p:nvSpPr>
            <p:cNvPr id="537" name="Freeform: Shape 536">
              <a:extLst>
                <a:ext uri="{FF2B5EF4-FFF2-40B4-BE49-F238E27FC236}">
                  <a16:creationId xmlns:a16="http://schemas.microsoft.com/office/drawing/2014/main" id="{E3223C8A-258F-4D86-A2F6-1783383418AE}"/>
                </a:ext>
              </a:extLst>
            </p:cNvPr>
            <p:cNvSpPr/>
            <p:nvPr/>
          </p:nvSpPr>
          <p:spPr>
            <a:xfrm rot="10800000">
              <a:off x="4824075" y="3727141"/>
              <a:ext cx="33511" cy="33511"/>
            </a:xfrm>
            <a:custGeom>
              <a:avLst/>
              <a:gdLst>
                <a:gd name="connsiteX0" fmla="*/ 0 w 33511"/>
                <a:gd name="connsiteY0" fmla="*/ 0 h 33511"/>
                <a:gd name="connsiteX1" fmla="*/ 43565 w 33511"/>
                <a:gd name="connsiteY1" fmla="*/ 0 h 33511"/>
                <a:gd name="connsiteX2" fmla="*/ 43565 w 33511"/>
                <a:gd name="connsiteY2" fmla="*/ 43565 h 33511"/>
                <a:gd name="connsiteX3" fmla="*/ 0 w 33511"/>
                <a:gd name="connsiteY3" fmla="*/ 43565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3565" y="0"/>
                  </a:lnTo>
                  <a:lnTo>
                    <a:pt x="43565" y="43565"/>
                  </a:lnTo>
                  <a:lnTo>
                    <a:pt x="0" y="43565"/>
                  </a:lnTo>
                  <a:close/>
                </a:path>
              </a:pathLst>
            </a:custGeom>
            <a:grpFill/>
            <a:ln w="16755" cap="flat">
              <a:noFill/>
              <a:prstDash val="solid"/>
              <a:miter/>
            </a:ln>
          </p:spPr>
          <p:txBody>
            <a:bodyPr rtlCol="0" anchor="ctr"/>
            <a:lstStyle/>
            <a:p>
              <a:endParaRPr lang="en-US" sz="2400"/>
            </a:p>
          </p:txBody>
        </p:sp>
        <p:sp>
          <p:nvSpPr>
            <p:cNvPr id="538" name="Freeform: Shape 537">
              <a:extLst>
                <a:ext uri="{FF2B5EF4-FFF2-40B4-BE49-F238E27FC236}">
                  <a16:creationId xmlns:a16="http://schemas.microsoft.com/office/drawing/2014/main" id="{A266AE18-47C1-474E-8A39-67EEB2C097C1}"/>
                </a:ext>
              </a:extLst>
            </p:cNvPr>
            <p:cNvSpPr/>
            <p:nvPr/>
          </p:nvSpPr>
          <p:spPr>
            <a:xfrm rot="10800000">
              <a:off x="5235092" y="1766385"/>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539" name="Freeform: Shape 538">
              <a:extLst>
                <a:ext uri="{FF2B5EF4-FFF2-40B4-BE49-F238E27FC236}">
                  <a16:creationId xmlns:a16="http://schemas.microsoft.com/office/drawing/2014/main" id="{0985804F-3D83-4086-A71E-D5D68A70D8FA}"/>
                </a:ext>
              </a:extLst>
            </p:cNvPr>
            <p:cNvSpPr/>
            <p:nvPr/>
          </p:nvSpPr>
          <p:spPr>
            <a:xfrm rot="10800000">
              <a:off x="5281673" y="2632991"/>
              <a:ext cx="83779" cy="83779"/>
            </a:xfrm>
            <a:custGeom>
              <a:avLst/>
              <a:gdLst>
                <a:gd name="connsiteX0" fmla="*/ 0 w 83778"/>
                <a:gd name="connsiteY0" fmla="*/ 0 h 83778"/>
                <a:gd name="connsiteX1" fmla="*/ 87130 w 83778"/>
                <a:gd name="connsiteY1" fmla="*/ 0 h 83778"/>
                <a:gd name="connsiteX2" fmla="*/ 87130 w 83778"/>
                <a:gd name="connsiteY2" fmla="*/ 87130 h 83778"/>
                <a:gd name="connsiteX3" fmla="*/ 0 w 83778"/>
                <a:gd name="connsiteY3" fmla="*/ 87130 h 83778"/>
              </a:gdLst>
              <a:ahLst/>
              <a:cxnLst>
                <a:cxn ang="0">
                  <a:pos x="connsiteX0" y="connsiteY0"/>
                </a:cxn>
                <a:cxn ang="0">
                  <a:pos x="connsiteX1" y="connsiteY1"/>
                </a:cxn>
                <a:cxn ang="0">
                  <a:pos x="connsiteX2" y="connsiteY2"/>
                </a:cxn>
                <a:cxn ang="0">
                  <a:pos x="connsiteX3" y="connsiteY3"/>
                </a:cxn>
              </a:cxnLst>
              <a:rect l="l" t="t" r="r" b="b"/>
              <a:pathLst>
                <a:path w="83778" h="83778">
                  <a:moveTo>
                    <a:pt x="0" y="0"/>
                  </a:moveTo>
                  <a:lnTo>
                    <a:pt x="87130" y="0"/>
                  </a:lnTo>
                  <a:lnTo>
                    <a:pt x="87130" y="87130"/>
                  </a:lnTo>
                  <a:lnTo>
                    <a:pt x="0" y="87130"/>
                  </a:lnTo>
                  <a:close/>
                </a:path>
              </a:pathLst>
            </a:custGeom>
            <a:grpFill/>
            <a:ln w="16755" cap="flat">
              <a:noFill/>
              <a:prstDash val="solid"/>
              <a:miter/>
            </a:ln>
          </p:spPr>
          <p:txBody>
            <a:bodyPr rtlCol="0" anchor="ctr"/>
            <a:lstStyle/>
            <a:p>
              <a:endParaRPr lang="en-US" sz="2400"/>
            </a:p>
          </p:txBody>
        </p:sp>
        <p:sp>
          <p:nvSpPr>
            <p:cNvPr id="540" name="Freeform: Shape 539">
              <a:extLst>
                <a:ext uri="{FF2B5EF4-FFF2-40B4-BE49-F238E27FC236}">
                  <a16:creationId xmlns:a16="http://schemas.microsoft.com/office/drawing/2014/main" id="{5FEE70B8-8529-4504-8203-09A40537C83B}"/>
                </a:ext>
              </a:extLst>
            </p:cNvPr>
            <p:cNvSpPr/>
            <p:nvPr/>
          </p:nvSpPr>
          <p:spPr>
            <a:xfrm rot="10800000">
              <a:off x="5293738" y="2813619"/>
              <a:ext cx="33511" cy="33511"/>
            </a:xfrm>
            <a:custGeom>
              <a:avLst/>
              <a:gdLst>
                <a:gd name="connsiteX0" fmla="*/ 0 w 33511"/>
                <a:gd name="connsiteY0" fmla="*/ 0 h 33511"/>
                <a:gd name="connsiteX1" fmla="*/ 46916 w 33511"/>
                <a:gd name="connsiteY1" fmla="*/ 0 h 33511"/>
                <a:gd name="connsiteX2" fmla="*/ 46916 w 33511"/>
                <a:gd name="connsiteY2" fmla="*/ 46916 h 33511"/>
                <a:gd name="connsiteX3" fmla="*/ 0 w 33511"/>
                <a:gd name="connsiteY3" fmla="*/ 46916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6916" y="0"/>
                  </a:lnTo>
                  <a:lnTo>
                    <a:pt x="46916" y="46916"/>
                  </a:lnTo>
                  <a:lnTo>
                    <a:pt x="0" y="46916"/>
                  </a:lnTo>
                  <a:close/>
                </a:path>
              </a:pathLst>
            </a:custGeom>
            <a:grpFill/>
            <a:ln w="16755" cap="flat">
              <a:noFill/>
              <a:prstDash val="solid"/>
              <a:miter/>
            </a:ln>
          </p:spPr>
          <p:txBody>
            <a:bodyPr rtlCol="0" anchor="ctr"/>
            <a:lstStyle/>
            <a:p>
              <a:endParaRPr lang="en-US" sz="2400"/>
            </a:p>
          </p:txBody>
        </p:sp>
        <p:sp>
          <p:nvSpPr>
            <p:cNvPr id="541" name="Freeform: Shape 540">
              <a:extLst>
                <a:ext uri="{FF2B5EF4-FFF2-40B4-BE49-F238E27FC236}">
                  <a16:creationId xmlns:a16="http://schemas.microsoft.com/office/drawing/2014/main" id="{02F90437-398D-4338-B76C-094FE50418D6}"/>
                </a:ext>
              </a:extLst>
            </p:cNvPr>
            <p:cNvSpPr/>
            <p:nvPr/>
          </p:nvSpPr>
          <p:spPr>
            <a:xfrm rot="10800000">
              <a:off x="5266593" y="2962745"/>
              <a:ext cx="33511" cy="33511"/>
            </a:xfrm>
            <a:custGeom>
              <a:avLst/>
              <a:gdLst>
                <a:gd name="connsiteX0" fmla="*/ 0 w 33511"/>
                <a:gd name="connsiteY0" fmla="*/ 0 h 33511"/>
                <a:gd name="connsiteX1" fmla="*/ 46916 w 33511"/>
                <a:gd name="connsiteY1" fmla="*/ 0 h 33511"/>
                <a:gd name="connsiteX2" fmla="*/ 46916 w 33511"/>
                <a:gd name="connsiteY2" fmla="*/ 46916 h 33511"/>
                <a:gd name="connsiteX3" fmla="*/ 0 w 33511"/>
                <a:gd name="connsiteY3" fmla="*/ 46916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6916" y="0"/>
                  </a:lnTo>
                  <a:lnTo>
                    <a:pt x="46916" y="46916"/>
                  </a:lnTo>
                  <a:lnTo>
                    <a:pt x="0" y="46916"/>
                  </a:lnTo>
                  <a:close/>
                </a:path>
              </a:pathLst>
            </a:custGeom>
            <a:grpFill/>
            <a:ln w="16755" cap="flat">
              <a:noFill/>
              <a:prstDash val="solid"/>
              <a:miter/>
            </a:ln>
          </p:spPr>
          <p:txBody>
            <a:bodyPr rtlCol="0" anchor="ctr"/>
            <a:lstStyle/>
            <a:p>
              <a:endParaRPr lang="en-US" sz="2400"/>
            </a:p>
          </p:txBody>
        </p:sp>
        <p:sp>
          <p:nvSpPr>
            <p:cNvPr id="542" name="Freeform: Shape 541">
              <a:extLst>
                <a:ext uri="{FF2B5EF4-FFF2-40B4-BE49-F238E27FC236}">
                  <a16:creationId xmlns:a16="http://schemas.microsoft.com/office/drawing/2014/main" id="{427D9CD5-6FC4-46A6-911B-BAD001FB37A9}"/>
                </a:ext>
              </a:extLst>
            </p:cNvPr>
            <p:cNvSpPr/>
            <p:nvPr/>
          </p:nvSpPr>
          <p:spPr>
            <a:xfrm rot="10800000">
              <a:off x="5213980" y="3093271"/>
              <a:ext cx="67023" cy="67023"/>
            </a:xfrm>
            <a:custGeom>
              <a:avLst/>
              <a:gdLst>
                <a:gd name="connsiteX0" fmla="*/ 0 w 67022"/>
                <a:gd name="connsiteY0" fmla="*/ 0 h 67022"/>
                <a:gd name="connsiteX1" fmla="*/ 80428 w 67022"/>
                <a:gd name="connsiteY1" fmla="*/ 0 h 67022"/>
                <a:gd name="connsiteX2" fmla="*/ 80428 w 67022"/>
                <a:gd name="connsiteY2" fmla="*/ 80427 h 67022"/>
                <a:gd name="connsiteX3" fmla="*/ 0 w 67022"/>
                <a:gd name="connsiteY3" fmla="*/ 80427 h 67022"/>
              </a:gdLst>
              <a:ahLst/>
              <a:cxnLst>
                <a:cxn ang="0">
                  <a:pos x="connsiteX0" y="connsiteY0"/>
                </a:cxn>
                <a:cxn ang="0">
                  <a:pos x="connsiteX1" y="connsiteY1"/>
                </a:cxn>
                <a:cxn ang="0">
                  <a:pos x="connsiteX2" y="connsiteY2"/>
                </a:cxn>
                <a:cxn ang="0">
                  <a:pos x="connsiteX3" y="connsiteY3"/>
                </a:cxn>
              </a:cxnLst>
              <a:rect l="l" t="t" r="r" b="b"/>
              <a:pathLst>
                <a:path w="67022" h="67022">
                  <a:moveTo>
                    <a:pt x="0" y="0"/>
                  </a:moveTo>
                  <a:lnTo>
                    <a:pt x="80428" y="0"/>
                  </a:lnTo>
                  <a:lnTo>
                    <a:pt x="80428" y="80427"/>
                  </a:lnTo>
                  <a:lnTo>
                    <a:pt x="0" y="80427"/>
                  </a:lnTo>
                  <a:close/>
                </a:path>
              </a:pathLst>
            </a:custGeom>
            <a:grpFill/>
            <a:ln w="16755" cap="flat">
              <a:noFill/>
              <a:prstDash val="solid"/>
              <a:miter/>
            </a:ln>
          </p:spPr>
          <p:txBody>
            <a:bodyPr rtlCol="0" anchor="ctr"/>
            <a:lstStyle/>
            <a:p>
              <a:endParaRPr lang="en-US" sz="2400"/>
            </a:p>
          </p:txBody>
        </p:sp>
        <p:sp>
          <p:nvSpPr>
            <p:cNvPr id="543" name="Freeform: Shape 542">
              <a:extLst>
                <a:ext uri="{FF2B5EF4-FFF2-40B4-BE49-F238E27FC236}">
                  <a16:creationId xmlns:a16="http://schemas.microsoft.com/office/drawing/2014/main" id="{6D14F2E4-957A-4A89-84BD-12C12D4C5F64}"/>
                </a:ext>
              </a:extLst>
            </p:cNvPr>
            <p:cNvSpPr/>
            <p:nvPr/>
          </p:nvSpPr>
          <p:spPr>
            <a:xfrm rot="10800000">
              <a:off x="5187004" y="3255802"/>
              <a:ext cx="33511" cy="33511"/>
            </a:xfrm>
            <a:custGeom>
              <a:avLst/>
              <a:gdLst>
                <a:gd name="connsiteX0" fmla="*/ 0 w 33511"/>
                <a:gd name="connsiteY0" fmla="*/ 0 h 33511"/>
                <a:gd name="connsiteX1" fmla="*/ 48759 w 33511"/>
                <a:gd name="connsiteY1" fmla="*/ 0 h 33511"/>
                <a:gd name="connsiteX2" fmla="*/ 48759 w 33511"/>
                <a:gd name="connsiteY2" fmla="*/ 48759 h 33511"/>
                <a:gd name="connsiteX3" fmla="*/ 0 w 33511"/>
                <a:gd name="connsiteY3" fmla="*/ 4875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8759" y="0"/>
                  </a:lnTo>
                  <a:lnTo>
                    <a:pt x="48759" y="48759"/>
                  </a:lnTo>
                  <a:lnTo>
                    <a:pt x="0" y="48759"/>
                  </a:lnTo>
                  <a:close/>
                </a:path>
              </a:pathLst>
            </a:custGeom>
            <a:grpFill/>
            <a:ln w="16755" cap="flat">
              <a:noFill/>
              <a:prstDash val="solid"/>
              <a:miter/>
            </a:ln>
          </p:spPr>
          <p:txBody>
            <a:bodyPr rtlCol="0" anchor="ctr"/>
            <a:lstStyle/>
            <a:p>
              <a:endParaRPr lang="en-US" sz="2400"/>
            </a:p>
          </p:txBody>
        </p:sp>
        <p:sp>
          <p:nvSpPr>
            <p:cNvPr id="544" name="Freeform: Shape 543">
              <a:extLst>
                <a:ext uri="{FF2B5EF4-FFF2-40B4-BE49-F238E27FC236}">
                  <a16:creationId xmlns:a16="http://schemas.microsoft.com/office/drawing/2014/main" id="{0E9CC9D5-E0F5-402D-A50E-F906CD0E04C5}"/>
                </a:ext>
              </a:extLst>
            </p:cNvPr>
            <p:cNvSpPr/>
            <p:nvPr/>
          </p:nvSpPr>
          <p:spPr>
            <a:xfrm rot="10800000">
              <a:off x="5133721" y="3397723"/>
              <a:ext cx="33511" cy="33511"/>
            </a:xfrm>
            <a:custGeom>
              <a:avLst/>
              <a:gdLst>
                <a:gd name="connsiteX0" fmla="*/ 0 w 33511"/>
                <a:gd name="connsiteY0" fmla="*/ 0 h 33511"/>
                <a:gd name="connsiteX1" fmla="*/ 48759 w 33511"/>
                <a:gd name="connsiteY1" fmla="*/ 0 h 33511"/>
                <a:gd name="connsiteX2" fmla="*/ 48759 w 33511"/>
                <a:gd name="connsiteY2" fmla="*/ 48759 h 33511"/>
                <a:gd name="connsiteX3" fmla="*/ 0 w 33511"/>
                <a:gd name="connsiteY3" fmla="*/ 4875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8759" y="0"/>
                  </a:lnTo>
                  <a:lnTo>
                    <a:pt x="48759" y="48759"/>
                  </a:lnTo>
                  <a:lnTo>
                    <a:pt x="0" y="48759"/>
                  </a:lnTo>
                  <a:close/>
                </a:path>
              </a:pathLst>
            </a:custGeom>
            <a:grpFill/>
            <a:ln w="16755" cap="flat">
              <a:noFill/>
              <a:prstDash val="solid"/>
              <a:miter/>
            </a:ln>
          </p:spPr>
          <p:txBody>
            <a:bodyPr rtlCol="0" anchor="ctr"/>
            <a:lstStyle/>
            <a:p>
              <a:endParaRPr lang="en-US" sz="2400"/>
            </a:p>
          </p:txBody>
        </p:sp>
        <p:sp>
          <p:nvSpPr>
            <p:cNvPr id="545" name="Freeform: Shape 544">
              <a:extLst>
                <a:ext uri="{FF2B5EF4-FFF2-40B4-BE49-F238E27FC236}">
                  <a16:creationId xmlns:a16="http://schemas.microsoft.com/office/drawing/2014/main" id="{7224A279-6B13-428B-B67B-39AD8134BA58}"/>
                </a:ext>
              </a:extLst>
            </p:cNvPr>
            <p:cNvSpPr/>
            <p:nvPr/>
          </p:nvSpPr>
          <p:spPr>
            <a:xfrm rot="10800000">
              <a:off x="5054633" y="3518699"/>
              <a:ext cx="67023" cy="67023"/>
            </a:xfrm>
            <a:custGeom>
              <a:avLst/>
              <a:gdLst>
                <a:gd name="connsiteX0" fmla="*/ 0 w 67022"/>
                <a:gd name="connsiteY0" fmla="*/ 0 h 67022"/>
                <a:gd name="connsiteX1" fmla="*/ 80930 w 67022"/>
                <a:gd name="connsiteY1" fmla="*/ 0 h 67022"/>
                <a:gd name="connsiteX2" fmla="*/ 80930 w 67022"/>
                <a:gd name="connsiteY2" fmla="*/ 80930 h 67022"/>
                <a:gd name="connsiteX3" fmla="*/ 0 w 67022"/>
                <a:gd name="connsiteY3" fmla="*/ 80930 h 67022"/>
              </a:gdLst>
              <a:ahLst/>
              <a:cxnLst>
                <a:cxn ang="0">
                  <a:pos x="connsiteX0" y="connsiteY0"/>
                </a:cxn>
                <a:cxn ang="0">
                  <a:pos x="connsiteX1" y="connsiteY1"/>
                </a:cxn>
                <a:cxn ang="0">
                  <a:pos x="connsiteX2" y="connsiteY2"/>
                </a:cxn>
                <a:cxn ang="0">
                  <a:pos x="connsiteX3" y="connsiteY3"/>
                </a:cxn>
              </a:cxnLst>
              <a:rect l="l" t="t" r="r" b="b"/>
              <a:pathLst>
                <a:path w="67022" h="67022">
                  <a:moveTo>
                    <a:pt x="0" y="0"/>
                  </a:moveTo>
                  <a:lnTo>
                    <a:pt x="80930" y="0"/>
                  </a:lnTo>
                  <a:lnTo>
                    <a:pt x="80930" y="80930"/>
                  </a:lnTo>
                  <a:lnTo>
                    <a:pt x="0" y="80930"/>
                  </a:lnTo>
                  <a:close/>
                </a:path>
              </a:pathLst>
            </a:custGeom>
            <a:grpFill/>
            <a:ln w="16755" cap="flat">
              <a:noFill/>
              <a:prstDash val="solid"/>
              <a:miter/>
            </a:ln>
          </p:spPr>
          <p:txBody>
            <a:bodyPr rtlCol="0" anchor="ctr"/>
            <a:lstStyle/>
            <a:p>
              <a:endParaRPr lang="en-US" sz="2400"/>
            </a:p>
          </p:txBody>
        </p:sp>
        <p:sp>
          <p:nvSpPr>
            <p:cNvPr id="546" name="Freeform: Shape 545">
              <a:extLst>
                <a:ext uri="{FF2B5EF4-FFF2-40B4-BE49-F238E27FC236}">
                  <a16:creationId xmlns:a16="http://schemas.microsoft.com/office/drawing/2014/main" id="{E37E72B8-C55C-4189-8E24-024D80CDA362}"/>
                </a:ext>
              </a:extLst>
            </p:cNvPr>
            <p:cNvSpPr/>
            <p:nvPr/>
          </p:nvSpPr>
          <p:spPr>
            <a:xfrm rot="10800000">
              <a:off x="5000010" y="3668496"/>
              <a:ext cx="33511" cy="33511"/>
            </a:xfrm>
            <a:custGeom>
              <a:avLst/>
              <a:gdLst>
                <a:gd name="connsiteX0" fmla="*/ 0 w 33511"/>
                <a:gd name="connsiteY0" fmla="*/ 0 h 33511"/>
                <a:gd name="connsiteX1" fmla="*/ 44403 w 33511"/>
                <a:gd name="connsiteY1" fmla="*/ 0 h 33511"/>
                <a:gd name="connsiteX2" fmla="*/ 44403 w 33511"/>
                <a:gd name="connsiteY2" fmla="*/ 44402 h 33511"/>
                <a:gd name="connsiteX3" fmla="*/ 0 w 33511"/>
                <a:gd name="connsiteY3" fmla="*/ 44402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4403" y="0"/>
                  </a:lnTo>
                  <a:lnTo>
                    <a:pt x="44403" y="44402"/>
                  </a:lnTo>
                  <a:lnTo>
                    <a:pt x="0" y="44402"/>
                  </a:lnTo>
                  <a:close/>
                </a:path>
              </a:pathLst>
            </a:custGeom>
            <a:grpFill/>
            <a:ln w="16755" cap="flat">
              <a:noFill/>
              <a:prstDash val="solid"/>
              <a:miter/>
            </a:ln>
          </p:spPr>
          <p:txBody>
            <a:bodyPr rtlCol="0" anchor="ctr"/>
            <a:lstStyle/>
            <a:p>
              <a:endParaRPr lang="en-US" sz="2400"/>
            </a:p>
          </p:txBody>
        </p:sp>
        <p:sp>
          <p:nvSpPr>
            <p:cNvPr id="547" name="Freeform: Shape 546">
              <a:extLst>
                <a:ext uri="{FF2B5EF4-FFF2-40B4-BE49-F238E27FC236}">
                  <a16:creationId xmlns:a16="http://schemas.microsoft.com/office/drawing/2014/main" id="{D223682C-3FD0-4D53-82ED-58C234A63B6D}"/>
                </a:ext>
              </a:extLst>
            </p:cNvPr>
            <p:cNvSpPr/>
            <p:nvPr/>
          </p:nvSpPr>
          <p:spPr>
            <a:xfrm rot="10800000">
              <a:off x="5334789" y="1687968"/>
              <a:ext cx="16756" cy="16756"/>
            </a:xfrm>
            <a:custGeom>
              <a:avLst/>
              <a:gdLst>
                <a:gd name="connsiteX0" fmla="*/ 0 w 0"/>
                <a:gd name="connsiteY0" fmla="*/ 0 h 0"/>
                <a:gd name="connsiteX1" fmla="*/ 12734 w 0"/>
                <a:gd name="connsiteY1" fmla="*/ 0 h 0"/>
                <a:gd name="connsiteX2" fmla="*/ 12734 w 0"/>
                <a:gd name="connsiteY2" fmla="*/ 12734 h 0"/>
                <a:gd name="connsiteX3" fmla="*/ 0 w 0"/>
                <a:gd name="connsiteY3" fmla="*/ 12734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734" y="0"/>
                  </a:lnTo>
                  <a:lnTo>
                    <a:pt x="12734" y="12734"/>
                  </a:lnTo>
                  <a:lnTo>
                    <a:pt x="0" y="12734"/>
                  </a:lnTo>
                  <a:close/>
                </a:path>
              </a:pathLst>
            </a:custGeom>
            <a:grpFill/>
            <a:ln w="16755" cap="flat">
              <a:noFill/>
              <a:prstDash val="solid"/>
              <a:miter/>
            </a:ln>
          </p:spPr>
          <p:txBody>
            <a:bodyPr rtlCol="0" anchor="ctr"/>
            <a:lstStyle/>
            <a:p>
              <a:endParaRPr lang="en-US" sz="2400"/>
            </a:p>
          </p:txBody>
        </p:sp>
        <p:sp>
          <p:nvSpPr>
            <p:cNvPr id="548" name="Freeform: Shape 547">
              <a:extLst>
                <a:ext uri="{FF2B5EF4-FFF2-40B4-BE49-F238E27FC236}">
                  <a16:creationId xmlns:a16="http://schemas.microsoft.com/office/drawing/2014/main" id="{025B0CDB-09B4-4850-AC10-0DE69FB6E2D4}"/>
                </a:ext>
              </a:extLst>
            </p:cNvPr>
            <p:cNvSpPr/>
            <p:nvPr/>
          </p:nvSpPr>
          <p:spPr>
            <a:xfrm rot="10800000">
              <a:off x="5378018" y="1839272"/>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549" name="Freeform: Shape 548">
              <a:extLst>
                <a:ext uri="{FF2B5EF4-FFF2-40B4-BE49-F238E27FC236}">
                  <a16:creationId xmlns:a16="http://schemas.microsoft.com/office/drawing/2014/main" id="{93A8DDEC-937E-49A0-8684-BCA1E7BD84B4}"/>
                </a:ext>
              </a:extLst>
            </p:cNvPr>
            <p:cNvSpPr/>
            <p:nvPr/>
          </p:nvSpPr>
          <p:spPr>
            <a:xfrm rot="10800000">
              <a:off x="5408179" y="1987896"/>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550" name="Freeform: Shape 549">
              <a:extLst>
                <a:ext uri="{FF2B5EF4-FFF2-40B4-BE49-F238E27FC236}">
                  <a16:creationId xmlns:a16="http://schemas.microsoft.com/office/drawing/2014/main" id="{5087B434-DE2B-45E1-987D-AA38A5F9B3F8}"/>
                </a:ext>
              </a:extLst>
            </p:cNvPr>
            <p:cNvSpPr/>
            <p:nvPr/>
          </p:nvSpPr>
          <p:spPr>
            <a:xfrm rot="10800000">
              <a:off x="5429793" y="2137860"/>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551" name="Freeform: Shape 550">
              <a:extLst>
                <a:ext uri="{FF2B5EF4-FFF2-40B4-BE49-F238E27FC236}">
                  <a16:creationId xmlns:a16="http://schemas.microsoft.com/office/drawing/2014/main" id="{21FCA4AE-5296-44E3-8752-21EBBE07F40C}"/>
                </a:ext>
              </a:extLst>
            </p:cNvPr>
            <p:cNvSpPr/>
            <p:nvPr/>
          </p:nvSpPr>
          <p:spPr>
            <a:xfrm rot="10800000">
              <a:off x="5442695" y="2288829"/>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552" name="Freeform: Shape 551">
              <a:extLst>
                <a:ext uri="{FF2B5EF4-FFF2-40B4-BE49-F238E27FC236}">
                  <a16:creationId xmlns:a16="http://schemas.microsoft.com/office/drawing/2014/main" id="{7D537B4B-E054-4675-A41E-E09F4CB34448}"/>
                </a:ext>
              </a:extLst>
            </p:cNvPr>
            <p:cNvSpPr/>
            <p:nvPr/>
          </p:nvSpPr>
          <p:spPr>
            <a:xfrm rot="10800000">
              <a:off x="5447052" y="2440468"/>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553" name="Freeform: Shape 552">
              <a:extLst>
                <a:ext uri="{FF2B5EF4-FFF2-40B4-BE49-F238E27FC236}">
                  <a16:creationId xmlns:a16="http://schemas.microsoft.com/office/drawing/2014/main" id="{93279E39-E3B5-41FA-82D1-411E04CD095A}"/>
                </a:ext>
              </a:extLst>
            </p:cNvPr>
            <p:cNvSpPr/>
            <p:nvPr/>
          </p:nvSpPr>
          <p:spPr>
            <a:xfrm rot="10800000">
              <a:off x="5442695" y="2591940"/>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554" name="Freeform: Shape 553">
              <a:extLst>
                <a:ext uri="{FF2B5EF4-FFF2-40B4-BE49-F238E27FC236}">
                  <a16:creationId xmlns:a16="http://schemas.microsoft.com/office/drawing/2014/main" id="{FBBFB2C4-3FAE-4502-8DB6-3A6AAA22AED5}"/>
                </a:ext>
              </a:extLst>
            </p:cNvPr>
            <p:cNvSpPr/>
            <p:nvPr/>
          </p:nvSpPr>
          <p:spPr>
            <a:xfrm rot="10800000">
              <a:off x="5397455" y="2710738"/>
              <a:ext cx="83779" cy="83779"/>
            </a:xfrm>
            <a:custGeom>
              <a:avLst/>
              <a:gdLst>
                <a:gd name="connsiteX0" fmla="*/ 0 w 83778"/>
                <a:gd name="connsiteY0" fmla="*/ 0 h 83778"/>
                <a:gd name="connsiteX1" fmla="*/ 91821 w 83778"/>
                <a:gd name="connsiteY1" fmla="*/ 0 h 83778"/>
                <a:gd name="connsiteX2" fmla="*/ 91821 w 83778"/>
                <a:gd name="connsiteY2" fmla="*/ 91821 h 83778"/>
                <a:gd name="connsiteX3" fmla="*/ 0 w 83778"/>
                <a:gd name="connsiteY3" fmla="*/ 91821 h 83778"/>
              </a:gdLst>
              <a:ahLst/>
              <a:cxnLst>
                <a:cxn ang="0">
                  <a:pos x="connsiteX0" y="connsiteY0"/>
                </a:cxn>
                <a:cxn ang="0">
                  <a:pos x="connsiteX1" y="connsiteY1"/>
                </a:cxn>
                <a:cxn ang="0">
                  <a:pos x="connsiteX2" y="connsiteY2"/>
                </a:cxn>
                <a:cxn ang="0">
                  <a:pos x="connsiteX3" y="connsiteY3"/>
                </a:cxn>
              </a:cxnLst>
              <a:rect l="l" t="t" r="r" b="b"/>
              <a:pathLst>
                <a:path w="83778" h="83778">
                  <a:moveTo>
                    <a:pt x="0" y="0"/>
                  </a:moveTo>
                  <a:lnTo>
                    <a:pt x="91821" y="0"/>
                  </a:lnTo>
                  <a:lnTo>
                    <a:pt x="91821" y="91821"/>
                  </a:lnTo>
                  <a:lnTo>
                    <a:pt x="0" y="91821"/>
                  </a:lnTo>
                  <a:close/>
                </a:path>
              </a:pathLst>
            </a:custGeom>
            <a:grpFill/>
            <a:ln w="16755" cap="flat">
              <a:noFill/>
              <a:prstDash val="solid"/>
              <a:miter/>
            </a:ln>
          </p:spPr>
          <p:txBody>
            <a:bodyPr rtlCol="0" anchor="ctr"/>
            <a:lstStyle/>
            <a:p>
              <a:endParaRPr lang="en-US" sz="2400"/>
            </a:p>
          </p:txBody>
        </p:sp>
        <p:sp>
          <p:nvSpPr>
            <p:cNvPr id="555" name="Freeform: Shape 554">
              <a:extLst>
                <a:ext uri="{FF2B5EF4-FFF2-40B4-BE49-F238E27FC236}">
                  <a16:creationId xmlns:a16="http://schemas.microsoft.com/office/drawing/2014/main" id="{642B5CF9-D632-48C7-9F6B-7E7D961AC33D}"/>
                </a:ext>
              </a:extLst>
            </p:cNvPr>
            <p:cNvSpPr/>
            <p:nvPr/>
          </p:nvSpPr>
          <p:spPr>
            <a:xfrm rot="10800000">
              <a:off x="5376008" y="2860702"/>
              <a:ext cx="83779" cy="83779"/>
            </a:xfrm>
            <a:custGeom>
              <a:avLst/>
              <a:gdLst>
                <a:gd name="connsiteX0" fmla="*/ 0 w 83778"/>
                <a:gd name="connsiteY0" fmla="*/ 0 h 83778"/>
                <a:gd name="connsiteX1" fmla="*/ 91821 w 83778"/>
                <a:gd name="connsiteY1" fmla="*/ 0 h 83778"/>
                <a:gd name="connsiteX2" fmla="*/ 91821 w 83778"/>
                <a:gd name="connsiteY2" fmla="*/ 91821 h 83778"/>
                <a:gd name="connsiteX3" fmla="*/ 0 w 83778"/>
                <a:gd name="connsiteY3" fmla="*/ 91821 h 83778"/>
              </a:gdLst>
              <a:ahLst/>
              <a:cxnLst>
                <a:cxn ang="0">
                  <a:pos x="connsiteX0" y="connsiteY0"/>
                </a:cxn>
                <a:cxn ang="0">
                  <a:pos x="connsiteX1" y="connsiteY1"/>
                </a:cxn>
                <a:cxn ang="0">
                  <a:pos x="connsiteX2" y="connsiteY2"/>
                </a:cxn>
                <a:cxn ang="0">
                  <a:pos x="connsiteX3" y="connsiteY3"/>
                </a:cxn>
              </a:cxnLst>
              <a:rect l="l" t="t" r="r" b="b"/>
              <a:pathLst>
                <a:path w="83778" h="83778">
                  <a:moveTo>
                    <a:pt x="0" y="0"/>
                  </a:moveTo>
                  <a:lnTo>
                    <a:pt x="91821" y="0"/>
                  </a:lnTo>
                  <a:lnTo>
                    <a:pt x="91821" y="91821"/>
                  </a:lnTo>
                  <a:lnTo>
                    <a:pt x="0" y="91821"/>
                  </a:lnTo>
                  <a:close/>
                </a:path>
              </a:pathLst>
            </a:custGeom>
            <a:grpFill/>
            <a:ln w="16755" cap="flat">
              <a:noFill/>
              <a:prstDash val="solid"/>
              <a:miter/>
            </a:ln>
          </p:spPr>
          <p:txBody>
            <a:bodyPr rtlCol="0" anchor="ctr"/>
            <a:lstStyle/>
            <a:p>
              <a:endParaRPr lang="en-US" sz="2400"/>
            </a:p>
          </p:txBody>
        </p:sp>
        <p:sp>
          <p:nvSpPr>
            <p:cNvPr id="556" name="Freeform: Shape 555">
              <a:extLst>
                <a:ext uri="{FF2B5EF4-FFF2-40B4-BE49-F238E27FC236}">
                  <a16:creationId xmlns:a16="http://schemas.microsoft.com/office/drawing/2014/main" id="{FFC695C3-DF0B-4B88-B17F-A6D05702A73B}"/>
                </a:ext>
              </a:extLst>
            </p:cNvPr>
            <p:cNvSpPr/>
            <p:nvPr/>
          </p:nvSpPr>
          <p:spPr>
            <a:xfrm rot="10800000">
              <a:off x="5373663" y="3037140"/>
              <a:ext cx="33511" cy="33511"/>
            </a:xfrm>
            <a:custGeom>
              <a:avLst/>
              <a:gdLst>
                <a:gd name="connsiteX0" fmla="*/ 0 w 33511"/>
                <a:gd name="connsiteY0" fmla="*/ 0 h 33511"/>
                <a:gd name="connsiteX1" fmla="*/ 46916 w 33511"/>
                <a:gd name="connsiteY1" fmla="*/ 0 h 33511"/>
                <a:gd name="connsiteX2" fmla="*/ 46916 w 33511"/>
                <a:gd name="connsiteY2" fmla="*/ 46916 h 33511"/>
                <a:gd name="connsiteX3" fmla="*/ 0 w 33511"/>
                <a:gd name="connsiteY3" fmla="*/ 46916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6916" y="0"/>
                  </a:lnTo>
                  <a:lnTo>
                    <a:pt x="46916" y="46916"/>
                  </a:lnTo>
                  <a:lnTo>
                    <a:pt x="0" y="46916"/>
                  </a:lnTo>
                  <a:close/>
                </a:path>
              </a:pathLst>
            </a:custGeom>
            <a:grpFill/>
            <a:ln w="16755" cap="flat">
              <a:noFill/>
              <a:prstDash val="solid"/>
              <a:miter/>
            </a:ln>
          </p:spPr>
          <p:txBody>
            <a:bodyPr rtlCol="0" anchor="ctr"/>
            <a:lstStyle/>
            <a:p>
              <a:endParaRPr lang="en-US" sz="2400"/>
            </a:p>
          </p:txBody>
        </p:sp>
        <p:sp>
          <p:nvSpPr>
            <p:cNvPr id="557" name="Freeform: Shape 556">
              <a:extLst>
                <a:ext uri="{FF2B5EF4-FFF2-40B4-BE49-F238E27FC236}">
                  <a16:creationId xmlns:a16="http://schemas.microsoft.com/office/drawing/2014/main" id="{33CDC909-A515-4083-8A60-2C4BB2E92133}"/>
                </a:ext>
              </a:extLst>
            </p:cNvPr>
            <p:cNvSpPr/>
            <p:nvPr/>
          </p:nvSpPr>
          <p:spPr>
            <a:xfrm rot="10800000">
              <a:off x="5335124" y="3183753"/>
              <a:ext cx="33511" cy="33511"/>
            </a:xfrm>
            <a:custGeom>
              <a:avLst/>
              <a:gdLst>
                <a:gd name="connsiteX0" fmla="*/ 0 w 33511"/>
                <a:gd name="connsiteY0" fmla="*/ 0 h 33511"/>
                <a:gd name="connsiteX1" fmla="*/ 46916 w 33511"/>
                <a:gd name="connsiteY1" fmla="*/ 0 h 33511"/>
                <a:gd name="connsiteX2" fmla="*/ 46916 w 33511"/>
                <a:gd name="connsiteY2" fmla="*/ 46916 h 33511"/>
                <a:gd name="connsiteX3" fmla="*/ 0 w 33511"/>
                <a:gd name="connsiteY3" fmla="*/ 46916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6916" y="0"/>
                  </a:lnTo>
                  <a:lnTo>
                    <a:pt x="46916" y="46916"/>
                  </a:lnTo>
                  <a:lnTo>
                    <a:pt x="0" y="46916"/>
                  </a:lnTo>
                  <a:close/>
                </a:path>
              </a:pathLst>
            </a:custGeom>
            <a:grpFill/>
            <a:ln w="16755" cap="flat">
              <a:noFill/>
              <a:prstDash val="solid"/>
              <a:miter/>
            </a:ln>
          </p:spPr>
          <p:txBody>
            <a:bodyPr rtlCol="0" anchor="ctr"/>
            <a:lstStyle/>
            <a:p>
              <a:endParaRPr lang="en-US" sz="2400"/>
            </a:p>
          </p:txBody>
        </p:sp>
        <p:sp>
          <p:nvSpPr>
            <p:cNvPr id="558" name="Freeform: Shape 557">
              <a:extLst>
                <a:ext uri="{FF2B5EF4-FFF2-40B4-BE49-F238E27FC236}">
                  <a16:creationId xmlns:a16="http://schemas.microsoft.com/office/drawing/2014/main" id="{42D0C30E-E8DD-47E0-8F8A-C019D4A0223E}"/>
                </a:ext>
              </a:extLst>
            </p:cNvPr>
            <p:cNvSpPr/>
            <p:nvPr/>
          </p:nvSpPr>
          <p:spPr>
            <a:xfrm rot="10800000">
              <a:off x="5262571" y="3302215"/>
              <a:ext cx="83779" cy="83779"/>
            </a:xfrm>
            <a:custGeom>
              <a:avLst/>
              <a:gdLst>
                <a:gd name="connsiteX0" fmla="*/ 0 w 83778"/>
                <a:gd name="connsiteY0" fmla="*/ 0 h 83778"/>
                <a:gd name="connsiteX1" fmla="*/ 96010 w 83778"/>
                <a:gd name="connsiteY1" fmla="*/ 0 h 83778"/>
                <a:gd name="connsiteX2" fmla="*/ 96010 w 83778"/>
                <a:gd name="connsiteY2" fmla="*/ 96010 h 83778"/>
                <a:gd name="connsiteX3" fmla="*/ 0 w 83778"/>
                <a:gd name="connsiteY3" fmla="*/ 96010 h 83778"/>
              </a:gdLst>
              <a:ahLst/>
              <a:cxnLst>
                <a:cxn ang="0">
                  <a:pos x="connsiteX0" y="connsiteY0"/>
                </a:cxn>
                <a:cxn ang="0">
                  <a:pos x="connsiteX1" y="connsiteY1"/>
                </a:cxn>
                <a:cxn ang="0">
                  <a:pos x="connsiteX2" y="connsiteY2"/>
                </a:cxn>
                <a:cxn ang="0">
                  <a:pos x="connsiteX3" y="connsiteY3"/>
                </a:cxn>
              </a:cxnLst>
              <a:rect l="l" t="t" r="r" b="b"/>
              <a:pathLst>
                <a:path w="83778" h="83778">
                  <a:moveTo>
                    <a:pt x="0" y="0"/>
                  </a:moveTo>
                  <a:lnTo>
                    <a:pt x="96010" y="0"/>
                  </a:lnTo>
                  <a:lnTo>
                    <a:pt x="96010" y="96010"/>
                  </a:lnTo>
                  <a:lnTo>
                    <a:pt x="0" y="96010"/>
                  </a:lnTo>
                  <a:close/>
                </a:path>
              </a:pathLst>
            </a:custGeom>
            <a:grpFill/>
            <a:ln w="16755" cap="flat">
              <a:noFill/>
              <a:prstDash val="solid"/>
              <a:miter/>
            </a:ln>
          </p:spPr>
          <p:txBody>
            <a:bodyPr rtlCol="0" anchor="ctr"/>
            <a:lstStyle/>
            <a:p>
              <a:endParaRPr lang="en-US" sz="2400"/>
            </a:p>
          </p:txBody>
        </p:sp>
        <p:sp>
          <p:nvSpPr>
            <p:cNvPr id="559" name="Freeform: Shape 558">
              <a:extLst>
                <a:ext uri="{FF2B5EF4-FFF2-40B4-BE49-F238E27FC236}">
                  <a16:creationId xmlns:a16="http://schemas.microsoft.com/office/drawing/2014/main" id="{9BF56D90-5BB3-4285-86AE-262A55EF4029}"/>
                </a:ext>
              </a:extLst>
            </p:cNvPr>
            <p:cNvSpPr/>
            <p:nvPr/>
          </p:nvSpPr>
          <p:spPr>
            <a:xfrm rot="10800000">
              <a:off x="5209288" y="3445141"/>
              <a:ext cx="83779" cy="83779"/>
            </a:xfrm>
            <a:custGeom>
              <a:avLst/>
              <a:gdLst>
                <a:gd name="connsiteX0" fmla="*/ 0 w 83778"/>
                <a:gd name="connsiteY0" fmla="*/ 0 h 83778"/>
                <a:gd name="connsiteX1" fmla="*/ 99362 w 83778"/>
                <a:gd name="connsiteY1" fmla="*/ 0 h 83778"/>
                <a:gd name="connsiteX2" fmla="*/ 99362 w 83778"/>
                <a:gd name="connsiteY2" fmla="*/ 99361 h 83778"/>
                <a:gd name="connsiteX3" fmla="*/ 0 w 83778"/>
                <a:gd name="connsiteY3" fmla="*/ 99361 h 83778"/>
              </a:gdLst>
              <a:ahLst/>
              <a:cxnLst>
                <a:cxn ang="0">
                  <a:pos x="connsiteX0" y="connsiteY0"/>
                </a:cxn>
                <a:cxn ang="0">
                  <a:pos x="connsiteX1" y="connsiteY1"/>
                </a:cxn>
                <a:cxn ang="0">
                  <a:pos x="connsiteX2" y="connsiteY2"/>
                </a:cxn>
                <a:cxn ang="0">
                  <a:pos x="connsiteX3" y="connsiteY3"/>
                </a:cxn>
              </a:cxnLst>
              <a:rect l="l" t="t" r="r" b="b"/>
              <a:pathLst>
                <a:path w="83778" h="83778">
                  <a:moveTo>
                    <a:pt x="0" y="0"/>
                  </a:moveTo>
                  <a:lnTo>
                    <a:pt x="99362" y="0"/>
                  </a:lnTo>
                  <a:lnTo>
                    <a:pt x="99362" y="99361"/>
                  </a:lnTo>
                  <a:lnTo>
                    <a:pt x="0" y="99361"/>
                  </a:lnTo>
                  <a:close/>
                </a:path>
              </a:pathLst>
            </a:custGeom>
            <a:grpFill/>
            <a:ln w="16755" cap="flat">
              <a:noFill/>
              <a:prstDash val="solid"/>
              <a:miter/>
            </a:ln>
          </p:spPr>
          <p:txBody>
            <a:bodyPr rtlCol="0" anchor="ctr"/>
            <a:lstStyle/>
            <a:p>
              <a:endParaRPr lang="en-US" sz="2400"/>
            </a:p>
          </p:txBody>
        </p:sp>
        <p:sp>
          <p:nvSpPr>
            <p:cNvPr id="560" name="Freeform: Shape 559">
              <a:extLst>
                <a:ext uri="{FF2B5EF4-FFF2-40B4-BE49-F238E27FC236}">
                  <a16:creationId xmlns:a16="http://schemas.microsoft.com/office/drawing/2014/main" id="{753F5A53-82A9-49CE-9E15-8166A64B0418}"/>
                </a:ext>
              </a:extLst>
            </p:cNvPr>
            <p:cNvSpPr/>
            <p:nvPr/>
          </p:nvSpPr>
          <p:spPr>
            <a:xfrm rot="10800000">
              <a:off x="5144611" y="3581365"/>
              <a:ext cx="83779" cy="83779"/>
            </a:xfrm>
            <a:custGeom>
              <a:avLst/>
              <a:gdLst>
                <a:gd name="connsiteX0" fmla="*/ 0 w 83778"/>
                <a:gd name="connsiteY0" fmla="*/ 0 h 83778"/>
                <a:gd name="connsiteX1" fmla="*/ 96010 w 83778"/>
                <a:gd name="connsiteY1" fmla="*/ 0 h 83778"/>
                <a:gd name="connsiteX2" fmla="*/ 96010 w 83778"/>
                <a:gd name="connsiteY2" fmla="*/ 96010 h 83778"/>
                <a:gd name="connsiteX3" fmla="*/ 0 w 83778"/>
                <a:gd name="connsiteY3" fmla="*/ 96010 h 83778"/>
              </a:gdLst>
              <a:ahLst/>
              <a:cxnLst>
                <a:cxn ang="0">
                  <a:pos x="connsiteX0" y="connsiteY0"/>
                </a:cxn>
                <a:cxn ang="0">
                  <a:pos x="connsiteX1" y="connsiteY1"/>
                </a:cxn>
                <a:cxn ang="0">
                  <a:pos x="connsiteX2" y="connsiteY2"/>
                </a:cxn>
                <a:cxn ang="0">
                  <a:pos x="connsiteX3" y="connsiteY3"/>
                </a:cxn>
              </a:cxnLst>
              <a:rect l="l" t="t" r="r" b="b"/>
              <a:pathLst>
                <a:path w="83778" h="83778">
                  <a:moveTo>
                    <a:pt x="0" y="0"/>
                  </a:moveTo>
                  <a:lnTo>
                    <a:pt x="96010" y="0"/>
                  </a:lnTo>
                  <a:lnTo>
                    <a:pt x="96010" y="96010"/>
                  </a:lnTo>
                  <a:lnTo>
                    <a:pt x="0" y="96010"/>
                  </a:lnTo>
                  <a:close/>
                </a:path>
              </a:pathLst>
            </a:custGeom>
            <a:grpFill/>
            <a:ln w="16755" cap="flat">
              <a:noFill/>
              <a:prstDash val="solid"/>
              <a:miter/>
            </a:ln>
          </p:spPr>
          <p:txBody>
            <a:bodyPr rtlCol="0" anchor="ctr"/>
            <a:lstStyle/>
            <a:p>
              <a:endParaRPr lang="en-US" sz="2400"/>
            </a:p>
          </p:txBody>
        </p:sp>
        <p:sp>
          <p:nvSpPr>
            <p:cNvPr id="561" name="Freeform: Shape 560">
              <a:extLst>
                <a:ext uri="{FF2B5EF4-FFF2-40B4-BE49-F238E27FC236}">
                  <a16:creationId xmlns:a16="http://schemas.microsoft.com/office/drawing/2014/main" id="{F1D89A24-E239-4F1C-A074-96BC622CF415}"/>
                </a:ext>
              </a:extLst>
            </p:cNvPr>
            <p:cNvSpPr/>
            <p:nvPr/>
          </p:nvSpPr>
          <p:spPr>
            <a:xfrm rot="10800000">
              <a:off x="5077253" y="3718595"/>
              <a:ext cx="67023" cy="67023"/>
            </a:xfrm>
            <a:custGeom>
              <a:avLst/>
              <a:gdLst>
                <a:gd name="connsiteX0" fmla="*/ 0 w 67022"/>
                <a:gd name="connsiteY0" fmla="*/ 0 h 67022"/>
                <a:gd name="connsiteX1" fmla="*/ 69034 w 67022"/>
                <a:gd name="connsiteY1" fmla="*/ 0 h 67022"/>
                <a:gd name="connsiteX2" fmla="*/ 69034 w 67022"/>
                <a:gd name="connsiteY2" fmla="*/ 69034 h 67022"/>
                <a:gd name="connsiteX3" fmla="*/ 0 w 67022"/>
                <a:gd name="connsiteY3" fmla="*/ 69034 h 67022"/>
              </a:gdLst>
              <a:ahLst/>
              <a:cxnLst>
                <a:cxn ang="0">
                  <a:pos x="connsiteX0" y="connsiteY0"/>
                </a:cxn>
                <a:cxn ang="0">
                  <a:pos x="connsiteX1" y="connsiteY1"/>
                </a:cxn>
                <a:cxn ang="0">
                  <a:pos x="connsiteX2" y="connsiteY2"/>
                </a:cxn>
                <a:cxn ang="0">
                  <a:pos x="connsiteX3" y="connsiteY3"/>
                </a:cxn>
              </a:cxnLst>
              <a:rect l="l" t="t" r="r" b="b"/>
              <a:pathLst>
                <a:path w="67022" h="67022">
                  <a:moveTo>
                    <a:pt x="0" y="0"/>
                  </a:moveTo>
                  <a:lnTo>
                    <a:pt x="69034" y="0"/>
                  </a:lnTo>
                  <a:lnTo>
                    <a:pt x="69034" y="69034"/>
                  </a:lnTo>
                  <a:lnTo>
                    <a:pt x="0" y="69034"/>
                  </a:lnTo>
                  <a:close/>
                </a:path>
              </a:pathLst>
            </a:custGeom>
            <a:grpFill/>
            <a:ln w="16755" cap="flat">
              <a:noFill/>
              <a:prstDash val="solid"/>
              <a:miter/>
            </a:ln>
          </p:spPr>
          <p:txBody>
            <a:bodyPr rtlCol="0" anchor="ctr"/>
            <a:lstStyle/>
            <a:p>
              <a:endParaRPr lang="en-US" sz="2400"/>
            </a:p>
          </p:txBody>
        </p:sp>
        <p:sp>
          <p:nvSpPr>
            <p:cNvPr id="562" name="Freeform: Shape 561">
              <a:extLst>
                <a:ext uri="{FF2B5EF4-FFF2-40B4-BE49-F238E27FC236}">
                  <a16:creationId xmlns:a16="http://schemas.microsoft.com/office/drawing/2014/main" id="{82291C12-25A2-4FCB-AB3B-316B17173BEA}"/>
                </a:ext>
              </a:extLst>
            </p:cNvPr>
            <p:cNvSpPr/>
            <p:nvPr/>
          </p:nvSpPr>
          <p:spPr>
            <a:xfrm rot="10800000">
              <a:off x="5438674" y="1614411"/>
              <a:ext cx="16756" cy="16756"/>
            </a:xfrm>
            <a:custGeom>
              <a:avLst/>
              <a:gdLst>
                <a:gd name="connsiteX0" fmla="*/ 0 w 0"/>
                <a:gd name="connsiteY0" fmla="*/ 0 h 0"/>
                <a:gd name="connsiteX1" fmla="*/ 12734 w 0"/>
                <a:gd name="connsiteY1" fmla="*/ 0 h 0"/>
                <a:gd name="connsiteX2" fmla="*/ 12734 w 0"/>
                <a:gd name="connsiteY2" fmla="*/ 12735 h 0"/>
                <a:gd name="connsiteX3" fmla="*/ 0 w 0"/>
                <a:gd name="connsiteY3" fmla="*/ 12735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734" y="0"/>
                  </a:lnTo>
                  <a:lnTo>
                    <a:pt x="12734" y="12735"/>
                  </a:lnTo>
                  <a:lnTo>
                    <a:pt x="0" y="12735"/>
                  </a:lnTo>
                  <a:close/>
                </a:path>
              </a:pathLst>
            </a:custGeom>
            <a:grpFill/>
            <a:ln w="16755" cap="flat">
              <a:noFill/>
              <a:prstDash val="solid"/>
              <a:miter/>
            </a:ln>
          </p:spPr>
          <p:txBody>
            <a:bodyPr rtlCol="0" anchor="ctr"/>
            <a:lstStyle/>
            <a:p>
              <a:endParaRPr lang="en-US" sz="2400"/>
            </a:p>
          </p:txBody>
        </p:sp>
        <p:sp>
          <p:nvSpPr>
            <p:cNvPr id="563" name="Freeform: Shape 562">
              <a:extLst>
                <a:ext uri="{FF2B5EF4-FFF2-40B4-BE49-F238E27FC236}">
                  <a16:creationId xmlns:a16="http://schemas.microsoft.com/office/drawing/2014/main" id="{0568E463-7479-4C06-B1B9-4830BDBA0D20}"/>
                </a:ext>
              </a:extLst>
            </p:cNvPr>
            <p:cNvSpPr/>
            <p:nvPr/>
          </p:nvSpPr>
          <p:spPr>
            <a:xfrm rot="10800000">
              <a:off x="5465819" y="1746614"/>
              <a:ext cx="50267" cy="50267"/>
            </a:xfrm>
            <a:custGeom>
              <a:avLst/>
              <a:gdLst>
                <a:gd name="connsiteX0" fmla="*/ 0 w 50267"/>
                <a:gd name="connsiteY0" fmla="*/ 0 h 50267"/>
                <a:gd name="connsiteX1" fmla="*/ 52445 w 50267"/>
                <a:gd name="connsiteY1" fmla="*/ 0 h 50267"/>
                <a:gd name="connsiteX2" fmla="*/ 52445 w 50267"/>
                <a:gd name="connsiteY2" fmla="*/ 52445 h 50267"/>
                <a:gd name="connsiteX3" fmla="*/ 0 w 50267"/>
                <a:gd name="connsiteY3" fmla="*/ 52445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445" y="0"/>
                  </a:lnTo>
                  <a:lnTo>
                    <a:pt x="52445" y="52445"/>
                  </a:lnTo>
                  <a:lnTo>
                    <a:pt x="0" y="52445"/>
                  </a:lnTo>
                  <a:close/>
                </a:path>
              </a:pathLst>
            </a:custGeom>
            <a:grpFill/>
            <a:ln w="16755" cap="flat">
              <a:noFill/>
              <a:prstDash val="solid"/>
              <a:miter/>
            </a:ln>
          </p:spPr>
          <p:txBody>
            <a:bodyPr rtlCol="0" anchor="ctr"/>
            <a:lstStyle/>
            <a:p>
              <a:endParaRPr lang="en-US" sz="2400"/>
            </a:p>
          </p:txBody>
        </p:sp>
        <p:sp>
          <p:nvSpPr>
            <p:cNvPr id="564" name="Freeform: Shape 563">
              <a:extLst>
                <a:ext uri="{FF2B5EF4-FFF2-40B4-BE49-F238E27FC236}">
                  <a16:creationId xmlns:a16="http://schemas.microsoft.com/office/drawing/2014/main" id="{DD8F3AB9-82DE-4FBD-B3FF-FCA79EA511E8}"/>
                </a:ext>
              </a:extLst>
            </p:cNvPr>
            <p:cNvSpPr/>
            <p:nvPr/>
          </p:nvSpPr>
          <p:spPr>
            <a:xfrm rot="10800000">
              <a:off x="5498828" y="1894734"/>
              <a:ext cx="50267" cy="50267"/>
            </a:xfrm>
            <a:custGeom>
              <a:avLst/>
              <a:gdLst>
                <a:gd name="connsiteX0" fmla="*/ 0 w 50267"/>
                <a:gd name="connsiteY0" fmla="*/ 0 h 50267"/>
                <a:gd name="connsiteX1" fmla="*/ 52445 w 50267"/>
                <a:gd name="connsiteY1" fmla="*/ 0 h 50267"/>
                <a:gd name="connsiteX2" fmla="*/ 52445 w 50267"/>
                <a:gd name="connsiteY2" fmla="*/ 52445 h 50267"/>
                <a:gd name="connsiteX3" fmla="*/ 0 w 50267"/>
                <a:gd name="connsiteY3" fmla="*/ 52445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445" y="0"/>
                  </a:lnTo>
                  <a:lnTo>
                    <a:pt x="52445" y="52445"/>
                  </a:lnTo>
                  <a:lnTo>
                    <a:pt x="0" y="52445"/>
                  </a:lnTo>
                  <a:close/>
                </a:path>
              </a:pathLst>
            </a:custGeom>
            <a:grpFill/>
            <a:ln w="16755" cap="flat">
              <a:noFill/>
              <a:prstDash val="solid"/>
              <a:miter/>
            </a:ln>
          </p:spPr>
          <p:txBody>
            <a:bodyPr rtlCol="0" anchor="ctr"/>
            <a:lstStyle/>
            <a:p>
              <a:endParaRPr lang="en-US" sz="2400"/>
            </a:p>
          </p:txBody>
        </p:sp>
        <p:sp>
          <p:nvSpPr>
            <p:cNvPr id="565" name="Freeform: Shape 564">
              <a:extLst>
                <a:ext uri="{FF2B5EF4-FFF2-40B4-BE49-F238E27FC236}">
                  <a16:creationId xmlns:a16="http://schemas.microsoft.com/office/drawing/2014/main" id="{1D357F88-4816-4BA3-B3AE-8D2C9A0D89F6}"/>
                </a:ext>
              </a:extLst>
            </p:cNvPr>
            <p:cNvSpPr/>
            <p:nvPr/>
          </p:nvSpPr>
          <p:spPr>
            <a:xfrm rot="10800000">
              <a:off x="5537198" y="2057935"/>
              <a:ext cx="16756" cy="16756"/>
            </a:xfrm>
            <a:custGeom>
              <a:avLst/>
              <a:gdLst>
                <a:gd name="connsiteX0" fmla="*/ 0 w 0"/>
                <a:gd name="connsiteY0" fmla="*/ 0 h 0"/>
                <a:gd name="connsiteX1" fmla="*/ 12734 w 0"/>
                <a:gd name="connsiteY1" fmla="*/ 0 h 0"/>
                <a:gd name="connsiteX2" fmla="*/ 12734 w 0"/>
                <a:gd name="connsiteY2" fmla="*/ 12734 h 0"/>
                <a:gd name="connsiteX3" fmla="*/ 0 w 0"/>
                <a:gd name="connsiteY3" fmla="*/ 12734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734" y="0"/>
                  </a:lnTo>
                  <a:lnTo>
                    <a:pt x="12734" y="12734"/>
                  </a:lnTo>
                  <a:lnTo>
                    <a:pt x="0" y="12734"/>
                  </a:lnTo>
                  <a:close/>
                </a:path>
              </a:pathLst>
            </a:custGeom>
            <a:grpFill/>
            <a:ln w="16755" cap="flat">
              <a:noFill/>
              <a:prstDash val="solid"/>
              <a:miter/>
            </a:ln>
          </p:spPr>
          <p:txBody>
            <a:bodyPr rtlCol="0" anchor="ctr"/>
            <a:lstStyle/>
            <a:p>
              <a:endParaRPr lang="en-US" sz="2400"/>
            </a:p>
          </p:txBody>
        </p:sp>
        <p:sp>
          <p:nvSpPr>
            <p:cNvPr id="566" name="Freeform: Shape 565">
              <a:extLst>
                <a:ext uri="{FF2B5EF4-FFF2-40B4-BE49-F238E27FC236}">
                  <a16:creationId xmlns:a16="http://schemas.microsoft.com/office/drawing/2014/main" id="{52BF10E0-022C-48AC-AD59-979BBC2353E4}"/>
                </a:ext>
              </a:extLst>
            </p:cNvPr>
            <p:cNvSpPr/>
            <p:nvPr/>
          </p:nvSpPr>
          <p:spPr>
            <a:xfrm rot="10800000">
              <a:off x="5553618" y="2208569"/>
              <a:ext cx="16756" cy="16756"/>
            </a:xfrm>
            <a:custGeom>
              <a:avLst/>
              <a:gdLst>
                <a:gd name="connsiteX0" fmla="*/ 0 w 0"/>
                <a:gd name="connsiteY0" fmla="*/ 0 h 0"/>
                <a:gd name="connsiteX1" fmla="*/ 12734 w 0"/>
                <a:gd name="connsiteY1" fmla="*/ 0 h 0"/>
                <a:gd name="connsiteX2" fmla="*/ 12734 w 0"/>
                <a:gd name="connsiteY2" fmla="*/ 12734 h 0"/>
                <a:gd name="connsiteX3" fmla="*/ 0 w 0"/>
                <a:gd name="connsiteY3" fmla="*/ 12734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734" y="0"/>
                  </a:lnTo>
                  <a:lnTo>
                    <a:pt x="12734" y="12734"/>
                  </a:lnTo>
                  <a:lnTo>
                    <a:pt x="0" y="12734"/>
                  </a:lnTo>
                  <a:close/>
                </a:path>
              </a:pathLst>
            </a:custGeom>
            <a:grpFill/>
            <a:ln w="16755" cap="flat">
              <a:noFill/>
              <a:prstDash val="solid"/>
              <a:miter/>
            </a:ln>
          </p:spPr>
          <p:txBody>
            <a:bodyPr rtlCol="0" anchor="ctr"/>
            <a:lstStyle/>
            <a:p>
              <a:endParaRPr lang="en-US" sz="2400"/>
            </a:p>
          </p:txBody>
        </p:sp>
        <p:sp>
          <p:nvSpPr>
            <p:cNvPr id="567" name="Freeform: Shape 566">
              <a:extLst>
                <a:ext uri="{FF2B5EF4-FFF2-40B4-BE49-F238E27FC236}">
                  <a16:creationId xmlns:a16="http://schemas.microsoft.com/office/drawing/2014/main" id="{524D8C5F-1E19-459C-BEFB-42E666C1B1F5}"/>
                </a:ext>
              </a:extLst>
            </p:cNvPr>
            <p:cNvSpPr/>
            <p:nvPr/>
          </p:nvSpPr>
          <p:spPr>
            <a:xfrm rot="10800000">
              <a:off x="5561996" y="2359873"/>
              <a:ext cx="16756" cy="16756"/>
            </a:xfrm>
            <a:custGeom>
              <a:avLst/>
              <a:gdLst>
                <a:gd name="connsiteX0" fmla="*/ 0 w 0"/>
                <a:gd name="connsiteY0" fmla="*/ 0 h 0"/>
                <a:gd name="connsiteX1" fmla="*/ 12734 w 0"/>
                <a:gd name="connsiteY1" fmla="*/ 0 h 0"/>
                <a:gd name="connsiteX2" fmla="*/ 12734 w 0"/>
                <a:gd name="connsiteY2" fmla="*/ 12734 h 0"/>
                <a:gd name="connsiteX3" fmla="*/ 0 w 0"/>
                <a:gd name="connsiteY3" fmla="*/ 12734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734" y="0"/>
                  </a:lnTo>
                  <a:lnTo>
                    <a:pt x="12734" y="12734"/>
                  </a:lnTo>
                  <a:lnTo>
                    <a:pt x="0" y="12734"/>
                  </a:lnTo>
                  <a:close/>
                </a:path>
              </a:pathLst>
            </a:custGeom>
            <a:grpFill/>
            <a:ln w="16755" cap="flat">
              <a:noFill/>
              <a:prstDash val="solid"/>
              <a:miter/>
            </a:ln>
          </p:spPr>
          <p:txBody>
            <a:bodyPr rtlCol="0" anchor="ctr"/>
            <a:lstStyle/>
            <a:p>
              <a:endParaRPr lang="en-US" sz="2400"/>
            </a:p>
          </p:txBody>
        </p:sp>
        <p:sp>
          <p:nvSpPr>
            <p:cNvPr id="568" name="Freeform: Shape 567">
              <a:extLst>
                <a:ext uri="{FF2B5EF4-FFF2-40B4-BE49-F238E27FC236}">
                  <a16:creationId xmlns:a16="http://schemas.microsoft.com/office/drawing/2014/main" id="{39E8B890-4289-4AD4-828E-79602C75E4E7}"/>
                </a:ext>
              </a:extLst>
            </p:cNvPr>
            <p:cNvSpPr/>
            <p:nvPr/>
          </p:nvSpPr>
          <p:spPr>
            <a:xfrm rot="10800000">
              <a:off x="5561996" y="2511512"/>
              <a:ext cx="16756" cy="16756"/>
            </a:xfrm>
            <a:custGeom>
              <a:avLst/>
              <a:gdLst>
                <a:gd name="connsiteX0" fmla="*/ 0 w 0"/>
                <a:gd name="connsiteY0" fmla="*/ 0 h 0"/>
                <a:gd name="connsiteX1" fmla="*/ 12734 w 0"/>
                <a:gd name="connsiteY1" fmla="*/ 0 h 0"/>
                <a:gd name="connsiteX2" fmla="*/ 12734 w 0"/>
                <a:gd name="connsiteY2" fmla="*/ 12734 h 0"/>
                <a:gd name="connsiteX3" fmla="*/ 0 w 0"/>
                <a:gd name="connsiteY3" fmla="*/ 12734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734" y="0"/>
                  </a:lnTo>
                  <a:lnTo>
                    <a:pt x="12734" y="12734"/>
                  </a:lnTo>
                  <a:lnTo>
                    <a:pt x="0" y="12734"/>
                  </a:lnTo>
                  <a:close/>
                </a:path>
              </a:pathLst>
            </a:custGeom>
            <a:grpFill/>
            <a:ln w="16755" cap="flat">
              <a:noFill/>
              <a:prstDash val="solid"/>
              <a:miter/>
            </a:ln>
          </p:spPr>
          <p:txBody>
            <a:bodyPr rtlCol="0" anchor="ctr"/>
            <a:lstStyle/>
            <a:p>
              <a:endParaRPr lang="en-US" sz="2400"/>
            </a:p>
          </p:txBody>
        </p:sp>
        <p:sp>
          <p:nvSpPr>
            <p:cNvPr id="569" name="Freeform: Shape 568">
              <a:extLst>
                <a:ext uri="{FF2B5EF4-FFF2-40B4-BE49-F238E27FC236}">
                  <a16:creationId xmlns:a16="http://schemas.microsoft.com/office/drawing/2014/main" id="{4B40A0BB-48AE-446C-AA5F-9804609D260C}"/>
                </a:ext>
              </a:extLst>
            </p:cNvPr>
            <p:cNvSpPr/>
            <p:nvPr/>
          </p:nvSpPr>
          <p:spPr>
            <a:xfrm rot="10800000">
              <a:off x="5553618" y="2662816"/>
              <a:ext cx="16756" cy="16756"/>
            </a:xfrm>
            <a:custGeom>
              <a:avLst/>
              <a:gdLst>
                <a:gd name="connsiteX0" fmla="*/ 0 w 0"/>
                <a:gd name="connsiteY0" fmla="*/ 0 h 0"/>
                <a:gd name="connsiteX1" fmla="*/ 12734 w 0"/>
                <a:gd name="connsiteY1" fmla="*/ 0 h 0"/>
                <a:gd name="connsiteX2" fmla="*/ 12734 w 0"/>
                <a:gd name="connsiteY2" fmla="*/ 12734 h 0"/>
                <a:gd name="connsiteX3" fmla="*/ 0 w 0"/>
                <a:gd name="connsiteY3" fmla="*/ 12734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734" y="0"/>
                  </a:lnTo>
                  <a:lnTo>
                    <a:pt x="12734" y="12734"/>
                  </a:lnTo>
                  <a:lnTo>
                    <a:pt x="0" y="12734"/>
                  </a:lnTo>
                  <a:close/>
                </a:path>
              </a:pathLst>
            </a:custGeom>
            <a:grpFill/>
            <a:ln w="16755" cap="flat">
              <a:noFill/>
              <a:prstDash val="solid"/>
              <a:miter/>
            </a:ln>
          </p:spPr>
          <p:txBody>
            <a:bodyPr rtlCol="0" anchor="ctr"/>
            <a:lstStyle/>
            <a:p>
              <a:endParaRPr lang="en-US" sz="2400"/>
            </a:p>
          </p:txBody>
        </p:sp>
        <p:sp>
          <p:nvSpPr>
            <p:cNvPr id="570" name="Freeform: Shape 569">
              <a:extLst>
                <a:ext uri="{FF2B5EF4-FFF2-40B4-BE49-F238E27FC236}">
                  <a16:creationId xmlns:a16="http://schemas.microsoft.com/office/drawing/2014/main" id="{D738EE34-D827-4DBA-B618-0A0DB7F09A16}"/>
                </a:ext>
              </a:extLst>
            </p:cNvPr>
            <p:cNvSpPr/>
            <p:nvPr/>
          </p:nvSpPr>
          <p:spPr>
            <a:xfrm rot="10800000">
              <a:off x="5537198" y="2813450"/>
              <a:ext cx="16756" cy="16756"/>
            </a:xfrm>
            <a:custGeom>
              <a:avLst/>
              <a:gdLst>
                <a:gd name="connsiteX0" fmla="*/ 0 w 0"/>
                <a:gd name="connsiteY0" fmla="*/ 0 h 0"/>
                <a:gd name="connsiteX1" fmla="*/ 12734 w 0"/>
                <a:gd name="connsiteY1" fmla="*/ 0 h 0"/>
                <a:gd name="connsiteX2" fmla="*/ 12734 w 0"/>
                <a:gd name="connsiteY2" fmla="*/ 12734 h 0"/>
                <a:gd name="connsiteX3" fmla="*/ 0 w 0"/>
                <a:gd name="connsiteY3" fmla="*/ 12734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734" y="0"/>
                  </a:lnTo>
                  <a:lnTo>
                    <a:pt x="12734" y="12734"/>
                  </a:lnTo>
                  <a:lnTo>
                    <a:pt x="0" y="12734"/>
                  </a:lnTo>
                  <a:close/>
                </a:path>
              </a:pathLst>
            </a:custGeom>
            <a:grpFill/>
            <a:ln w="16755" cap="flat">
              <a:noFill/>
              <a:prstDash val="solid"/>
              <a:miter/>
            </a:ln>
          </p:spPr>
          <p:txBody>
            <a:bodyPr rtlCol="0" anchor="ctr"/>
            <a:lstStyle/>
            <a:p>
              <a:endParaRPr lang="en-US" sz="2400"/>
            </a:p>
          </p:txBody>
        </p:sp>
        <p:sp>
          <p:nvSpPr>
            <p:cNvPr id="571" name="Freeform: Shape 570">
              <a:extLst>
                <a:ext uri="{FF2B5EF4-FFF2-40B4-BE49-F238E27FC236}">
                  <a16:creationId xmlns:a16="http://schemas.microsoft.com/office/drawing/2014/main" id="{4BCDACF1-F4AE-4625-AB7C-534E7771DCDF}"/>
                </a:ext>
              </a:extLst>
            </p:cNvPr>
            <p:cNvSpPr/>
            <p:nvPr/>
          </p:nvSpPr>
          <p:spPr>
            <a:xfrm rot="10800000">
              <a:off x="5512399" y="2963079"/>
              <a:ext cx="16756" cy="16756"/>
            </a:xfrm>
            <a:custGeom>
              <a:avLst/>
              <a:gdLst>
                <a:gd name="connsiteX0" fmla="*/ 0 w 0"/>
                <a:gd name="connsiteY0" fmla="*/ 0 h 0"/>
                <a:gd name="connsiteX1" fmla="*/ 12734 w 0"/>
                <a:gd name="connsiteY1" fmla="*/ 0 h 0"/>
                <a:gd name="connsiteX2" fmla="*/ 12734 w 0"/>
                <a:gd name="connsiteY2" fmla="*/ 12734 h 0"/>
                <a:gd name="connsiteX3" fmla="*/ 0 w 0"/>
                <a:gd name="connsiteY3" fmla="*/ 12734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734" y="0"/>
                  </a:lnTo>
                  <a:lnTo>
                    <a:pt x="12734" y="12734"/>
                  </a:lnTo>
                  <a:lnTo>
                    <a:pt x="0" y="12734"/>
                  </a:lnTo>
                  <a:close/>
                </a:path>
              </a:pathLst>
            </a:custGeom>
            <a:grpFill/>
            <a:ln w="16755" cap="flat">
              <a:noFill/>
              <a:prstDash val="solid"/>
              <a:miter/>
            </a:ln>
          </p:spPr>
          <p:txBody>
            <a:bodyPr rtlCol="0" anchor="ctr"/>
            <a:lstStyle/>
            <a:p>
              <a:endParaRPr lang="en-US" sz="2400"/>
            </a:p>
          </p:txBody>
        </p:sp>
        <p:sp>
          <p:nvSpPr>
            <p:cNvPr id="572" name="Freeform: Shape 571">
              <a:extLst>
                <a:ext uri="{FF2B5EF4-FFF2-40B4-BE49-F238E27FC236}">
                  <a16:creationId xmlns:a16="http://schemas.microsoft.com/office/drawing/2014/main" id="{67EC8501-E928-4D43-8B1D-2D5E5ED72357}"/>
                </a:ext>
              </a:extLst>
            </p:cNvPr>
            <p:cNvSpPr/>
            <p:nvPr/>
          </p:nvSpPr>
          <p:spPr>
            <a:xfrm rot="10800000">
              <a:off x="5479558" y="3111032"/>
              <a:ext cx="16756" cy="16756"/>
            </a:xfrm>
            <a:custGeom>
              <a:avLst/>
              <a:gdLst>
                <a:gd name="connsiteX0" fmla="*/ 0 w 0"/>
                <a:gd name="connsiteY0" fmla="*/ 0 h 0"/>
                <a:gd name="connsiteX1" fmla="*/ 12734 w 0"/>
                <a:gd name="connsiteY1" fmla="*/ 0 h 0"/>
                <a:gd name="connsiteX2" fmla="*/ 12734 w 0"/>
                <a:gd name="connsiteY2" fmla="*/ 12734 h 0"/>
                <a:gd name="connsiteX3" fmla="*/ 0 w 0"/>
                <a:gd name="connsiteY3" fmla="*/ 12734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734" y="0"/>
                  </a:lnTo>
                  <a:lnTo>
                    <a:pt x="12734" y="12734"/>
                  </a:lnTo>
                  <a:lnTo>
                    <a:pt x="0" y="12734"/>
                  </a:lnTo>
                  <a:close/>
                </a:path>
              </a:pathLst>
            </a:custGeom>
            <a:grpFill/>
            <a:ln w="16755" cap="flat">
              <a:noFill/>
              <a:prstDash val="solid"/>
              <a:miter/>
            </a:ln>
          </p:spPr>
          <p:txBody>
            <a:bodyPr rtlCol="0" anchor="ctr"/>
            <a:lstStyle/>
            <a:p>
              <a:endParaRPr lang="en-US" sz="2400"/>
            </a:p>
          </p:txBody>
        </p:sp>
        <p:sp>
          <p:nvSpPr>
            <p:cNvPr id="573" name="Freeform: Shape 572">
              <a:extLst>
                <a:ext uri="{FF2B5EF4-FFF2-40B4-BE49-F238E27FC236}">
                  <a16:creationId xmlns:a16="http://schemas.microsoft.com/office/drawing/2014/main" id="{25C0FC03-93C1-4BEA-9770-78D0F0951168}"/>
                </a:ext>
              </a:extLst>
            </p:cNvPr>
            <p:cNvSpPr/>
            <p:nvPr/>
          </p:nvSpPr>
          <p:spPr>
            <a:xfrm rot="10800000">
              <a:off x="5438842" y="3257310"/>
              <a:ext cx="33511" cy="33511"/>
            </a:xfrm>
            <a:custGeom>
              <a:avLst/>
              <a:gdLst>
                <a:gd name="connsiteX0" fmla="*/ 0 w 33511"/>
                <a:gd name="connsiteY0" fmla="*/ 0 h 33511"/>
                <a:gd name="connsiteX1" fmla="*/ 46916 w 33511"/>
                <a:gd name="connsiteY1" fmla="*/ 0 h 33511"/>
                <a:gd name="connsiteX2" fmla="*/ 46916 w 33511"/>
                <a:gd name="connsiteY2" fmla="*/ 46916 h 33511"/>
                <a:gd name="connsiteX3" fmla="*/ 0 w 33511"/>
                <a:gd name="connsiteY3" fmla="*/ 46916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6916" y="0"/>
                  </a:lnTo>
                  <a:lnTo>
                    <a:pt x="46916" y="46916"/>
                  </a:lnTo>
                  <a:lnTo>
                    <a:pt x="0" y="46916"/>
                  </a:lnTo>
                  <a:close/>
                </a:path>
              </a:pathLst>
            </a:custGeom>
            <a:grpFill/>
            <a:ln w="16755" cap="flat">
              <a:noFill/>
              <a:prstDash val="solid"/>
              <a:miter/>
            </a:ln>
          </p:spPr>
          <p:txBody>
            <a:bodyPr rtlCol="0" anchor="ctr"/>
            <a:lstStyle/>
            <a:p>
              <a:endParaRPr lang="en-US" sz="2400"/>
            </a:p>
          </p:txBody>
        </p:sp>
        <p:sp>
          <p:nvSpPr>
            <p:cNvPr id="574" name="Freeform: Shape 573">
              <a:extLst>
                <a:ext uri="{FF2B5EF4-FFF2-40B4-BE49-F238E27FC236}">
                  <a16:creationId xmlns:a16="http://schemas.microsoft.com/office/drawing/2014/main" id="{B830456E-679A-4D9A-AD06-69FA23F5515F}"/>
                </a:ext>
              </a:extLst>
            </p:cNvPr>
            <p:cNvSpPr/>
            <p:nvPr/>
          </p:nvSpPr>
          <p:spPr>
            <a:xfrm rot="10800000">
              <a:off x="5398293" y="3409117"/>
              <a:ext cx="16756" cy="16756"/>
            </a:xfrm>
            <a:custGeom>
              <a:avLst/>
              <a:gdLst>
                <a:gd name="connsiteX0" fmla="*/ 0 w 16755"/>
                <a:gd name="connsiteY0" fmla="*/ 0 h 16755"/>
                <a:gd name="connsiteX1" fmla="*/ 29825 w 16755"/>
                <a:gd name="connsiteY1" fmla="*/ 0 h 16755"/>
                <a:gd name="connsiteX2" fmla="*/ 29825 w 16755"/>
                <a:gd name="connsiteY2" fmla="*/ 29825 h 16755"/>
                <a:gd name="connsiteX3" fmla="*/ 0 w 16755"/>
                <a:gd name="connsiteY3" fmla="*/ 2982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9825" y="0"/>
                  </a:lnTo>
                  <a:lnTo>
                    <a:pt x="29825" y="29825"/>
                  </a:lnTo>
                  <a:lnTo>
                    <a:pt x="0" y="29825"/>
                  </a:lnTo>
                  <a:close/>
                </a:path>
              </a:pathLst>
            </a:custGeom>
            <a:grpFill/>
            <a:ln w="16755" cap="flat">
              <a:noFill/>
              <a:prstDash val="solid"/>
              <a:miter/>
            </a:ln>
          </p:spPr>
          <p:txBody>
            <a:bodyPr rtlCol="0" anchor="ctr"/>
            <a:lstStyle/>
            <a:p>
              <a:endParaRPr lang="en-US" sz="2400"/>
            </a:p>
          </p:txBody>
        </p:sp>
        <p:sp>
          <p:nvSpPr>
            <p:cNvPr id="575" name="Freeform: Shape 574">
              <a:extLst>
                <a:ext uri="{FF2B5EF4-FFF2-40B4-BE49-F238E27FC236}">
                  <a16:creationId xmlns:a16="http://schemas.microsoft.com/office/drawing/2014/main" id="{8B50EF63-3CE0-4784-84AC-7CD4E0BEE95A}"/>
                </a:ext>
              </a:extLst>
            </p:cNvPr>
            <p:cNvSpPr/>
            <p:nvPr/>
          </p:nvSpPr>
          <p:spPr>
            <a:xfrm rot="10800000">
              <a:off x="5341826" y="3549697"/>
              <a:ext cx="16756" cy="16756"/>
            </a:xfrm>
            <a:custGeom>
              <a:avLst/>
              <a:gdLst>
                <a:gd name="connsiteX0" fmla="*/ 0 w 16755"/>
                <a:gd name="connsiteY0" fmla="*/ 0 h 16755"/>
                <a:gd name="connsiteX1" fmla="*/ 29825 w 16755"/>
                <a:gd name="connsiteY1" fmla="*/ 0 h 16755"/>
                <a:gd name="connsiteX2" fmla="*/ 29825 w 16755"/>
                <a:gd name="connsiteY2" fmla="*/ 29825 h 16755"/>
                <a:gd name="connsiteX3" fmla="*/ 0 w 16755"/>
                <a:gd name="connsiteY3" fmla="*/ 2982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9825" y="0"/>
                  </a:lnTo>
                  <a:lnTo>
                    <a:pt x="29825" y="29825"/>
                  </a:lnTo>
                  <a:lnTo>
                    <a:pt x="0" y="29825"/>
                  </a:lnTo>
                  <a:close/>
                </a:path>
              </a:pathLst>
            </a:custGeom>
            <a:grpFill/>
            <a:ln w="16755" cap="flat">
              <a:noFill/>
              <a:prstDash val="solid"/>
              <a:miter/>
            </a:ln>
          </p:spPr>
          <p:txBody>
            <a:bodyPr rtlCol="0" anchor="ctr"/>
            <a:lstStyle/>
            <a:p>
              <a:endParaRPr lang="en-US" sz="2400"/>
            </a:p>
          </p:txBody>
        </p:sp>
        <p:sp>
          <p:nvSpPr>
            <p:cNvPr id="576" name="Freeform: Shape 575">
              <a:extLst>
                <a:ext uri="{FF2B5EF4-FFF2-40B4-BE49-F238E27FC236}">
                  <a16:creationId xmlns:a16="http://schemas.microsoft.com/office/drawing/2014/main" id="{846F0CB9-01DE-49D5-A777-BDF2F51B9CED}"/>
                </a:ext>
              </a:extLst>
            </p:cNvPr>
            <p:cNvSpPr/>
            <p:nvPr/>
          </p:nvSpPr>
          <p:spPr>
            <a:xfrm rot="10800000">
              <a:off x="5265421" y="3674696"/>
              <a:ext cx="33511" cy="33511"/>
            </a:xfrm>
            <a:custGeom>
              <a:avLst/>
              <a:gdLst>
                <a:gd name="connsiteX0" fmla="*/ 0 w 33511"/>
                <a:gd name="connsiteY0" fmla="*/ 0 h 33511"/>
                <a:gd name="connsiteX1" fmla="*/ 38873 w 33511"/>
                <a:gd name="connsiteY1" fmla="*/ 0 h 33511"/>
                <a:gd name="connsiteX2" fmla="*/ 38873 w 33511"/>
                <a:gd name="connsiteY2" fmla="*/ 38873 h 33511"/>
                <a:gd name="connsiteX3" fmla="*/ 0 w 33511"/>
                <a:gd name="connsiteY3" fmla="*/ 38873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38873" y="0"/>
                  </a:lnTo>
                  <a:lnTo>
                    <a:pt x="38873" y="38873"/>
                  </a:lnTo>
                  <a:lnTo>
                    <a:pt x="0" y="38873"/>
                  </a:lnTo>
                  <a:close/>
                </a:path>
              </a:pathLst>
            </a:custGeom>
            <a:grpFill/>
            <a:ln w="16755" cap="flat">
              <a:noFill/>
              <a:prstDash val="solid"/>
              <a:miter/>
            </a:ln>
          </p:spPr>
          <p:txBody>
            <a:bodyPr rtlCol="0" anchor="ctr"/>
            <a:lstStyle/>
            <a:p>
              <a:endParaRPr lang="en-US" sz="2400"/>
            </a:p>
          </p:txBody>
        </p:sp>
        <p:sp>
          <p:nvSpPr>
            <p:cNvPr id="577" name="Freeform: Shape 576">
              <a:extLst>
                <a:ext uri="{FF2B5EF4-FFF2-40B4-BE49-F238E27FC236}">
                  <a16:creationId xmlns:a16="http://schemas.microsoft.com/office/drawing/2014/main" id="{6EF2F8F6-4949-4306-9213-4B89C345A168}"/>
                </a:ext>
              </a:extLst>
            </p:cNvPr>
            <p:cNvSpPr/>
            <p:nvPr/>
          </p:nvSpPr>
          <p:spPr>
            <a:xfrm rot="10800000">
              <a:off x="5571045" y="1672386"/>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578" name="Freeform: Shape 577">
              <a:extLst>
                <a:ext uri="{FF2B5EF4-FFF2-40B4-BE49-F238E27FC236}">
                  <a16:creationId xmlns:a16="http://schemas.microsoft.com/office/drawing/2014/main" id="{4B9F3858-CFF7-43E6-A1B4-FE9E2F430032}"/>
                </a:ext>
              </a:extLst>
            </p:cNvPr>
            <p:cNvSpPr/>
            <p:nvPr/>
          </p:nvSpPr>
          <p:spPr>
            <a:xfrm rot="10800000">
              <a:off x="5630024" y="1843461"/>
              <a:ext cx="16756" cy="16756"/>
            </a:xfrm>
            <a:custGeom>
              <a:avLst/>
              <a:gdLst>
                <a:gd name="connsiteX0" fmla="*/ 0 w 16755"/>
                <a:gd name="connsiteY0" fmla="*/ 0 h 16755"/>
                <a:gd name="connsiteX1" fmla="*/ 32171 w 16755"/>
                <a:gd name="connsiteY1" fmla="*/ 0 h 16755"/>
                <a:gd name="connsiteX2" fmla="*/ 32171 w 16755"/>
                <a:gd name="connsiteY2" fmla="*/ 32171 h 16755"/>
                <a:gd name="connsiteX3" fmla="*/ 0 w 16755"/>
                <a:gd name="connsiteY3" fmla="*/ 32171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32171" y="0"/>
                  </a:lnTo>
                  <a:lnTo>
                    <a:pt x="32171" y="32171"/>
                  </a:lnTo>
                  <a:lnTo>
                    <a:pt x="0" y="32171"/>
                  </a:lnTo>
                  <a:close/>
                </a:path>
              </a:pathLst>
            </a:custGeom>
            <a:grpFill/>
            <a:ln w="16755" cap="flat">
              <a:noFill/>
              <a:prstDash val="solid"/>
              <a:miter/>
            </a:ln>
          </p:spPr>
          <p:txBody>
            <a:bodyPr rtlCol="0" anchor="ctr"/>
            <a:lstStyle/>
            <a:p>
              <a:endParaRPr lang="en-US" sz="2400"/>
            </a:p>
          </p:txBody>
        </p:sp>
        <p:sp>
          <p:nvSpPr>
            <p:cNvPr id="579" name="Freeform: Shape 578">
              <a:extLst>
                <a:ext uri="{FF2B5EF4-FFF2-40B4-BE49-F238E27FC236}">
                  <a16:creationId xmlns:a16="http://schemas.microsoft.com/office/drawing/2014/main" id="{0D4BC5AC-5CF8-4DAF-B00A-68908933CEDA}"/>
                </a:ext>
              </a:extLst>
            </p:cNvPr>
            <p:cNvSpPr/>
            <p:nvPr/>
          </p:nvSpPr>
          <p:spPr>
            <a:xfrm rot="10800000">
              <a:off x="5634046" y="1968795"/>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580" name="Freeform: Shape 579">
              <a:extLst>
                <a:ext uri="{FF2B5EF4-FFF2-40B4-BE49-F238E27FC236}">
                  <a16:creationId xmlns:a16="http://schemas.microsoft.com/office/drawing/2014/main" id="{3EC29757-CB5F-4B9D-AC02-751428BE4660}"/>
                </a:ext>
              </a:extLst>
            </p:cNvPr>
            <p:cNvSpPr/>
            <p:nvPr/>
          </p:nvSpPr>
          <p:spPr>
            <a:xfrm rot="10800000">
              <a:off x="5653818" y="2119094"/>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581" name="Freeform: Shape 580">
              <a:extLst>
                <a:ext uri="{FF2B5EF4-FFF2-40B4-BE49-F238E27FC236}">
                  <a16:creationId xmlns:a16="http://schemas.microsoft.com/office/drawing/2014/main" id="{51E5361B-EE9B-432F-BA65-49C85E4C60F4}"/>
                </a:ext>
              </a:extLst>
            </p:cNvPr>
            <p:cNvSpPr/>
            <p:nvPr/>
          </p:nvSpPr>
          <p:spPr>
            <a:xfrm rot="10800000">
              <a:off x="5665715" y="2270230"/>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582" name="Freeform: Shape 581">
              <a:extLst>
                <a:ext uri="{FF2B5EF4-FFF2-40B4-BE49-F238E27FC236}">
                  <a16:creationId xmlns:a16="http://schemas.microsoft.com/office/drawing/2014/main" id="{37DD2AFF-0E9F-4112-B648-616F13C411FD}"/>
                </a:ext>
              </a:extLst>
            </p:cNvPr>
            <p:cNvSpPr/>
            <p:nvPr/>
          </p:nvSpPr>
          <p:spPr>
            <a:xfrm rot="10800000">
              <a:off x="5669736" y="2421870"/>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583" name="Freeform: Shape 582">
              <a:extLst>
                <a:ext uri="{FF2B5EF4-FFF2-40B4-BE49-F238E27FC236}">
                  <a16:creationId xmlns:a16="http://schemas.microsoft.com/office/drawing/2014/main" id="{885DCC14-7202-4A34-AF81-D90838755F94}"/>
                </a:ext>
              </a:extLst>
            </p:cNvPr>
            <p:cNvSpPr/>
            <p:nvPr/>
          </p:nvSpPr>
          <p:spPr>
            <a:xfrm rot="10800000">
              <a:off x="5665715" y="2573341"/>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584" name="Freeform: Shape 583">
              <a:extLst>
                <a:ext uri="{FF2B5EF4-FFF2-40B4-BE49-F238E27FC236}">
                  <a16:creationId xmlns:a16="http://schemas.microsoft.com/office/drawing/2014/main" id="{4F0A7346-665D-47B8-9CD6-C3F1C7C527E9}"/>
                </a:ext>
              </a:extLst>
            </p:cNvPr>
            <p:cNvSpPr/>
            <p:nvPr/>
          </p:nvSpPr>
          <p:spPr>
            <a:xfrm rot="10800000">
              <a:off x="5653818" y="2724478"/>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585" name="Freeform: Shape 584">
              <a:extLst>
                <a:ext uri="{FF2B5EF4-FFF2-40B4-BE49-F238E27FC236}">
                  <a16:creationId xmlns:a16="http://schemas.microsoft.com/office/drawing/2014/main" id="{4F4CB9F7-7DAB-4F8B-AC63-5EEA45C54F21}"/>
                </a:ext>
              </a:extLst>
            </p:cNvPr>
            <p:cNvSpPr/>
            <p:nvPr/>
          </p:nvSpPr>
          <p:spPr>
            <a:xfrm rot="10800000">
              <a:off x="5647786" y="2888349"/>
              <a:ext cx="16756" cy="16756"/>
            </a:xfrm>
            <a:custGeom>
              <a:avLst/>
              <a:gdLst>
                <a:gd name="connsiteX0" fmla="*/ 0 w 0"/>
                <a:gd name="connsiteY0" fmla="*/ 0 h 0"/>
                <a:gd name="connsiteX1" fmla="*/ 12232 w 0"/>
                <a:gd name="connsiteY1" fmla="*/ 0 h 0"/>
                <a:gd name="connsiteX2" fmla="*/ 12232 w 0"/>
                <a:gd name="connsiteY2" fmla="*/ 12232 h 0"/>
                <a:gd name="connsiteX3" fmla="*/ 0 w 0"/>
                <a:gd name="connsiteY3" fmla="*/ 12232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232" y="0"/>
                  </a:lnTo>
                  <a:lnTo>
                    <a:pt x="12232" y="12232"/>
                  </a:lnTo>
                  <a:lnTo>
                    <a:pt x="0" y="12232"/>
                  </a:lnTo>
                  <a:close/>
                </a:path>
              </a:pathLst>
            </a:custGeom>
            <a:grpFill/>
            <a:ln w="16755" cap="flat">
              <a:noFill/>
              <a:prstDash val="solid"/>
              <a:miter/>
            </a:ln>
          </p:spPr>
          <p:txBody>
            <a:bodyPr rtlCol="0" anchor="ctr"/>
            <a:lstStyle/>
            <a:p>
              <a:endParaRPr lang="en-US" sz="2400"/>
            </a:p>
          </p:txBody>
        </p:sp>
        <p:sp>
          <p:nvSpPr>
            <p:cNvPr id="586" name="Freeform: Shape 585">
              <a:extLst>
                <a:ext uri="{FF2B5EF4-FFF2-40B4-BE49-F238E27FC236}">
                  <a16:creationId xmlns:a16="http://schemas.microsoft.com/office/drawing/2014/main" id="{4E912A15-940E-4D91-9EBA-F1E9CE9153B3}"/>
                </a:ext>
              </a:extLst>
            </p:cNvPr>
            <p:cNvSpPr/>
            <p:nvPr/>
          </p:nvSpPr>
          <p:spPr>
            <a:xfrm rot="10800000">
              <a:off x="5620139" y="3037475"/>
              <a:ext cx="16756" cy="16756"/>
            </a:xfrm>
            <a:custGeom>
              <a:avLst/>
              <a:gdLst>
                <a:gd name="connsiteX0" fmla="*/ 0 w 0"/>
                <a:gd name="connsiteY0" fmla="*/ 0 h 0"/>
                <a:gd name="connsiteX1" fmla="*/ 12232 w 0"/>
                <a:gd name="connsiteY1" fmla="*/ 0 h 0"/>
                <a:gd name="connsiteX2" fmla="*/ 12232 w 0"/>
                <a:gd name="connsiteY2" fmla="*/ 12232 h 0"/>
                <a:gd name="connsiteX3" fmla="*/ 0 w 0"/>
                <a:gd name="connsiteY3" fmla="*/ 12232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232" y="0"/>
                  </a:lnTo>
                  <a:lnTo>
                    <a:pt x="12232" y="12232"/>
                  </a:lnTo>
                  <a:lnTo>
                    <a:pt x="0" y="12232"/>
                  </a:lnTo>
                  <a:close/>
                </a:path>
              </a:pathLst>
            </a:custGeom>
            <a:grpFill/>
            <a:ln w="16755" cap="flat">
              <a:noFill/>
              <a:prstDash val="solid"/>
              <a:miter/>
            </a:ln>
          </p:spPr>
          <p:txBody>
            <a:bodyPr rtlCol="0" anchor="ctr"/>
            <a:lstStyle/>
            <a:p>
              <a:endParaRPr lang="en-US" sz="2400"/>
            </a:p>
          </p:txBody>
        </p:sp>
        <p:sp>
          <p:nvSpPr>
            <p:cNvPr id="587" name="Freeform: Shape 586">
              <a:extLst>
                <a:ext uri="{FF2B5EF4-FFF2-40B4-BE49-F238E27FC236}">
                  <a16:creationId xmlns:a16="http://schemas.microsoft.com/office/drawing/2014/main" id="{44D1AFA6-770A-4A86-96E5-DF5D8B4274C7}"/>
                </a:ext>
              </a:extLst>
            </p:cNvPr>
            <p:cNvSpPr/>
            <p:nvPr/>
          </p:nvSpPr>
          <p:spPr>
            <a:xfrm rot="10800000">
              <a:off x="5584784" y="3184757"/>
              <a:ext cx="16756" cy="16756"/>
            </a:xfrm>
            <a:custGeom>
              <a:avLst/>
              <a:gdLst>
                <a:gd name="connsiteX0" fmla="*/ 0 w 0"/>
                <a:gd name="connsiteY0" fmla="*/ 0 h 0"/>
                <a:gd name="connsiteX1" fmla="*/ 12232 w 0"/>
                <a:gd name="connsiteY1" fmla="*/ 0 h 0"/>
                <a:gd name="connsiteX2" fmla="*/ 12232 w 0"/>
                <a:gd name="connsiteY2" fmla="*/ 12232 h 0"/>
                <a:gd name="connsiteX3" fmla="*/ 0 w 0"/>
                <a:gd name="connsiteY3" fmla="*/ 12232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232" y="0"/>
                  </a:lnTo>
                  <a:lnTo>
                    <a:pt x="12232" y="12232"/>
                  </a:lnTo>
                  <a:lnTo>
                    <a:pt x="0" y="12232"/>
                  </a:lnTo>
                  <a:close/>
                </a:path>
              </a:pathLst>
            </a:custGeom>
            <a:grpFill/>
            <a:ln w="16755" cap="flat">
              <a:noFill/>
              <a:prstDash val="solid"/>
              <a:miter/>
            </a:ln>
          </p:spPr>
          <p:txBody>
            <a:bodyPr rtlCol="0" anchor="ctr"/>
            <a:lstStyle/>
            <a:p>
              <a:endParaRPr lang="en-US" sz="2400"/>
            </a:p>
          </p:txBody>
        </p:sp>
        <p:sp>
          <p:nvSpPr>
            <p:cNvPr id="588" name="Freeform: Shape 587">
              <a:extLst>
                <a:ext uri="{FF2B5EF4-FFF2-40B4-BE49-F238E27FC236}">
                  <a16:creationId xmlns:a16="http://schemas.microsoft.com/office/drawing/2014/main" id="{467949E6-42CC-4BEF-8856-4D91830EDF60}"/>
                </a:ext>
              </a:extLst>
            </p:cNvPr>
            <p:cNvSpPr/>
            <p:nvPr/>
          </p:nvSpPr>
          <p:spPr>
            <a:xfrm rot="10800000">
              <a:off x="5541722" y="3330198"/>
              <a:ext cx="33511" cy="33511"/>
            </a:xfrm>
            <a:custGeom>
              <a:avLst/>
              <a:gdLst>
                <a:gd name="connsiteX0" fmla="*/ 0 w 33511"/>
                <a:gd name="connsiteY0" fmla="*/ 0 h 33511"/>
                <a:gd name="connsiteX1" fmla="*/ 45911 w 33511"/>
                <a:gd name="connsiteY1" fmla="*/ 0 h 33511"/>
                <a:gd name="connsiteX2" fmla="*/ 45911 w 33511"/>
                <a:gd name="connsiteY2" fmla="*/ 45911 h 33511"/>
                <a:gd name="connsiteX3" fmla="*/ 0 w 33511"/>
                <a:gd name="connsiteY3" fmla="*/ 45911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5911" y="0"/>
                  </a:lnTo>
                  <a:lnTo>
                    <a:pt x="45911" y="45911"/>
                  </a:lnTo>
                  <a:lnTo>
                    <a:pt x="0" y="45911"/>
                  </a:lnTo>
                  <a:close/>
                </a:path>
              </a:pathLst>
            </a:custGeom>
            <a:grpFill/>
            <a:ln w="16755" cap="flat">
              <a:noFill/>
              <a:prstDash val="solid"/>
              <a:miter/>
            </a:ln>
          </p:spPr>
          <p:txBody>
            <a:bodyPr rtlCol="0" anchor="ctr"/>
            <a:lstStyle/>
            <a:p>
              <a:endParaRPr lang="en-US" sz="2400"/>
            </a:p>
          </p:txBody>
        </p:sp>
        <p:sp>
          <p:nvSpPr>
            <p:cNvPr id="589" name="Freeform: Shape 588">
              <a:extLst>
                <a:ext uri="{FF2B5EF4-FFF2-40B4-BE49-F238E27FC236}">
                  <a16:creationId xmlns:a16="http://schemas.microsoft.com/office/drawing/2014/main" id="{C83FC82C-71F2-47D3-9535-DADFB173C400}"/>
                </a:ext>
              </a:extLst>
            </p:cNvPr>
            <p:cNvSpPr/>
            <p:nvPr/>
          </p:nvSpPr>
          <p:spPr>
            <a:xfrm rot="10800000">
              <a:off x="5499665" y="3481501"/>
              <a:ext cx="16756" cy="16756"/>
            </a:xfrm>
            <a:custGeom>
              <a:avLst/>
              <a:gdLst>
                <a:gd name="connsiteX0" fmla="*/ 0 w 16755"/>
                <a:gd name="connsiteY0" fmla="*/ 0 h 16755"/>
                <a:gd name="connsiteX1" fmla="*/ 29323 w 16755"/>
                <a:gd name="connsiteY1" fmla="*/ 0 h 16755"/>
                <a:gd name="connsiteX2" fmla="*/ 29323 w 16755"/>
                <a:gd name="connsiteY2" fmla="*/ 29322 h 16755"/>
                <a:gd name="connsiteX3" fmla="*/ 0 w 16755"/>
                <a:gd name="connsiteY3" fmla="*/ 29322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9323" y="0"/>
                  </a:lnTo>
                  <a:lnTo>
                    <a:pt x="29323" y="29322"/>
                  </a:lnTo>
                  <a:lnTo>
                    <a:pt x="0" y="29322"/>
                  </a:lnTo>
                  <a:close/>
                </a:path>
              </a:pathLst>
            </a:custGeom>
            <a:grpFill/>
            <a:ln w="16755" cap="flat">
              <a:noFill/>
              <a:prstDash val="solid"/>
              <a:miter/>
            </a:ln>
          </p:spPr>
          <p:txBody>
            <a:bodyPr rtlCol="0" anchor="ctr"/>
            <a:lstStyle/>
            <a:p>
              <a:endParaRPr lang="en-US" sz="2400"/>
            </a:p>
          </p:txBody>
        </p:sp>
        <p:sp>
          <p:nvSpPr>
            <p:cNvPr id="590" name="Freeform: Shape 589">
              <a:extLst>
                <a:ext uri="{FF2B5EF4-FFF2-40B4-BE49-F238E27FC236}">
                  <a16:creationId xmlns:a16="http://schemas.microsoft.com/office/drawing/2014/main" id="{F3B08584-E621-495E-80FA-A1E22663F592}"/>
                </a:ext>
              </a:extLst>
            </p:cNvPr>
            <p:cNvSpPr/>
            <p:nvPr/>
          </p:nvSpPr>
          <p:spPr>
            <a:xfrm rot="10800000">
              <a:off x="5441858" y="3621914"/>
              <a:ext cx="16756" cy="16756"/>
            </a:xfrm>
            <a:custGeom>
              <a:avLst/>
              <a:gdLst>
                <a:gd name="connsiteX0" fmla="*/ 0 w 16755"/>
                <a:gd name="connsiteY0" fmla="*/ 0 h 16755"/>
                <a:gd name="connsiteX1" fmla="*/ 29825 w 16755"/>
                <a:gd name="connsiteY1" fmla="*/ 0 h 16755"/>
                <a:gd name="connsiteX2" fmla="*/ 29825 w 16755"/>
                <a:gd name="connsiteY2" fmla="*/ 29825 h 16755"/>
                <a:gd name="connsiteX3" fmla="*/ 0 w 16755"/>
                <a:gd name="connsiteY3" fmla="*/ 2982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9825" y="0"/>
                  </a:lnTo>
                  <a:lnTo>
                    <a:pt x="29825" y="29825"/>
                  </a:lnTo>
                  <a:lnTo>
                    <a:pt x="0" y="29825"/>
                  </a:lnTo>
                  <a:close/>
                </a:path>
              </a:pathLst>
            </a:custGeom>
            <a:grpFill/>
            <a:ln w="16755" cap="flat">
              <a:noFill/>
              <a:prstDash val="solid"/>
              <a:miter/>
            </a:ln>
          </p:spPr>
          <p:txBody>
            <a:bodyPr rtlCol="0" anchor="ctr"/>
            <a:lstStyle/>
            <a:p>
              <a:endParaRPr lang="en-US" sz="2400"/>
            </a:p>
          </p:txBody>
        </p:sp>
        <p:sp>
          <p:nvSpPr>
            <p:cNvPr id="591" name="Freeform: Shape 590">
              <a:extLst>
                <a:ext uri="{FF2B5EF4-FFF2-40B4-BE49-F238E27FC236}">
                  <a16:creationId xmlns:a16="http://schemas.microsoft.com/office/drawing/2014/main" id="{11BE47DD-EC2B-4AFE-A935-68048FCD825E}"/>
                </a:ext>
              </a:extLst>
            </p:cNvPr>
            <p:cNvSpPr/>
            <p:nvPr/>
          </p:nvSpPr>
          <p:spPr>
            <a:xfrm rot="10800000">
              <a:off x="5360760" y="3742891"/>
              <a:ext cx="50267" cy="50267"/>
            </a:xfrm>
            <a:custGeom>
              <a:avLst/>
              <a:gdLst>
                <a:gd name="connsiteX0" fmla="*/ 0 w 50267"/>
                <a:gd name="connsiteY0" fmla="*/ 0 h 50267"/>
                <a:gd name="connsiteX1" fmla="*/ 65347 w 50267"/>
                <a:gd name="connsiteY1" fmla="*/ 0 h 50267"/>
                <a:gd name="connsiteX2" fmla="*/ 65347 w 50267"/>
                <a:gd name="connsiteY2" fmla="*/ 65347 h 50267"/>
                <a:gd name="connsiteX3" fmla="*/ 0 w 50267"/>
                <a:gd name="connsiteY3" fmla="*/ 65347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65347" y="0"/>
                  </a:lnTo>
                  <a:lnTo>
                    <a:pt x="65347" y="65347"/>
                  </a:lnTo>
                  <a:lnTo>
                    <a:pt x="0" y="65347"/>
                  </a:lnTo>
                  <a:close/>
                </a:path>
              </a:pathLst>
            </a:custGeom>
            <a:grpFill/>
            <a:ln w="16755" cap="flat">
              <a:noFill/>
              <a:prstDash val="solid"/>
              <a:miter/>
            </a:ln>
          </p:spPr>
          <p:txBody>
            <a:bodyPr rtlCol="0" anchor="ctr"/>
            <a:lstStyle/>
            <a:p>
              <a:endParaRPr lang="en-US" sz="2400"/>
            </a:p>
          </p:txBody>
        </p:sp>
        <p:sp>
          <p:nvSpPr>
            <p:cNvPr id="592" name="Freeform: Shape 591">
              <a:extLst>
                <a:ext uri="{FF2B5EF4-FFF2-40B4-BE49-F238E27FC236}">
                  <a16:creationId xmlns:a16="http://schemas.microsoft.com/office/drawing/2014/main" id="{576B17D3-1BAE-41D5-A27A-3CFEC51B623F}"/>
                </a:ext>
              </a:extLst>
            </p:cNvPr>
            <p:cNvSpPr/>
            <p:nvPr/>
          </p:nvSpPr>
          <p:spPr>
            <a:xfrm rot="10800000">
              <a:off x="5689507" y="1612232"/>
              <a:ext cx="16756" cy="16756"/>
            </a:xfrm>
            <a:custGeom>
              <a:avLst/>
              <a:gdLst>
                <a:gd name="connsiteX0" fmla="*/ 0 w 0"/>
                <a:gd name="connsiteY0" fmla="*/ 0 h 0"/>
                <a:gd name="connsiteX1" fmla="*/ 12232 w 0"/>
                <a:gd name="connsiteY1" fmla="*/ 0 h 0"/>
                <a:gd name="connsiteX2" fmla="*/ 12232 w 0"/>
                <a:gd name="connsiteY2" fmla="*/ 12232 h 0"/>
                <a:gd name="connsiteX3" fmla="*/ 0 w 0"/>
                <a:gd name="connsiteY3" fmla="*/ 12232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232" y="0"/>
                  </a:lnTo>
                  <a:lnTo>
                    <a:pt x="12232" y="12232"/>
                  </a:lnTo>
                  <a:lnTo>
                    <a:pt x="0" y="12232"/>
                  </a:lnTo>
                  <a:close/>
                </a:path>
              </a:pathLst>
            </a:custGeom>
            <a:grpFill/>
            <a:ln w="16755" cap="flat">
              <a:noFill/>
              <a:prstDash val="solid"/>
              <a:miter/>
            </a:ln>
          </p:spPr>
          <p:txBody>
            <a:bodyPr rtlCol="0" anchor="ctr"/>
            <a:lstStyle/>
            <a:p>
              <a:endParaRPr lang="en-US" sz="2400"/>
            </a:p>
          </p:txBody>
        </p:sp>
        <p:sp>
          <p:nvSpPr>
            <p:cNvPr id="593" name="Freeform: Shape 592">
              <a:extLst>
                <a:ext uri="{FF2B5EF4-FFF2-40B4-BE49-F238E27FC236}">
                  <a16:creationId xmlns:a16="http://schemas.microsoft.com/office/drawing/2014/main" id="{C0BC83C6-27CB-4F6E-B1DC-9C316C5D6B63}"/>
                </a:ext>
              </a:extLst>
            </p:cNvPr>
            <p:cNvSpPr/>
            <p:nvPr/>
          </p:nvSpPr>
          <p:spPr>
            <a:xfrm rot="10800000">
              <a:off x="5727208" y="1759013"/>
              <a:ext cx="16756" cy="16756"/>
            </a:xfrm>
            <a:custGeom>
              <a:avLst/>
              <a:gdLst>
                <a:gd name="connsiteX0" fmla="*/ 0 w 0"/>
                <a:gd name="connsiteY0" fmla="*/ 0 h 0"/>
                <a:gd name="connsiteX1" fmla="*/ 12232 w 0"/>
                <a:gd name="connsiteY1" fmla="*/ 0 h 0"/>
                <a:gd name="connsiteX2" fmla="*/ 12232 w 0"/>
                <a:gd name="connsiteY2" fmla="*/ 12232 h 0"/>
                <a:gd name="connsiteX3" fmla="*/ 0 w 0"/>
                <a:gd name="connsiteY3" fmla="*/ 12232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232" y="0"/>
                  </a:lnTo>
                  <a:lnTo>
                    <a:pt x="12232" y="12232"/>
                  </a:lnTo>
                  <a:lnTo>
                    <a:pt x="0" y="12232"/>
                  </a:lnTo>
                  <a:close/>
                </a:path>
              </a:pathLst>
            </a:custGeom>
            <a:grpFill/>
            <a:ln w="16755" cap="flat">
              <a:noFill/>
              <a:prstDash val="solid"/>
              <a:miter/>
            </a:ln>
          </p:spPr>
          <p:txBody>
            <a:bodyPr rtlCol="0" anchor="ctr"/>
            <a:lstStyle/>
            <a:p>
              <a:endParaRPr lang="en-US" sz="2400"/>
            </a:p>
          </p:txBody>
        </p:sp>
        <p:sp>
          <p:nvSpPr>
            <p:cNvPr id="594" name="Freeform: Shape 593">
              <a:extLst>
                <a:ext uri="{FF2B5EF4-FFF2-40B4-BE49-F238E27FC236}">
                  <a16:creationId xmlns:a16="http://schemas.microsoft.com/office/drawing/2014/main" id="{498966A6-99D7-454C-BC6C-5183D1AB4C30}"/>
                </a:ext>
              </a:extLst>
            </p:cNvPr>
            <p:cNvSpPr/>
            <p:nvPr/>
          </p:nvSpPr>
          <p:spPr>
            <a:xfrm rot="10800000">
              <a:off x="5743796" y="1893897"/>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595" name="Freeform: Shape 594">
              <a:extLst>
                <a:ext uri="{FF2B5EF4-FFF2-40B4-BE49-F238E27FC236}">
                  <a16:creationId xmlns:a16="http://schemas.microsoft.com/office/drawing/2014/main" id="{048536AA-43D7-4653-88AF-D3F34D9BE023}"/>
                </a:ext>
              </a:extLst>
            </p:cNvPr>
            <p:cNvSpPr/>
            <p:nvPr/>
          </p:nvSpPr>
          <p:spPr>
            <a:xfrm rot="10800000">
              <a:off x="5766584" y="2043860"/>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596" name="Freeform: Shape 595">
              <a:extLst>
                <a:ext uri="{FF2B5EF4-FFF2-40B4-BE49-F238E27FC236}">
                  <a16:creationId xmlns:a16="http://schemas.microsoft.com/office/drawing/2014/main" id="{968C8F3D-074C-4C52-867F-534B647EB6EA}"/>
                </a:ext>
              </a:extLst>
            </p:cNvPr>
            <p:cNvSpPr/>
            <p:nvPr/>
          </p:nvSpPr>
          <p:spPr>
            <a:xfrm rot="10800000">
              <a:off x="5781832" y="2194662"/>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597" name="Freeform: Shape 596">
              <a:extLst>
                <a:ext uri="{FF2B5EF4-FFF2-40B4-BE49-F238E27FC236}">
                  <a16:creationId xmlns:a16="http://schemas.microsoft.com/office/drawing/2014/main" id="{9EB2B377-A522-4580-85E3-1BADD7F2D056}"/>
                </a:ext>
              </a:extLst>
            </p:cNvPr>
            <p:cNvSpPr/>
            <p:nvPr/>
          </p:nvSpPr>
          <p:spPr>
            <a:xfrm rot="10800000">
              <a:off x="5789372" y="2345966"/>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598" name="Freeform: Shape 597">
              <a:extLst>
                <a:ext uri="{FF2B5EF4-FFF2-40B4-BE49-F238E27FC236}">
                  <a16:creationId xmlns:a16="http://schemas.microsoft.com/office/drawing/2014/main" id="{B814E2AB-FF35-4445-B0E6-34147BB506E0}"/>
                </a:ext>
              </a:extLst>
            </p:cNvPr>
            <p:cNvSpPr/>
            <p:nvPr/>
          </p:nvSpPr>
          <p:spPr>
            <a:xfrm rot="10800000">
              <a:off x="5789372" y="2497605"/>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599" name="Freeform: Shape 598">
              <a:extLst>
                <a:ext uri="{FF2B5EF4-FFF2-40B4-BE49-F238E27FC236}">
                  <a16:creationId xmlns:a16="http://schemas.microsoft.com/office/drawing/2014/main" id="{C34EB0F0-1CC4-4D5E-8587-52C1C0187F78}"/>
                </a:ext>
              </a:extLst>
            </p:cNvPr>
            <p:cNvSpPr/>
            <p:nvPr/>
          </p:nvSpPr>
          <p:spPr>
            <a:xfrm rot="10800000">
              <a:off x="5781832" y="2649077"/>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600" name="Freeform: Shape 599">
              <a:extLst>
                <a:ext uri="{FF2B5EF4-FFF2-40B4-BE49-F238E27FC236}">
                  <a16:creationId xmlns:a16="http://schemas.microsoft.com/office/drawing/2014/main" id="{8DF52AD9-D557-40BC-98E8-A5F2401AD168}"/>
                </a:ext>
              </a:extLst>
            </p:cNvPr>
            <p:cNvSpPr/>
            <p:nvPr/>
          </p:nvSpPr>
          <p:spPr>
            <a:xfrm rot="10800000">
              <a:off x="5780323" y="2813450"/>
              <a:ext cx="16756" cy="16756"/>
            </a:xfrm>
            <a:custGeom>
              <a:avLst/>
              <a:gdLst>
                <a:gd name="connsiteX0" fmla="*/ 0 w 0"/>
                <a:gd name="connsiteY0" fmla="*/ 0 h 0"/>
                <a:gd name="connsiteX1" fmla="*/ 12232 w 0"/>
                <a:gd name="connsiteY1" fmla="*/ 0 h 0"/>
                <a:gd name="connsiteX2" fmla="*/ 12232 w 0"/>
                <a:gd name="connsiteY2" fmla="*/ 12231 h 0"/>
                <a:gd name="connsiteX3" fmla="*/ 0 w 0"/>
                <a:gd name="connsiteY3" fmla="*/ 1223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232" y="0"/>
                  </a:lnTo>
                  <a:lnTo>
                    <a:pt x="12232" y="12231"/>
                  </a:lnTo>
                  <a:lnTo>
                    <a:pt x="0" y="12231"/>
                  </a:lnTo>
                  <a:close/>
                </a:path>
              </a:pathLst>
            </a:custGeom>
            <a:grpFill/>
            <a:ln w="16755" cap="flat">
              <a:noFill/>
              <a:prstDash val="solid"/>
              <a:miter/>
            </a:ln>
          </p:spPr>
          <p:txBody>
            <a:bodyPr rtlCol="0" anchor="ctr"/>
            <a:lstStyle/>
            <a:p>
              <a:endParaRPr lang="en-US" sz="2400"/>
            </a:p>
          </p:txBody>
        </p:sp>
        <p:sp>
          <p:nvSpPr>
            <p:cNvPr id="601" name="Freeform: Shape 600">
              <a:extLst>
                <a:ext uri="{FF2B5EF4-FFF2-40B4-BE49-F238E27FC236}">
                  <a16:creationId xmlns:a16="http://schemas.microsoft.com/office/drawing/2014/main" id="{BE7D4E19-E2EB-4526-926C-4AFE836D7AFE}"/>
                </a:ext>
              </a:extLst>
            </p:cNvPr>
            <p:cNvSpPr/>
            <p:nvPr/>
          </p:nvSpPr>
          <p:spPr>
            <a:xfrm rot="10800000">
              <a:off x="5757536" y="2963247"/>
              <a:ext cx="16756" cy="16756"/>
            </a:xfrm>
            <a:custGeom>
              <a:avLst/>
              <a:gdLst>
                <a:gd name="connsiteX0" fmla="*/ 0 w 0"/>
                <a:gd name="connsiteY0" fmla="*/ 0 h 0"/>
                <a:gd name="connsiteX1" fmla="*/ 12232 w 0"/>
                <a:gd name="connsiteY1" fmla="*/ 0 h 0"/>
                <a:gd name="connsiteX2" fmla="*/ 12232 w 0"/>
                <a:gd name="connsiteY2" fmla="*/ 12232 h 0"/>
                <a:gd name="connsiteX3" fmla="*/ 0 w 0"/>
                <a:gd name="connsiteY3" fmla="*/ 12232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232" y="0"/>
                  </a:lnTo>
                  <a:lnTo>
                    <a:pt x="12232" y="12232"/>
                  </a:lnTo>
                  <a:lnTo>
                    <a:pt x="0" y="12232"/>
                  </a:lnTo>
                  <a:close/>
                </a:path>
              </a:pathLst>
            </a:custGeom>
            <a:grpFill/>
            <a:ln w="16755" cap="flat">
              <a:noFill/>
              <a:prstDash val="solid"/>
              <a:miter/>
            </a:ln>
          </p:spPr>
          <p:txBody>
            <a:bodyPr rtlCol="0" anchor="ctr"/>
            <a:lstStyle/>
            <a:p>
              <a:endParaRPr lang="en-US" sz="2400"/>
            </a:p>
          </p:txBody>
        </p:sp>
        <p:sp>
          <p:nvSpPr>
            <p:cNvPr id="602" name="Freeform: Shape 601">
              <a:extLst>
                <a:ext uri="{FF2B5EF4-FFF2-40B4-BE49-F238E27FC236}">
                  <a16:creationId xmlns:a16="http://schemas.microsoft.com/office/drawing/2014/main" id="{086BAB8B-6D55-4228-9B93-4C9BCFF4F29A}"/>
                </a:ext>
              </a:extLst>
            </p:cNvPr>
            <p:cNvSpPr/>
            <p:nvPr/>
          </p:nvSpPr>
          <p:spPr>
            <a:xfrm rot="10800000">
              <a:off x="5727208" y="3111870"/>
              <a:ext cx="16756" cy="16756"/>
            </a:xfrm>
            <a:custGeom>
              <a:avLst/>
              <a:gdLst>
                <a:gd name="connsiteX0" fmla="*/ 0 w 0"/>
                <a:gd name="connsiteY0" fmla="*/ 0 h 0"/>
                <a:gd name="connsiteX1" fmla="*/ 12232 w 0"/>
                <a:gd name="connsiteY1" fmla="*/ 0 h 0"/>
                <a:gd name="connsiteX2" fmla="*/ 12232 w 0"/>
                <a:gd name="connsiteY2" fmla="*/ 12232 h 0"/>
                <a:gd name="connsiteX3" fmla="*/ 0 w 0"/>
                <a:gd name="connsiteY3" fmla="*/ 12232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232" y="0"/>
                  </a:lnTo>
                  <a:lnTo>
                    <a:pt x="12232" y="12232"/>
                  </a:lnTo>
                  <a:lnTo>
                    <a:pt x="0" y="12232"/>
                  </a:lnTo>
                  <a:close/>
                </a:path>
              </a:pathLst>
            </a:custGeom>
            <a:grpFill/>
            <a:ln w="16755" cap="flat">
              <a:noFill/>
              <a:prstDash val="solid"/>
              <a:miter/>
            </a:ln>
          </p:spPr>
          <p:txBody>
            <a:bodyPr rtlCol="0" anchor="ctr"/>
            <a:lstStyle/>
            <a:p>
              <a:endParaRPr lang="en-US" sz="2400"/>
            </a:p>
          </p:txBody>
        </p:sp>
        <p:sp>
          <p:nvSpPr>
            <p:cNvPr id="603" name="Freeform: Shape 602">
              <a:extLst>
                <a:ext uri="{FF2B5EF4-FFF2-40B4-BE49-F238E27FC236}">
                  <a16:creationId xmlns:a16="http://schemas.microsoft.com/office/drawing/2014/main" id="{3DF645AC-B6D1-495D-B0D5-6F78F790F495}"/>
                </a:ext>
              </a:extLst>
            </p:cNvPr>
            <p:cNvSpPr/>
            <p:nvPr/>
          </p:nvSpPr>
          <p:spPr>
            <a:xfrm rot="10800000">
              <a:off x="5689507" y="3258650"/>
              <a:ext cx="16756" cy="16756"/>
            </a:xfrm>
            <a:custGeom>
              <a:avLst/>
              <a:gdLst>
                <a:gd name="connsiteX0" fmla="*/ 0 w 0"/>
                <a:gd name="connsiteY0" fmla="*/ 0 h 0"/>
                <a:gd name="connsiteX1" fmla="*/ 12232 w 0"/>
                <a:gd name="connsiteY1" fmla="*/ 0 h 0"/>
                <a:gd name="connsiteX2" fmla="*/ 12232 w 0"/>
                <a:gd name="connsiteY2" fmla="*/ 12232 h 0"/>
                <a:gd name="connsiteX3" fmla="*/ 0 w 0"/>
                <a:gd name="connsiteY3" fmla="*/ 12232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232" y="0"/>
                  </a:lnTo>
                  <a:lnTo>
                    <a:pt x="12232" y="12232"/>
                  </a:lnTo>
                  <a:lnTo>
                    <a:pt x="0" y="12232"/>
                  </a:lnTo>
                  <a:close/>
                </a:path>
              </a:pathLst>
            </a:custGeom>
            <a:grpFill/>
            <a:ln w="16755" cap="flat">
              <a:noFill/>
              <a:prstDash val="solid"/>
              <a:miter/>
            </a:ln>
          </p:spPr>
          <p:txBody>
            <a:bodyPr rtlCol="0" anchor="ctr"/>
            <a:lstStyle/>
            <a:p>
              <a:endParaRPr lang="en-US" sz="2400"/>
            </a:p>
          </p:txBody>
        </p:sp>
        <p:sp>
          <p:nvSpPr>
            <p:cNvPr id="604" name="Freeform: Shape 603">
              <a:extLst>
                <a:ext uri="{FF2B5EF4-FFF2-40B4-BE49-F238E27FC236}">
                  <a16:creationId xmlns:a16="http://schemas.microsoft.com/office/drawing/2014/main" id="{0F2492D7-6F1A-4E32-8716-85C79ED6C07C}"/>
                </a:ext>
              </a:extLst>
            </p:cNvPr>
            <p:cNvSpPr/>
            <p:nvPr/>
          </p:nvSpPr>
          <p:spPr>
            <a:xfrm rot="10800000">
              <a:off x="5644268" y="3403253"/>
              <a:ext cx="33511" cy="33511"/>
            </a:xfrm>
            <a:custGeom>
              <a:avLst/>
              <a:gdLst>
                <a:gd name="connsiteX0" fmla="*/ 0 w 33511"/>
                <a:gd name="connsiteY0" fmla="*/ 0 h 33511"/>
                <a:gd name="connsiteX1" fmla="*/ 45408 w 33511"/>
                <a:gd name="connsiteY1" fmla="*/ 0 h 33511"/>
                <a:gd name="connsiteX2" fmla="*/ 45408 w 33511"/>
                <a:gd name="connsiteY2" fmla="*/ 45408 h 33511"/>
                <a:gd name="connsiteX3" fmla="*/ 0 w 33511"/>
                <a:gd name="connsiteY3" fmla="*/ 45408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5408" y="0"/>
                  </a:lnTo>
                  <a:lnTo>
                    <a:pt x="45408" y="45408"/>
                  </a:lnTo>
                  <a:lnTo>
                    <a:pt x="0" y="45408"/>
                  </a:lnTo>
                  <a:close/>
                </a:path>
              </a:pathLst>
            </a:custGeom>
            <a:grpFill/>
            <a:ln w="16755" cap="flat">
              <a:noFill/>
              <a:prstDash val="solid"/>
              <a:miter/>
            </a:ln>
          </p:spPr>
          <p:txBody>
            <a:bodyPr rtlCol="0" anchor="ctr"/>
            <a:lstStyle/>
            <a:p>
              <a:endParaRPr lang="en-US" sz="2400"/>
            </a:p>
          </p:txBody>
        </p:sp>
        <p:sp>
          <p:nvSpPr>
            <p:cNvPr id="605" name="Freeform: Shape 604">
              <a:extLst>
                <a:ext uri="{FF2B5EF4-FFF2-40B4-BE49-F238E27FC236}">
                  <a16:creationId xmlns:a16="http://schemas.microsoft.com/office/drawing/2014/main" id="{1DD5686C-23DF-40A3-83D7-B3E8908D94CD}"/>
                </a:ext>
              </a:extLst>
            </p:cNvPr>
            <p:cNvSpPr/>
            <p:nvPr/>
          </p:nvSpPr>
          <p:spPr>
            <a:xfrm rot="10800000">
              <a:off x="5591990" y="3545509"/>
              <a:ext cx="33511" cy="33511"/>
            </a:xfrm>
            <a:custGeom>
              <a:avLst/>
              <a:gdLst>
                <a:gd name="connsiteX0" fmla="*/ 0 w 33511"/>
                <a:gd name="connsiteY0" fmla="*/ 0 h 33511"/>
                <a:gd name="connsiteX1" fmla="*/ 45408 w 33511"/>
                <a:gd name="connsiteY1" fmla="*/ 0 h 33511"/>
                <a:gd name="connsiteX2" fmla="*/ 45408 w 33511"/>
                <a:gd name="connsiteY2" fmla="*/ 45408 h 33511"/>
                <a:gd name="connsiteX3" fmla="*/ 0 w 33511"/>
                <a:gd name="connsiteY3" fmla="*/ 45408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5408" y="0"/>
                  </a:lnTo>
                  <a:lnTo>
                    <a:pt x="45408" y="45408"/>
                  </a:lnTo>
                  <a:lnTo>
                    <a:pt x="0" y="45408"/>
                  </a:lnTo>
                  <a:close/>
                </a:path>
              </a:pathLst>
            </a:custGeom>
            <a:grpFill/>
            <a:ln w="16755" cap="flat">
              <a:noFill/>
              <a:prstDash val="solid"/>
              <a:miter/>
            </a:ln>
          </p:spPr>
          <p:txBody>
            <a:bodyPr rtlCol="0" anchor="ctr"/>
            <a:lstStyle/>
            <a:p>
              <a:endParaRPr lang="en-US" sz="2400"/>
            </a:p>
          </p:txBody>
        </p:sp>
        <p:sp>
          <p:nvSpPr>
            <p:cNvPr id="606" name="Freeform: Shape 605">
              <a:extLst>
                <a:ext uri="{FF2B5EF4-FFF2-40B4-BE49-F238E27FC236}">
                  <a16:creationId xmlns:a16="http://schemas.microsoft.com/office/drawing/2014/main" id="{E11FE54B-5D75-4A92-BBA3-9BD970043F3A}"/>
                </a:ext>
              </a:extLst>
            </p:cNvPr>
            <p:cNvSpPr/>
            <p:nvPr/>
          </p:nvSpPr>
          <p:spPr>
            <a:xfrm rot="10800000">
              <a:off x="5511729" y="3663971"/>
              <a:ext cx="67023" cy="67023"/>
            </a:xfrm>
            <a:custGeom>
              <a:avLst/>
              <a:gdLst>
                <a:gd name="connsiteX0" fmla="*/ 0 w 67022"/>
                <a:gd name="connsiteY0" fmla="*/ 0 h 67022"/>
                <a:gd name="connsiteX1" fmla="*/ 70542 w 67022"/>
                <a:gd name="connsiteY1" fmla="*/ 0 h 67022"/>
                <a:gd name="connsiteX2" fmla="*/ 70542 w 67022"/>
                <a:gd name="connsiteY2" fmla="*/ 70542 h 67022"/>
                <a:gd name="connsiteX3" fmla="*/ 0 w 67022"/>
                <a:gd name="connsiteY3" fmla="*/ 70542 h 67022"/>
              </a:gdLst>
              <a:ahLst/>
              <a:cxnLst>
                <a:cxn ang="0">
                  <a:pos x="connsiteX0" y="connsiteY0"/>
                </a:cxn>
                <a:cxn ang="0">
                  <a:pos x="connsiteX1" y="connsiteY1"/>
                </a:cxn>
                <a:cxn ang="0">
                  <a:pos x="connsiteX2" y="connsiteY2"/>
                </a:cxn>
                <a:cxn ang="0">
                  <a:pos x="connsiteX3" y="connsiteY3"/>
                </a:cxn>
              </a:cxnLst>
              <a:rect l="l" t="t" r="r" b="b"/>
              <a:pathLst>
                <a:path w="67022" h="67022">
                  <a:moveTo>
                    <a:pt x="0" y="0"/>
                  </a:moveTo>
                  <a:lnTo>
                    <a:pt x="70542" y="0"/>
                  </a:lnTo>
                  <a:lnTo>
                    <a:pt x="70542" y="70542"/>
                  </a:lnTo>
                  <a:lnTo>
                    <a:pt x="0" y="70542"/>
                  </a:lnTo>
                  <a:close/>
                </a:path>
              </a:pathLst>
            </a:custGeom>
            <a:grpFill/>
            <a:ln w="16755" cap="flat">
              <a:noFill/>
              <a:prstDash val="solid"/>
              <a:miter/>
            </a:ln>
          </p:spPr>
          <p:txBody>
            <a:bodyPr rtlCol="0" anchor="ctr"/>
            <a:lstStyle/>
            <a:p>
              <a:endParaRPr lang="en-US" sz="2400"/>
            </a:p>
          </p:txBody>
        </p:sp>
        <p:sp>
          <p:nvSpPr>
            <p:cNvPr id="607" name="Freeform: Shape 606">
              <a:extLst>
                <a:ext uri="{FF2B5EF4-FFF2-40B4-BE49-F238E27FC236}">
                  <a16:creationId xmlns:a16="http://schemas.microsoft.com/office/drawing/2014/main" id="{B2B086FB-4A3C-4313-B3A5-42973B39D01E}"/>
                </a:ext>
              </a:extLst>
            </p:cNvPr>
            <p:cNvSpPr/>
            <p:nvPr/>
          </p:nvSpPr>
          <p:spPr>
            <a:xfrm rot="10800000">
              <a:off x="5838466" y="1689811"/>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608" name="Freeform: Shape 607">
              <a:extLst>
                <a:ext uri="{FF2B5EF4-FFF2-40B4-BE49-F238E27FC236}">
                  <a16:creationId xmlns:a16="http://schemas.microsoft.com/office/drawing/2014/main" id="{61C3E857-7C80-46BD-A542-AAC6F9F1A73C}"/>
                </a:ext>
              </a:extLst>
            </p:cNvPr>
            <p:cNvSpPr/>
            <p:nvPr/>
          </p:nvSpPr>
          <p:spPr>
            <a:xfrm rot="10800000">
              <a:off x="5865945" y="1832570"/>
              <a:ext cx="16756" cy="16756"/>
            </a:xfrm>
            <a:custGeom>
              <a:avLst/>
              <a:gdLst>
                <a:gd name="connsiteX0" fmla="*/ 0 w 0"/>
                <a:gd name="connsiteY0" fmla="*/ 0 h 0"/>
                <a:gd name="connsiteX1" fmla="*/ 11897 w 0"/>
                <a:gd name="connsiteY1" fmla="*/ 0 h 0"/>
                <a:gd name="connsiteX2" fmla="*/ 11897 w 0"/>
                <a:gd name="connsiteY2" fmla="*/ 11896 h 0"/>
                <a:gd name="connsiteX3" fmla="*/ 0 w 0"/>
                <a:gd name="connsiteY3" fmla="*/ 11896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1897" y="0"/>
                  </a:lnTo>
                  <a:lnTo>
                    <a:pt x="11897" y="11896"/>
                  </a:lnTo>
                  <a:lnTo>
                    <a:pt x="0" y="11896"/>
                  </a:lnTo>
                  <a:close/>
                </a:path>
              </a:pathLst>
            </a:custGeom>
            <a:grpFill/>
            <a:ln w="16755" cap="flat">
              <a:noFill/>
              <a:prstDash val="solid"/>
              <a:miter/>
            </a:ln>
          </p:spPr>
          <p:txBody>
            <a:bodyPr rtlCol="0" anchor="ctr"/>
            <a:lstStyle/>
            <a:p>
              <a:endParaRPr lang="en-US" sz="2400"/>
            </a:p>
          </p:txBody>
        </p:sp>
        <p:sp>
          <p:nvSpPr>
            <p:cNvPr id="609" name="Freeform: Shape 608">
              <a:extLst>
                <a:ext uri="{FF2B5EF4-FFF2-40B4-BE49-F238E27FC236}">
                  <a16:creationId xmlns:a16="http://schemas.microsoft.com/office/drawing/2014/main" id="{44EC4921-6BEA-4682-9466-A9312EF90871}"/>
                </a:ext>
              </a:extLst>
            </p:cNvPr>
            <p:cNvSpPr/>
            <p:nvPr/>
          </p:nvSpPr>
          <p:spPr>
            <a:xfrm rot="10800000">
              <a:off x="5891581" y="1982031"/>
              <a:ext cx="16756" cy="16756"/>
            </a:xfrm>
            <a:custGeom>
              <a:avLst/>
              <a:gdLst>
                <a:gd name="connsiteX0" fmla="*/ 0 w 0"/>
                <a:gd name="connsiteY0" fmla="*/ 0 h 0"/>
                <a:gd name="connsiteX1" fmla="*/ 11897 w 0"/>
                <a:gd name="connsiteY1" fmla="*/ 0 h 0"/>
                <a:gd name="connsiteX2" fmla="*/ 11897 w 0"/>
                <a:gd name="connsiteY2" fmla="*/ 11897 h 0"/>
                <a:gd name="connsiteX3" fmla="*/ 0 w 0"/>
                <a:gd name="connsiteY3" fmla="*/ 11897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1897" y="0"/>
                  </a:lnTo>
                  <a:lnTo>
                    <a:pt x="11897" y="11897"/>
                  </a:lnTo>
                  <a:lnTo>
                    <a:pt x="0" y="11897"/>
                  </a:lnTo>
                  <a:close/>
                </a:path>
              </a:pathLst>
            </a:custGeom>
            <a:grpFill/>
            <a:ln w="16755" cap="flat">
              <a:noFill/>
              <a:prstDash val="solid"/>
              <a:miter/>
            </a:ln>
          </p:spPr>
          <p:txBody>
            <a:bodyPr rtlCol="0" anchor="ctr"/>
            <a:lstStyle/>
            <a:p>
              <a:endParaRPr lang="en-US" sz="2400"/>
            </a:p>
          </p:txBody>
        </p:sp>
        <p:sp>
          <p:nvSpPr>
            <p:cNvPr id="610" name="Freeform: Shape 609">
              <a:extLst>
                <a:ext uri="{FF2B5EF4-FFF2-40B4-BE49-F238E27FC236}">
                  <a16:creationId xmlns:a16="http://schemas.microsoft.com/office/drawing/2014/main" id="{C7654CA1-6E84-4D01-95F0-859DBC255CD7}"/>
                </a:ext>
              </a:extLst>
            </p:cNvPr>
            <p:cNvSpPr/>
            <p:nvPr/>
          </p:nvSpPr>
          <p:spPr>
            <a:xfrm rot="10800000">
              <a:off x="5909845" y="2132498"/>
              <a:ext cx="16756" cy="16756"/>
            </a:xfrm>
            <a:custGeom>
              <a:avLst/>
              <a:gdLst>
                <a:gd name="connsiteX0" fmla="*/ 0 w 0"/>
                <a:gd name="connsiteY0" fmla="*/ 0 h 0"/>
                <a:gd name="connsiteX1" fmla="*/ 11897 w 0"/>
                <a:gd name="connsiteY1" fmla="*/ 0 h 0"/>
                <a:gd name="connsiteX2" fmla="*/ 11897 w 0"/>
                <a:gd name="connsiteY2" fmla="*/ 11897 h 0"/>
                <a:gd name="connsiteX3" fmla="*/ 0 w 0"/>
                <a:gd name="connsiteY3" fmla="*/ 11897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1897" y="0"/>
                  </a:lnTo>
                  <a:lnTo>
                    <a:pt x="11897" y="11897"/>
                  </a:lnTo>
                  <a:lnTo>
                    <a:pt x="0" y="11897"/>
                  </a:lnTo>
                  <a:close/>
                </a:path>
              </a:pathLst>
            </a:custGeom>
            <a:grpFill/>
            <a:ln w="16755" cap="flat">
              <a:noFill/>
              <a:prstDash val="solid"/>
              <a:miter/>
            </a:ln>
          </p:spPr>
          <p:txBody>
            <a:bodyPr rtlCol="0" anchor="ctr"/>
            <a:lstStyle/>
            <a:p>
              <a:endParaRPr lang="en-US" sz="2400"/>
            </a:p>
          </p:txBody>
        </p:sp>
        <p:sp>
          <p:nvSpPr>
            <p:cNvPr id="611" name="Freeform: Shape 610">
              <a:extLst>
                <a:ext uri="{FF2B5EF4-FFF2-40B4-BE49-F238E27FC236}">
                  <a16:creationId xmlns:a16="http://schemas.microsoft.com/office/drawing/2014/main" id="{86194017-0767-4FAA-911B-2014E9F94F91}"/>
                </a:ext>
              </a:extLst>
            </p:cNvPr>
            <p:cNvSpPr/>
            <p:nvPr/>
          </p:nvSpPr>
          <p:spPr>
            <a:xfrm rot="10800000">
              <a:off x="5920736" y="2283634"/>
              <a:ext cx="16756" cy="16756"/>
            </a:xfrm>
            <a:custGeom>
              <a:avLst/>
              <a:gdLst>
                <a:gd name="connsiteX0" fmla="*/ 0 w 0"/>
                <a:gd name="connsiteY0" fmla="*/ 0 h 0"/>
                <a:gd name="connsiteX1" fmla="*/ 11897 w 0"/>
                <a:gd name="connsiteY1" fmla="*/ 0 h 0"/>
                <a:gd name="connsiteX2" fmla="*/ 11897 w 0"/>
                <a:gd name="connsiteY2" fmla="*/ 11897 h 0"/>
                <a:gd name="connsiteX3" fmla="*/ 0 w 0"/>
                <a:gd name="connsiteY3" fmla="*/ 11897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1897" y="0"/>
                  </a:lnTo>
                  <a:lnTo>
                    <a:pt x="11897" y="11897"/>
                  </a:lnTo>
                  <a:lnTo>
                    <a:pt x="0" y="11897"/>
                  </a:lnTo>
                  <a:close/>
                </a:path>
              </a:pathLst>
            </a:custGeom>
            <a:grpFill/>
            <a:ln w="16755" cap="flat">
              <a:noFill/>
              <a:prstDash val="solid"/>
              <a:miter/>
            </a:ln>
          </p:spPr>
          <p:txBody>
            <a:bodyPr rtlCol="0" anchor="ctr"/>
            <a:lstStyle/>
            <a:p>
              <a:endParaRPr lang="en-US" sz="2400"/>
            </a:p>
          </p:txBody>
        </p:sp>
        <p:sp>
          <p:nvSpPr>
            <p:cNvPr id="612" name="Freeform: Shape 611">
              <a:extLst>
                <a:ext uri="{FF2B5EF4-FFF2-40B4-BE49-F238E27FC236}">
                  <a16:creationId xmlns:a16="http://schemas.microsoft.com/office/drawing/2014/main" id="{8AEE64BD-2765-4F79-8E09-C8B0163CA079}"/>
                </a:ext>
              </a:extLst>
            </p:cNvPr>
            <p:cNvSpPr/>
            <p:nvPr/>
          </p:nvSpPr>
          <p:spPr>
            <a:xfrm rot="10800000">
              <a:off x="5924423" y="2435274"/>
              <a:ext cx="16756" cy="16756"/>
            </a:xfrm>
            <a:custGeom>
              <a:avLst/>
              <a:gdLst>
                <a:gd name="connsiteX0" fmla="*/ 0 w 0"/>
                <a:gd name="connsiteY0" fmla="*/ 0 h 0"/>
                <a:gd name="connsiteX1" fmla="*/ 11897 w 0"/>
                <a:gd name="connsiteY1" fmla="*/ 0 h 0"/>
                <a:gd name="connsiteX2" fmla="*/ 11897 w 0"/>
                <a:gd name="connsiteY2" fmla="*/ 11897 h 0"/>
                <a:gd name="connsiteX3" fmla="*/ 0 w 0"/>
                <a:gd name="connsiteY3" fmla="*/ 11897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1897" y="0"/>
                  </a:lnTo>
                  <a:lnTo>
                    <a:pt x="11897" y="11897"/>
                  </a:lnTo>
                  <a:lnTo>
                    <a:pt x="0" y="11897"/>
                  </a:lnTo>
                  <a:close/>
                </a:path>
              </a:pathLst>
            </a:custGeom>
            <a:grpFill/>
            <a:ln w="16755" cap="flat">
              <a:noFill/>
              <a:prstDash val="solid"/>
              <a:miter/>
            </a:ln>
          </p:spPr>
          <p:txBody>
            <a:bodyPr rtlCol="0" anchor="ctr"/>
            <a:lstStyle/>
            <a:p>
              <a:endParaRPr lang="en-US" sz="2400"/>
            </a:p>
          </p:txBody>
        </p:sp>
        <p:sp>
          <p:nvSpPr>
            <p:cNvPr id="613" name="Freeform: Shape 612">
              <a:extLst>
                <a:ext uri="{FF2B5EF4-FFF2-40B4-BE49-F238E27FC236}">
                  <a16:creationId xmlns:a16="http://schemas.microsoft.com/office/drawing/2014/main" id="{C040505D-04BB-481D-9676-3731C9BCC4A9}"/>
                </a:ext>
              </a:extLst>
            </p:cNvPr>
            <p:cNvSpPr/>
            <p:nvPr/>
          </p:nvSpPr>
          <p:spPr>
            <a:xfrm rot="10800000">
              <a:off x="5920736" y="2586745"/>
              <a:ext cx="16756" cy="16756"/>
            </a:xfrm>
            <a:custGeom>
              <a:avLst/>
              <a:gdLst>
                <a:gd name="connsiteX0" fmla="*/ 0 w 0"/>
                <a:gd name="connsiteY0" fmla="*/ 0 h 0"/>
                <a:gd name="connsiteX1" fmla="*/ 11897 w 0"/>
                <a:gd name="connsiteY1" fmla="*/ 0 h 0"/>
                <a:gd name="connsiteX2" fmla="*/ 11897 w 0"/>
                <a:gd name="connsiteY2" fmla="*/ 11897 h 0"/>
                <a:gd name="connsiteX3" fmla="*/ 0 w 0"/>
                <a:gd name="connsiteY3" fmla="*/ 11897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1897" y="0"/>
                  </a:lnTo>
                  <a:lnTo>
                    <a:pt x="11897" y="11897"/>
                  </a:lnTo>
                  <a:lnTo>
                    <a:pt x="0" y="11897"/>
                  </a:lnTo>
                  <a:close/>
                </a:path>
              </a:pathLst>
            </a:custGeom>
            <a:grpFill/>
            <a:ln w="16755" cap="flat">
              <a:noFill/>
              <a:prstDash val="solid"/>
              <a:miter/>
            </a:ln>
          </p:spPr>
          <p:txBody>
            <a:bodyPr rtlCol="0" anchor="ctr"/>
            <a:lstStyle/>
            <a:p>
              <a:endParaRPr lang="en-US" sz="2400"/>
            </a:p>
          </p:txBody>
        </p:sp>
        <p:sp>
          <p:nvSpPr>
            <p:cNvPr id="614" name="Freeform: Shape 613">
              <a:extLst>
                <a:ext uri="{FF2B5EF4-FFF2-40B4-BE49-F238E27FC236}">
                  <a16:creationId xmlns:a16="http://schemas.microsoft.com/office/drawing/2014/main" id="{2F1EBD47-279E-4C09-918D-E898197805B7}"/>
                </a:ext>
              </a:extLst>
            </p:cNvPr>
            <p:cNvSpPr/>
            <p:nvPr/>
          </p:nvSpPr>
          <p:spPr>
            <a:xfrm rot="10800000">
              <a:off x="5911019" y="2739223"/>
              <a:ext cx="33511" cy="33511"/>
            </a:xfrm>
            <a:custGeom>
              <a:avLst/>
              <a:gdLst>
                <a:gd name="connsiteX0" fmla="*/ 0 w 33511"/>
                <a:gd name="connsiteY0" fmla="*/ 0 h 33511"/>
                <a:gd name="connsiteX1" fmla="*/ 47754 w 33511"/>
                <a:gd name="connsiteY1" fmla="*/ 0 h 33511"/>
                <a:gd name="connsiteX2" fmla="*/ 47754 w 33511"/>
                <a:gd name="connsiteY2" fmla="*/ 47754 h 33511"/>
                <a:gd name="connsiteX3" fmla="*/ 0 w 33511"/>
                <a:gd name="connsiteY3" fmla="*/ 47754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7754" y="0"/>
                  </a:lnTo>
                  <a:lnTo>
                    <a:pt x="47754" y="47754"/>
                  </a:lnTo>
                  <a:lnTo>
                    <a:pt x="0" y="47754"/>
                  </a:lnTo>
                  <a:close/>
                </a:path>
              </a:pathLst>
            </a:custGeom>
            <a:grpFill/>
            <a:ln w="16755" cap="flat">
              <a:noFill/>
              <a:prstDash val="solid"/>
              <a:miter/>
            </a:ln>
          </p:spPr>
          <p:txBody>
            <a:bodyPr rtlCol="0" anchor="ctr"/>
            <a:lstStyle/>
            <a:p>
              <a:endParaRPr lang="en-US" sz="2400"/>
            </a:p>
          </p:txBody>
        </p:sp>
        <p:sp>
          <p:nvSpPr>
            <p:cNvPr id="615" name="Freeform: Shape 614">
              <a:extLst>
                <a:ext uri="{FF2B5EF4-FFF2-40B4-BE49-F238E27FC236}">
                  <a16:creationId xmlns:a16="http://schemas.microsoft.com/office/drawing/2014/main" id="{AD1FD2D0-A8AF-42D2-BC59-CCDD859FA71F}"/>
                </a:ext>
              </a:extLst>
            </p:cNvPr>
            <p:cNvSpPr/>
            <p:nvPr/>
          </p:nvSpPr>
          <p:spPr>
            <a:xfrm rot="10800000">
              <a:off x="5892755" y="2889690"/>
              <a:ext cx="33511" cy="33511"/>
            </a:xfrm>
            <a:custGeom>
              <a:avLst/>
              <a:gdLst>
                <a:gd name="connsiteX0" fmla="*/ 0 w 33511"/>
                <a:gd name="connsiteY0" fmla="*/ 0 h 33511"/>
                <a:gd name="connsiteX1" fmla="*/ 47754 w 33511"/>
                <a:gd name="connsiteY1" fmla="*/ 0 h 33511"/>
                <a:gd name="connsiteX2" fmla="*/ 47754 w 33511"/>
                <a:gd name="connsiteY2" fmla="*/ 47754 h 33511"/>
                <a:gd name="connsiteX3" fmla="*/ 0 w 33511"/>
                <a:gd name="connsiteY3" fmla="*/ 47754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7754" y="0"/>
                  </a:lnTo>
                  <a:lnTo>
                    <a:pt x="47754" y="47754"/>
                  </a:lnTo>
                  <a:lnTo>
                    <a:pt x="0" y="47754"/>
                  </a:lnTo>
                  <a:close/>
                </a:path>
              </a:pathLst>
            </a:custGeom>
            <a:grpFill/>
            <a:ln w="16755" cap="flat">
              <a:noFill/>
              <a:prstDash val="solid"/>
              <a:miter/>
            </a:ln>
          </p:spPr>
          <p:txBody>
            <a:bodyPr rtlCol="0" anchor="ctr"/>
            <a:lstStyle/>
            <a:p>
              <a:endParaRPr lang="en-US" sz="2400"/>
            </a:p>
          </p:txBody>
        </p:sp>
        <p:sp>
          <p:nvSpPr>
            <p:cNvPr id="616" name="Freeform: Shape 615">
              <a:extLst>
                <a:ext uri="{FF2B5EF4-FFF2-40B4-BE49-F238E27FC236}">
                  <a16:creationId xmlns:a16="http://schemas.microsoft.com/office/drawing/2014/main" id="{5485764A-4991-4FCF-AEB6-80DC6E01F8FA}"/>
                </a:ext>
              </a:extLst>
            </p:cNvPr>
            <p:cNvSpPr/>
            <p:nvPr/>
          </p:nvSpPr>
          <p:spPr>
            <a:xfrm rot="10800000">
              <a:off x="5867286" y="3039151"/>
              <a:ext cx="33511" cy="33511"/>
            </a:xfrm>
            <a:custGeom>
              <a:avLst/>
              <a:gdLst>
                <a:gd name="connsiteX0" fmla="*/ 0 w 33511"/>
                <a:gd name="connsiteY0" fmla="*/ 0 h 33511"/>
                <a:gd name="connsiteX1" fmla="*/ 47754 w 33511"/>
                <a:gd name="connsiteY1" fmla="*/ 0 h 33511"/>
                <a:gd name="connsiteX2" fmla="*/ 47754 w 33511"/>
                <a:gd name="connsiteY2" fmla="*/ 47754 h 33511"/>
                <a:gd name="connsiteX3" fmla="*/ 0 w 33511"/>
                <a:gd name="connsiteY3" fmla="*/ 47754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7754" y="0"/>
                  </a:lnTo>
                  <a:lnTo>
                    <a:pt x="47754" y="47754"/>
                  </a:lnTo>
                  <a:lnTo>
                    <a:pt x="0" y="47754"/>
                  </a:lnTo>
                  <a:close/>
                </a:path>
              </a:pathLst>
            </a:custGeom>
            <a:grpFill/>
            <a:ln w="16755" cap="flat">
              <a:noFill/>
              <a:prstDash val="solid"/>
              <a:miter/>
            </a:ln>
          </p:spPr>
          <p:txBody>
            <a:bodyPr rtlCol="0" anchor="ctr"/>
            <a:lstStyle/>
            <a:p>
              <a:endParaRPr lang="en-US" sz="2400"/>
            </a:p>
          </p:txBody>
        </p:sp>
        <p:sp>
          <p:nvSpPr>
            <p:cNvPr id="617" name="Freeform: Shape 616">
              <a:extLst>
                <a:ext uri="{FF2B5EF4-FFF2-40B4-BE49-F238E27FC236}">
                  <a16:creationId xmlns:a16="http://schemas.microsoft.com/office/drawing/2014/main" id="{A8608884-E380-4ABD-A4E5-3EDA90AE9058}"/>
                </a:ext>
              </a:extLst>
            </p:cNvPr>
            <p:cNvSpPr/>
            <p:nvPr/>
          </p:nvSpPr>
          <p:spPr>
            <a:xfrm rot="10800000">
              <a:off x="5834445" y="3187104"/>
              <a:ext cx="33511" cy="33511"/>
            </a:xfrm>
            <a:custGeom>
              <a:avLst/>
              <a:gdLst>
                <a:gd name="connsiteX0" fmla="*/ 0 w 33511"/>
                <a:gd name="connsiteY0" fmla="*/ 0 h 33511"/>
                <a:gd name="connsiteX1" fmla="*/ 47754 w 33511"/>
                <a:gd name="connsiteY1" fmla="*/ 0 h 33511"/>
                <a:gd name="connsiteX2" fmla="*/ 47754 w 33511"/>
                <a:gd name="connsiteY2" fmla="*/ 47754 h 33511"/>
                <a:gd name="connsiteX3" fmla="*/ 0 w 33511"/>
                <a:gd name="connsiteY3" fmla="*/ 47754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7754" y="0"/>
                  </a:lnTo>
                  <a:lnTo>
                    <a:pt x="47754" y="47754"/>
                  </a:lnTo>
                  <a:lnTo>
                    <a:pt x="0" y="47754"/>
                  </a:lnTo>
                  <a:close/>
                </a:path>
              </a:pathLst>
            </a:custGeom>
            <a:grpFill/>
            <a:ln w="16755" cap="flat">
              <a:noFill/>
              <a:prstDash val="solid"/>
              <a:miter/>
            </a:ln>
          </p:spPr>
          <p:txBody>
            <a:bodyPr rtlCol="0" anchor="ctr"/>
            <a:lstStyle/>
            <a:p>
              <a:endParaRPr lang="en-US" sz="2400"/>
            </a:p>
          </p:txBody>
        </p:sp>
        <p:sp>
          <p:nvSpPr>
            <p:cNvPr id="618" name="Freeform: Shape 617">
              <a:extLst>
                <a:ext uri="{FF2B5EF4-FFF2-40B4-BE49-F238E27FC236}">
                  <a16:creationId xmlns:a16="http://schemas.microsoft.com/office/drawing/2014/main" id="{AA17EC9B-6A05-4EB7-992C-4B813E7F28CC}"/>
                </a:ext>
              </a:extLst>
            </p:cNvPr>
            <p:cNvSpPr/>
            <p:nvPr/>
          </p:nvSpPr>
          <p:spPr>
            <a:xfrm rot="10800000">
              <a:off x="5793728" y="3332375"/>
              <a:ext cx="16756" cy="16756"/>
            </a:xfrm>
            <a:custGeom>
              <a:avLst/>
              <a:gdLst>
                <a:gd name="connsiteX0" fmla="*/ 0 w 0"/>
                <a:gd name="connsiteY0" fmla="*/ 0 h 0"/>
                <a:gd name="connsiteX1" fmla="*/ 12232 w 0"/>
                <a:gd name="connsiteY1" fmla="*/ 0 h 0"/>
                <a:gd name="connsiteX2" fmla="*/ 12232 w 0"/>
                <a:gd name="connsiteY2" fmla="*/ 12232 h 0"/>
                <a:gd name="connsiteX3" fmla="*/ 0 w 0"/>
                <a:gd name="connsiteY3" fmla="*/ 12232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232" y="0"/>
                  </a:lnTo>
                  <a:lnTo>
                    <a:pt x="12232" y="12232"/>
                  </a:lnTo>
                  <a:lnTo>
                    <a:pt x="0" y="12232"/>
                  </a:lnTo>
                  <a:close/>
                </a:path>
              </a:pathLst>
            </a:custGeom>
            <a:grpFill/>
            <a:ln w="16755" cap="flat">
              <a:noFill/>
              <a:prstDash val="solid"/>
              <a:miter/>
            </a:ln>
          </p:spPr>
          <p:txBody>
            <a:bodyPr rtlCol="0" anchor="ctr"/>
            <a:lstStyle/>
            <a:p>
              <a:endParaRPr lang="en-US" sz="2400"/>
            </a:p>
          </p:txBody>
        </p:sp>
        <p:sp>
          <p:nvSpPr>
            <p:cNvPr id="619" name="Freeform: Shape 618">
              <a:extLst>
                <a:ext uri="{FF2B5EF4-FFF2-40B4-BE49-F238E27FC236}">
                  <a16:creationId xmlns:a16="http://schemas.microsoft.com/office/drawing/2014/main" id="{086A48DF-EC3D-431D-B32C-A669133E0F14}"/>
                </a:ext>
              </a:extLst>
            </p:cNvPr>
            <p:cNvSpPr/>
            <p:nvPr/>
          </p:nvSpPr>
          <p:spPr>
            <a:xfrm rot="10800000">
              <a:off x="5748153" y="3477816"/>
              <a:ext cx="33511" cy="33511"/>
            </a:xfrm>
            <a:custGeom>
              <a:avLst/>
              <a:gdLst>
                <a:gd name="connsiteX0" fmla="*/ 0 w 33511"/>
                <a:gd name="connsiteY0" fmla="*/ 0 h 33511"/>
                <a:gd name="connsiteX1" fmla="*/ 48256 w 33511"/>
                <a:gd name="connsiteY1" fmla="*/ 0 h 33511"/>
                <a:gd name="connsiteX2" fmla="*/ 48256 w 33511"/>
                <a:gd name="connsiteY2" fmla="*/ 48257 h 33511"/>
                <a:gd name="connsiteX3" fmla="*/ 0 w 33511"/>
                <a:gd name="connsiteY3" fmla="*/ 48257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8256" y="0"/>
                  </a:lnTo>
                  <a:lnTo>
                    <a:pt x="48256" y="48257"/>
                  </a:lnTo>
                  <a:lnTo>
                    <a:pt x="0" y="48257"/>
                  </a:lnTo>
                  <a:close/>
                </a:path>
              </a:pathLst>
            </a:custGeom>
            <a:grpFill/>
            <a:ln w="16755" cap="flat">
              <a:noFill/>
              <a:prstDash val="solid"/>
              <a:miter/>
            </a:ln>
          </p:spPr>
          <p:txBody>
            <a:bodyPr rtlCol="0" anchor="ctr"/>
            <a:lstStyle/>
            <a:p>
              <a:endParaRPr lang="en-US" sz="2400"/>
            </a:p>
          </p:txBody>
        </p:sp>
        <p:sp>
          <p:nvSpPr>
            <p:cNvPr id="620" name="Freeform: Shape 619">
              <a:extLst>
                <a:ext uri="{FF2B5EF4-FFF2-40B4-BE49-F238E27FC236}">
                  <a16:creationId xmlns:a16="http://schemas.microsoft.com/office/drawing/2014/main" id="{8A60D530-500B-41A3-ADA5-120FA067ED66}"/>
                </a:ext>
              </a:extLst>
            </p:cNvPr>
            <p:cNvSpPr/>
            <p:nvPr/>
          </p:nvSpPr>
          <p:spPr>
            <a:xfrm rot="10800000">
              <a:off x="5694367" y="3619569"/>
              <a:ext cx="33511" cy="33511"/>
            </a:xfrm>
            <a:custGeom>
              <a:avLst/>
              <a:gdLst>
                <a:gd name="connsiteX0" fmla="*/ 0 w 33511"/>
                <a:gd name="connsiteY0" fmla="*/ 0 h 33511"/>
                <a:gd name="connsiteX1" fmla="*/ 48257 w 33511"/>
                <a:gd name="connsiteY1" fmla="*/ 0 h 33511"/>
                <a:gd name="connsiteX2" fmla="*/ 48257 w 33511"/>
                <a:gd name="connsiteY2" fmla="*/ 48256 h 33511"/>
                <a:gd name="connsiteX3" fmla="*/ 0 w 33511"/>
                <a:gd name="connsiteY3" fmla="*/ 48256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8257" y="0"/>
                  </a:lnTo>
                  <a:lnTo>
                    <a:pt x="48257" y="48256"/>
                  </a:lnTo>
                  <a:lnTo>
                    <a:pt x="0" y="48256"/>
                  </a:lnTo>
                  <a:close/>
                </a:path>
              </a:pathLst>
            </a:custGeom>
            <a:grpFill/>
            <a:ln w="16755" cap="flat">
              <a:noFill/>
              <a:prstDash val="solid"/>
              <a:miter/>
            </a:ln>
          </p:spPr>
          <p:txBody>
            <a:bodyPr rtlCol="0" anchor="ctr"/>
            <a:lstStyle/>
            <a:p>
              <a:endParaRPr lang="en-US" sz="2400"/>
            </a:p>
          </p:txBody>
        </p:sp>
        <p:sp>
          <p:nvSpPr>
            <p:cNvPr id="621" name="Freeform: Shape 620">
              <a:extLst>
                <a:ext uri="{FF2B5EF4-FFF2-40B4-BE49-F238E27FC236}">
                  <a16:creationId xmlns:a16="http://schemas.microsoft.com/office/drawing/2014/main" id="{25CCFA97-0841-4F4F-B826-8496F38B50CB}"/>
                </a:ext>
              </a:extLst>
            </p:cNvPr>
            <p:cNvSpPr/>
            <p:nvPr/>
          </p:nvSpPr>
          <p:spPr>
            <a:xfrm rot="10800000">
              <a:off x="5614442" y="3739205"/>
              <a:ext cx="67023" cy="67023"/>
            </a:xfrm>
            <a:custGeom>
              <a:avLst/>
              <a:gdLst>
                <a:gd name="connsiteX0" fmla="*/ 0 w 67022"/>
                <a:gd name="connsiteY0" fmla="*/ 0 h 67022"/>
                <a:gd name="connsiteX1" fmla="*/ 76574 w 67022"/>
                <a:gd name="connsiteY1" fmla="*/ 0 h 67022"/>
                <a:gd name="connsiteX2" fmla="*/ 76574 w 67022"/>
                <a:gd name="connsiteY2" fmla="*/ 76574 h 67022"/>
                <a:gd name="connsiteX3" fmla="*/ 0 w 67022"/>
                <a:gd name="connsiteY3" fmla="*/ 76574 h 67022"/>
              </a:gdLst>
              <a:ahLst/>
              <a:cxnLst>
                <a:cxn ang="0">
                  <a:pos x="connsiteX0" y="connsiteY0"/>
                </a:cxn>
                <a:cxn ang="0">
                  <a:pos x="connsiteX1" y="connsiteY1"/>
                </a:cxn>
                <a:cxn ang="0">
                  <a:pos x="connsiteX2" y="connsiteY2"/>
                </a:cxn>
                <a:cxn ang="0">
                  <a:pos x="connsiteX3" y="connsiteY3"/>
                </a:cxn>
              </a:cxnLst>
              <a:rect l="l" t="t" r="r" b="b"/>
              <a:pathLst>
                <a:path w="67022" h="67022">
                  <a:moveTo>
                    <a:pt x="0" y="0"/>
                  </a:moveTo>
                  <a:lnTo>
                    <a:pt x="76574" y="0"/>
                  </a:lnTo>
                  <a:lnTo>
                    <a:pt x="76574" y="76574"/>
                  </a:lnTo>
                  <a:lnTo>
                    <a:pt x="0" y="76574"/>
                  </a:lnTo>
                  <a:close/>
                </a:path>
              </a:pathLst>
            </a:custGeom>
            <a:grpFill/>
            <a:ln w="16755" cap="flat">
              <a:noFill/>
              <a:prstDash val="solid"/>
              <a:miter/>
            </a:ln>
          </p:spPr>
          <p:txBody>
            <a:bodyPr rtlCol="0" anchor="ctr"/>
            <a:lstStyle/>
            <a:p>
              <a:endParaRPr lang="en-US" sz="2400"/>
            </a:p>
          </p:txBody>
        </p:sp>
        <p:sp>
          <p:nvSpPr>
            <p:cNvPr id="622" name="Freeform: Shape 621">
              <a:extLst>
                <a:ext uri="{FF2B5EF4-FFF2-40B4-BE49-F238E27FC236}">
                  <a16:creationId xmlns:a16="http://schemas.microsoft.com/office/drawing/2014/main" id="{44432D66-D8BA-48DF-B24F-5270CD7DFC28}"/>
                </a:ext>
              </a:extLst>
            </p:cNvPr>
            <p:cNvSpPr/>
            <p:nvPr/>
          </p:nvSpPr>
          <p:spPr>
            <a:xfrm rot="10800000">
              <a:off x="5944529" y="1616086"/>
              <a:ext cx="16756" cy="16756"/>
            </a:xfrm>
            <a:custGeom>
              <a:avLst/>
              <a:gdLst>
                <a:gd name="connsiteX0" fmla="*/ 0 w 16755"/>
                <a:gd name="connsiteY0" fmla="*/ 0 h 16755"/>
                <a:gd name="connsiteX1" fmla="*/ 23123 w 16755"/>
                <a:gd name="connsiteY1" fmla="*/ 0 h 16755"/>
                <a:gd name="connsiteX2" fmla="*/ 23123 w 16755"/>
                <a:gd name="connsiteY2" fmla="*/ 23123 h 16755"/>
                <a:gd name="connsiteX3" fmla="*/ 0 w 16755"/>
                <a:gd name="connsiteY3" fmla="*/ 23123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3123" y="0"/>
                  </a:lnTo>
                  <a:lnTo>
                    <a:pt x="23123" y="23123"/>
                  </a:lnTo>
                  <a:lnTo>
                    <a:pt x="0" y="23123"/>
                  </a:lnTo>
                  <a:close/>
                </a:path>
              </a:pathLst>
            </a:custGeom>
            <a:grpFill/>
            <a:ln w="16755" cap="flat">
              <a:noFill/>
              <a:prstDash val="solid"/>
              <a:miter/>
            </a:ln>
          </p:spPr>
          <p:txBody>
            <a:bodyPr rtlCol="0" anchor="ctr"/>
            <a:lstStyle/>
            <a:p>
              <a:endParaRPr lang="en-US" sz="2400"/>
            </a:p>
          </p:txBody>
        </p:sp>
        <p:sp>
          <p:nvSpPr>
            <p:cNvPr id="623" name="Freeform: Shape 622">
              <a:extLst>
                <a:ext uri="{FF2B5EF4-FFF2-40B4-BE49-F238E27FC236}">
                  <a16:creationId xmlns:a16="http://schemas.microsoft.com/office/drawing/2014/main" id="{0A49F2C0-D058-4559-AED6-43AA712AC678}"/>
                </a:ext>
              </a:extLst>
            </p:cNvPr>
            <p:cNvSpPr/>
            <p:nvPr/>
          </p:nvSpPr>
          <p:spPr>
            <a:xfrm rot="10800000">
              <a:off x="5971507" y="1755662"/>
              <a:ext cx="33511" cy="33511"/>
            </a:xfrm>
            <a:custGeom>
              <a:avLst/>
              <a:gdLst>
                <a:gd name="connsiteX0" fmla="*/ 0 w 33511"/>
                <a:gd name="connsiteY0" fmla="*/ 0 h 33511"/>
                <a:gd name="connsiteX1" fmla="*/ 40716 w 33511"/>
                <a:gd name="connsiteY1" fmla="*/ 0 h 33511"/>
                <a:gd name="connsiteX2" fmla="*/ 40716 w 33511"/>
                <a:gd name="connsiteY2" fmla="*/ 40717 h 33511"/>
                <a:gd name="connsiteX3" fmla="*/ 0 w 33511"/>
                <a:gd name="connsiteY3" fmla="*/ 40717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0716" y="0"/>
                  </a:lnTo>
                  <a:lnTo>
                    <a:pt x="40716" y="40717"/>
                  </a:lnTo>
                  <a:lnTo>
                    <a:pt x="0" y="40717"/>
                  </a:lnTo>
                  <a:close/>
                </a:path>
              </a:pathLst>
            </a:custGeom>
            <a:grpFill/>
            <a:ln w="16755" cap="flat">
              <a:noFill/>
              <a:prstDash val="solid"/>
              <a:miter/>
            </a:ln>
          </p:spPr>
          <p:txBody>
            <a:bodyPr rtlCol="0" anchor="ctr"/>
            <a:lstStyle/>
            <a:p>
              <a:endParaRPr lang="en-US" sz="2400"/>
            </a:p>
          </p:txBody>
        </p:sp>
        <p:sp>
          <p:nvSpPr>
            <p:cNvPr id="624" name="Freeform: Shape 623">
              <a:extLst>
                <a:ext uri="{FF2B5EF4-FFF2-40B4-BE49-F238E27FC236}">
                  <a16:creationId xmlns:a16="http://schemas.microsoft.com/office/drawing/2014/main" id="{7777967E-B3FE-4D32-8D59-3C52CDAA361B}"/>
                </a:ext>
              </a:extLst>
            </p:cNvPr>
            <p:cNvSpPr/>
            <p:nvPr/>
          </p:nvSpPr>
          <p:spPr>
            <a:xfrm rot="10800000">
              <a:off x="5999657" y="1904621"/>
              <a:ext cx="33511" cy="33511"/>
            </a:xfrm>
            <a:custGeom>
              <a:avLst/>
              <a:gdLst>
                <a:gd name="connsiteX0" fmla="*/ 0 w 33511"/>
                <a:gd name="connsiteY0" fmla="*/ 0 h 33511"/>
                <a:gd name="connsiteX1" fmla="*/ 40716 w 33511"/>
                <a:gd name="connsiteY1" fmla="*/ 0 h 33511"/>
                <a:gd name="connsiteX2" fmla="*/ 40716 w 33511"/>
                <a:gd name="connsiteY2" fmla="*/ 40716 h 33511"/>
                <a:gd name="connsiteX3" fmla="*/ 0 w 33511"/>
                <a:gd name="connsiteY3" fmla="*/ 40716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0716" y="0"/>
                  </a:lnTo>
                  <a:lnTo>
                    <a:pt x="40716" y="40716"/>
                  </a:lnTo>
                  <a:lnTo>
                    <a:pt x="0" y="40716"/>
                  </a:lnTo>
                  <a:close/>
                </a:path>
              </a:pathLst>
            </a:custGeom>
            <a:grpFill/>
            <a:ln w="16755" cap="flat">
              <a:noFill/>
              <a:prstDash val="solid"/>
              <a:miter/>
            </a:ln>
          </p:spPr>
          <p:txBody>
            <a:bodyPr rtlCol="0" anchor="ctr"/>
            <a:lstStyle/>
            <a:p>
              <a:endParaRPr lang="en-US" sz="2400"/>
            </a:p>
          </p:txBody>
        </p:sp>
        <p:sp>
          <p:nvSpPr>
            <p:cNvPr id="625" name="Freeform: Shape 624">
              <a:extLst>
                <a:ext uri="{FF2B5EF4-FFF2-40B4-BE49-F238E27FC236}">
                  <a16:creationId xmlns:a16="http://schemas.microsoft.com/office/drawing/2014/main" id="{AFBA3124-2F0A-482F-9180-9BD2569229DE}"/>
                </a:ext>
              </a:extLst>
            </p:cNvPr>
            <p:cNvSpPr/>
            <p:nvPr/>
          </p:nvSpPr>
          <p:spPr>
            <a:xfrm rot="10800000">
              <a:off x="6020769" y="2054752"/>
              <a:ext cx="33511" cy="33511"/>
            </a:xfrm>
            <a:custGeom>
              <a:avLst/>
              <a:gdLst>
                <a:gd name="connsiteX0" fmla="*/ 0 w 33511"/>
                <a:gd name="connsiteY0" fmla="*/ 0 h 33511"/>
                <a:gd name="connsiteX1" fmla="*/ 40716 w 33511"/>
                <a:gd name="connsiteY1" fmla="*/ 0 h 33511"/>
                <a:gd name="connsiteX2" fmla="*/ 40716 w 33511"/>
                <a:gd name="connsiteY2" fmla="*/ 40716 h 33511"/>
                <a:gd name="connsiteX3" fmla="*/ 0 w 33511"/>
                <a:gd name="connsiteY3" fmla="*/ 40716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0716" y="0"/>
                  </a:lnTo>
                  <a:lnTo>
                    <a:pt x="40716" y="40716"/>
                  </a:lnTo>
                  <a:lnTo>
                    <a:pt x="0" y="40716"/>
                  </a:lnTo>
                  <a:close/>
                </a:path>
              </a:pathLst>
            </a:custGeom>
            <a:grpFill/>
            <a:ln w="16755" cap="flat">
              <a:noFill/>
              <a:prstDash val="solid"/>
              <a:miter/>
            </a:ln>
          </p:spPr>
          <p:txBody>
            <a:bodyPr rtlCol="0" anchor="ctr"/>
            <a:lstStyle/>
            <a:p>
              <a:endParaRPr lang="en-US" sz="2400"/>
            </a:p>
          </p:txBody>
        </p:sp>
        <p:sp>
          <p:nvSpPr>
            <p:cNvPr id="626" name="Freeform: Shape 625">
              <a:extLst>
                <a:ext uri="{FF2B5EF4-FFF2-40B4-BE49-F238E27FC236}">
                  <a16:creationId xmlns:a16="http://schemas.microsoft.com/office/drawing/2014/main" id="{806D949E-3CBD-4A23-8858-BC6521590263}"/>
                </a:ext>
              </a:extLst>
            </p:cNvPr>
            <p:cNvSpPr/>
            <p:nvPr/>
          </p:nvSpPr>
          <p:spPr>
            <a:xfrm rot="10800000">
              <a:off x="6042383" y="2213260"/>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627" name="Freeform: Shape 626">
              <a:extLst>
                <a:ext uri="{FF2B5EF4-FFF2-40B4-BE49-F238E27FC236}">
                  <a16:creationId xmlns:a16="http://schemas.microsoft.com/office/drawing/2014/main" id="{1CC76637-D2AD-4E71-983F-3FFDF43FF643}"/>
                </a:ext>
              </a:extLst>
            </p:cNvPr>
            <p:cNvSpPr/>
            <p:nvPr/>
          </p:nvSpPr>
          <p:spPr>
            <a:xfrm rot="10800000">
              <a:off x="6049420" y="2364565"/>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628" name="Freeform: Shape 627">
              <a:extLst>
                <a:ext uri="{FF2B5EF4-FFF2-40B4-BE49-F238E27FC236}">
                  <a16:creationId xmlns:a16="http://schemas.microsoft.com/office/drawing/2014/main" id="{B89284D7-501B-4809-A629-5A20818FCD1C}"/>
                </a:ext>
              </a:extLst>
            </p:cNvPr>
            <p:cNvSpPr/>
            <p:nvPr/>
          </p:nvSpPr>
          <p:spPr>
            <a:xfrm rot="10800000">
              <a:off x="6032162" y="2499113"/>
              <a:ext cx="50267" cy="50267"/>
            </a:xfrm>
            <a:custGeom>
              <a:avLst/>
              <a:gdLst>
                <a:gd name="connsiteX0" fmla="*/ 0 w 50267"/>
                <a:gd name="connsiteY0" fmla="*/ 0 h 50267"/>
                <a:gd name="connsiteX1" fmla="*/ 54959 w 50267"/>
                <a:gd name="connsiteY1" fmla="*/ 0 h 50267"/>
                <a:gd name="connsiteX2" fmla="*/ 54959 w 50267"/>
                <a:gd name="connsiteY2" fmla="*/ 54959 h 50267"/>
                <a:gd name="connsiteX3" fmla="*/ 0 w 50267"/>
                <a:gd name="connsiteY3" fmla="*/ 54959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4959" y="0"/>
                  </a:lnTo>
                  <a:lnTo>
                    <a:pt x="54959" y="54959"/>
                  </a:lnTo>
                  <a:lnTo>
                    <a:pt x="0" y="54959"/>
                  </a:lnTo>
                  <a:close/>
                </a:path>
              </a:pathLst>
            </a:custGeom>
            <a:grpFill/>
            <a:ln w="16755" cap="flat">
              <a:noFill/>
              <a:prstDash val="solid"/>
              <a:miter/>
            </a:ln>
          </p:spPr>
          <p:txBody>
            <a:bodyPr rtlCol="0" anchor="ctr"/>
            <a:lstStyle/>
            <a:p>
              <a:endParaRPr lang="en-US" sz="2400"/>
            </a:p>
          </p:txBody>
        </p:sp>
        <p:sp>
          <p:nvSpPr>
            <p:cNvPr id="629" name="Freeform: Shape 628">
              <a:extLst>
                <a:ext uri="{FF2B5EF4-FFF2-40B4-BE49-F238E27FC236}">
                  <a16:creationId xmlns:a16="http://schemas.microsoft.com/office/drawing/2014/main" id="{2E7FA5D5-D9F4-4E6F-8AE6-AF8E1F93A23E}"/>
                </a:ext>
              </a:extLst>
            </p:cNvPr>
            <p:cNvSpPr/>
            <p:nvPr/>
          </p:nvSpPr>
          <p:spPr>
            <a:xfrm rot="10800000">
              <a:off x="6034341" y="2659634"/>
              <a:ext cx="33511" cy="33511"/>
            </a:xfrm>
            <a:custGeom>
              <a:avLst/>
              <a:gdLst>
                <a:gd name="connsiteX0" fmla="*/ 0 w 33511"/>
                <a:gd name="connsiteY0" fmla="*/ 0 h 33511"/>
                <a:gd name="connsiteX1" fmla="*/ 39711 w 33511"/>
                <a:gd name="connsiteY1" fmla="*/ 0 h 33511"/>
                <a:gd name="connsiteX2" fmla="*/ 39711 w 33511"/>
                <a:gd name="connsiteY2" fmla="*/ 39711 h 33511"/>
                <a:gd name="connsiteX3" fmla="*/ 0 w 33511"/>
                <a:gd name="connsiteY3" fmla="*/ 39711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39711" y="0"/>
                  </a:lnTo>
                  <a:lnTo>
                    <a:pt x="39711" y="39711"/>
                  </a:lnTo>
                  <a:lnTo>
                    <a:pt x="0" y="39711"/>
                  </a:lnTo>
                  <a:close/>
                </a:path>
              </a:pathLst>
            </a:custGeom>
            <a:grpFill/>
            <a:ln w="16755" cap="flat">
              <a:noFill/>
              <a:prstDash val="solid"/>
              <a:miter/>
            </a:ln>
          </p:spPr>
          <p:txBody>
            <a:bodyPr rtlCol="0" anchor="ctr"/>
            <a:lstStyle/>
            <a:p>
              <a:endParaRPr lang="en-US" sz="2400"/>
            </a:p>
          </p:txBody>
        </p:sp>
        <p:sp>
          <p:nvSpPr>
            <p:cNvPr id="630" name="Freeform: Shape 629">
              <a:extLst>
                <a:ext uri="{FF2B5EF4-FFF2-40B4-BE49-F238E27FC236}">
                  <a16:creationId xmlns:a16="http://schemas.microsoft.com/office/drawing/2014/main" id="{823D4AB2-1DD3-4B7C-94C3-F12D0DF42AB9}"/>
                </a:ext>
              </a:extLst>
            </p:cNvPr>
            <p:cNvSpPr/>
            <p:nvPr/>
          </p:nvSpPr>
          <p:spPr>
            <a:xfrm rot="10800000">
              <a:off x="6020266" y="2810603"/>
              <a:ext cx="33511" cy="33511"/>
            </a:xfrm>
            <a:custGeom>
              <a:avLst/>
              <a:gdLst>
                <a:gd name="connsiteX0" fmla="*/ 0 w 33511"/>
                <a:gd name="connsiteY0" fmla="*/ 0 h 33511"/>
                <a:gd name="connsiteX1" fmla="*/ 39711 w 33511"/>
                <a:gd name="connsiteY1" fmla="*/ 0 h 33511"/>
                <a:gd name="connsiteX2" fmla="*/ 39711 w 33511"/>
                <a:gd name="connsiteY2" fmla="*/ 39711 h 33511"/>
                <a:gd name="connsiteX3" fmla="*/ 0 w 33511"/>
                <a:gd name="connsiteY3" fmla="*/ 39711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39711" y="0"/>
                  </a:lnTo>
                  <a:lnTo>
                    <a:pt x="39711" y="39711"/>
                  </a:lnTo>
                  <a:lnTo>
                    <a:pt x="0" y="39711"/>
                  </a:lnTo>
                  <a:close/>
                </a:path>
              </a:pathLst>
            </a:custGeom>
            <a:grpFill/>
            <a:ln w="16755" cap="flat">
              <a:noFill/>
              <a:prstDash val="solid"/>
              <a:miter/>
            </a:ln>
          </p:spPr>
          <p:txBody>
            <a:bodyPr rtlCol="0" anchor="ctr"/>
            <a:lstStyle/>
            <a:p>
              <a:endParaRPr lang="en-US" sz="2400"/>
            </a:p>
          </p:txBody>
        </p:sp>
        <p:sp>
          <p:nvSpPr>
            <p:cNvPr id="631" name="Freeform: Shape 630">
              <a:extLst>
                <a:ext uri="{FF2B5EF4-FFF2-40B4-BE49-F238E27FC236}">
                  <a16:creationId xmlns:a16="http://schemas.microsoft.com/office/drawing/2014/main" id="{C2506F7A-8626-46D6-A813-FAF669AEB9A1}"/>
                </a:ext>
              </a:extLst>
            </p:cNvPr>
            <p:cNvSpPr/>
            <p:nvPr/>
          </p:nvSpPr>
          <p:spPr>
            <a:xfrm rot="10800000">
              <a:off x="5989770" y="2951351"/>
              <a:ext cx="50267" cy="50267"/>
            </a:xfrm>
            <a:custGeom>
              <a:avLst/>
              <a:gdLst>
                <a:gd name="connsiteX0" fmla="*/ 0 w 50267"/>
                <a:gd name="connsiteY0" fmla="*/ 0 h 50267"/>
                <a:gd name="connsiteX1" fmla="*/ 54456 w 50267"/>
                <a:gd name="connsiteY1" fmla="*/ 0 h 50267"/>
                <a:gd name="connsiteX2" fmla="*/ 54456 w 50267"/>
                <a:gd name="connsiteY2" fmla="*/ 54456 h 50267"/>
                <a:gd name="connsiteX3" fmla="*/ 0 w 50267"/>
                <a:gd name="connsiteY3" fmla="*/ 54456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4456" y="0"/>
                  </a:lnTo>
                  <a:lnTo>
                    <a:pt x="54456" y="54456"/>
                  </a:lnTo>
                  <a:lnTo>
                    <a:pt x="0" y="54456"/>
                  </a:lnTo>
                  <a:close/>
                </a:path>
              </a:pathLst>
            </a:custGeom>
            <a:grpFill/>
            <a:ln w="16755" cap="flat">
              <a:noFill/>
              <a:prstDash val="solid"/>
              <a:miter/>
            </a:ln>
          </p:spPr>
          <p:txBody>
            <a:bodyPr rtlCol="0" anchor="ctr"/>
            <a:lstStyle/>
            <a:p>
              <a:endParaRPr lang="en-US" sz="2400"/>
            </a:p>
          </p:txBody>
        </p:sp>
        <p:sp>
          <p:nvSpPr>
            <p:cNvPr id="632" name="Freeform: Shape 631">
              <a:extLst>
                <a:ext uri="{FF2B5EF4-FFF2-40B4-BE49-F238E27FC236}">
                  <a16:creationId xmlns:a16="http://schemas.microsoft.com/office/drawing/2014/main" id="{23949618-3793-4C8B-A16B-8B472018F81F}"/>
                </a:ext>
              </a:extLst>
            </p:cNvPr>
            <p:cNvSpPr/>
            <p:nvPr/>
          </p:nvSpPr>
          <p:spPr>
            <a:xfrm rot="10800000">
              <a:off x="5961621" y="3100309"/>
              <a:ext cx="50267" cy="50267"/>
            </a:xfrm>
            <a:custGeom>
              <a:avLst/>
              <a:gdLst>
                <a:gd name="connsiteX0" fmla="*/ 0 w 50267"/>
                <a:gd name="connsiteY0" fmla="*/ 0 h 50267"/>
                <a:gd name="connsiteX1" fmla="*/ 54456 w 50267"/>
                <a:gd name="connsiteY1" fmla="*/ 0 h 50267"/>
                <a:gd name="connsiteX2" fmla="*/ 54456 w 50267"/>
                <a:gd name="connsiteY2" fmla="*/ 54456 h 50267"/>
                <a:gd name="connsiteX3" fmla="*/ 0 w 50267"/>
                <a:gd name="connsiteY3" fmla="*/ 54456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4456" y="0"/>
                  </a:lnTo>
                  <a:lnTo>
                    <a:pt x="54456" y="54456"/>
                  </a:lnTo>
                  <a:lnTo>
                    <a:pt x="0" y="54456"/>
                  </a:lnTo>
                  <a:close/>
                </a:path>
              </a:pathLst>
            </a:custGeom>
            <a:grpFill/>
            <a:ln w="16755" cap="flat">
              <a:noFill/>
              <a:prstDash val="solid"/>
              <a:miter/>
            </a:ln>
          </p:spPr>
          <p:txBody>
            <a:bodyPr rtlCol="0" anchor="ctr"/>
            <a:lstStyle/>
            <a:p>
              <a:endParaRPr lang="en-US" sz="2400"/>
            </a:p>
          </p:txBody>
        </p:sp>
        <p:sp>
          <p:nvSpPr>
            <p:cNvPr id="633" name="Freeform: Shape 632">
              <a:extLst>
                <a:ext uri="{FF2B5EF4-FFF2-40B4-BE49-F238E27FC236}">
                  <a16:creationId xmlns:a16="http://schemas.microsoft.com/office/drawing/2014/main" id="{A3F01B95-9D48-47B7-B09A-DC891D391C93}"/>
                </a:ext>
              </a:extLst>
            </p:cNvPr>
            <p:cNvSpPr/>
            <p:nvPr/>
          </p:nvSpPr>
          <p:spPr>
            <a:xfrm rot="10800000">
              <a:off x="5936152" y="3257143"/>
              <a:ext cx="33511" cy="33511"/>
            </a:xfrm>
            <a:custGeom>
              <a:avLst/>
              <a:gdLst>
                <a:gd name="connsiteX0" fmla="*/ 0 w 33511"/>
                <a:gd name="connsiteY0" fmla="*/ 0 h 33511"/>
                <a:gd name="connsiteX1" fmla="*/ 39711 w 33511"/>
                <a:gd name="connsiteY1" fmla="*/ 0 h 33511"/>
                <a:gd name="connsiteX2" fmla="*/ 39711 w 33511"/>
                <a:gd name="connsiteY2" fmla="*/ 39711 h 33511"/>
                <a:gd name="connsiteX3" fmla="*/ 0 w 33511"/>
                <a:gd name="connsiteY3" fmla="*/ 39711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39711" y="0"/>
                  </a:lnTo>
                  <a:lnTo>
                    <a:pt x="39711" y="39711"/>
                  </a:lnTo>
                  <a:lnTo>
                    <a:pt x="0" y="39711"/>
                  </a:lnTo>
                  <a:close/>
                </a:path>
              </a:pathLst>
            </a:custGeom>
            <a:grpFill/>
            <a:ln w="16755" cap="flat">
              <a:noFill/>
              <a:prstDash val="solid"/>
              <a:miter/>
            </a:ln>
          </p:spPr>
          <p:txBody>
            <a:bodyPr rtlCol="0" anchor="ctr"/>
            <a:lstStyle/>
            <a:p>
              <a:endParaRPr lang="en-US" sz="2400"/>
            </a:p>
          </p:txBody>
        </p:sp>
        <p:sp>
          <p:nvSpPr>
            <p:cNvPr id="634" name="Freeform: Shape 633">
              <a:extLst>
                <a:ext uri="{FF2B5EF4-FFF2-40B4-BE49-F238E27FC236}">
                  <a16:creationId xmlns:a16="http://schemas.microsoft.com/office/drawing/2014/main" id="{D359FE33-4CCD-4F9B-A25D-864BF4601AB6}"/>
                </a:ext>
              </a:extLst>
            </p:cNvPr>
            <p:cNvSpPr/>
            <p:nvPr/>
          </p:nvSpPr>
          <p:spPr>
            <a:xfrm rot="10800000">
              <a:off x="5894598" y="3403085"/>
              <a:ext cx="33511" cy="33511"/>
            </a:xfrm>
            <a:custGeom>
              <a:avLst/>
              <a:gdLst>
                <a:gd name="connsiteX0" fmla="*/ 0 w 33511"/>
                <a:gd name="connsiteY0" fmla="*/ 0 h 33511"/>
                <a:gd name="connsiteX1" fmla="*/ 40214 w 33511"/>
                <a:gd name="connsiteY1" fmla="*/ 0 h 33511"/>
                <a:gd name="connsiteX2" fmla="*/ 40214 w 33511"/>
                <a:gd name="connsiteY2" fmla="*/ 40214 h 33511"/>
                <a:gd name="connsiteX3" fmla="*/ 0 w 33511"/>
                <a:gd name="connsiteY3" fmla="*/ 40214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0214" y="0"/>
                  </a:lnTo>
                  <a:lnTo>
                    <a:pt x="40214" y="40214"/>
                  </a:lnTo>
                  <a:lnTo>
                    <a:pt x="0" y="40214"/>
                  </a:lnTo>
                  <a:close/>
                </a:path>
              </a:pathLst>
            </a:custGeom>
            <a:grpFill/>
            <a:ln w="16755" cap="flat">
              <a:noFill/>
              <a:prstDash val="solid"/>
              <a:miter/>
            </a:ln>
          </p:spPr>
          <p:txBody>
            <a:bodyPr rtlCol="0" anchor="ctr"/>
            <a:lstStyle/>
            <a:p>
              <a:endParaRPr lang="en-US" sz="2400"/>
            </a:p>
          </p:txBody>
        </p:sp>
        <p:sp>
          <p:nvSpPr>
            <p:cNvPr id="635" name="Freeform: Shape 634">
              <a:extLst>
                <a:ext uri="{FF2B5EF4-FFF2-40B4-BE49-F238E27FC236}">
                  <a16:creationId xmlns:a16="http://schemas.microsoft.com/office/drawing/2014/main" id="{DBED4722-493A-411D-BE3F-0D8519C615EC}"/>
                </a:ext>
              </a:extLst>
            </p:cNvPr>
            <p:cNvSpPr/>
            <p:nvPr/>
          </p:nvSpPr>
          <p:spPr>
            <a:xfrm rot="10800000">
              <a:off x="5846006" y="3546682"/>
              <a:ext cx="33511" cy="33511"/>
            </a:xfrm>
            <a:custGeom>
              <a:avLst/>
              <a:gdLst>
                <a:gd name="connsiteX0" fmla="*/ 0 w 33511"/>
                <a:gd name="connsiteY0" fmla="*/ 0 h 33511"/>
                <a:gd name="connsiteX1" fmla="*/ 40214 w 33511"/>
                <a:gd name="connsiteY1" fmla="*/ 0 h 33511"/>
                <a:gd name="connsiteX2" fmla="*/ 40214 w 33511"/>
                <a:gd name="connsiteY2" fmla="*/ 40214 h 33511"/>
                <a:gd name="connsiteX3" fmla="*/ 0 w 33511"/>
                <a:gd name="connsiteY3" fmla="*/ 40214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0214" y="0"/>
                  </a:lnTo>
                  <a:lnTo>
                    <a:pt x="40214" y="40214"/>
                  </a:lnTo>
                  <a:lnTo>
                    <a:pt x="0" y="40214"/>
                  </a:lnTo>
                  <a:close/>
                </a:path>
              </a:pathLst>
            </a:custGeom>
            <a:grpFill/>
            <a:ln w="16755" cap="flat">
              <a:noFill/>
              <a:prstDash val="solid"/>
              <a:miter/>
            </a:ln>
          </p:spPr>
          <p:txBody>
            <a:bodyPr rtlCol="0" anchor="ctr"/>
            <a:lstStyle/>
            <a:p>
              <a:endParaRPr lang="en-US" sz="2400"/>
            </a:p>
          </p:txBody>
        </p:sp>
        <p:sp>
          <p:nvSpPr>
            <p:cNvPr id="636" name="Freeform: Shape 635">
              <a:extLst>
                <a:ext uri="{FF2B5EF4-FFF2-40B4-BE49-F238E27FC236}">
                  <a16:creationId xmlns:a16="http://schemas.microsoft.com/office/drawing/2014/main" id="{B36040B5-B5FD-45CA-A87B-E751E5EEB2C7}"/>
                </a:ext>
              </a:extLst>
            </p:cNvPr>
            <p:cNvSpPr/>
            <p:nvPr/>
          </p:nvSpPr>
          <p:spPr>
            <a:xfrm rot="10800000">
              <a:off x="5794902" y="3691954"/>
              <a:ext cx="33511" cy="33511"/>
            </a:xfrm>
            <a:custGeom>
              <a:avLst/>
              <a:gdLst>
                <a:gd name="connsiteX0" fmla="*/ 0 w 33511"/>
                <a:gd name="connsiteY0" fmla="*/ 0 h 33511"/>
                <a:gd name="connsiteX1" fmla="*/ 48257 w 33511"/>
                <a:gd name="connsiteY1" fmla="*/ 0 h 33511"/>
                <a:gd name="connsiteX2" fmla="*/ 48257 w 33511"/>
                <a:gd name="connsiteY2" fmla="*/ 48257 h 33511"/>
                <a:gd name="connsiteX3" fmla="*/ 0 w 33511"/>
                <a:gd name="connsiteY3" fmla="*/ 48257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8257" y="0"/>
                  </a:lnTo>
                  <a:lnTo>
                    <a:pt x="48257" y="48257"/>
                  </a:lnTo>
                  <a:lnTo>
                    <a:pt x="0" y="48257"/>
                  </a:lnTo>
                  <a:close/>
                </a:path>
              </a:pathLst>
            </a:custGeom>
            <a:grpFill/>
            <a:ln w="16755" cap="flat">
              <a:noFill/>
              <a:prstDash val="solid"/>
              <a:miter/>
            </a:ln>
          </p:spPr>
          <p:txBody>
            <a:bodyPr rtlCol="0" anchor="ctr"/>
            <a:lstStyle/>
            <a:p>
              <a:endParaRPr lang="en-US" sz="2400"/>
            </a:p>
          </p:txBody>
        </p:sp>
        <p:sp>
          <p:nvSpPr>
            <p:cNvPr id="637" name="Freeform: Shape 636">
              <a:extLst>
                <a:ext uri="{FF2B5EF4-FFF2-40B4-BE49-F238E27FC236}">
                  <a16:creationId xmlns:a16="http://schemas.microsoft.com/office/drawing/2014/main" id="{F62592D7-0029-4B52-B6ED-84C44D091387}"/>
                </a:ext>
              </a:extLst>
            </p:cNvPr>
            <p:cNvSpPr/>
            <p:nvPr/>
          </p:nvSpPr>
          <p:spPr>
            <a:xfrm rot="10800000">
              <a:off x="6086618" y="1689309"/>
              <a:ext cx="16756" cy="16756"/>
            </a:xfrm>
            <a:custGeom>
              <a:avLst/>
              <a:gdLst>
                <a:gd name="connsiteX0" fmla="*/ 0 w 16755"/>
                <a:gd name="connsiteY0" fmla="*/ 0 h 16755"/>
                <a:gd name="connsiteX1" fmla="*/ 23123 w 16755"/>
                <a:gd name="connsiteY1" fmla="*/ 0 h 16755"/>
                <a:gd name="connsiteX2" fmla="*/ 23123 w 16755"/>
                <a:gd name="connsiteY2" fmla="*/ 23123 h 16755"/>
                <a:gd name="connsiteX3" fmla="*/ 0 w 16755"/>
                <a:gd name="connsiteY3" fmla="*/ 23123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3123" y="0"/>
                  </a:lnTo>
                  <a:lnTo>
                    <a:pt x="23123" y="23123"/>
                  </a:lnTo>
                  <a:lnTo>
                    <a:pt x="0" y="23123"/>
                  </a:lnTo>
                  <a:close/>
                </a:path>
              </a:pathLst>
            </a:custGeom>
            <a:grpFill/>
            <a:ln w="16755" cap="flat">
              <a:noFill/>
              <a:prstDash val="solid"/>
              <a:miter/>
            </a:ln>
          </p:spPr>
          <p:txBody>
            <a:bodyPr rtlCol="0" anchor="ctr"/>
            <a:lstStyle/>
            <a:p>
              <a:endParaRPr lang="en-US" sz="2400"/>
            </a:p>
          </p:txBody>
        </p:sp>
        <p:sp>
          <p:nvSpPr>
            <p:cNvPr id="638" name="Freeform: Shape 637">
              <a:extLst>
                <a:ext uri="{FF2B5EF4-FFF2-40B4-BE49-F238E27FC236}">
                  <a16:creationId xmlns:a16="http://schemas.microsoft.com/office/drawing/2014/main" id="{3E725584-F36F-4699-A6FB-357F347832C0}"/>
                </a:ext>
              </a:extLst>
            </p:cNvPr>
            <p:cNvSpPr/>
            <p:nvPr/>
          </p:nvSpPr>
          <p:spPr>
            <a:xfrm rot="10800000">
              <a:off x="6117113" y="1837764"/>
              <a:ext cx="16756" cy="16756"/>
            </a:xfrm>
            <a:custGeom>
              <a:avLst/>
              <a:gdLst>
                <a:gd name="connsiteX0" fmla="*/ 0 w 16755"/>
                <a:gd name="connsiteY0" fmla="*/ 0 h 16755"/>
                <a:gd name="connsiteX1" fmla="*/ 23123 w 16755"/>
                <a:gd name="connsiteY1" fmla="*/ 0 h 16755"/>
                <a:gd name="connsiteX2" fmla="*/ 23123 w 16755"/>
                <a:gd name="connsiteY2" fmla="*/ 23123 h 16755"/>
                <a:gd name="connsiteX3" fmla="*/ 0 w 16755"/>
                <a:gd name="connsiteY3" fmla="*/ 23123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3123" y="0"/>
                  </a:lnTo>
                  <a:lnTo>
                    <a:pt x="23123" y="23123"/>
                  </a:lnTo>
                  <a:lnTo>
                    <a:pt x="0" y="23123"/>
                  </a:lnTo>
                  <a:close/>
                </a:path>
              </a:pathLst>
            </a:custGeom>
            <a:grpFill/>
            <a:ln w="16755" cap="flat">
              <a:noFill/>
              <a:prstDash val="solid"/>
              <a:miter/>
            </a:ln>
          </p:spPr>
          <p:txBody>
            <a:bodyPr rtlCol="0" anchor="ctr"/>
            <a:lstStyle/>
            <a:p>
              <a:endParaRPr lang="en-US" sz="2400"/>
            </a:p>
          </p:txBody>
        </p:sp>
        <p:sp>
          <p:nvSpPr>
            <p:cNvPr id="639" name="Freeform: Shape 638">
              <a:extLst>
                <a:ext uri="{FF2B5EF4-FFF2-40B4-BE49-F238E27FC236}">
                  <a16:creationId xmlns:a16="http://schemas.microsoft.com/office/drawing/2014/main" id="{BDA10B6F-1807-4A8D-BD67-93C93F021953}"/>
                </a:ext>
              </a:extLst>
            </p:cNvPr>
            <p:cNvSpPr/>
            <p:nvPr/>
          </p:nvSpPr>
          <p:spPr>
            <a:xfrm rot="10800000">
              <a:off x="6140739" y="1987393"/>
              <a:ext cx="16756" cy="16756"/>
            </a:xfrm>
            <a:custGeom>
              <a:avLst/>
              <a:gdLst>
                <a:gd name="connsiteX0" fmla="*/ 0 w 16755"/>
                <a:gd name="connsiteY0" fmla="*/ 0 h 16755"/>
                <a:gd name="connsiteX1" fmla="*/ 23123 w 16755"/>
                <a:gd name="connsiteY1" fmla="*/ 0 h 16755"/>
                <a:gd name="connsiteX2" fmla="*/ 23123 w 16755"/>
                <a:gd name="connsiteY2" fmla="*/ 23123 h 16755"/>
                <a:gd name="connsiteX3" fmla="*/ 0 w 16755"/>
                <a:gd name="connsiteY3" fmla="*/ 23123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3123" y="0"/>
                  </a:lnTo>
                  <a:lnTo>
                    <a:pt x="23123" y="23123"/>
                  </a:lnTo>
                  <a:lnTo>
                    <a:pt x="0" y="23123"/>
                  </a:lnTo>
                  <a:close/>
                </a:path>
              </a:pathLst>
            </a:custGeom>
            <a:grpFill/>
            <a:ln w="16755" cap="flat">
              <a:noFill/>
              <a:prstDash val="solid"/>
              <a:miter/>
            </a:ln>
          </p:spPr>
          <p:txBody>
            <a:bodyPr rtlCol="0" anchor="ctr"/>
            <a:lstStyle/>
            <a:p>
              <a:endParaRPr lang="en-US" sz="2400"/>
            </a:p>
          </p:txBody>
        </p:sp>
        <p:sp>
          <p:nvSpPr>
            <p:cNvPr id="640" name="Freeform: Shape 639">
              <a:extLst>
                <a:ext uri="{FF2B5EF4-FFF2-40B4-BE49-F238E27FC236}">
                  <a16:creationId xmlns:a16="http://schemas.microsoft.com/office/drawing/2014/main" id="{E0A2B276-DB40-4020-8F7E-DA74BCA9DAF8}"/>
                </a:ext>
              </a:extLst>
            </p:cNvPr>
            <p:cNvSpPr/>
            <p:nvPr/>
          </p:nvSpPr>
          <p:spPr>
            <a:xfrm rot="10800000">
              <a:off x="6157830" y="2138027"/>
              <a:ext cx="16756" cy="16756"/>
            </a:xfrm>
            <a:custGeom>
              <a:avLst/>
              <a:gdLst>
                <a:gd name="connsiteX0" fmla="*/ 0 w 16755"/>
                <a:gd name="connsiteY0" fmla="*/ 0 h 16755"/>
                <a:gd name="connsiteX1" fmla="*/ 23123 w 16755"/>
                <a:gd name="connsiteY1" fmla="*/ 0 h 16755"/>
                <a:gd name="connsiteX2" fmla="*/ 23123 w 16755"/>
                <a:gd name="connsiteY2" fmla="*/ 23123 h 16755"/>
                <a:gd name="connsiteX3" fmla="*/ 0 w 16755"/>
                <a:gd name="connsiteY3" fmla="*/ 23123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3123" y="0"/>
                  </a:lnTo>
                  <a:lnTo>
                    <a:pt x="23123" y="23123"/>
                  </a:lnTo>
                  <a:lnTo>
                    <a:pt x="0" y="23123"/>
                  </a:lnTo>
                  <a:close/>
                </a:path>
              </a:pathLst>
            </a:custGeom>
            <a:grpFill/>
            <a:ln w="16755" cap="flat">
              <a:noFill/>
              <a:prstDash val="solid"/>
              <a:miter/>
            </a:ln>
          </p:spPr>
          <p:txBody>
            <a:bodyPr rtlCol="0" anchor="ctr"/>
            <a:lstStyle/>
            <a:p>
              <a:endParaRPr lang="en-US" sz="2400"/>
            </a:p>
          </p:txBody>
        </p:sp>
        <p:sp>
          <p:nvSpPr>
            <p:cNvPr id="641" name="Freeform: Shape 640">
              <a:extLst>
                <a:ext uri="{FF2B5EF4-FFF2-40B4-BE49-F238E27FC236}">
                  <a16:creationId xmlns:a16="http://schemas.microsoft.com/office/drawing/2014/main" id="{9565CA9F-FA2F-403C-89A4-1BF6C2F32808}"/>
                </a:ext>
              </a:extLst>
            </p:cNvPr>
            <p:cNvSpPr/>
            <p:nvPr/>
          </p:nvSpPr>
          <p:spPr>
            <a:xfrm rot="10800000">
              <a:off x="6168051" y="2289331"/>
              <a:ext cx="16756" cy="16756"/>
            </a:xfrm>
            <a:custGeom>
              <a:avLst/>
              <a:gdLst>
                <a:gd name="connsiteX0" fmla="*/ 0 w 16755"/>
                <a:gd name="connsiteY0" fmla="*/ 0 h 16755"/>
                <a:gd name="connsiteX1" fmla="*/ 23123 w 16755"/>
                <a:gd name="connsiteY1" fmla="*/ 0 h 16755"/>
                <a:gd name="connsiteX2" fmla="*/ 23123 w 16755"/>
                <a:gd name="connsiteY2" fmla="*/ 23123 h 16755"/>
                <a:gd name="connsiteX3" fmla="*/ 0 w 16755"/>
                <a:gd name="connsiteY3" fmla="*/ 23123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3123" y="0"/>
                  </a:lnTo>
                  <a:lnTo>
                    <a:pt x="23123" y="23123"/>
                  </a:lnTo>
                  <a:lnTo>
                    <a:pt x="0" y="23123"/>
                  </a:lnTo>
                  <a:close/>
                </a:path>
              </a:pathLst>
            </a:custGeom>
            <a:grpFill/>
            <a:ln w="16755" cap="flat">
              <a:noFill/>
              <a:prstDash val="solid"/>
              <a:miter/>
            </a:ln>
          </p:spPr>
          <p:txBody>
            <a:bodyPr rtlCol="0" anchor="ctr"/>
            <a:lstStyle/>
            <a:p>
              <a:endParaRPr lang="en-US" sz="2400"/>
            </a:p>
          </p:txBody>
        </p:sp>
        <p:sp>
          <p:nvSpPr>
            <p:cNvPr id="642" name="Freeform: Shape 641">
              <a:extLst>
                <a:ext uri="{FF2B5EF4-FFF2-40B4-BE49-F238E27FC236}">
                  <a16:creationId xmlns:a16="http://schemas.microsoft.com/office/drawing/2014/main" id="{647D0122-2AD8-4FE4-BE9F-508A1547FEDA}"/>
                </a:ext>
              </a:extLst>
            </p:cNvPr>
            <p:cNvSpPr/>
            <p:nvPr/>
          </p:nvSpPr>
          <p:spPr>
            <a:xfrm rot="10800000">
              <a:off x="6154144" y="2423713"/>
              <a:ext cx="50267" cy="50267"/>
            </a:xfrm>
            <a:custGeom>
              <a:avLst/>
              <a:gdLst>
                <a:gd name="connsiteX0" fmla="*/ 0 w 50267"/>
                <a:gd name="connsiteY0" fmla="*/ 0 h 50267"/>
                <a:gd name="connsiteX1" fmla="*/ 55797 w 50267"/>
                <a:gd name="connsiteY1" fmla="*/ 0 h 50267"/>
                <a:gd name="connsiteX2" fmla="*/ 55797 w 50267"/>
                <a:gd name="connsiteY2" fmla="*/ 55797 h 50267"/>
                <a:gd name="connsiteX3" fmla="*/ 0 w 50267"/>
                <a:gd name="connsiteY3" fmla="*/ 55797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5797" y="0"/>
                  </a:lnTo>
                  <a:lnTo>
                    <a:pt x="55797" y="55797"/>
                  </a:lnTo>
                  <a:lnTo>
                    <a:pt x="0" y="55797"/>
                  </a:lnTo>
                  <a:close/>
                </a:path>
              </a:pathLst>
            </a:custGeom>
            <a:grpFill/>
            <a:ln w="16755" cap="flat">
              <a:noFill/>
              <a:prstDash val="solid"/>
              <a:miter/>
            </a:ln>
          </p:spPr>
          <p:txBody>
            <a:bodyPr rtlCol="0" anchor="ctr"/>
            <a:lstStyle/>
            <a:p>
              <a:endParaRPr lang="en-US" sz="2400"/>
            </a:p>
          </p:txBody>
        </p:sp>
        <p:sp>
          <p:nvSpPr>
            <p:cNvPr id="643" name="Freeform: Shape 642">
              <a:extLst>
                <a:ext uri="{FF2B5EF4-FFF2-40B4-BE49-F238E27FC236}">
                  <a16:creationId xmlns:a16="http://schemas.microsoft.com/office/drawing/2014/main" id="{AF25C996-7941-4909-BCC2-E59DA81564D0}"/>
                </a:ext>
              </a:extLst>
            </p:cNvPr>
            <p:cNvSpPr/>
            <p:nvPr/>
          </p:nvSpPr>
          <p:spPr>
            <a:xfrm rot="10800000">
              <a:off x="6159674" y="2584233"/>
              <a:ext cx="33511" cy="33511"/>
            </a:xfrm>
            <a:custGeom>
              <a:avLst/>
              <a:gdLst>
                <a:gd name="connsiteX0" fmla="*/ 0 w 33511"/>
                <a:gd name="connsiteY0" fmla="*/ 0 h 33511"/>
                <a:gd name="connsiteX1" fmla="*/ 40214 w 33511"/>
                <a:gd name="connsiteY1" fmla="*/ 0 h 33511"/>
                <a:gd name="connsiteX2" fmla="*/ 40214 w 33511"/>
                <a:gd name="connsiteY2" fmla="*/ 40214 h 33511"/>
                <a:gd name="connsiteX3" fmla="*/ 0 w 33511"/>
                <a:gd name="connsiteY3" fmla="*/ 40214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0214" y="0"/>
                  </a:lnTo>
                  <a:lnTo>
                    <a:pt x="40214" y="40214"/>
                  </a:lnTo>
                  <a:lnTo>
                    <a:pt x="0" y="40214"/>
                  </a:lnTo>
                  <a:close/>
                </a:path>
              </a:pathLst>
            </a:custGeom>
            <a:grpFill/>
            <a:ln w="16755" cap="flat">
              <a:noFill/>
              <a:prstDash val="solid"/>
              <a:miter/>
            </a:ln>
          </p:spPr>
          <p:txBody>
            <a:bodyPr rtlCol="0" anchor="ctr"/>
            <a:lstStyle/>
            <a:p>
              <a:endParaRPr lang="en-US" sz="2400"/>
            </a:p>
          </p:txBody>
        </p:sp>
        <p:sp>
          <p:nvSpPr>
            <p:cNvPr id="644" name="Freeform: Shape 643">
              <a:extLst>
                <a:ext uri="{FF2B5EF4-FFF2-40B4-BE49-F238E27FC236}">
                  <a16:creationId xmlns:a16="http://schemas.microsoft.com/office/drawing/2014/main" id="{5E299F60-BFE7-421F-9FB0-990B9A2961C0}"/>
                </a:ext>
              </a:extLst>
            </p:cNvPr>
            <p:cNvSpPr/>
            <p:nvPr/>
          </p:nvSpPr>
          <p:spPr>
            <a:xfrm rot="10800000">
              <a:off x="6149620" y="2735370"/>
              <a:ext cx="33511" cy="33511"/>
            </a:xfrm>
            <a:custGeom>
              <a:avLst/>
              <a:gdLst>
                <a:gd name="connsiteX0" fmla="*/ 0 w 33511"/>
                <a:gd name="connsiteY0" fmla="*/ 0 h 33511"/>
                <a:gd name="connsiteX1" fmla="*/ 40214 w 33511"/>
                <a:gd name="connsiteY1" fmla="*/ 0 h 33511"/>
                <a:gd name="connsiteX2" fmla="*/ 40214 w 33511"/>
                <a:gd name="connsiteY2" fmla="*/ 40214 h 33511"/>
                <a:gd name="connsiteX3" fmla="*/ 0 w 33511"/>
                <a:gd name="connsiteY3" fmla="*/ 40214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0214" y="0"/>
                  </a:lnTo>
                  <a:lnTo>
                    <a:pt x="40214" y="40214"/>
                  </a:lnTo>
                  <a:lnTo>
                    <a:pt x="0" y="40214"/>
                  </a:lnTo>
                  <a:close/>
                </a:path>
              </a:pathLst>
            </a:custGeom>
            <a:grpFill/>
            <a:ln w="16755" cap="flat">
              <a:noFill/>
              <a:prstDash val="solid"/>
              <a:miter/>
            </a:ln>
          </p:spPr>
          <p:txBody>
            <a:bodyPr rtlCol="0" anchor="ctr"/>
            <a:lstStyle/>
            <a:p>
              <a:endParaRPr lang="en-US" sz="2400"/>
            </a:p>
          </p:txBody>
        </p:sp>
        <p:sp>
          <p:nvSpPr>
            <p:cNvPr id="645" name="Freeform: Shape 644">
              <a:extLst>
                <a:ext uri="{FF2B5EF4-FFF2-40B4-BE49-F238E27FC236}">
                  <a16:creationId xmlns:a16="http://schemas.microsoft.com/office/drawing/2014/main" id="{7D1A0339-DC47-49B7-B375-5D1802C17473}"/>
                </a:ext>
              </a:extLst>
            </p:cNvPr>
            <p:cNvSpPr/>
            <p:nvPr/>
          </p:nvSpPr>
          <p:spPr>
            <a:xfrm rot="10800000">
              <a:off x="6132529" y="2886003"/>
              <a:ext cx="33511" cy="33511"/>
            </a:xfrm>
            <a:custGeom>
              <a:avLst/>
              <a:gdLst>
                <a:gd name="connsiteX0" fmla="*/ 0 w 33511"/>
                <a:gd name="connsiteY0" fmla="*/ 0 h 33511"/>
                <a:gd name="connsiteX1" fmla="*/ 40214 w 33511"/>
                <a:gd name="connsiteY1" fmla="*/ 0 h 33511"/>
                <a:gd name="connsiteX2" fmla="*/ 40214 w 33511"/>
                <a:gd name="connsiteY2" fmla="*/ 40214 h 33511"/>
                <a:gd name="connsiteX3" fmla="*/ 0 w 33511"/>
                <a:gd name="connsiteY3" fmla="*/ 40214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0214" y="0"/>
                  </a:lnTo>
                  <a:lnTo>
                    <a:pt x="40214" y="40214"/>
                  </a:lnTo>
                  <a:lnTo>
                    <a:pt x="0" y="40214"/>
                  </a:lnTo>
                  <a:close/>
                </a:path>
              </a:pathLst>
            </a:custGeom>
            <a:grpFill/>
            <a:ln w="16755" cap="flat">
              <a:noFill/>
              <a:prstDash val="solid"/>
              <a:miter/>
            </a:ln>
          </p:spPr>
          <p:txBody>
            <a:bodyPr rtlCol="0" anchor="ctr"/>
            <a:lstStyle/>
            <a:p>
              <a:endParaRPr lang="en-US" sz="2400"/>
            </a:p>
          </p:txBody>
        </p:sp>
        <p:sp>
          <p:nvSpPr>
            <p:cNvPr id="646" name="Freeform: Shape 645">
              <a:extLst>
                <a:ext uri="{FF2B5EF4-FFF2-40B4-BE49-F238E27FC236}">
                  <a16:creationId xmlns:a16="http://schemas.microsoft.com/office/drawing/2014/main" id="{2355749A-397B-4BC1-9CE5-061E04DE744A}"/>
                </a:ext>
              </a:extLst>
            </p:cNvPr>
            <p:cNvSpPr/>
            <p:nvPr/>
          </p:nvSpPr>
          <p:spPr>
            <a:xfrm rot="10800000">
              <a:off x="6108904" y="3035800"/>
              <a:ext cx="33511" cy="33511"/>
            </a:xfrm>
            <a:custGeom>
              <a:avLst/>
              <a:gdLst>
                <a:gd name="connsiteX0" fmla="*/ 0 w 33511"/>
                <a:gd name="connsiteY0" fmla="*/ 0 h 33511"/>
                <a:gd name="connsiteX1" fmla="*/ 40214 w 33511"/>
                <a:gd name="connsiteY1" fmla="*/ 0 h 33511"/>
                <a:gd name="connsiteX2" fmla="*/ 40214 w 33511"/>
                <a:gd name="connsiteY2" fmla="*/ 40214 h 33511"/>
                <a:gd name="connsiteX3" fmla="*/ 0 w 33511"/>
                <a:gd name="connsiteY3" fmla="*/ 40214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0214" y="0"/>
                  </a:lnTo>
                  <a:lnTo>
                    <a:pt x="40214" y="40214"/>
                  </a:lnTo>
                  <a:lnTo>
                    <a:pt x="0" y="40214"/>
                  </a:lnTo>
                  <a:close/>
                </a:path>
              </a:pathLst>
            </a:custGeom>
            <a:grpFill/>
            <a:ln w="16755" cap="flat">
              <a:noFill/>
              <a:prstDash val="solid"/>
              <a:miter/>
            </a:ln>
          </p:spPr>
          <p:txBody>
            <a:bodyPr rtlCol="0" anchor="ctr"/>
            <a:lstStyle/>
            <a:p>
              <a:endParaRPr lang="en-US" sz="2400"/>
            </a:p>
          </p:txBody>
        </p:sp>
        <p:sp>
          <p:nvSpPr>
            <p:cNvPr id="647" name="Freeform: Shape 646">
              <a:extLst>
                <a:ext uri="{FF2B5EF4-FFF2-40B4-BE49-F238E27FC236}">
                  <a16:creationId xmlns:a16="http://schemas.microsoft.com/office/drawing/2014/main" id="{775B8938-D27F-44A8-8B5D-6F3D3FC25C77}"/>
                </a:ext>
              </a:extLst>
            </p:cNvPr>
            <p:cNvSpPr/>
            <p:nvPr/>
          </p:nvSpPr>
          <p:spPr>
            <a:xfrm rot="10800000">
              <a:off x="6086283" y="3192130"/>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648" name="Freeform: Shape 647">
              <a:extLst>
                <a:ext uri="{FF2B5EF4-FFF2-40B4-BE49-F238E27FC236}">
                  <a16:creationId xmlns:a16="http://schemas.microsoft.com/office/drawing/2014/main" id="{172B71F0-CA05-4D6D-BAEC-7466FE8CD987}"/>
                </a:ext>
              </a:extLst>
            </p:cNvPr>
            <p:cNvSpPr/>
            <p:nvPr/>
          </p:nvSpPr>
          <p:spPr>
            <a:xfrm rot="10800000">
              <a:off x="6049420" y="3339245"/>
              <a:ext cx="16756" cy="16756"/>
            </a:xfrm>
            <a:custGeom>
              <a:avLst/>
              <a:gdLst>
                <a:gd name="connsiteX0" fmla="*/ 0 w 16755"/>
                <a:gd name="connsiteY0" fmla="*/ 0 h 16755"/>
                <a:gd name="connsiteX1" fmla="*/ 22788 w 16755"/>
                <a:gd name="connsiteY1" fmla="*/ 0 h 16755"/>
                <a:gd name="connsiteX2" fmla="*/ 22788 w 16755"/>
                <a:gd name="connsiteY2" fmla="*/ 22788 h 16755"/>
                <a:gd name="connsiteX3" fmla="*/ 0 w 16755"/>
                <a:gd name="connsiteY3" fmla="*/ 22788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788" y="0"/>
                  </a:lnTo>
                  <a:lnTo>
                    <a:pt x="22788" y="22788"/>
                  </a:lnTo>
                  <a:lnTo>
                    <a:pt x="0" y="22788"/>
                  </a:lnTo>
                  <a:close/>
                </a:path>
              </a:pathLst>
            </a:custGeom>
            <a:grpFill/>
            <a:ln w="16755" cap="flat">
              <a:noFill/>
              <a:prstDash val="solid"/>
              <a:miter/>
            </a:ln>
          </p:spPr>
          <p:txBody>
            <a:bodyPr rtlCol="0" anchor="ctr"/>
            <a:lstStyle/>
            <a:p>
              <a:endParaRPr lang="en-US" sz="2400"/>
            </a:p>
          </p:txBody>
        </p:sp>
        <p:sp>
          <p:nvSpPr>
            <p:cNvPr id="649" name="Freeform: Shape 648">
              <a:extLst>
                <a:ext uri="{FF2B5EF4-FFF2-40B4-BE49-F238E27FC236}">
                  <a16:creationId xmlns:a16="http://schemas.microsoft.com/office/drawing/2014/main" id="{45B7F84B-8F2B-4581-99AB-47ABFB4ACE54}"/>
                </a:ext>
              </a:extLst>
            </p:cNvPr>
            <p:cNvSpPr/>
            <p:nvPr/>
          </p:nvSpPr>
          <p:spPr>
            <a:xfrm rot="10800000">
              <a:off x="6005855" y="3484517"/>
              <a:ext cx="16756" cy="16756"/>
            </a:xfrm>
            <a:custGeom>
              <a:avLst/>
              <a:gdLst>
                <a:gd name="connsiteX0" fmla="*/ 0 w 16755"/>
                <a:gd name="connsiteY0" fmla="*/ 0 h 16755"/>
                <a:gd name="connsiteX1" fmla="*/ 22788 w 16755"/>
                <a:gd name="connsiteY1" fmla="*/ 0 h 16755"/>
                <a:gd name="connsiteX2" fmla="*/ 22788 w 16755"/>
                <a:gd name="connsiteY2" fmla="*/ 22788 h 16755"/>
                <a:gd name="connsiteX3" fmla="*/ 0 w 16755"/>
                <a:gd name="connsiteY3" fmla="*/ 22788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788" y="0"/>
                  </a:lnTo>
                  <a:lnTo>
                    <a:pt x="22788" y="22788"/>
                  </a:lnTo>
                  <a:lnTo>
                    <a:pt x="0" y="22788"/>
                  </a:lnTo>
                  <a:close/>
                </a:path>
              </a:pathLst>
            </a:custGeom>
            <a:grpFill/>
            <a:ln w="16755" cap="flat">
              <a:noFill/>
              <a:prstDash val="solid"/>
              <a:miter/>
            </a:ln>
          </p:spPr>
          <p:txBody>
            <a:bodyPr rtlCol="0" anchor="ctr"/>
            <a:lstStyle/>
            <a:p>
              <a:endParaRPr lang="en-US" sz="2400"/>
            </a:p>
          </p:txBody>
        </p:sp>
        <p:sp>
          <p:nvSpPr>
            <p:cNvPr id="650" name="Freeform: Shape 649">
              <a:extLst>
                <a:ext uri="{FF2B5EF4-FFF2-40B4-BE49-F238E27FC236}">
                  <a16:creationId xmlns:a16="http://schemas.microsoft.com/office/drawing/2014/main" id="{D28C967E-14D7-437F-A159-3BF1B5FDA7CC}"/>
                </a:ext>
              </a:extLst>
            </p:cNvPr>
            <p:cNvSpPr/>
            <p:nvPr/>
          </p:nvSpPr>
          <p:spPr>
            <a:xfrm rot="10800000">
              <a:off x="5955756" y="3627611"/>
              <a:ext cx="16756" cy="16756"/>
            </a:xfrm>
            <a:custGeom>
              <a:avLst/>
              <a:gdLst>
                <a:gd name="connsiteX0" fmla="*/ 0 w 16755"/>
                <a:gd name="connsiteY0" fmla="*/ 0 h 16755"/>
                <a:gd name="connsiteX1" fmla="*/ 22788 w 16755"/>
                <a:gd name="connsiteY1" fmla="*/ 0 h 16755"/>
                <a:gd name="connsiteX2" fmla="*/ 22788 w 16755"/>
                <a:gd name="connsiteY2" fmla="*/ 22620 h 16755"/>
                <a:gd name="connsiteX3" fmla="*/ 0 w 16755"/>
                <a:gd name="connsiteY3" fmla="*/ 22620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788" y="0"/>
                  </a:lnTo>
                  <a:lnTo>
                    <a:pt x="22788" y="22620"/>
                  </a:lnTo>
                  <a:lnTo>
                    <a:pt x="0" y="22620"/>
                  </a:lnTo>
                  <a:close/>
                </a:path>
              </a:pathLst>
            </a:custGeom>
            <a:grpFill/>
            <a:ln w="16755" cap="flat">
              <a:noFill/>
              <a:prstDash val="solid"/>
              <a:miter/>
            </a:ln>
          </p:spPr>
          <p:txBody>
            <a:bodyPr rtlCol="0" anchor="ctr"/>
            <a:lstStyle/>
            <a:p>
              <a:endParaRPr lang="en-US" sz="2400"/>
            </a:p>
          </p:txBody>
        </p:sp>
        <p:sp>
          <p:nvSpPr>
            <p:cNvPr id="651" name="Freeform: Shape 650">
              <a:extLst>
                <a:ext uri="{FF2B5EF4-FFF2-40B4-BE49-F238E27FC236}">
                  <a16:creationId xmlns:a16="http://schemas.microsoft.com/office/drawing/2014/main" id="{06046843-7946-447C-965F-0A247B1F6B36}"/>
                </a:ext>
              </a:extLst>
            </p:cNvPr>
            <p:cNvSpPr/>
            <p:nvPr/>
          </p:nvSpPr>
          <p:spPr>
            <a:xfrm rot="10800000">
              <a:off x="5899624" y="3768527"/>
              <a:ext cx="16756" cy="16756"/>
            </a:xfrm>
            <a:custGeom>
              <a:avLst/>
              <a:gdLst>
                <a:gd name="connsiteX0" fmla="*/ 0 w 16755"/>
                <a:gd name="connsiteY0" fmla="*/ 0 h 16755"/>
                <a:gd name="connsiteX1" fmla="*/ 23123 w 16755"/>
                <a:gd name="connsiteY1" fmla="*/ 0 h 16755"/>
                <a:gd name="connsiteX2" fmla="*/ 23123 w 16755"/>
                <a:gd name="connsiteY2" fmla="*/ 23123 h 16755"/>
                <a:gd name="connsiteX3" fmla="*/ 0 w 16755"/>
                <a:gd name="connsiteY3" fmla="*/ 23123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3123" y="0"/>
                  </a:lnTo>
                  <a:lnTo>
                    <a:pt x="23123" y="23123"/>
                  </a:lnTo>
                  <a:lnTo>
                    <a:pt x="0" y="23123"/>
                  </a:lnTo>
                  <a:close/>
                </a:path>
              </a:pathLst>
            </a:custGeom>
            <a:grpFill/>
            <a:ln w="16755" cap="flat">
              <a:noFill/>
              <a:prstDash val="solid"/>
              <a:miter/>
            </a:ln>
          </p:spPr>
          <p:txBody>
            <a:bodyPr rtlCol="0" anchor="ctr"/>
            <a:lstStyle/>
            <a:p>
              <a:endParaRPr lang="en-US" sz="2400"/>
            </a:p>
          </p:txBody>
        </p:sp>
        <p:sp>
          <p:nvSpPr>
            <p:cNvPr id="652" name="Freeform: Shape 651">
              <a:extLst>
                <a:ext uri="{FF2B5EF4-FFF2-40B4-BE49-F238E27FC236}">
                  <a16:creationId xmlns:a16="http://schemas.microsoft.com/office/drawing/2014/main" id="{28B9E344-509D-4463-A36C-24C00C885326}"/>
                </a:ext>
              </a:extLst>
            </p:cNvPr>
            <p:cNvSpPr/>
            <p:nvPr/>
          </p:nvSpPr>
          <p:spPr>
            <a:xfrm rot="10800000">
              <a:off x="6283499" y="2509000"/>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653" name="Freeform: Shape 652">
              <a:extLst>
                <a:ext uri="{FF2B5EF4-FFF2-40B4-BE49-F238E27FC236}">
                  <a16:creationId xmlns:a16="http://schemas.microsoft.com/office/drawing/2014/main" id="{542A2378-5139-4178-8F8D-C6393AF43817}"/>
                </a:ext>
              </a:extLst>
            </p:cNvPr>
            <p:cNvSpPr/>
            <p:nvPr/>
          </p:nvSpPr>
          <p:spPr>
            <a:xfrm rot="10800000">
              <a:off x="6284000" y="2667508"/>
              <a:ext cx="16756" cy="16756"/>
            </a:xfrm>
            <a:custGeom>
              <a:avLst/>
              <a:gdLst>
                <a:gd name="connsiteX0" fmla="*/ 0 w 16755"/>
                <a:gd name="connsiteY0" fmla="*/ 0 h 16755"/>
                <a:gd name="connsiteX1" fmla="*/ 21782 w 16755"/>
                <a:gd name="connsiteY1" fmla="*/ 0 h 16755"/>
                <a:gd name="connsiteX2" fmla="*/ 21782 w 16755"/>
                <a:gd name="connsiteY2" fmla="*/ 21782 h 16755"/>
                <a:gd name="connsiteX3" fmla="*/ 0 w 16755"/>
                <a:gd name="connsiteY3" fmla="*/ 21782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1782" y="0"/>
                  </a:lnTo>
                  <a:lnTo>
                    <a:pt x="21782" y="21782"/>
                  </a:lnTo>
                  <a:lnTo>
                    <a:pt x="0" y="21782"/>
                  </a:lnTo>
                  <a:close/>
                </a:path>
              </a:pathLst>
            </a:custGeom>
            <a:grpFill/>
            <a:ln w="16755" cap="flat">
              <a:noFill/>
              <a:prstDash val="solid"/>
              <a:miter/>
            </a:ln>
          </p:spPr>
          <p:txBody>
            <a:bodyPr rtlCol="0" anchor="ctr"/>
            <a:lstStyle/>
            <a:p>
              <a:endParaRPr lang="en-US" sz="2400"/>
            </a:p>
          </p:txBody>
        </p:sp>
        <p:sp>
          <p:nvSpPr>
            <p:cNvPr id="654" name="Freeform: Shape 653">
              <a:extLst>
                <a:ext uri="{FF2B5EF4-FFF2-40B4-BE49-F238E27FC236}">
                  <a16:creationId xmlns:a16="http://schemas.microsoft.com/office/drawing/2014/main" id="{5029EF71-4FB7-4D76-AFBA-A5DC138E9D77}"/>
                </a:ext>
              </a:extLst>
            </p:cNvPr>
            <p:cNvSpPr/>
            <p:nvPr/>
          </p:nvSpPr>
          <p:spPr>
            <a:xfrm rot="10800000">
              <a:off x="6270763" y="2818477"/>
              <a:ext cx="16756" cy="16756"/>
            </a:xfrm>
            <a:custGeom>
              <a:avLst/>
              <a:gdLst>
                <a:gd name="connsiteX0" fmla="*/ 0 w 16755"/>
                <a:gd name="connsiteY0" fmla="*/ 0 h 16755"/>
                <a:gd name="connsiteX1" fmla="*/ 21782 w 16755"/>
                <a:gd name="connsiteY1" fmla="*/ 0 h 16755"/>
                <a:gd name="connsiteX2" fmla="*/ 21782 w 16755"/>
                <a:gd name="connsiteY2" fmla="*/ 21783 h 16755"/>
                <a:gd name="connsiteX3" fmla="*/ 0 w 16755"/>
                <a:gd name="connsiteY3" fmla="*/ 21783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1782" y="0"/>
                  </a:lnTo>
                  <a:lnTo>
                    <a:pt x="21782" y="21783"/>
                  </a:lnTo>
                  <a:lnTo>
                    <a:pt x="0" y="21783"/>
                  </a:lnTo>
                  <a:close/>
                </a:path>
              </a:pathLst>
            </a:custGeom>
            <a:grpFill/>
            <a:ln w="16755" cap="flat">
              <a:noFill/>
              <a:prstDash val="solid"/>
              <a:miter/>
            </a:ln>
          </p:spPr>
          <p:txBody>
            <a:bodyPr rtlCol="0" anchor="ctr"/>
            <a:lstStyle/>
            <a:p>
              <a:endParaRPr lang="en-US" sz="2400"/>
            </a:p>
          </p:txBody>
        </p:sp>
        <p:sp>
          <p:nvSpPr>
            <p:cNvPr id="655" name="Freeform: Shape 654">
              <a:extLst>
                <a:ext uri="{FF2B5EF4-FFF2-40B4-BE49-F238E27FC236}">
                  <a16:creationId xmlns:a16="http://schemas.microsoft.com/office/drawing/2014/main" id="{C95C636B-CC56-4816-A198-ED26F93C8711}"/>
                </a:ext>
              </a:extLst>
            </p:cNvPr>
            <p:cNvSpPr/>
            <p:nvPr/>
          </p:nvSpPr>
          <p:spPr>
            <a:xfrm rot="10800000">
              <a:off x="6251159" y="2968776"/>
              <a:ext cx="16756" cy="16756"/>
            </a:xfrm>
            <a:custGeom>
              <a:avLst/>
              <a:gdLst>
                <a:gd name="connsiteX0" fmla="*/ 0 w 16755"/>
                <a:gd name="connsiteY0" fmla="*/ 0 h 16755"/>
                <a:gd name="connsiteX1" fmla="*/ 21782 w 16755"/>
                <a:gd name="connsiteY1" fmla="*/ 0 h 16755"/>
                <a:gd name="connsiteX2" fmla="*/ 21782 w 16755"/>
                <a:gd name="connsiteY2" fmla="*/ 21783 h 16755"/>
                <a:gd name="connsiteX3" fmla="*/ 0 w 16755"/>
                <a:gd name="connsiteY3" fmla="*/ 21783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1782" y="0"/>
                  </a:lnTo>
                  <a:lnTo>
                    <a:pt x="21782" y="21783"/>
                  </a:lnTo>
                  <a:lnTo>
                    <a:pt x="0" y="21783"/>
                  </a:lnTo>
                  <a:close/>
                </a:path>
              </a:pathLst>
            </a:custGeom>
            <a:grpFill/>
            <a:ln w="16755" cap="flat">
              <a:noFill/>
              <a:prstDash val="solid"/>
              <a:miter/>
            </a:ln>
          </p:spPr>
          <p:txBody>
            <a:bodyPr rtlCol="0" anchor="ctr"/>
            <a:lstStyle/>
            <a:p>
              <a:endParaRPr lang="en-US" sz="2400"/>
            </a:p>
          </p:txBody>
        </p:sp>
        <p:sp>
          <p:nvSpPr>
            <p:cNvPr id="656" name="Freeform: Shape 655">
              <a:extLst>
                <a:ext uri="{FF2B5EF4-FFF2-40B4-BE49-F238E27FC236}">
                  <a16:creationId xmlns:a16="http://schemas.microsoft.com/office/drawing/2014/main" id="{B576710D-4F13-4679-8D5D-39FC8F52F2AD}"/>
                </a:ext>
              </a:extLst>
            </p:cNvPr>
            <p:cNvSpPr/>
            <p:nvPr/>
          </p:nvSpPr>
          <p:spPr>
            <a:xfrm rot="10800000">
              <a:off x="6225020" y="3118070"/>
              <a:ext cx="16756" cy="16756"/>
            </a:xfrm>
            <a:custGeom>
              <a:avLst/>
              <a:gdLst>
                <a:gd name="connsiteX0" fmla="*/ 0 w 16755"/>
                <a:gd name="connsiteY0" fmla="*/ 0 h 16755"/>
                <a:gd name="connsiteX1" fmla="*/ 21782 w 16755"/>
                <a:gd name="connsiteY1" fmla="*/ 0 h 16755"/>
                <a:gd name="connsiteX2" fmla="*/ 21782 w 16755"/>
                <a:gd name="connsiteY2" fmla="*/ 21783 h 16755"/>
                <a:gd name="connsiteX3" fmla="*/ 0 w 16755"/>
                <a:gd name="connsiteY3" fmla="*/ 21783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1782" y="0"/>
                  </a:lnTo>
                  <a:lnTo>
                    <a:pt x="21782" y="21783"/>
                  </a:lnTo>
                  <a:lnTo>
                    <a:pt x="0" y="21783"/>
                  </a:lnTo>
                  <a:close/>
                </a:path>
              </a:pathLst>
            </a:custGeom>
            <a:grpFill/>
            <a:ln w="16755" cap="flat">
              <a:noFill/>
              <a:prstDash val="solid"/>
              <a:miter/>
            </a:ln>
          </p:spPr>
          <p:txBody>
            <a:bodyPr rtlCol="0" anchor="ctr"/>
            <a:lstStyle/>
            <a:p>
              <a:endParaRPr lang="en-US" sz="2400"/>
            </a:p>
          </p:txBody>
        </p:sp>
        <p:sp>
          <p:nvSpPr>
            <p:cNvPr id="657" name="Freeform: Shape 656">
              <a:extLst>
                <a:ext uri="{FF2B5EF4-FFF2-40B4-BE49-F238E27FC236}">
                  <a16:creationId xmlns:a16="http://schemas.microsoft.com/office/drawing/2014/main" id="{AF11171C-0539-41DD-870C-B55F2DDA1642}"/>
                </a:ext>
              </a:extLst>
            </p:cNvPr>
            <p:cNvSpPr/>
            <p:nvPr/>
          </p:nvSpPr>
          <p:spPr>
            <a:xfrm rot="10800000">
              <a:off x="6192514" y="3266190"/>
              <a:ext cx="16756" cy="16756"/>
            </a:xfrm>
            <a:custGeom>
              <a:avLst/>
              <a:gdLst>
                <a:gd name="connsiteX0" fmla="*/ 0 w 16755"/>
                <a:gd name="connsiteY0" fmla="*/ 0 h 16755"/>
                <a:gd name="connsiteX1" fmla="*/ 21782 w 16755"/>
                <a:gd name="connsiteY1" fmla="*/ 0 h 16755"/>
                <a:gd name="connsiteX2" fmla="*/ 21782 w 16755"/>
                <a:gd name="connsiteY2" fmla="*/ 21783 h 16755"/>
                <a:gd name="connsiteX3" fmla="*/ 0 w 16755"/>
                <a:gd name="connsiteY3" fmla="*/ 21783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1782" y="0"/>
                  </a:lnTo>
                  <a:lnTo>
                    <a:pt x="21782" y="21783"/>
                  </a:lnTo>
                  <a:lnTo>
                    <a:pt x="0" y="21783"/>
                  </a:lnTo>
                  <a:close/>
                </a:path>
              </a:pathLst>
            </a:custGeom>
            <a:grpFill/>
            <a:ln w="16755" cap="flat">
              <a:noFill/>
              <a:prstDash val="solid"/>
              <a:miter/>
            </a:ln>
          </p:spPr>
          <p:txBody>
            <a:bodyPr rtlCol="0" anchor="ctr"/>
            <a:lstStyle/>
            <a:p>
              <a:endParaRPr lang="en-US" sz="2400"/>
            </a:p>
          </p:txBody>
        </p:sp>
        <p:sp>
          <p:nvSpPr>
            <p:cNvPr id="658" name="Freeform: Shape 657">
              <a:extLst>
                <a:ext uri="{FF2B5EF4-FFF2-40B4-BE49-F238E27FC236}">
                  <a16:creationId xmlns:a16="http://schemas.microsoft.com/office/drawing/2014/main" id="{59970074-1E71-434C-A639-22D5BA1BBF37}"/>
                </a:ext>
              </a:extLst>
            </p:cNvPr>
            <p:cNvSpPr/>
            <p:nvPr/>
          </p:nvSpPr>
          <p:spPr>
            <a:xfrm rot="10800000">
              <a:off x="6153641" y="3412803"/>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659" name="Freeform: Shape 658">
              <a:extLst>
                <a:ext uri="{FF2B5EF4-FFF2-40B4-BE49-F238E27FC236}">
                  <a16:creationId xmlns:a16="http://schemas.microsoft.com/office/drawing/2014/main" id="{D03E0E1B-E0A5-45A0-B998-BF43750F2FAE}"/>
                </a:ext>
              </a:extLst>
            </p:cNvPr>
            <p:cNvSpPr/>
            <p:nvPr/>
          </p:nvSpPr>
          <p:spPr>
            <a:xfrm rot="10800000">
              <a:off x="6108400" y="3557572"/>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660" name="Freeform: Shape 659">
              <a:extLst>
                <a:ext uri="{FF2B5EF4-FFF2-40B4-BE49-F238E27FC236}">
                  <a16:creationId xmlns:a16="http://schemas.microsoft.com/office/drawing/2014/main" id="{0D412108-9283-4FD3-B545-E00444012A54}"/>
                </a:ext>
              </a:extLst>
            </p:cNvPr>
            <p:cNvSpPr/>
            <p:nvPr/>
          </p:nvSpPr>
          <p:spPr>
            <a:xfrm rot="10800000">
              <a:off x="6056960" y="3700164"/>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661" name="Freeform: Shape 660">
              <a:extLst>
                <a:ext uri="{FF2B5EF4-FFF2-40B4-BE49-F238E27FC236}">
                  <a16:creationId xmlns:a16="http://schemas.microsoft.com/office/drawing/2014/main" id="{63C6A35B-B94D-4D59-82EC-E75B19197DF8}"/>
                </a:ext>
              </a:extLst>
            </p:cNvPr>
            <p:cNvSpPr/>
            <p:nvPr/>
          </p:nvSpPr>
          <p:spPr>
            <a:xfrm rot="10800000">
              <a:off x="6404978" y="2433096"/>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662" name="Freeform: Shape 661">
              <a:extLst>
                <a:ext uri="{FF2B5EF4-FFF2-40B4-BE49-F238E27FC236}">
                  <a16:creationId xmlns:a16="http://schemas.microsoft.com/office/drawing/2014/main" id="{17AD163E-9DC5-4970-9B6F-0DF5ABC064C9}"/>
                </a:ext>
              </a:extLst>
            </p:cNvPr>
            <p:cNvSpPr/>
            <p:nvPr/>
          </p:nvSpPr>
          <p:spPr>
            <a:xfrm rot="10800000">
              <a:off x="6401794" y="2584736"/>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663" name="Freeform: Shape 662">
              <a:extLst>
                <a:ext uri="{FF2B5EF4-FFF2-40B4-BE49-F238E27FC236}">
                  <a16:creationId xmlns:a16="http://schemas.microsoft.com/office/drawing/2014/main" id="{4AC5A31F-32C5-4821-A972-EAAC4C37A90A}"/>
                </a:ext>
              </a:extLst>
            </p:cNvPr>
            <p:cNvSpPr/>
            <p:nvPr/>
          </p:nvSpPr>
          <p:spPr>
            <a:xfrm rot="10800000">
              <a:off x="6392243" y="2736040"/>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664" name="Freeform: Shape 663">
              <a:extLst>
                <a:ext uri="{FF2B5EF4-FFF2-40B4-BE49-F238E27FC236}">
                  <a16:creationId xmlns:a16="http://schemas.microsoft.com/office/drawing/2014/main" id="{5346414E-84C9-4E03-A68D-60F1C40669E8}"/>
                </a:ext>
              </a:extLst>
            </p:cNvPr>
            <p:cNvSpPr/>
            <p:nvPr/>
          </p:nvSpPr>
          <p:spPr>
            <a:xfrm rot="10800000">
              <a:off x="6376325" y="2886674"/>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665" name="Freeform: Shape 664">
              <a:extLst>
                <a:ext uri="{FF2B5EF4-FFF2-40B4-BE49-F238E27FC236}">
                  <a16:creationId xmlns:a16="http://schemas.microsoft.com/office/drawing/2014/main" id="{FC66D1B4-B963-4841-94F7-54D190A12A5D}"/>
                </a:ext>
              </a:extLst>
            </p:cNvPr>
            <p:cNvSpPr/>
            <p:nvPr/>
          </p:nvSpPr>
          <p:spPr>
            <a:xfrm rot="10800000">
              <a:off x="6354208" y="3036637"/>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666" name="Freeform: Shape 665">
              <a:extLst>
                <a:ext uri="{FF2B5EF4-FFF2-40B4-BE49-F238E27FC236}">
                  <a16:creationId xmlns:a16="http://schemas.microsoft.com/office/drawing/2014/main" id="{531CB1B9-18BD-4FFF-BD27-F3F36148531A}"/>
                </a:ext>
              </a:extLst>
            </p:cNvPr>
            <p:cNvSpPr/>
            <p:nvPr/>
          </p:nvSpPr>
          <p:spPr>
            <a:xfrm rot="10800000">
              <a:off x="6325891" y="3185596"/>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667" name="Freeform: Shape 666">
              <a:extLst>
                <a:ext uri="{FF2B5EF4-FFF2-40B4-BE49-F238E27FC236}">
                  <a16:creationId xmlns:a16="http://schemas.microsoft.com/office/drawing/2014/main" id="{D3CA1AE1-4A3D-42AE-8DB1-ED25FB2B2435}"/>
                </a:ext>
              </a:extLst>
            </p:cNvPr>
            <p:cNvSpPr/>
            <p:nvPr/>
          </p:nvSpPr>
          <p:spPr>
            <a:xfrm rot="10800000">
              <a:off x="6291206" y="3333214"/>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668" name="Freeform: Shape 667">
              <a:extLst>
                <a:ext uri="{FF2B5EF4-FFF2-40B4-BE49-F238E27FC236}">
                  <a16:creationId xmlns:a16="http://schemas.microsoft.com/office/drawing/2014/main" id="{17FEF33A-7401-43F2-8254-F6516F8D4A16}"/>
                </a:ext>
              </a:extLst>
            </p:cNvPr>
            <p:cNvSpPr/>
            <p:nvPr/>
          </p:nvSpPr>
          <p:spPr>
            <a:xfrm rot="10800000">
              <a:off x="6257526" y="3486193"/>
              <a:ext cx="16756" cy="16756"/>
            </a:xfrm>
            <a:custGeom>
              <a:avLst/>
              <a:gdLst>
                <a:gd name="connsiteX0" fmla="*/ 0 w 16755"/>
                <a:gd name="connsiteY0" fmla="*/ 0 h 16755"/>
                <a:gd name="connsiteX1" fmla="*/ 21782 w 16755"/>
                <a:gd name="connsiteY1" fmla="*/ 0 h 16755"/>
                <a:gd name="connsiteX2" fmla="*/ 21782 w 16755"/>
                <a:gd name="connsiteY2" fmla="*/ 21782 h 16755"/>
                <a:gd name="connsiteX3" fmla="*/ 0 w 16755"/>
                <a:gd name="connsiteY3" fmla="*/ 21782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1782" y="0"/>
                  </a:lnTo>
                  <a:lnTo>
                    <a:pt x="21782" y="21782"/>
                  </a:lnTo>
                  <a:lnTo>
                    <a:pt x="0" y="21782"/>
                  </a:lnTo>
                  <a:close/>
                </a:path>
              </a:pathLst>
            </a:custGeom>
            <a:grpFill/>
            <a:ln w="16755" cap="flat">
              <a:noFill/>
              <a:prstDash val="solid"/>
              <a:miter/>
            </a:ln>
          </p:spPr>
          <p:txBody>
            <a:bodyPr rtlCol="0" anchor="ctr"/>
            <a:lstStyle/>
            <a:p>
              <a:endParaRPr lang="en-US" sz="2400"/>
            </a:p>
          </p:txBody>
        </p:sp>
        <p:sp>
          <p:nvSpPr>
            <p:cNvPr id="669" name="Freeform: Shape 668">
              <a:extLst>
                <a:ext uri="{FF2B5EF4-FFF2-40B4-BE49-F238E27FC236}">
                  <a16:creationId xmlns:a16="http://schemas.microsoft.com/office/drawing/2014/main" id="{0033A890-EB92-487E-9EEF-3954AB96D9B2}"/>
                </a:ext>
              </a:extLst>
            </p:cNvPr>
            <p:cNvSpPr/>
            <p:nvPr/>
          </p:nvSpPr>
          <p:spPr>
            <a:xfrm rot="10800000">
              <a:off x="6203574" y="3623423"/>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670" name="Freeform: Shape 669">
              <a:extLst>
                <a:ext uri="{FF2B5EF4-FFF2-40B4-BE49-F238E27FC236}">
                  <a16:creationId xmlns:a16="http://schemas.microsoft.com/office/drawing/2014/main" id="{D640EE8D-0418-477D-95ED-C2E0B9314702}"/>
                </a:ext>
              </a:extLst>
            </p:cNvPr>
            <p:cNvSpPr/>
            <p:nvPr/>
          </p:nvSpPr>
          <p:spPr>
            <a:xfrm rot="10800000">
              <a:off x="6157997" y="3772716"/>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671" name="Freeform: Shape 670">
              <a:extLst>
                <a:ext uri="{FF2B5EF4-FFF2-40B4-BE49-F238E27FC236}">
                  <a16:creationId xmlns:a16="http://schemas.microsoft.com/office/drawing/2014/main" id="{BA614360-611C-4CE9-B415-D34013B943F7}"/>
                </a:ext>
              </a:extLst>
            </p:cNvPr>
            <p:cNvSpPr/>
            <p:nvPr/>
          </p:nvSpPr>
          <p:spPr>
            <a:xfrm rot="10800000">
              <a:off x="6524781" y="2509000"/>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672" name="Freeform: Shape 671">
              <a:extLst>
                <a:ext uri="{FF2B5EF4-FFF2-40B4-BE49-F238E27FC236}">
                  <a16:creationId xmlns:a16="http://schemas.microsoft.com/office/drawing/2014/main" id="{0ABB670C-0E9D-46EB-A9C4-464559318242}"/>
                </a:ext>
              </a:extLst>
            </p:cNvPr>
            <p:cNvSpPr/>
            <p:nvPr/>
          </p:nvSpPr>
          <p:spPr>
            <a:xfrm rot="10800000">
              <a:off x="6518581" y="2660304"/>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673" name="Freeform: Shape 672">
              <a:extLst>
                <a:ext uri="{FF2B5EF4-FFF2-40B4-BE49-F238E27FC236}">
                  <a16:creationId xmlns:a16="http://schemas.microsoft.com/office/drawing/2014/main" id="{974A0C5E-056C-4D56-BC96-67B21181FFFB}"/>
                </a:ext>
              </a:extLst>
            </p:cNvPr>
            <p:cNvSpPr/>
            <p:nvPr/>
          </p:nvSpPr>
          <p:spPr>
            <a:xfrm rot="10800000">
              <a:off x="6506350" y="2811441"/>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674" name="Freeform: Shape 673">
              <a:extLst>
                <a:ext uri="{FF2B5EF4-FFF2-40B4-BE49-F238E27FC236}">
                  <a16:creationId xmlns:a16="http://schemas.microsoft.com/office/drawing/2014/main" id="{D10C6537-CA10-4EEB-BCC4-0064D367DF60}"/>
                </a:ext>
              </a:extLst>
            </p:cNvPr>
            <p:cNvSpPr/>
            <p:nvPr/>
          </p:nvSpPr>
          <p:spPr>
            <a:xfrm rot="10800000">
              <a:off x="6487918" y="2961907"/>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675" name="Freeform: Shape 674">
              <a:extLst>
                <a:ext uri="{FF2B5EF4-FFF2-40B4-BE49-F238E27FC236}">
                  <a16:creationId xmlns:a16="http://schemas.microsoft.com/office/drawing/2014/main" id="{3671BAF9-9D66-44AA-9CD3-EA9062B0B64E}"/>
                </a:ext>
              </a:extLst>
            </p:cNvPr>
            <p:cNvSpPr/>
            <p:nvPr/>
          </p:nvSpPr>
          <p:spPr>
            <a:xfrm rot="10800000">
              <a:off x="6463455" y="3111536"/>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676" name="Freeform: Shape 675">
              <a:extLst>
                <a:ext uri="{FF2B5EF4-FFF2-40B4-BE49-F238E27FC236}">
                  <a16:creationId xmlns:a16="http://schemas.microsoft.com/office/drawing/2014/main" id="{39B4E6D1-D90F-4D10-A782-95F3D663206B}"/>
                </a:ext>
              </a:extLst>
            </p:cNvPr>
            <p:cNvSpPr/>
            <p:nvPr/>
          </p:nvSpPr>
          <p:spPr>
            <a:xfrm rot="10800000">
              <a:off x="6432960" y="3259991"/>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677" name="Freeform: Shape 676">
              <a:extLst>
                <a:ext uri="{FF2B5EF4-FFF2-40B4-BE49-F238E27FC236}">
                  <a16:creationId xmlns:a16="http://schemas.microsoft.com/office/drawing/2014/main" id="{7B29C664-0FE3-49ED-BF08-F3B387846322}"/>
                </a:ext>
              </a:extLst>
            </p:cNvPr>
            <p:cNvSpPr/>
            <p:nvPr/>
          </p:nvSpPr>
          <p:spPr>
            <a:xfrm rot="10800000">
              <a:off x="6396432" y="3407107"/>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678" name="Freeform: Shape 677">
              <a:extLst>
                <a:ext uri="{FF2B5EF4-FFF2-40B4-BE49-F238E27FC236}">
                  <a16:creationId xmlns:a16="http://schemas.microsoft.com/office/drawing/2014/main" id="{32A61A3E-5226-4DFF-81FE-0753224E7A82}"/>
                </a:ext>
              </a:extLst>
            </p:cNvPr>
            <p:cNvSpPr/>
            <p:nvPr/>
          </p:nvSpPr>
          <p:spPr>
            <a:xfrm rot="10800000">
              <a:off x="6501323" y="3480999"/>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grpSp>
      <p:sp>
        <p:nvSpPr>
          <p:cNvPr id="679" name="Rectangle 678">
            <a:extLst>
              <a:ext uri="{FF2B5EF4-FFF2-40B4-BE49-F238E27FC236}">
                <a16:creationId xmlns:a16="http://schemas.microsoft.com/office/drawing/2014/main" id="{5E3B4229-40F2-473D-B542-277789373AB2}"/>
              </a:ext>
            </a:extLst>
          </p:cNvPr>
          <p:cNvSpPr/>
          <p:nvPr/>
        </p:nvSpPr>
        <p:spPr>
          <a:xfrm>
            <a:off x="0" y="2447501"/>
            <a:ext cx="4172488" cy="1463040"/>
          </a:xfrm>
          <a:prstGeom prst="rect">
            <a:avLst/>
          </a:prstGeom>
          <a:gradFill flip="none" rotWithShape="1">
            <a:gsLst>
              <a:gs pos="0">
                <a:schemeClr val="bg1">
                  <a:alpha val="0"/>
                </a:schemeClr>
              </a:gs>
              <a:gs pos="47805">
                <a:srgbClr val="7EBADD">
                  <a:alpha val="82000"/>
                </a:srgbClr>
              </a:gs>
              <a:gs pos="21000">
                <a:schemeClr val="bg1">
                  <a:alpha val="57000"/>
                </a:schemeClr>
              </a:gs>
              <a:gs pos="78000">
                <a:schemeClr val="accent1"/>
              </a:gs>
            </a:gsLst>
            <a:lin ang="0" scaled="1"/>
            <a:tileRect/>
          </a:gradFill>
        </p:spPr>
        <p:txBody>
          <a:bodyPr wrap="square" rtlCol="0" anchor="ctr">
            <a:noAutofit/>
          </a:bodyPr>
          <a:lstStyle/>
          <a:p>
            <a:pPr algn="ctr">
              <a:buClr>
                <a:schemeClr val="accent1"/>
              </a:buClr>
            </a:pPr>
            <a:endParaRPr lang="en-US" sz="2133">
              <a:solidFill>
                <a:srgbClr val="000000"/>
              </a:solidFill>
            </a:endParaRPr>
          </a:p>
        </p:txBody>
      </p:sp>
      <p:pic>
        <p:nvPicPr>
          <p:cNvPr id="680" name="Picture 679">
            <a:extLst>
              <a:ext uri="{FF2B5EF4-FFF2-40B4-BE49-F238E27FC236}">
                <a16:creationId xmlns:a16="http://schemas.microsoft.com/office/drawing/2014/main" id="{CFF1D19D-A826-4DED-A355-89BFAFBBD495}"/>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9535212" y="476205"/>
            <a:ext cx="2275873" cy="522835"/>
          </a:xfrm>
          <a:prstGeom prst="rect">
            <a:avLst/>
          </a:prstGeom>
        </p:spPr>
      </p:pic>
    </p:spTree>
    <p:extLst>
      <p:ext uri="{BB962C8B-B14F-4D97-AF65-F5344CB8AC3E}">
        <p14:creationId xmlns:p14="http://schemas.microsoft.com/office/powerpoint/2010/main" val="2793634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239" name="Picture 238" descr="A close up of a logo&#10;&#10;Description automatically generated">
            <a:extLst>
              <a:ext uri="{FF2B5EF4-FFF2-40B4-BE49-F238E27FC236}">
                <a16:creationId xmlns:a16="http://schemas.microsoft.com/office/drawing/2014/main" id="{ED6B3542-6951-42D4-ACA9-E5662BC710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240" name="Graphic 239">
            <a:extLst>
              <a:ext uri="{FF2B5EF4-FFF2-40B4-BE49-F238E27FC236}">
                <a16:creationId xmlns:a16="http://schemas.microsoft.com/office/drawing/2014/main" id="{0FF3D346-9A77-4626-88E2-4EE8CA10C7C8}"/>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t="16692" r="8637" b="19035"/>
          <a:stretch/>
        </p:blipFill>
        <p:spPr>
          <a:xfrm rot="10800000">
            <a:off x="-1" y="-2"/>
            <a:ext cx="9726319" cy="6858001"/>
          </a:xfrm>
          <a:prstGeom prst="rect">
            <a:avLst/>
          </a:prstGeom>
        </p:spPr>
      </p:pic>
      <p:sp>
        <p:nvSpPr>
          <p:cNvPr id="241" name="Rectangle 240">
            <a:extLst>
              <a:ext uri="{FF2B5EF4-FFF2-40B4-BE49-F238E27FC236}">
                <a16:creationId xmlns:a16="http://schemas.microsoft.com/office/drawing/2014/main" id="{09D368CC-4092-45B2-824D-4B94CAE4360D}"/>
              </a:ext>
            </a:extLst>
          </p:cNvPr>
          <p:cNvSpPr/>
          <p:nvPr/>
        </p:nvSpPr>
        <p:spPr>
          <a:xfrm>
            <a:off x="4094989" y="2447501"/>
            <a:ext cx="8097011" cy="1463040"/>
          </a:xfrm>
          <a:prstGeom prst="rect">
            <a:avLst/>
          </a:prstGeom>
          <a:solidFill>
            <a:schemeClr val="accent1"/>
          </a:solidFill>
        </p:spPr>
        <p:txBody>
          <a:bodyPr wrap="square" rtlCol="0" anchor="ctr">
            <a:noAutofit/>
          </a:bodyPr>
          <a:lstStyle/>
          <a:p>
            <a:pPr algn="ctr">
              <a:buClr>
                <a:schemeClr val="accent1"/>
              </a:buClr>
            </a:pPr>
            <a:endParaRPr lang="en-US" sz="2133">
              <a:solidFill>
                <a:srgbClr val="000000"/>
              </a:solidFill>
            </a:endParaRPr>
          </a:p>
        </p:txBody>
      </p:sp>
      <p:pic>
        <p:nvPicPr>
          <p:cNvPr id="242" name="Graphic 241">
            <a:extLst>
              <a:ext uri="{FF2B5EF4-FFF2-40B4-BE49-F238E27FC236}">
                <a16:creationId xmlns:a16="http://schemas.microsoft.com/office/drawing/2014/main" id="{CE16FC38-5459-44F3-9A1C-5366117476D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10800000">
            <a:off x="1224508" y="-132979"/>
            <a:ext cx="6507080" cy="6521868"/>
          </a:xfrm>
          <a:prstGeom prst="rect">
            <a:avLst/>
          </a:prstGeom>
        </p:spPr>
      </p:pic>
      <p:grpSp>
        <p:nvGrpSpPr>
          <p:cNvPr id="243" name="Group 242">
            <a:extLst>
              <a:ext uri="{FF2B5EF4-FFF2-40B4-BE49-F238E27FC236}">
                <a16:creationId xmlns:a16="http://schemas.microsoft.com/office/drawing/2014/main" id="{3FC98AFC-68C9-4D41-8CF3-651ED0F47CD2}"/>
              </a:ext>
            </a:extLst>
          </p:cNvPr>
          <p:cNvGrpSpPr/>
          <p:nvPr/>
        </p:nvGrpSpPr>
        <p:grpSpPr>
          <a:xfrm>
            <a:off x="6569893" y="1677011"/>
            <a:ext cx="3069427" cy="2930243"/>
            <a:chOff x="4256222" y="1612232"/>
            <a:chExt cx="2302070" cy="2197682"/>
          </a:xfrm>
          <a:solidFill>
            <a:srgbClr val="85ADEB">
              <a:alpha val="38039"/>
            </a:srgbClr>
          </a:solidFill>
        </p:grpSpPr>
        <p:sp>
          <p:nvSpPr>
            <p:cNvPr id="244" name="Freeform: Shape 243">
              <a:extLst>
                <a:ext uri="{FF2B5EF4-FFF2-40B4-BE49-F238E27FC236}">
                  <a16:creationId xmlns:a16="http://schemas.microsoft.com/office/drawing/2014/main" id="{FF29B10A-1BF5-4738-B7AE-AC9D3450A974}"/>
                </a:ext>
              </a:extLst>
            </p:cNvPr>
            <p:cNvSpPr/>
            <p:nvPr/>
          </p:nvSpPr>
          <p:spPr>
            <a:xfrm rot="10800000">
              <a:off x="4373512" y="1846310"/>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45" name="Freeform: Shape 244">
              <a:extLst>
                <a:ext uri="{FF2B5EF4-FFF2-40B4-BE49-F238E27FC236}">
                  <a16:creationId xmlns:a16="http://schemas.microsoft.com/office/drawing/2014/main" id="{356783BF-31D4-48E3-8C31-9E54A3CA56EC}"/>
                </a:ext>
              </a:extLst>
            </p:cNvPr>
            <p:cNvSpPr/>
            <p:nvPr/>
          </p:nvSpPr>
          <p:spPr>
            <a:xfrm rot="10800000">
              <a:off x="4420428" y="1990409"/>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46" name="Freeform: Shape 245">
              <a:extLst>
                <a:ext uri="{FF2B5EF4-FFF2-40B4-BE49-F238E27FC236}">
                  <a16:creationId xmlns:a16="http://schemas.microsoft.com/office/drawing/2014/main" id="{AE72C7F2-21D5-48A2-A6A1-7A051916D0F0}"/>
                </a:ext>
              </a:extLst>
            </p:cNvPr>
            <p:cNvSpPr/>
            <p:nvPr/>
          </p:nvSpPr>
          <p:spPr>
            <a:xfrm rot="10800000">
              <a:off x="4454107" y="2138195"/>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47" name="Freeform: Shape 246">
              <a:extLst>
                <a:ext uri="{FF2B5EF4-FFF2-40B4-BE49-F238E27FC236}">
                  <a16:creationId xmlns:a16="http://schemas.microsoft.com/office/drawing/2014/main" id="{A6B16CAF-2AB0-479C-BF87-6A090798750B}"/>
                </a:ext>
              </a:extLst>
            </p:cNvPr>
            <p:cNvSpPr/>
            <p:nvPr/>
          </p:nvSpPr>
          <p:spPr>
            <a:xfrm rot="10800000">
              <a:off x="4373512" y="3033118"/>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48" name="Freeform: Shape 247">
              <a:extLst>
                <a:ext uri="{FF2B5EF4-FFF2-40B4-BE49-F238E27FC236}">
                  <a16:creationId xmlns:a16="http://schemas.microsoft.com/office/drawing/2014/main" id="{55ACB3EE-D522-453C-9705-77B26431EDB3}"/>
                </a:ext>
              </a:extLst>
            </p:cNvPr>
            <p:cNvSpPr/>
            <p:nvPr/>
          </p:nvSpPr>
          <p:spPr>
            <a:xfrm rot="10800000">
              <a:off x="4515769" y="1907804"/>
              <a:ext cx="33511" cy="33511"/>
            </a:xfrm>
            <a:custGeom>
              <a:avLst/>
              <a:gdLst>
                <a:gd name="connsiteX0" fmla="*/ 0 w 33511"/>
                <a:gd name="connsiteY0" fmla="*/ 0 h 33511"/>
                <a:gd name="connsiteX1" fmla="*/ 36360 w 33511"/>
                <a:gd name="connsiteY1" fmla="*/ 0 h 33511"/>
                <a:gd name="connsiteX2" fmla="*/ 36360 w 33511"/>
                <a:gd name="connsiteY2" fmla="*/ 36360 h 33511"/>
                <a:gd name="connsiteX3" fmla="*/ 0 w 33511"/>
                <a:gd name="connsiteY3" fmla="*/ 36360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36360" y="0"/>
                  </a:lnTo>
                  <a:lnTo>
                    <a:pt x="36360" y="36360"/>
                  </a:lnTo>
                  <a:lnTo>
                    <a:pt x="0" y="36360"/>
                  </a:lnTo>
                  <a:close/>
                </a:path>
              </a:pathLst>
            </a:custGeom>
            <a:grpFill/>
            <a:ln w="16755" cap="flat">
              <a:noFill/>
              <a:prstDash val="solid"/>
              <a:miter/>
            </a:ln>
          </p:spPr>
          <p:txBody>
            <a:bodyPr rtlCol="0" anchor="ctr"/>
            <a:lstStyle/>
            <a:p>
              <a:endParaRPr lang="en-US" sz="2400"/>
            </a:p>
          </p:txBody>
        </p:sp>
        <p:sp>
          <p:nvSpPr>
            <p:cNvPr id="249" name="Freeform: Shape 248">
              <a:extLst>
                <a:ext uri="{FF2B5EF4-FFF2-40B4-BE49-F238E27FC236}">
                  <a16:creationId xmlns:a16="http://schemas.microsoft.com/office/drawing/2014/main" id="{161F27B6-D65F-470C-945D-5FD0A0D79D52}"/>
                </a:ext>
              </a:extLst>
            </p:cNvPr>
            <p:cNvSpPr/>
            <p:nvPr/>
          </p:nvSpPr>
          <p:spPr>
            <a:xfrm rot="10800000">
              <a:off x="4562349" y="2063464"/>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50" name="Freeform: Shape 249">
              <a:extLst>
                <a:ext uri="{FF2B5EF4-FFF2-40B4-BE49-F238E27FC236}">
                  <a16:creationId xmlns:a16="http://schemas.microsoft.com/office/drawing/2014/main" id="{D8345D62-D557-4F22-AA07-E101EFDCCE59}"/>
                </a:ext>
              </a:extLst>
            </p:cNvPr>
            <p:cNvSpPr/>
            <p:nvPr/>
          </p:nvSpPr>
          <p:spPr>
            <a:xfrm rot="10800000">
              <a:off x="4587651" y="2212925"/>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51" name="Freeform: Shape 250">
              <a:extLst>
                <a:ext uri="{FF2B5EF4-FFF2-40B4-BE49-F238E27FC236}">
                  <a16:creationId xmlns:a16="http://schemas.microsoft.com/office/drawing/2014/main" id="{BC6C333B-DC87-4885-97E5-99720B9242FD}"/>
                </a:ext>
              </a:extLst>
            </p:cNvPr>
            <p:cNvSpPr/>
            <p:nvPr/>
          </p:nvSpPr>
          <p:spPr>
            <a:xfrm rot="10800000">
              <a:off x="4600217" y="2363894"/>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52" name="Freeform: Shape 251">
              <a:extLst>
                <a:ext uri="{FF2B5EF4-FFF2-40B4-BE49-F238E27FC236}">
                  <a16:creationId xmlns:a16="http://schemas.microsoft.com/office/drawing/2014/main" id="{586A965E-DA90-44B1-A66B-450816DF30E1}"/>
                </a:ext>
              </a:extLst>
            </p:cNvPr>
            <p:cNvSpPr/>
            <p:nvPr/>
          </p:nvSpPr>
          <p:spPr>
            <a:xfrm rot="10800000">
              <a:off x="4600217" y="2515534"/>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53" name="Freeform: Shape 252">
              <a:extLst>
                <a:ext uri="{FF2B5EF4-FFF2-40B4-BE49-F238E27FC236}">
                  <a16:creationId xmlns:a16="http://schemas.microsoft.com/office/drawing/2014/main" id="{9C653B57-78C5-4124-ACF7-D0C6EE189E4E}"/>
                </a:ext>
              </a:extLst>
            </p:cNvPr>
            <p:cNvSpPr/>
            <p:nvPr/>
          </p:nvSpPr>
          <p:spPr>
            <a:xfrm rot="10800000">
              <a:off x="4587651" y="2666503"/>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54" name="Freeform: Shape 253">
              <a:extLst>
                <a:ext uri="{FF2B5EF4-FFF2-40B4-BE49-F238E27FC236}">
                  <a16:creationId xmlns:a16="http://schemas.microsoft.com/office/drawing/2014/main" id="{980251FB-F991-48E5-B4AF-26BBDD36E76E}"/>
                </a:ext>
              </a:extLst>
            </p:cNvPr>
            <p:cNvSpPr/>
            <p:nvPr/>
          </p:nvSpPr>
          <p:spPr>
            <a:xfrm rot="10800000">
              <a:off x="4562349" y="2815964"/>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55" name="Freeform: Shape 254">
              <a:extLst>
                <a:ext uri="{FF2B5EF4-FFF2-40B4-BE49-F238E27FC236}">
                  <a16:creationId xmlns:a16="http://schemas.microsoft.com/office/drawing/2014/main" id="{174756D8-B4F2-4999-A310-96EA778D364A}"/>
                </a:ext>
              </a:extLst>
            </p:cNvPr>
            <p:cNvSpPr/>
            <p:nvPr/>
          </p:nvSpPr>
          <p:spPr>
            <a:xfrm rot="10800000">
              <a:off x="4524649" y="2962744"/>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56" name="Freeform: Shape 255">
              <a:extLst>
                <a:ext uri="{FF2B5EF4-FFF2-40B4-BE49-F238E27FC236}">
                  <a16:creationId xmlns:a16="http://schemas.microsoft.com/office/drawing/2014/main" id="{319C1D3D-429C-4447-8C7C-8D56E74E83AE}"/>
                </a:ext>
              </a:extLst>
            </p:cNvPr>
            <p:cNvSpPr/>
            <p:nvPr/>
          </p:nvSpPr>
          <p:spPr>
            <a:xfrm rot="10800000">
              <a:off x="4474717" y="3105838"/>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57" name="Freeform: Shape 256">
              <a:extLst>
                <a:ext uri="{FF2B5EF4-FFF2-40B4-BE49-F238E27FC236}">
                  <a16:creationId xmlns:a16="http://schemas.microsoft.com/office/drawing/2014/main" id="{260A40FD-1E08-437D-84F5-B2FAF649E79F}"/>
                </a:ext>
              </a:extLst>
            </p:cNvPr>
            <p:cNvSpPr/>
            <p:nvPr/>
          </p:nvSpPr>
          <p:spPr>
            <a:xfrm rot="10800000">
              <a:off x="4413224" y="3244408"/>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58" name="Freeform: Shape 257">
              <a:extLst>
                <a:ext uri="{FF2B5EF4-FFF2-40B4-BE49-F238E27FC236}">
                  <a16:creationId xmlns:a16="http://schemas.microsoft.com/office/drawing/2014/main" id="{E5E40EA7-5F21-472F-B903-DDD0162D0C0C}"/>
                </a:ext>
              </a:extLst>
            </p:cNvPr>
            <p:cNvSpPr/>
            <p:nvPr/>
          </p:nvSpPr>
          <p:spPr>
            <a:xfrm rot="10800000">
              <a:off x="4340169" y="3377113"/>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59" name="Freeform: Shape 258">
              <a:extLst>
                <a:ext uri="{FF2B5EF4-FFF2-40B4-BE49-F238E27FC236}">
                  <a16:creationId xmlns:a16="http://schemas.microsoft.com/office/drawing/2014/main" id="{F3E3C7E5-5761-4A83-BF88-E3D73C6E4B31}"/>
                </a:ext>
              </a:extLst>
            </p:cNvPr>
            <p:cNvSpPr/>
            <p:nvPr/>
          </p:nvSpPr>
          <p:spPr>
            <a:xfrm rot="10800000">
              <a:off x="4256222" y="3503451"/>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60" name="Freeform: Shape 259">
              <a:extLst>
                <a:ext uri="{FF2B5EF4-FFF2-40B4-BE49-F238E27FC236}">
                  <a16:creationId xmlns:a16="http://schemas.microsoft.com/office/drawing/2014/main" id="{9E24A784-795A-45D5-8A1F-AB2F7C012231}"/>
                </a:ext>
              </a:extLst>
            </p:cNvPr>
            <p:cNvSpPr/>
            <p:nvPr/>
          </p:nvSpPr>
          <p:spPr>
            <a:xfrm rot="10800000">
              <a:off x="4574581" y="1700032"/>
              <a:ext cx="16756" cy="16756"/>
            </a:xfrm>
            <a:custGeom>
              <a:avLst/>
              <a:gdLst>
                <a:gd name="connsiteX0" fmla="*/ 0 w 16755"/>
                <a:gd name="connsiteY0" fmla="*/ 0 h 16755"/>
                <a:gd name="connsiteX1" fmla="*/ 18934 w 16755"/>
                <a:gd name="connsiteY1" fmla="*/ 0 h 16755"/>
                <a:gd name="connsiteX2" fmla="*/ 18934 w 16755"/>
                <a:gd name="connsiteY2" fmla="*/ 18934 h 16755"/>
                <a:gd name="connsiteX3" fmla="*/ 0 w 16755"/>
                <a:gd name="connsiteY3" fmla="*/ 18934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18934" y="0"/>
                  </a:lnTo>
                  <a:lnTo>
                    <a:pt x="18934" y="18934"/>
                  </a:lnTo>
                  <a:lnTo>
                    <a:pt x="0" y="18934"/>
                  </a:lnTo>
                  <a:close/>
                </a:path>
              </a:pathLst>
            </a:custGeom>
            <a:grpFill/>
            <a:ln w="16755" cap="flat">
              <a:noFill/>
              <a:prstDash val="solid"/>
              <a:miter/>
            </a:ln>
          </p:spPr>
          <p:txBody>
            <a:bodyPr rtlCol="0" anchor="ctr"/>
            <a:lstStyle/>
            <a:p>
              <a:endParaRPr lang="en-US" sz="2400"/>
            </a:p>
          </p:txBody>
        </p:sp>
        <p:sp>
          <p:nvSpPr>
            <p:cNvPr id="261" name="Freeform: Shape 260">
              <a:extLst>
                <a:ext uri="{FF2B5EF4-FFF2-40B4-BE49-F238E27FC236}">
                  <a16:creationId xmlns:a16="http://schemas.microsoft.com/office/drawing/2014/main" id="{DF9E9A5D-40B6-44D2-9BE1-E5C80F47CE36}"/>
                </a:ext>
              </a:extLst>
            </p:cNvPr>
            <p:cNvSpPr/>
            <p:nvPr/>
          </p:nvSpPr>
          <p:spPr>
            <a:xfrm rot="10800000">
              <a:off x="4623005" y="1838267"/>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262" name="Freeform: Shape 261">
              <a:extLst>
                <a:ext uri="{FF2B5EF4-FFF2-40B4-BE49-F238E27FC236}">
                  <a16:creationId xmlns:a16="http://schemas.microsoft.com/office/drawing/2014/main" id="{EBC019BB-9CE2-409D-94EF-2D1AE69FC400}"/>
                </a:ext>
              </a:extLst>
            </p:cNvPr>
            <p:cNvSpPr/>
            <p:nvPr/>
          </p:nvSpPr>
          <p:spPr>
            <a:xfrm rot="10800000">
              <a:off x="4668246" y="1988231"/>
              <a:ext cx="16756" cy="16756"/>
            </a:xfrm>
            <a:custGeom>
              <a:avLst/>
              <a:gdLst>
                <a:gd name="connsiteX0" fmla="*/ 0 w 16755"/>
                <a:gd name="connsiteY0" fmla="*/ 0 h 16755"/>
                <a:gd name="connsiteX1" fmla="*/ 18934 w 16755"/>
                <a:gd name="connsiteY1" fmla="*/ 0 h 16755"/>
                <a:gd name="connsiteX2" fmla="*/ 18934 w 16755"/>
                <a:gd name="connsiteY2" fmla="*/ 18934 h 16755"/>
                <a:gd name="connsiteX3" fmla="*/ 0 w 16755"/>
                <a:gd name="connsiteY3" fmla="*/ 18934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18934" y="0"/>
                  </a:lnTo>
                  <a:lnTo>
                    <a:pt x="18934" y="18934"/>
                  </a:lnTo>
                  <a:lnTo>
                    <a:pt x="0" y="18934"/>
                  </a:lnTo>
                  <a:close/>
                </a:path>
              </a:pathLst>
            </a:custGeom>
            <a:grpFill/>
            <a:ln w="16755" cap="flat">
              <a:noFill/>
              <a:prstDash val="solid"/>
              <a:miter/>
            </a:ln>
          </p:spPr>
          <p:txBody>
            <a:bodyPr rtlCol="0" anchor="ctr"/>
            <a:lstStyle/>
            <a:p>
              <a:endParaRPr lang="en-US" sz="2400"/>
            </a:p>
          </p:txBody>
        </p:sp>
        <p:sp>
          <p:nvSpPr>
            <p:cNvPr id="263" name="Freeform: Shape 262">
              <a:extLst>
                <a:ext uri="{FF2B5EF4-FFF2-40B4-BE49-F238E27FC236}">
                  <a16:creationId xmlns:a16="http://schemas.microsoft.com/office/drawing/2014/main" id="{D67E7D9A-E974-4FD1-81F0-1D38D68CDD62}"/>
                </a:ext>
              </a:extLst>
            </p:cNvPr>
            <p:cNvSpPr/>
            <p:nvPr/>
          </p:nvSpPr>
          <p:spPr>
            <a:xfrm rot="10800000">
              <a:off x="4689861" y="2128812"/>
              <a:ext cx="33511" cy="33511"/>
            </a:xfrm>
            <a:custGeom>
              <a:avLst/>
              <a:gdLst>
                <a:gd name="connsiteX0" fmla="*/ 0 w 33511"/>
                <a:gd name="connsiteY0" fmla="*/ 0 h 33511"/>
                <a:gd name="connsiteX1" fmla="*/ 36360 w 33511"/>
                <a:gd name="connsiteY1" fmla="*/ 0 h 33511"/>
                <a:gd name="connsiteX2" fmla="*/ 36360 w 33511"/>
                <a:gd name="connsiteY2" fmla="*/ 36360 h 33511"/>
                <a:gd name="connsiteX3" fmla="*/ 0 w 33511"/>
                <a:gd name="connsiteY3" fmla="*/ 36360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36360" y="0"/>
                  </a:lnTo>
                  <a:lnTo>
                    <a:pt x="36360" y="36360"/>
                  </a:lnTo>
                  <a:lnTo>
                    <a:pt x="0" y="36360"/>
                  </a:lnTo>
                  <a:close/>
                </a:path>
              </a:pathLst>
            </a:custGeom>
            <a:grpFill/>
            <a:ln w="16755" cap="flat">
              <a:noFill/>
              <a:prstDash val="solid"/>
              <a:miter/>
            </a:ln>
          </p:spPr>
          <p:txBody>
            <a:bodyPr rtlCol="0" anchor="ctr"/>
            <a:lstStyle/>
            <a:p>
              <a:endParaRPr lang="en-US" sz="2400"/>
            </a:p>
          </p:txBody>
        </p:sp>
        <p:sp>
          <p:nvSpPr>
            <p:cNvPr id="264" name="Freeform: Shape 263">
              <a:extLst>
                <a:ext uri="{FF2B5EF4-FFF2-40B4-BE49-F238E27FC236}">
                  <a16:creationId xmlns:a16="http://schemas.microsoft.com/office/drawing/2014/main" id="{5E52AFC6-DF6B-4475-85C9-AEE7DD95FF4D}"/>
                </a:ext>
              </a:extLst>
            </p:cNvPr>
            <p:cNvSpPr/>
            <p:nvPr/>
          </p:nvSpPr>
          <p:spPr>
            <a:xfrm rot="10800000">
              <a:off x="4707622" y="2279279"/>
              <a:ext cx="33511" cy="33511"/>
            </a:xfrm>
            <a:custGeom>
              <a:avLst/>
              <a:gdLst>
                <a:gd name="connsiteX0" fmla="*/ 0 w 33511"/>
                <a:gd name="connsiteY0" fmla="*/ 0 h 33511"/>
                <a:gd name="connsiteX1" fmla="*/ 36360 w 33511"/>
                <a:gd name="connsiteY1" fmla="*/ 0 h 33511"/>
                <a:gd name="connsiteX2" fmla="*/ 36360 w 33511"/>
                <a:gd name="connsiteY2" fmla="*/ 36360 h 33511"/>
                <a:gd name="connsiteX3" fmla="*/ 0 w 33511"/>
                <a:gd name="connsiteY3" fmla="*/ 36360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36360" y="0"/>
                  </a:lnTo>
                  <a:lnTo>
                    <a:pt x="36360" y="36360"/>
                  </a:lnTo>
                  <a:lnTo>
                    <a:pt x="0" y="36360"/>
                  </a:lnTo>
                  <a:close/>
                </a:path>
              </a:pathLst>
            </a:custGeom>
            <a:grpFill/>
            <a:ln w="16755" cap="flat">
              <a:noFill/>
              <a:prstDash val="solid"/>
              <a:miter/>
            </a:ln>
          </p:spPr>
          <p:txBody>
            <a:bodyPr rtlCol="0" anchor="ctr"/>
            <a:lstStyle/>
            <a:p>
              <a:endParaRPr lang="en-US" sz="2400"/>
            </a:p>
          </p:txBody>
        </p:sp>
        <p:sp>
          <p:nvSpPr>
            <p:cNvPr id="265" name="Freeform: Shape 264">
              <a:extLst>
                <a:ext uri="{FF2B5EF4-FFF2-40B4-BE49-F238E27FC236}">
                  <a16:creationId xmlns:a16="http://schemas.microsoft.com/office/drawing/2014/main" id="{89ABFC4C-C2E4-4332-B173-3A7BFB0D45B9}"/>
                </a:ext>
              </a:extLst>
            </p:cNvPr>
            <p:cNvSpPr/>
            <p:nvPr/>
          </p:nvSpPr>
          <p:spPr>
            <a:xfrm rot="10800000">
              <a:off x="4713487" y="2430750"/>
              <a:ext cx="33511" cy="33511"/>
            </a:xfrm>
            <a:custGeom>
              <a:avLst/>
              <a:gdLst>
                <a:gd name="connsiteX0" fmla="*/ 0 w 33511"/>
                <a:gd name="connsiteY0" fmla="*/ 0 h 33511"/>
                <a:gd name="connsiteX1" fmla="*/ 36360 w 33511"/>
                <a:gd name="connsiteY1" fmla="*/ 0 h 33511"/>
                <a:gd name="connsiteX2" fmla="*/ 36360 w 33511"/>
                <a:gd name="connsiteY2" fmla="*/ 36360 h 33511"/>
                <a:gd name="connsiteX3" fmla="*/ 0 w 33511"/>
                <a:gd name="connsiteY3" fmla="*/ 36360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36360" y="0"/>
                  </a:lnTo>
                  <a:lnTo>
                    <a:pt x="36360" y="36360"/>
                  </a:lnTo>
                  <a:lnTo>
                    <a:pt x="0" y="36360"/>
                  </a:lnTo>
                  <a:close/>
                </a:path>
              </a:pathLst>
            </a:custGeom>
            <a:grpFill/>
            <a:ln w="16755" cap="flat">
              <a:noFill/>
              <a:prstDash val="solid"/>
              <a:miter/>
            </a:ln>
          </p:spPr>
          <p:txBody>
            <a:bodyPr rtlCol="0" anchor="ctr"/>
            <a:lstStyle/>
            <a:p>
              <a:endParaRPr lang="en-US" sz="2400"/>
            </a:p>
          </p:txBody>
        </p:sp>
        <p:sp>
          <p:nvSpPr>
            <p:cNvPr id="266" name="Freeform: Shape 265">
              <a:extLst>
                <a:ext uri="{FF2B5EF4-FFF2-40B4-BE49-F238E27FC236}">
                  <a16:creationId xmlns:a16="http://schemas.microsoft.com/office/drawing/2014/main" id="{40EF573E-AEF6-4D96-AF94-F6DED5A613D5}"/>
                </a:ext>
              </a:extLst>
            </p:cNvPr>
            <p:cNvSpPr/>
            <p:nvPr/>
          </p:nvSpPr>
          <p:spPr>
            <a:xfrm rot="10800000">
              <a:off x="4707622" y="2582222"/>
              <a:ext cx="33511" cy="33511"/>
            </a:xfrm>
            <a:custGeom>
              <a:avLst/>
              <a:gdLst>
                <a:gd name="connsiteX0" fmla="*/ 0 w 33511"/>
                <a:gd name="connsiteY0" fmla="*/ 0 h 33511"/>
                <a:gd name="connsiteX1" fmla="*/ 36360 w 33511"/>
                <a:gd name="connsiteY1" fmla="*/ 0 h 33511"/>
                <a:gd name="connsiteX2" fmla="*/ 36360 w 33511"/>
                <a:gd name="connsiteY2" fmla="*/ 36360 h 33511"/>
                <a:gd name="connsiteX3" fmla="*/ 0 w 33511"/>
                <a:gd name="connsiteY3" fmla="*/ 36360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36360" y="0"/>
                  </a:lnTo>
                  <a:lnTo>
                    <a:pt x="36360" y="36360"/>
                  </a:lnTo>
                  <a:lnTo>
                    <a:pt x="0" y="36360"/>
                  </a:lnTo>
                  <a:close/>
                </a:path>
              </a:pathLst>
            </a:custGeom>
            <a:grpFill/>
            <a:ln w="16755" cap="flat">
              <a:noFill/>
              <a:prstDash val="solid"/>
              <a:miter/>
            </a:ln>
          </p:spPr>
          <p:txBody>
            <a:bodyPr rtlCol="0" anchor="ctr"/>
            <a:lstStyle/>
            <a:p>
              <a:endParaRPr lang="en-US" sz="2400"/>
            </a:p>
          </p:txBody>
        </p:sp>
        <p:sp>
          <p:nvSpPr>
            <p:cNvPr id="267" name="Freeform: Shape 266">
              <a:extLst>
                <a:ext uri="{FF2B5EF4-FFF2-40B4-BE49-F238E27FC236}">
                  <a16:creationId xmlns:a16="http://schemas.microsoft.com/office/drawing/2014/main" id="{8C3B346B-E040-4D30-829C-58D260915E7F}"/>
                </a:ext>
              </a:extLst>
            </p:cNvPr>
            <p:cNvSpPr/>
            <p:nvPr/>
          </p:nvSpPr>
          <p:spPr>
            <a:xfrm rot="10800000">
              <a:off x="4689861" y="2732689"/>
              <a:ext cx="33511" cy="33511"/>
            </a:xfrm>
            <a:custGeom>
              <a:avLst/>
              <a:gdLst>
                <a:gd name="connsiteX0" fmla="*/ 0 w 33511"/>
                <a:gd name="connsiteY0" fmla="*/ 0 h 33511"/>
                <a:gd name="connsiteX1" fmla="*/ 36360 w 33511"/>
                <a:gd name="connsiteY1" fmla="*/ 0 h 33511"/>
                <a:gd name="connsiteX2" fmla="*/ 36360 w 33511"/>
                <a:gd name="connsiteY2" fmla="*/ 36360 h 33511"/>
                <a:gd name="connsiteX3" fmla="*/ 0 w 33511"/>
                <a:gd name="connsiteY3" fmla="*/ 36360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36360" y="0"/>
                  </a:lnTo>
                  <a:lnTo>
                    <a:pt x="36360" y="36360"/>
                  </a:lnTo>
                  <a:lnTo>
                    <a:pt x="0" y="36360"/>
                  </a:lnTo>
                  <a:close/>
                </a:path>
              </a:pathLst>
            </a:custGeom>
            <a:grpFill/>
            <a:ln w="16755" cap="flat">
              <a:noFill/>
              <a:prstDash val="solid"/>
              <a:miter/>
            </a:ln>
          </p:spPr>
          <p:txBody>
            <a:bodyPr rtlCol="0" anchor="ctr"/>
            <a:lstStyle/>
            <a:p>
              <a:endParaRPr lang="en-US" sz="2400"/>
            </a:p>
          </p:txBody>
        </p:sp>
        <p:sp>
          <p:nvSpPr>
            <p:cNvPr id="268" name="Freeform: Shape 267">
              <a:extLst>
                <a:ext uri="{FF2B5EF4-FFF2-40B4-BE49-F238E27FC236}">
                  <a16:creationId xmlns:a16="http://schemas.microsoft.com/office/drawing/2014/main" id="{68EFB7DE-28A5-4130-BE45-EBB3232C2F6E}"/>
                </a:ext>
              </a:extLst>
            </p:cNvPr>
            <p:cNvSpPr/>
            <p:nvPr/>
          </p:nvSpPr>
          <p:spPr>
            <a:xfrm rot="10800000">
              <a:off x="4660204" y="2881312"/>
              <a:ext cx="33511" cy="33511"/>
            </a:xfrm>
            <a:custGeom>
              <a:avLst/>
              <a:gdLst>
                <a:gd name="connsiteX0" fmla="*/ 0 w 33511"/>
                <a:gd name="connsiteY0" fmla="*/ 0 h 33511"/>
                <a:gd name="connsiteX1" fmla="*/ 36360 w 33511"/>
                <a:gd name="connsiteY1" fmla="*/ 0 h 33511"/>
                <a:gd name="connsiteX2" fmla="*/ 36360 w 33511"/>
                <a:gd name="connsiteY2" fmla="*/ 36360 h 33511"/>
                <a:gd name="connsiteX3" fmla="*/ 0 w 33511"/>
                <a:gd name="connsiteY3" fmla="*/ 36360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36360" y="0"/>
                  </a:lnTo>
                  <a:lnTo>
                    <a:pt x="36360" y="36360"/>
                  </a:lnTo>
                  <a:lnTo>
                    <a:pt x="0" y="36360"/>
                  </a:lnTo>
                  <a:close/>
                </a:path>
              </a:pathLst>
            </a:custGeom>
            <a:grpFill/>
            <a:ln w="16755" cap="flat">
              <a:noFill/>
              <a:prstDash val="solid"/>
              <a:miter/>
            </a:ln>
          </p:spPr>
          <p:txBody>
            <a:bodyPr rtlCol="0" anchor="ctr"/>
            <a:lstStyle/>
            <a:p>
              <a:endParaRPr lang="en-US" sz="2400"/>
            </a:p>
          </p:txBody>
        </p:sp>
        <p:sp>
          <p:nvSpPr>
            <p:cNvPr id="269" name="Freeform: Shape 268">
              <a:extLst>
                <a:ext uri="{FF2B5EF4-FFF2-40B4-BE49-F238E27FC236}">
                  <a16:creationId xmlns:a16="http://schemas.microsoft.com/office/drawing/2014/main" id="{92888E43-D42C-449C-9749-ECA322B94916}"/>
                </a:ext>
              </a:extLst>
            </p:cNvPr>
            <p:cNvSpPr/>
            <p:nvPr/>
          </p:nvSpPr>
          <p:spPr>
            <a:xfrm rot="10800000">
              <a:off x="4627027" y="3035296"/>
              <a:ext cx="16756" cy="16756"/>
            </a:xfrm>
            <a:custGeom>
              <a:avLst/>
              <a:gdLst>
                <a:gd name="connsiteX0" fmla="*/ 0 w 16755"/>
                <a:gd name="connsiteY0" fmla="*/ 0 h 16755"/>
                <a:gd name="connsiteX1" fmla="*/ 18934 w 16755"/>
                <a:gd name="connsiteY1" fmla="*/ 0 h 16755"/>
                <a:gd name="connsiteX2" fmla="*/ 18934 w 16755"/>
                <a:gd name="connsiteY2" fmla="*/ 18934 h 16755"/>
                <a:gd name="connsiteX3" fmla="*/ 0 w 16755"/>
                <a:gd name="connsiteY3" fmla="*/ 18934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18934" y="0"/>
                  </a:lnTo>
                  <a:lnTo>
                    <a:pt x="18934" y="18934"/>
                  </a:lnTo>
                  <a:lnTo>
                    <a:pt x="0" y="18934"/>
                  </a:lnTo>
                  <a:close/>
                </a:path>
              </a:pathLst>
            </a:custGeom>
            <a:grpFill/>
            <a:ln w="16755" cap="flat">
              <a:noFill/>
              <a:prstDash val="solid"/>
              <a:miter/>
            </a:ln>
          </p:spPr>
          <p:txBody>
            <a:bodyPr rtlCol="0" anchor="ctr"/>
            <a:lstStyle/>
            <a:p>
              <a:endParaRPr lang="en-US" sz="2400"/>
            </a:p>
          </p:txBody>
        </p:sp>
        <p:sp>
          <p:nvSpPr>
            <p:cNvPr id="270" name="Freeform: Shape 269">
              <a:extLst>
                <a:ext uri="{FF2B5EF4-FFF2-40B4-BE49-F238E27FC236}">
                  <a16:creationId xmlns:a16="http://schemas.microsoft.com/office/drawing/2014/main" id="{DD08ECFC-FF5C-402D-A2AF-F777406E3499}"/>
                </a:ext>
              </a:extLst>
            </p:cNvPr>
            <p:cNvSpPr/>
            <p:nvPr/>
          </p:nvSpPr>
          <p:spPr>
            <a:xfrm rot="10800000">
              <a:off x="4575587" y="3178390"/>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71" name="Freeform: Shape 270">
              <a:extLst>
                <a:ext uri="{FF2B5EF4-FFF2-40B4-BE49-F238E27FC236}">
                  <a16:creationId xmlns:a16="http://schemas.microsoft.com/office/drawing/2014/main" id="{7AFAF09C-A85C-4914-A71F-93633C4CF6B8}"/>
                </a:ext>
              </a:extLst>
            </p:cNvPr>
            <p:cNvSpPr/>
            <p:nvPr/>
          </p:nvSpPr>
          <p:spPr>
            <a:xfrm rot="10800000">
              <a:off x="4512082" y="3315955"/>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72" name="Freeform: Shape 271">
              <a:extLst>
                <a:ext uri="{FF2B5EF4-FFF2-40B4-BE49-F238E27FC236}">
                  <a16:creationId xmlns:a16="http://schemas.microsoft.com/office/drawing/2014/main" id="{2E4AC4FB-F862-4EE2-AF4E-D238350AAD81}"/>
                </a:ext>
              </a:extLst>
            </p:cNvPr>
            <p:cNvSpPr/>
            <p:nvPr/>
          </p:nvSpPr>
          <p:spPr>
            <a:xfrm rot="10800000">
              <a:off x="4438022" y="3448325"/>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73" name="Freeform: Shape 272">
              <a:extLst>
                <a:ext uri="{FF2B5EF4-FFF2-40B4-BE49-F238E27FC236}">
                  <a16:creationId xmlns:a16="http://schemas.microsoft.com/office/drawing/2014/main" id="{19351AEE-A48F-43DF-BE72-5268C3304CE8}"/>
                </a:ext>
              </a:extLst>
            </p:cNvPr>
            <p:cNvSpPr/>
            <p:nvPr/>
          </p:nvSpPr>
          <p:spPr>
            <a:xfrm rot="10800000">
              <a:off x="4349552" y="3569972"/>
              <a:ext cx="16756" cy="16756"/>
            </a:xfrm>
            <a:custGeom>
              <a:avLst/>
              <a:gdLst>
                <a:gd name="connsiteX0" fmla="*/ 0 w 0"/>
                <a:gd name="connsiteY0" fmla="*/ 0 h 0"/>
                <a:gd name="connsiteX1" fmla="*/ 12232 w 0"/>
                <a:gd name="connsiteY1" fmla="*/ 0 h 0"/>
                <a:gd name="connsiteX2" fmla="*/ 12232 w 0"/>
                <a:gd name="connsiteY2" fmla="*/ 12232 h 0"/>
                <a:gd name="connsiteX3" fmla="*/ 0 w 0"/>
                <a:gd name="connsiteY3" fmla="*/ 12232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232" y="0"/>
                  </a:lnTo>
                  <a:lnTo>
                    <a:pt x="12232" y="12232"/>
                  </a:lnTo>
                  <a:lnTo>
                    <a:pt x="0" y="12232"/>
                  </a:lnTo>
                  <a:close/>
                </a:path>
              </a:pathLst>
            </a:custGeom>
            <a:grpFill/>
            <a:ln w="16755" cap="flat">
              <a:noFill/>
              <a:prstDash val="solid"/>
              <a:miter/>
            </a:ln>
          </p:spPr>
          <p:txBody>
            <a:bodyPr rtlCol="0" anchor="ctr"/>
            <a:lstStyle/>
            <a:p>
              <a:endParaRPr lang="en-US" sz="2400"/>
            </a:p>
          </p:txBody>
        </p:sp>
        <p:sp>
          <p:nvSpPr>
            <p:cNvPr id="274" name="Freeform: Shape 273">
              <a:extLst>
                <a:ext uri="{FF2B5EF4-FFF2-40B4-BE49-F238E27FC236}">
                  <a16:creationId xmlns:a16="http://schemas.microsoft.com/office/drawing/2014/main" id="{745A0273-71C5-4B16-9BD0-23358D17DFB5}"/>
                </a:ext>
              </a:extLst>
            </p:cNvPr>
            <p:cNvSpPr/>
            <p:nvPr/>
          </p:nvSpPr>
          <p:spPr>
            <a:xfrm rot="10800000">
              <a:off x="4260076" y="3693294"/>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75" name="Freeform: Shape 274">
              <a:extLst>
                <a:ext uri="{FF2B5EF4-FFF2-40B4-BE49-F238E27FC236}">
                  <a16:creationId xmlns:a16="http://schemas.microsoft.com/office/drawing/2014/main" id="{7B9B427B-39D4-406F-ACD6-E03C106CF14F}"/>
                </a:ext>
              </a:extLst>
            </p:cNvPr>
            <p:cNvSpPr/>
            <p:nvPr/>
          </p:nvSpPr>
          <p:spPr>
            <a:xfrm rot="10800000">
              <a:off x="4671094" y="1623794"/>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276" name="Freeform: Shape 275">
              <a:extLst>
                <a:ext uri="{FF2B5EF4-FFF2-40B4-BE49-F238E27FC236}">
                  <a16:creationId xmlns:a16="http://schemas.microsoft.com/office/drawing/2014/main" id="{BB8B46FD-5853-434C-8CD5-570B0D0237E7}"/>
                </a:ext>
              </a:extLst>
            </p:cNvPr>
            <p:cNvSpPr/>
            <p:nvPr/>
          </p:nvSpPr>
          <p:spPr>
            <a:xfrm rot="10800000">
              <a:off x="4725718" y="1765045"/>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277" name="Freeform: Shape 276">
              <a:extLst>
                <a:ext uri="{FF2B5EF4-FFF2-40B4-BE49-F238E27FC236}">
                  <a16:creationId xmlns:a16="http://schemas.microsoft.com/office/drawing/2014/main" id="{F721C44D-0871-4590-A0A3-274793AFC640}"/>
                </a:ext>
              </a:extLst>
            </p:cNvPr>
            <p:cNvSpPr/>
            <p:nvPr/>
          </p:nvSpPr>
          <p:spPr>
            <a:xfrm rot="10800000">
              <a:off x="4769953" y="1909982"/>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278" name="Freeform: Shape 277">
              <a:extLst>
                <a:ext uri="{FF2B5EF4-FFF2-40B4-BE49-F238E27FC236}">
                  <a16:creationId xmlns:a16="http://schemas.microsoft.com/office/drawing/2014/main" id="{B7B181EB-5E8C-4800-9089-D341B4F44313}"/>
                </a:ext>
              </a:extLst>
            </p:cNvPr>
            <p:cNvSpPr/>
            <p:nvPr/>
          </p:nvSpPr>
          <p:spPr>
            <a:xfrm rot="10800000">
              <a:off x="4803297" y="2057935"/>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279" name="Freeform: Shape 278">
              <a:extLst>
                <a:ext uri="{FF2B5EF4-FFF2-40B4-BE49-F238E27FC236}">
                  <a16:creationId xmlns:a16="http://schemas.microsoft.com/office/drawing/2014/main" id="{167284D2-708C-405B-B8A8-FBAE8DF1B322}"/>
                </a:ext>
              </a:extLst>
            </p:cNvPr>
            <p:cNvSpPr/>
            <p:nvPr/>
          </p:nvSpPr>
          <p:spPr>
            <a:xfrm rot="10800000">
              <a:off x="4825582" y="2207731"/>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280" name="Freeform: Shape 279">
              <a:extLst>
                <a:ext uri="{FF2B5EF4-FFF2-40B4-BE49-F238E27FC236}">
                  <a16:creationId xmlns:a16="http://schemas.microsoft.com/office/drawing/2014/main" id="{DCEA756A-0634-4B20-A259-14C4945DAA6E}"/>
                </a:ext>
              </a:extLst>
            </p:cNvPr>
            <p:cNvSpPr/>
            <p:nvPr/>
          </p:nvSpPr>
          <p:spPr>
            <a:xfrm rot="10800000">
              <a:off x="4836808" y="2359035"/>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281" name="Freeform: Shape 280">
              <a:extLst>
                <a:ext uri="{FF2B5EF4-FFF2-40B4-BE49-F238E27FC236}">
                  <a16:creationId xmlns:a16="http://schemas.microsoft.com/office/drawing/2014/main" id="{9C219347-4DA3-4997-8E73-1157239B717F}"/>
                </a:ext>
              </a:extLst>
            </p:cNvPr>
            <p:cNvSpPr/>
            <p:nvPr/>
          </p:nvSpPr>
          <p:spPr>
            <a:xfrm rot="10800000">
              <a:off x="4836808" y="2510507"/>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282" name="Freeform: Shape 281">
              <a:extLst>
                <a:ext uri="{FF2B5EF4-FFF2-40B4-BE49-F238E27FC236}">
                  <a16:creationId xmlns:a16="http://schemas.microsoft.com/office/drawing/2014/main" id="{48DC84D1-580E-48D2-B22F-29BCADF96AC0}"/>
                </a:ext>
              </a:extLst>
            </p:cNvPr>
            <p:cNvSpPr/>
            <p:nvPr/>
          </p:nvSpPr>
          <p:spPr>
            <a:xfrm rot="10800000">
              <a:off x="4825582" y="2661644"/>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283" name="Freeform: Shape 282">
              <a:extLst>
                <a:ext uri="{FF2B5EF4-FFF2-40B4-BE49-F238E27FC236}">
                  <a16:creationId xmlns:a16="http://schemas.microsoft.com/office/drawing/2014/main" id="{2B7730BF-24AA-4BE7-9CB4-65AA5250ECED}"/>
                </a:ext>
              </a:extLst>
            </p:cNvPr>
            <p:cNvSpPr/>
            <p:nvPr/>
          </p:nvSpPr>
          <p:spPr>
            <a:xfrm rot="10800000">
              <a:off x="4803297" y="2811607"/>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284" name="Freeform: Shape 283">
              <a:extLst>
                <a:ext uri="{FF2B5EF4-FFF2-40B4-BE49-F238E27FC236}">
                  <a16:creationId xmlns:a16="http://schemas.microsoft.com/office/drawing/2014/main" id="{D513A99D-C752-4005-B4D6-6A58059B7AC9}"/>
                </a:ext>
              </a:extLst>
            </p:cNvPr>
            <p:cNvSpPr/>
            <p:nvPr/>
          </p:nvSpPr>
          <p:spPr>
            <a:xfrm rot="10800000">
              <a:off x="4769953" y="2959393"/>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285" name="Freeform: Shape 284">
              <a:extLst>
                <a:ext uri="{FF2B5EF4-FFF2-40B4-BE49-F238E27FC236}">
                  <a16:creationId xmlns:a16="http://schemas.microsoft.com/office/drawing/2014/main" id="{23AA01DA-5111-44FC-80F1-164866D81718}"/>
                </a:ext>
              </a:extLst>
            </p:cNvPr>
            <p:cNvSpPr/>
            <p:nvPr/>
          </p:nvSpPr>
          <p:spPr>
            <a:xfrm rot="10800000">
              <a:off x="4725718" y="3104497"/>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286" name="Freeform: Shape 285">
              <a:extLst>
                <a:ext uri="{FF2B5EF4-FFF2-40B4-BE49-F238E27FC236}">
                  <a16:creationId xmlns:a16="http://schemas.microsoft.com/office/drawing/2014/main" id="{8E182657-BF9C-4BD1-9D41-D94C2A8C4388}"/>
                </a:ext>
              </a:extLst>
            </p:cNvPr>
            <p:cNvSpPr/>
            <p:nvPr/>
          </p:nvSpPr>
          <p:spPr>
            <a:xfrm rot="10800000">
              <a:off x="4675116" y="3249770"/>
              <a:ext cx="16756" cy="16756"/>
            </a:xfrm>
            <a:custGeom>
              <a:avLst/>
              <a:gdLst>
                <a:gd name="connsiteX0" fmla="*/ 0 w 16755"/>
                <a:gd name="connsiteY0" fmla="*/ 0 h 16755"/>
                <a:gd name="connsiteX1" fmla="*/ 18934 w 16755"/>
                <a:gd name="connsiteY1" fmla="*/ 0 h 16755"/>
                <a:gd name="connsiteX2" fmla="*/ 18934 w 16755"/>
                <a:gd name="connsiteY2" fmla="*/ 18934 h 16755"/>
                <a:gd name="connsiteX3" fmla="*/ 0 w 16755"/>
                <a:gd name="connsiteY3" fmla="*/ 18934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18934" y="0"/>
                  </a:lnTo>
                  <a:lnTo>
                    <a:pt x="18934" y="18934"/>
                  </a:lnTo>
                  <a:lnTo>
                    <a:pt x="0" y="18934"/>
                  </a:lnTo>
                  <a:close/>
                </a:path>
              </a:pathLst>
            </a:custGeom>
            <a:grpFill/>
            <a:ln w="16755" cap="flat">
              <a:noFill/>
              <a:prstDash val="solid"/>
              <a:miter/>
            </a:ln>
          </p:spPr>
          <p:txBody>
            <a:bodyPr rtlCol="0" anchor="ctr"/>
            <a:lstStyle/>
            <a:p>
              <a:endParaRPr lang="en-US" sz="2400"/>
            </a:p>
          </p:txBody>
        </p:sp>
        <p:sp>
          <p:nvSpPr>
            <p:cNvPr id="287" name="Freeform: Shape 286">
              <a:extLst>
                <a:ext uri="{FF2B5EF4-FFF2-40B4-BE49-F238E27FC236}">
                  <a16:creationId xmlns:a16="http://schemas.microsoft.com/office/drawing/2014/main" id="{A8B23288-220C-4D64-BAA4-22950C946673}"/>
                </a:ext>
              </a:extLst>
            </p:cNvPr>
            <p:cNvSpPr/>
            <p:nvPr/>
          </p:nvSpPr>
          <p:spPr>
            <a:xfrm rot="10800000">
              <a:off x="4827928" y="1691990"/>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288" name="Freeform: Shape 287">
              <a:extLst>
                <a:ext uri="{FF2B5EF4-FFF2-40B4-BE49-F238E27FC236}">
                  <a16:creationId xmlns:a16="http://schemas.microsoft.com/office/drawing/2014/main" id="{D0003BBF-8AF6-45C9-9B3D-9E3FC2082EDB}"/>
                </a:ext>
              </a:extLst>
            </p:cNvPr>
            <p:cNvSpPr/>
            <p:nvPr/>
          </p:nvSpPr>
          <p:spPr>
            <a:xfrm rot="10800000">
              <a:off x="4874509" y="1835921"/>
              <a:ext cx="16756" cy="16756"/>
            </a:xfrm>
            <a:custGeom>
              <a:avLst/>
              <a:gdLst>
                <a:gd name="connsiteX0" fmla="*/ 0 w 0"/>
                <a:gd name="connsiteY0" fmla="*/ 0 h 0"/>
                <a:gd name="connsiteX1" fmla="*/ 10389 w 0"/>
                <a:gd name="connsiteY1" fmla="*/ 0 h 0"/>
                <a:gd name="connsiteX2" fmla="*/ 10389 w 0"/>
                <a:gd name="connsiteY2" fmla="*/ 10389 h 0"/>
                <a:gd name="connsiteX3" fmla="*/ 0 w 0"/>
                <a:gd name="connsiteY3" fmla="*/ 10389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389" y="0"/>
                  </a:lnTo>
                  <a:lnTo>
                    <a:pt x="10389" y="10389"/>
                  </a:lnTo>
                  <a:lnTo>
                    <a:pt x="0" y="10389"/>
                  </a:lnTo>
                  <a:close/>
                </a:path>
              </a:pathLst>
            </a:custGeom>
            <a:grpFill/>
            <a:ln w="16755" cap="flat">
              <a:noFill/>
              <a:prstDash val="solid"/>
              <a:miter/>
            </a:ln>
          </p:spPr>
          <p:txBody>
            <a:bodyPr rtlCol="0" anchor="ctr"/>
            <a:lstStyle/>
            <a:p>
              <a:endParaRPr lang="en-US" sz="2400"/>
            </a:p>
          </p:txBody>
        </p:sp>
        <p:sp>
          <p:nvSpPr>
            <p:cNvPr id="289" name="Freeform: Shape 288">
              <a:extLst>
                <a:ext uri="{FF2B5EF4-FFF2-40B4-BE49-F238E27FC236}">
                  <a16:creationId xmlns:a16="http://schemas.microsoft.com/office/drawing/2014/main" id="{2F4A489C-4BC5-42EC-B3E6-6D92DF6B116F}"/>
                </a:ext>
              </a:extLst>
            </p:cNvPr>
            <p:cNvSpPr/>
            <p:nvPr/>
          </p:nvSpPr>
          <p:spPr>
            <a:xfrm rot="10800000">
              <a:off x="4911204" y="1983037"/>
              <a:ext cx="16756" cy="16756"/>
            </a:xfrm>
            <a:custGeom>
              <a:avLst/>
              <a:gdLst>
                <a:gd name="connsiteX0" fmla="*/ 0 w 0"/>
                <a:gd name="connsiteY0" fmla="*/ 0 h 0"/>
                <a:gd name="connsiteX1" fmla="*/ 10389 w 0"/>
                <a:gd name="connsiteY1" fmla="*/ 0 h 0"/>
                <a:gd name="connsiteX2" fmla="*/ 10389 w 0"/>
                <a:gd name="connsiteY2" fmla="*/ 10389 h 0"/>
                <a:gd name="connsiteX3" fmla="*/ 0 w 0"/>
                <a:gd name="connsiteY3" fmla="*/ 10389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389" y="0"/>
                  </a:lnTo>
                  <a:lnTo>
                    <a:pt x="10389" y="10389"/>
                  </a:lnTo>
                  <a:lnTo>
                    <a:pt x="0" y="10389"/>
                  </a:lnTo>
                  <a:close/>
                </a:path>
              </a:pathLst>
            </a:custGeom>
            <a:grpFill/>
            <a:ln w="16755" cap="flat">
              <a:noFill/>
              <a:prstDash val="solid"/>
              <a:miter/>
            </a:ln>
          </p:spPr>
          <p:txBody>
            <a:bodyPr rtlCol="0" anchor="ctr"/>
            <a:lstStyle/>
            <a:p>
              <a:endParaRPr lang="en-US" sz="2400"/>
            </a:p>
          </p:txBody>
        </p:sp>
        <p:sp>
          <p:nvSpPr>
            <p:cNvPr id="290" name="Freeform: Shape 289">
              <a:extLst>
                <a:ext uri="{FF2B5EF4-FFF2-40B4-BE49-F238E27FC236}">
                  <a16:creationId xmlns:a16="http://schemas.microsoft.com/office/drawing/2014/main" id="{F46D4FB3-3051-4EBB-A9BB-26C81B3A03C3}"/>
                </a:ext>
              </a:extLst>
            </p:cNvPr>
            <p:cNvSpPr/>
            <p:nvPr/>
          </p:nvSpPr>
          <p:spPr>
            <a:xfrm rot="10800000">
              <a:off x="4937510" y="2132330"/>
              <a:ext cx="16756" cy="16756"/>
            </a:xfrm>
            <a:custGeom>
              <a:avLst/>
              <a:gdLst>
                <a:gd name="connsiteX0" fmla="*/ 0 w 0"/>
                <a:gd name="connsiteY0" fmla="*/ 0 h 0"/>
                <a:gd name="connsiteX1" fmla="*/ 10389 w 0"/>
                <a:gd name="connsiteY1" fmla="*/ 0 h 0"/>
                <a:gd name="connsiteX2" fmla="*/ 10389 w 0"/>
                <a:gd name="connsiteY2" fmla="*/ 10389 h 0"/>
                <a:gd name="connsiteX3" fmla="*/ 0 w 0"/>
                <a:gd name="connsiteY3" fmla="*/ 10389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389" y="0"/>
                  </a:lnTo>
                  <a:lnTo>
                    <a:pt x="10389" y="10389"/>
                  </a:lnTo>
                  <a:lnTo>
                    <a:pt x="0" y="10389"/>
                  </a:lnTo>
                  <a:close/>
                </a:path>
              </a:pathLst>
            </a:custGeom>
            <a:grpFill/>
            <a:ln w="16755" cap="flat">
              <a:noFill/>
              <a:prstDash val="solid"/>
              <a:miter/>
            </a:ln>
          </p:spPr>
          <p:txBody>
            <a:bodyPr rtlCol="0" anchor="ctr"/>
            <a:lstStyle/>
            <a:p>
              <a:endParaRPr lang="en-US" sz="2400"/>
            </a:p>
          </p:txBody>
        </p:sp>
        <p:sp>
          <p:nvSpPr>
            <p:cNvPr id="291" name="Freeform: Shape 290">
              <a:extLst>
                <a:ext uri="{FF2B5EF4-FFF2-40B4-BE49-F238E27FC236}">
                  <a16:creationId xmlns:a16="http://schemas.microsoft.com/office/drawing/2014/main" id="{CECDB6CC-61DD-46A9-BF3A-7F40DEA5E348}"/>
                </a:ext>
              </a:extLst>
            </p:cNvPr>
            <p:cNvSpPr/>
            <p:nvPr/>
          </p:nvSpPr>
          <p:spPr>
            <a:xfrm rot="10800000">
              <a:off x="4953261" y="2282964"/>
              <a:ext cx="16756" cy="16756"/>
            </a:xfrm>
            <a:custGeom>
              <a:avLst/>
              <a:gdLst>
                <a:gd name="connsiteX0" fmla="*/ 0 w 0"/>
                <a:gd name="connsiteY0" fmla="*/ 0 h 0"/>
                <a:gd name="connsiteX1" fmla="*/ 10389 w 0"/>
                <a:gd name="connsiteY1" fmla="*/ 0 h 0"/>
                <a:gd name="connsiteX2" fmla="*/ 10389 w 0"/>
                <a:gd name="connsiteY2" fmla="*/ 10388 h 0"/>
                <a:gd name="connsiteX3" fmla="*/ 0 w 0"/>
                <a:gd name="connsiteY3" fmla="*/ 10388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389" y="0"/>
                  </a:lnTo>
                  <a:lnTo>
                    <a:pt x="10389" y="10388"/>
                  </a:lnTo>
                  <a:lnTo>
                    <a:pt x="0" y="10388"/>
                  </a:lnTo>
                  <a:close/>
                </a:path>
              </a:pathLst>
            </a:custGeom>
            <a:grpFill/>
            <a:ln w="16755" cap="flat">
              <a:noFill/>
              <a:prstDash val="solid"/>
              <a:miter/>
            </a:ln>
          </p:spPr>
          <p:txBody>
            <a:bodyPr rtlCol="0" anchor="ctr"/>
            <a:lstStyle/>
            <a:p>
              <a:endParaRPr lang="en-US" sz="2400"/>
            </a:p>
          </p:txBody>
        </p:sp>
        <p:sp>
          <p:nvSpPr>
            <p:cNvPr id="292" name="Freeform: Shape 291">
              <a:extLst>
                <a:ext uri="{FF2B5EF4-FFF2-40B4-BE49-F238E27FC236}">
                  <a16:creationId xmlns:a16="http://schemas.microsoft.com/office/drawing/2014/main" id="{C5237372-4D78-4C39-A157-FBC97686C546}"/>
                </a:ext>
              </a:extLst>
            </p:cNvPr>
            <p:cNvSpPr/>
            <p:nvPr/>
          </p:nvSpPr>
          <p:spPr>
            <a:xfrm rot="10800000">
              <a:off x="4958622" y="2434436"/>
              <a:ext cx="16756" cy="16756"/>
            </a:xfrm>
            <a:custGeom>
              <a:avLst/>
              <a:gdLst>
                <a:gd name="connsiteX0" fmla="*/ 0 w 0"/>
                <a:gd name="connsiteY0" fmla="*/ 0 h 0"/>
                <a:gd name="connsiteX1" fmla="*/ 10389 w 0"/>
                <a:gd name="connsiteY1" fmla="*/ 0 h 0"/>
                <a:gd name="connsiteX2" fmla="*/ 10389 w 0"/>
                <a:gd name="connsiteY2" fmla="*/ 10389 h 0"/>
                <a:gd name="connsiteX3" fmla="*/ 0 w 0"/>
                <a:gd name="connsiteY3" fmla="*/ 10389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389" y="0"/>
                  </a:lnTo>
                  <a:lnTo>
                    <a:pt x="10389" y="10389"/>
                  </a:lnTo>
                  <a:lnTo>
                    <a:pt x="0" y="10389"/>
                  </a:lnTo>
                  <a:close/>
                </a:path>
              </a:pathLst>
            </a:custGeom>
            <a:grpFill/>
            <a:ln w="16755" cap="flat">
              <a:noFill/>
              <a:prstDash val="solid"/>
              <a:miter/>
            </a:ln>
          </p:spPr>
          <p:txBody>
            <a:bodyPr rtlCol="0" anchor="ctr"/>
            <a:lstStyle/>
            <a:p>
              <a:endParaRPr lang="en-US" sz="2400"/>
            </a:p>
          </p:txBody>
        </p:sp>
        <p:sp>
          <p:nvSpPr>
            <p:cNvPr id="293" name="Freeform: Shape 292">
              <a:extLst>
                <a:ext uri="{FF2B5EF4-FFF2-40B4-BE49-F238E27FC236}">
                  <a16:creationId xmlns:a16="http://schemas.microsoft.com/office/drawing/2014/main" id="{54F5A4B4-7237-468F-A64F-37B2407B178F}"/>
                </a:ext>
              </a:extLst>
            </p:cNvPr>
            <p:cNvSpPr/>
            <p:nvPr/>
          </p:nvSpPr>
          <p:spPr>
            <a:xfrm rot="10800000">
              <a:off x="4953261" y="2585908"/>
              <a:ext cx="16756" cy="16756"/>
            </a:xfrm>
            <a:custGeom>
              <a:avLst/>
              <a:gdLst>
                <a:gd name="connsiteX0" fmla="*/ 0 w 0"/>
                <a:gd name="connsiteY0" fmla="*/ 0 h 0"/>
                <a:gd name="connsiteX1" fmla="*/ 10389 w 0"/>
                <a:gd name="connsiteY1" fmla="*/ 0 h 0"/>
                <a:gd name="connsiteX2" fmla="*/ 10389 w 0"/>
                <a:gd name="connsiteY2" fmla="*/ 10388 h 0"/>
                <a:gd name="connsiteX3" fmla="*/ 0 w 0"/>
                <a:gd name="connsiteY3" fmla="*/ 10388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389" y="0"/>
                  </a:lnTo>
                  <a:lnTo>
                    <a:pt x="10389" y="10388"/>
                  </a:lnTo>
                  <a:lnTo>
                    <a:pt x="0" y="10388"/>
                  </a:lnTo>
                  <a:close/>
                </a:path>
              </a:pathLst>
            </a:custGeom>
            <a:grpFill/>
            <a:ln w="16755" cap="flat">
              <a:noFill/>
              <a:prstDash val="solid"/>
              <a:miter/>
            </a:ln>
          </p:spPr>
          <p:txBody>
            <a:bodyPr rtlCol="0" anchor="ctr"/>
            <a:lstStyle/>
            <a:p>
              <a:endParaRPr lang="en-US" sz="2400"/>
            </a:p>
          </p:txBody>
        </p:sp>
        <p:sp>
          <p:nvSpPr>
            <p:cNvPr id="294" name="Freeform: Shape 293">
              <a:extLst>
                <a:ext uri="{FF2B5EF4-FFF2-40B4-BE49-F238E27FC236}">
                  <a16:creationId xmlns:a16="http://schemas.microsoft.com/office/drawing/2014/main" id="{8D1B2087-B93C-4F86-8DDC-1685D42150FC}"/>
                </a:ext>
              </a:extLst>
            </p:cNvPr>
            <p:cNvSpPr/>
            <p:nvPr/>
          </p:nvSpPr>
          <p:spPr>
            <a:xfrm rot="10800000">
              <a:off x="4937510" y="2736709"/>
              <a:ext cx="16756" cy="16756"/>
            </a:xfrm>
            <a:custGeom>
              <a:avLst/>
              <a:gdLst>
                <a:gd name="connsiteX0" fmla="*/ 0 w 0"/>
                <a:gd name="connsiteY0" fmla="*/ 0 h 0"/>
                <a:gd name="connsiteX1" fmla="*/ 10389 w 0"/>
                <a:gd name="connsiteY1" fmla="*/ 0 h 0"/>
                <a:gd name="connsiteX2" fmla="*/ 10389 w 0"/>
                <a:gd name="connsiteY2" fmla="*/ 10388 h 0"/>
                <a:gd name="connsiteX3" fmla="*/ 0 w 0"/>
                <a:gd name="connsiteY3" fmla="*/ 10388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389" y="0"/>
                  </a:lnTo>
                  <a:lnTo>
                    <a:pt x="10389" y="10388"/>
                  </a:lnTo>
                  <a:lnTo>
                    <a:pt x="0" y="10388"/>
                  </a:lnTo>
                  <a:close/>
                </a:path>
              </a:pathLst>
            </a:custGeom>
            <a:grpFill/>
            <a:ln w="16755" cap="flat">
              <a:noFill/>
              <a:prstDash val="solid"/>
              <a:miter/>
            </a:ln>
          </p:spPr>
          <p:txBody>
            <a:bodyPr rtlCol="0" anchor="ctr"/>
            <a:lstStyle/>
            <a:p>
              <a:endParaRPr lang="en-US" sz="2400"/>
            </a:p>
          </p:txBody>
        </p:sp>
        <p:sp>
          <p:nvSpPr>
            <p:cNvPr id="295" name="Freeform: Shape 294">
              <a:extLst>
                <a:ext uri="{FF2B5EF4-FFF2-40B4-BE49-F238E27FC236}">
                  <a16:creationId xmlns:a16="http://schemas.microsoft.com/office/drawing/2014/main" id="{43B5ED78-C248-4EE4-A5C7-CB6F305FE71F}"/>
                </a:ext>
              </a:extLst>
            </p:cNvPr>
            <p:cNvSpPr/>
            <p:nvPr/>
          </p:nvSpPr>
          <p:spPr>
            <a:xfrm rot="10800000">
              <a:off x="4911204" y="2886003"/>
              <a:ext cx="16756" cy="16756"/>
            </a:xfrm>
            <a:custGeom>
              <a:avLst/>
              <a:gdLst>
                <a:gd name="connsiteX0" fmla="*/ 0 w 0"/>
                <a:gd name="connsiteY0" fmla="*/ 0 h 0"/>
                <a:gd name="connsiteX1" fmla="*/ 10389 w 0"/>
                <a:gd name="connsiteY1" fmla="*/ 0 h 0"/>
                <a:gd name="connsiteX2" fmla="*/ 10389 w 0"/>
                <a:gd name="connsiteY2" fmla="*/ 10389 h 0"/>
                <a:gd name="connsiteX3" fmla="*/ 0 w 0"/>
                <a:gd name="connsiteY3" fmla="*/ 10389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389" y="0"/>
                  </a:lnTo>
                  <a:lnTo>
                    <a:pt x="10389" y="10389"/>
                  </a:lnTo>
                  <a:lnTo>
                    <a:pt x="0" y="10389"/>
                  </a:lnTo>
                  <a:close/>
                </a:path>
              </a:pathLst>
            </a:custGeom>
            <a:grpFill/>
            <a:ln w="16755" cap="flat">
              <a:noFill/>
              <a:prstDash val="solid"/>
              <a:miter/>
            </a:ln>
          </p:spPr>
          <p:txBody>
            <a:bodyPr rtlCol="0" anchor="ctr"/>
            <a:lstStyle/>
            <a:p>
              <a:endParaRPr lang="en-US" sz="2400"/>
            </a:p>
          </p:txBody>
        </p:sp>
        <p:sp>
          <p:nvSpPr>
            <p:cNvPr id="296" name="Freeform: Shape 295">
              <a:extLst>
                <a:ext uri="{FF2B5EF4-FFF2-40B4-BE49-F238E27FC236}">
                  <a16:creationId xmlns:a16="http://schemas.microsoft.com/office/drawing/2014/main" id="{58375A7A-E3EF-48DA-94D5-7B5395A29CF7}"/>
                </a:ext>
              </a:extLst>
            </p:cNvPr>
            <p:cNvSpPr/>
            <p:nvPr/>
          </p:nvSpPr>
          <p:spPr>
            <a:xfrm rot="10800000">
              <a:off x="4858758" y="3017368"/>
              <a:ext cx="67023" cy="67023"/>
            </a:xfrm>
            <a:custGeom>
              <a:avLst/>
              <a:gdLst>
                <a:gd name="connsiteX0" fmla="*/ 0 w 67022"/>
                <a:gd name="connsiteY0" fmla="*/ 0 h 67022"/>
                <a:gd name="connsiteX1" fmla="*/ 79422 w 67022"/>
                <a:gd name="connsiteY1" fmla="*/ 0 h 67022"/>
                <a:gd name="connsiteX2" fmla="*/ 79422 w 67022"/>
                <a:gd name="connsiteY2" fmla="*/ 79422 h 67022"/>
                <a:gd name="connsiteX3" fmla="*/ 0 w 67022"/>
                <a:gd name="connsiteY3" fmla="*/ 79422 h 67022"/>
              </a:gdLst>
              <a:ahLst/>
              <a:cxnLst>
                <a:cxn ang="0">
                  <a:pos x="connsiteX0" y="connsiteY0"/>
                </a:cxn>
                <a:cxn ang="0">
                  <a:pos x="connsiteX1" y="connsiteY1"/>
                </a:cxn>
                <a:cxn ang="0">
                  <a:pos x="connsiteX2" y="connsiteY2"/>
                </a:cxn>
                <a:cxn ang="0">
                  <a:pos x="connsiteX3" y="connsiteY3"/>
                </a:cxn>
              </a:cxnLst>
              <a:rect l="l" t="t" r="r" b="b"/>
              <a:pathLst>
                <a:path w="67022" h="67022">
                  <a:moveTo>
                    <a:pt x="0" y="0"/>
                  </a:moveTo>
                  <a:lnTo>
                    <a:pt x="79422" y="0"/>
                  </a:lnTo>
                  <a:lnTo>
                    <a:pt x="79422" y="79422"/>
                  </a:lnTo>
                  <a:lnTo>
                    <a:pt x="0" y="79422"/>
                  </a:lnTo>
                  <a:close/>
                </a:path>
              </a:pathLst>
            </a:custGeom>
            <a:grpFill/>
            <a:ln w="16755" cap="flat">
              <a:noFill/>
              <a:prstDash val="solid"/>
              <a:miter/>
            </a:ln>
          </p:spPr>
          <p:txBody>
            <a:bodyPr rtlCol="0" anchor="ctr"/>
            <a:lstStyle/>
            <a:p>
              <a:endParaRPr lang="en-US" sz="2400"/>
            </a:p>
          </p:txBody>
        </p:sp>
        <p:sp>
          <p:nvSpPr>
            <p:cNvPr id="297" name="Freeform: Shape 296">
              <a:extLst>
                <a:ext uri="{FF2B5EF4-FFF2-40B4-BE49-F238E27FC236}">
                  <a16:creationId xmlns:a16="http://schemas.microsoft.com/office/drawing/2014/main" id="{CF283CE8-48B2-4631-8E73-59DB4DA4CC3A}"/>
                </a:ext>
              </a:extLst>
            </p:cNvPr>
            <p:cNvSpPr/>
            <p:nvPr/>
          </p:nvSpPr>
          <p:spPr>
            <a:xfrm rot="10800000">
              <a:off x="4831949" y="3181406"/>
              <a:ext cx="16756" cy="16756"/>
            </a:xfrm>
            <a:custGeom>
              <a:avLst/>
              <a:gdLst>
                <a:gd name="connsiteX0" fmla="*/ 0 w 16755"/>
                <a:gd name="connsiteY0" fmla="*/ 0 h 16755"/>
                <a:gd name="connsiteX1" fmla="*/ 18934 w 16755"/>
                <a:gd name="connsiteY1" fmla="*/ 0 h 16755"/>
                <a:gd name="connsiteX2" fmla="*/ 18934 w 16755"/>
                <a:gd name="connsiteY2" fmla="*/ 18934 h 16755"/>
                <a:gd name="connsiteX3" fmla="*/ 0 w 16755"/>
                <a:gd name="connsiteY3" fmla="*/ 18934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18934" y="0"/>
                  </a:lnTo>
                  <a:lnTo>
                    <a:pt x="18934" y="18934"/>
                  </a:lnTo>
                  <a:lnTo>
                    <a:pt x="0" y="18934"/>
                  </a:lnTo>
                  <a:close/>
                </a:path>
              </a:pathLst>
            </a:custGeom>
            <a:grpFill/>
            <a:ln w="16755" cap="flat">
              <a:noFill/>
              <a:prstDash val="solid"/>
              <a:miter/>
            </a:ln>
          </p:spPr>
          <p:txBody>
            <a:bodyPr rtlCol="0" anchor="ctr"/>
            <a:lstStyle/>
            <a:p>
              <a:endParaRPr lang="en-US" sz="2400"/>
            </a:p>
          </p:txBody>
        </p:sp>
        <p:sp>
          <p:nvSpPr>
            <p:cNvPr id="298" name="Freeform: Shape 297">
              <a:extLst>
                <a:ext uri="{FF2B5EF4-FFF2-40B4-BE49-F238E27FC236}">
                  <a16:creationId xmlns:a16="http://schemas.microsoft.com/office/drawing/2014/main" id="{ED2CA721-1465-4018-AAE4-7A978CE0537E}"/>
                </a:ext>
              </a:extLst>
            </p:cNvPr>
            <p:cNvSpPr/>
            <p:nvPr/>
          </p:nvSpPr>
          <p:spPr>
            <a:xfrm rot="10800000">
              <a:off x="4933489" y="1623291"/>
              <a:ext cx="16756" cy="16756"/>
            </a:xfrm>
            <a:custGeom>
              <a:avLst/>
              <a:gdLst>
                <a:gd name="connsiteX0" fmla="*/ 0 w 16755"/>
                <a:gd name="connsiteY0" fmla="*/ 0 h 16755"/>
                <a:gd name="connsiteX1" fmla="*/ 18934 w 16755"/>
                <a:gd name="connsiteY1" fmla="*/ 0 h 16755"/>
                <a:gd name="connsiteX2" fmla="*/ 18934 w 16755"/>
                <a:gd name="connsiteY2" fmla="*/ 18934 h 16755"/>
                <a:gd name="connsiteX3" fmla="*/ 0 w 16755"/>
                <a:gd name="connsiteY3" fmla="*/ 18934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18934" y="0"/>
                  </a:lnTo>
                  <a:lnTo>
                    <a:pt x="18934" y="18934"/>
                  </a:lnTo>
                  <a:lnTo>
                    <a:pt x="0" y="18934"/>
                  </a:lnTo>
                  <a:close/>
                </a:path>
              </a:pathLst>
            </a:custGeom>
            <a:grpFill/>
            <a:ln w="16755" cap="flat">
              <a:noFill/>
              <a:prstDash val="solid"/>
              <a:miter/>
            </a:ln>
          </p:spPr>
          <p:txBody>
            <a:bodyPr rtlCol="0" anchor="ctr"/>
            <a:lstStyle/>
            <a:p>
              <a:endParaRPr lang="en-US" sz="2400"/>
            </a:p>
          </p:txBody>
        </p:sp>
        <p:sp>
          <p:nvSpPr>
            <p:cNvPr id="299" name="Freeform: Shape 298">
              <a:extLst>
                <a:ext uri="{FF2B5EF4-FFF2-40B4-BE49-F238E27FC236}">
                  <a16:creationId xmlns:a16="http://schemas.microsoft.com/office/drawing/2014/main" id="{1D18C0EB-F988-48D0-B4A9-D6A1BA805900}"/>
                </a:ext>
              </a:extLst>
            </p:cNvPr>
            <p:cNvSpPr/>
            <p:nvPr/>
          </p:nvSpPr>
          <p:spPr>
            <a:xfrm rot="10800000">
              <a:off x="5022294" y="1912830"/>
              <a:ext cx="16756" cy="16756"/>
            </a:xfrm>
            <a:custGeom>
              <a:avLst/>
              <a:gdLst>
                <a:gd name="connsiteX0" fmla="*/ 0 w 16755"/>
                <a:gd name="connsiteY0" fmla="*/ 0 h 16755"/>
                <a:gd name="connsiteX1" fmla="*/ 18934 w 16755"/>
                <a:gd name="connsiteY1" fmla="*/ 0 h 16755"/>
                <a:gd name="connsiteX2" fmla="*/ 18934 w 16755"/>
                <a:gd name="connsiteY2" fmla="*/ 18934 h 16755"/>
                <a:gd name="connsiteX3" fmla="*/ 0 w 16755"/>
                <a:gd name="connsiteY3" fmla="*/ 18934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18934" y="0"/>
                  </a:lnTo>
                  <a:lnTo>
                    <a:pt x="18934" y="18934"/>
                  </a:lnTo>
                  <a:lnTo>
                    <a:pt x="0" y="18934"/>
                  </a:lnTo>
                  <a:close/>
                </a:path>
              </a:pathLst>
            </a:custGeom>
            <a:grpFill/>
            <a:ln w="16755" cap="flat">
              <a:noFill/>
              <a:prstDash val="solid"/>
              <a:miter/>
            </a:ln>
          </p:spPr>
          <p:txBody>
            <a:bodyPr rtlCol="0" anchor="ctr"/>
            <a:lstStyle/>
            <a:p>
              <a:endParaRPr lang="en-US" sz="2400"/>
            </a:p>
          </p:txBody>
        </p:sp>
        <p:sp>
          <p:nvSpPr>
            <p:cNvPr id="300" name="Freeform: Shape 299">
              <a:extLst>
                <a:ext uri="{FF2B5EF4-FFF2-40B4-BE49-F238E27FC236}">
                  <a16:creationId xmlns:a16="http://schemas.microsoft.com/office/drawing/2014/main" id="{FB8C473E-2640-49B0-BC3D-90A8B9C874D1}"/>
                </a:ext>
              </a:extLst>
            </p:cNvPr>
            <p:cNvSpPr/>
            <p:nvPr/>
          </p:nvSpPr>
          <p:spPr>
            <a:xfrm rot="10800000">
              <a:off x="5052287" y="2061453"/>
              <a:ext cx="16756" cy="16756"/>
            </a:xfrm>
            <a:custGeom>
              <a:avLst/>
              <a:gdLst>
                <a:gd name="connsiteX0" fmla="*/ 0 w 16755"/>
                <a:gd name="connsiteY0" fmla="*/ 0 h 16755"/>
                <a:gd name="connsiteX1" fmla="*/ 18934 w 16755"/>
                <a:gd name="connsiteY1" fmla="*/ 0 h 16755"/>
                <a:gd name="connsiteX2" fmla="*/ 18934 w 16755"/>
                <a:gd name="connsiteY2" fmla="*/ 18934 h 16755"/>
                <a:gd name="connsiteX3" fmla="*/ 0 w 16755"/>
                <a:gd name="connsiteY3" fmla="*/ 18934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18934" y="0"/>
                  </a:lnTo>
                  <a:lnTo>
                    <a:pt x="18934" y="18934"/>
                  </a:lnTo>
                  <a:lnTo>
                    <a:pt x="0" y="18934"/>
                  </a:lnTo>
                  <a:close/>
                </a:path>
              </a:pathLst>
            </a:custGeom>
            <a:grpFill/>
            <a:ln w="16755" cap="flat">
              <a:noFill/>
              <a:prstDash val="solid"/>
              <a:miter/>
            </a:ln>
          </p:spPr>
          <p:txBody>
            <a:bodyPr rtlCol="0" anchor="ctr"/>
            <a:lstStyle/>
            <a:p>
              <a:endParaRPr lang="en-US" sz="2400"/>
            </a:p>
          </p:txBody>
        </p:sp>
        <p:sp>
          <p:nvSpPr>
            <p:cNvPr id="301" name="Freeform: Shape 300">
              <a:extLst>
                <a:ext uri="{FF2B5EF4-FFF2-40B4-BE49-F238E27FC236}">
                  <a16:creationId xmlns:a16="http://schemas.microsoft.com/office/drawing/2014/main" id="{D9F4A196-8A4F-4689-A03E-2694B207461C}"/>
                </a:ext>
              </a:extLst>
            </p:cNvPr>
            <p:cNvSpPr/>
            <p:nvPr/>
          </p:nvSpPr>
          <p:spPr>
            <a:xfrm rot="10800000">
              <a:off x="5072226" y="2211752"/>
              <a:ext cx="16756" cy="16756"/>
            </a:xfrm>
            <a:custGeom>
              <a:avLst/>
              <a:gdLst>
                <a:gd name="connsiteX0" fmla="*/ 0 w 16755"/>
                <a:gd name="connsiteY0" fmla="*/ 0 h 16755"/>
                <a:gd name="connsiteX1" fmla="*/ 18934 w 16755"/>
                <a:gd name="connsiteY1" fmla="*/ 0 h 16755"/>
                <a:gd name="connsiteX2" fmla="*/ 18934 w 16755"/>
                <a:gd name="connsiteY2" fmla="*/ 18934 h 16755"/>
                <a:gd name="connsiteX3" fmla="*/ 0 w 16755"/>
                <a:gd name="connsiteY3" fmla="*/ 18934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18934" y="0"/>
                  </a:lnTo>
                  <a:lnTo>
                    <a:pt x="18934" y="18934"/>
                  </a:lnTo>
                  <a:lnTo>
                    <a:pt x="0" y="18934"/>
                  </a:lnTo>
                  <a:close/>
                </a:path>
              </a:pathLst>
            </a:custGeom>
            <a:grpFill/>
            <a:ln w="16755" cap="flat">
              <a:noFill/>
              <a:prstDash val="solid"/>
              <a:miter/>
            </a:ln>
          </p:spPr>
          <p:txBody>
            <a:bodyPr rtlCol="0" anchor="ctr"/>
            <a:lstStyle/>
            <a:p>
              <a:endParaRPr lang="en-US" sz="2400"/>
            </a:p>
          </p:txBody>
        </p:sp>
        <p:sp>
          <p:nvSpPr>
            <p:cNvPr id="302" name="Freeform: Shape 301">
              <a:extLst>
                <a:ext uri="{FF2B5EF4-FFF2-40B4-BE49-F238E27FC236}">
                  <a16:creationId xmlns:a16="http://schemas.microsoft.com/office/drawing/2014/main" id="{F0AF9C57-58DD-4EEB-AB3D-B972926E2DF5}"/>
                </a:ext>
              </a:extLst>
            </p:cNvPr>
            <p:cNvSpPr/>
            <p:nvPr/>
          </p:nvSpPr>
          <p:spPr>
            <a:xfrm rot="10800000">
              <a:off x="5082280" y="2363056"/>
              <a:ext cx="16756" cy="16756"/>
            </a:xfrm>
            <a:custGeom>
              <a:avLst/>
              <a:gdLst>
                <a:gd name="connsiteX0" fmla="*/ 0 w 16755"/>
                <a:gd name="connsiteY0" fmla="*/ 0 h 16755"/>
                <a:gd name="connsiteX1" fmla="*/ 18934 w 16755"/>
                <a:gd name="connsiteY1" fmla="*/ 0 h 16755"/>
                <a:gd name="connsiteX2" fmla="*/ 18934 w 16755"/>
                <a:gd name="connsiteY2" fmla="*/ 18934 h 16755"/>
                <a:gd name="connsiteX3" fmla="*/ 0 w 16755"/>
                <a:gd name="connsiteY3" fmla="*/ 18934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18934" y="0"/>
                  </a:lnTo>
                  <a:lnTo>
                    <a:pt x="18934" y="18934"/>
                  </a:lnTo>
                  <a:lnTo>
                    <a:pt x="0" y="18934"/>
                  </a:lnTo>
                  <a:close/>
                </a:path>
              </a:pathLst>
            </a:custGeom>
            <a:grpFill/>
            <a:ln w="16755" cap="flat">
              <a:noFill/>
              <a:prstDash val="solid"/>
              <a:miter/>
            </a:ln>
          </p:spPr>
          <p:txBody>
            <a:bodyPr rtlCol="0" anchor="ctr"/>
            <a:lstStyle/>
            <a:p>
              <a:endParaRPr lang="en-US" sz="2400"/>
            </a:p>
          </p:txBody>
        </p:sp>
        <p:sp>
          <p:nvSpPr>
            <p:cNvPr id="303" name="Freeform: Shape 302">
              <a:extLst>
                <a:ext uri="{FF2B5EF4-FFF2-40B4-BE49-F238E27FC236}">
                  <a16:creationId xmlns:a16="http://schemas.microsoft.com/office/drawing/2014/main" id="{599B56DD-2670-4921-98F0-50B6C3E18AF5}"/>
                </a:ext>
              </a:extLst>
            </p:cNvPr>
            <p:cNvSpPr/>
            <p:nvPr/>
          </p:nvSpPr>
          <p:spPr>
            <a:xfrm rot="10800000">
              <a:off x="5082280" y="2514528"/>
              <a:ext cx="16756" cy="16756"/>
            </a:xfrm>
            <a:custGeom>
              <a:avLst/>
              <a:gdLst>
                <a:gd name="connsiteX0" fmla="*/ 0 w 16755"/>
                <a:gd name="connsiteY0" fmla="*/ 0 h 16755"/>
                <a:gd name="connsiteX1" fmla="*/ 18934 w 16755"/>
                <a:gd name="connsiteY1" fmla="*/ 0 h 16755"/>
                <a:gd name="connsiteX2" fmla="*/ 18934 w 16755"/>
                <a:gd name="connsiteY2" fmla="*/ 18934 h 16755"/>
                <a:gd name="connsiteX3" fmla="*/ 0 w 16755"/>
                <a:gd name="connsiteY3" fmla="*/ 18934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18934" y="0"/>
                  </a:lnTo>
                  <a:lnTo>
                    <a:pt x="18934" y="18934"/>
                  </a:lnTo>
                  <a:lnTo>
                    <a:pt x="0" y="18934"/>
                  </a:lnTo>
                  <a:close/>
                </a:path>
              </a:pathLst>
            </a:custGeom>
            <a:grpFill/>
            <a:ln w="16755" cap="flat">
              <a:noFill/>
              <a:prstDash val="solid"/>
              <a:miter/>
            </a:ln>
          </p:spPr>
          <p:txBody>
            <a:bodyPr rtlCol="0" anchor="ctr"/>
            <a:lstStyle/>
            <a:p>
              <a:endParaRPr lang="en-US" sz="2400"/>
            </a:p>
          </p:txBody>
        </p:sp>
        <p:sp>
          <p:nvSpPr>
            <p:cNvPr id="304" name="Freeform: Shape 303">
              <a:extLst>
                <a:ext uri="{FF2B5EF4-FFF2-40B4-BE49-F238E27FC236}">
                  <a16:creationId xmlns:a16="http://schemas.microsoft.com/office/drawing/2014/main" id="{C206BA10-C3CA-476F-8A8A-30F526145F3F}"/>
                </a:ext>
              </a:extLst>
            </p:cNvPr>
            <p:cNvSpPr/>
            <p:nvPr/>
          </p:nvSpPr>
          <p:spPr>
            <a:xfrm rot="10800000">
              <a:off x="5054130" y="2647736"/>
              <a:ext cx="67023" cy="67023"/>
            </a:xfrm>
            <a:custGeom>
              <a:avLst/>
              <a:gdLst>
                <a:gd name="connsiteX0" fmla="*/ 0 w 67022"/>
                <a:gd name="connsiteY0" fmla="*/ 0 h 67022"/>
                <a:gd name="connsiteX1" fmla="*/ 83276 w 67022"/>
                <a:gd name="connsiteY1" fmla="*/ 0 h 67022"/>
                <a:gd name="connsiteX2" fmla="*/ 83276 w 67022"/>
                <a:gd name="connsiteY2" fmla="*/ 83276 h 67022"/>
                <a:gd name="connsiteX3" fmla="*/ 0 w 67022"/>
                <a:gd name="connsiteY3" fmla="*/ 83276 h 67022"/>
              </a:gdLst>
              <a:ahLst/>
              <a:cxnLst>
                <a:cxn ang="0">
                  <a:pos x="connsiteX0" y="connsiteY0"/>
                </a:cxn>
                <a:cxn ang="0">
                  <a:pos x="connsiteX1" y="connsiteY1"/>
                </a:cxn>
                <a:cxn ang="0">
                  <a:pos x="connsiteX2" y="connsiteY2"/>
                </a:cxn>
                <a:cxn ang="0">
                  <a:pos x="connsiteX3" y="connsiteY3"/>
                </a:cxn>
              </a:cxnLst>
              <a:rect l="l" t="t" r="r" b="b"/>
              <a:pathLst>
                <a:path w="67022" h="67022">
                  <a:moveTo>
                    <a:pt x="0" y="0"/>
                  </a:moveTo>
                  <a:lnTo>
                    <a:pt x="83276" y="0"/>
                  </a:lnTo>
                  <a:lnTo>
                    <a:pt x="83276" y="83276"/>
                  </a:lnTo>
                  <a:lnTo>
                    <a:pt x="0" y="83276"/>
                  </a:lnTo>
                  <a:close/>
                </a:path>
              </a:pathLst>
            </a:custGeom>
            <a:grpFill/>
            <a:ln w="16755" cap="flat">
              <a:noFill/>
              <a:prstDash val="solid"/>
              <a:miter/>
            </a:ln>
          </p:spPr>
          <p:txBody>
            <a:bodyPr rtlCol="0" anchor="ctr"/>
            <a:lstStyle/>
            <a:p>
              <a:endParaRPr lang="en-US" sz="2400"/>
            </a:p>
          </p:txBody>
        </p:sp>
        <p:sp>
          <p:nvSpPr>
            <p:cNvPr id="305" name="Freeform: Shape 304">
              <a:extLst>
                <a:ext uri="{FF2B5EF4-FFF2-40B4-BE49-F238E27FC236}">
                  <a16:creationId xmlns:a16="http://schemas.microsoft.com/office/drawing/2014/main" id="{BB44A992-6FDF-41ED-94E9-408A06A58264}"/>
                </a:ext>
              </a:extLst>
            </p:cNvPr>
            <p:cNvSpPr/>
            <p:nvPr/>
          </p:nvSpPr>
          <p:spPr>
            <a:xfrm rot="10800000">
              <a:off x="5034191" y="2797868"/>
              <a:ext cx="67023" cy="67023"/>
            </a:xfrm>
            <a:custGeom>
              <a:avLst/>
              <a:gdLst>
                <a:gd name="connsiteX0" fmla="*/ 0 w 67022"/>
                <a:gd name="connsiteY0" fmla="*/ 0 h 67022"/>
                <a:gd name="connsiteX1" fmla="*/ 83276 w 67022"/>
                <a:gd name="connsiteY1" fmla="*/ 0 h 67022"/>
                <a:gd name="connsiteX2" fmla="*/ 83276 w 67022"/>
                <a:gd name="connsiteY2" fmla="*/ 83276 h 67022"/>
                <a:gd name="connsiteX3" fmla="*/ 0 w 67022"/>
                <a:gd name="connsiteY3" fmla="*/ 83276 h 67022"/>
              </a:gdLst>
              <a:ahLst/>
              <a:cxnLst>
                <a:cxn ang="0">
                  <a:pos x="connsiteX0" y="connsiteY0"/>
                </a:cxn>
                <a:cxn ang="0">
                  <a:pos x="connsiteX1" y="connsiteY1"/>
                </a:cxn>
                <a:cxn ang="0">
                  <a:pos x="connsiteX2" y="connsiteY2"/>
                </a:cxn>
                <a:cxn ang="0">
                  <a:pos x="connsiteX3" y="connsiteY3"/>
                </a:cxn>
              </a:cxnLst>
              <a:rect l="l" t="t" r="r" b="b"/>
              <a:pathLst>
                <a:path w="67022" h="67022">
                  <a:moveTo>
                    <a:pt x="0" y="0"/>
                  </a:moveTo>
                  <a:lnTo>
                    <a:pt x="83276" y="0"/>
                  </a:lnTo>
                  <a:lnTo>
                    <a:pt x="83276" y="83276"/>
                  </a:lnTo>
                  <a:lnTo>
                    <a:pt x="0" y="83276"/>
                  </a:lnTo>
                  <a:close/>
                </a:path>
              </a:pathLst>
            </a:custGeom>
            <a:grpFill/>
            <a:ln w="16755" cap="flat">
              <a:noFill/>
              <a:prstDash val="solid"/>
              <a:miter/>
            </a:ln>
          </p:spPr>
          <p:txBody>
            <a:bodyPr rtlCol="0" anchor="ctr"/>
            <a:lstStyle/>
            <a:p>
              <a:endParaRPr lang="en-US" sz="2400"/>
            </a:p>
          </p:txBody>
        </p:sp>
        <p:sp>
          <p:nvSpPr>
            <p:cNvPr id="306" name="Freeform: Shape 305">
              <a:extLst>
                <a:ext uri="{FF2B5EF4-FFF2-40B4-BE49-F238E27FC236}">
                  <a16:creationId xmlns:a16="http://schemas.microsoft.com/office/drawing/2014/main" id="{3CF64EA7-C192-4524-865E-44F04DE4588F}"/>
                </a:ext>
              </a:extLst>
            </p:cNvPr>
            <p:cNvSpPr/>
            <p:nvPr/>
          </p:nvSpPr>
          <p:spPr>
            <a:xfrm rot="10800000">
              <a:off x="5004198" y="2946491"/>
              <a:ext cx="67023" cy="67023"/>
            </a:xfrm>
            <a:custGeom>
              <a:avLst/>
              <a:gdLst>
                <a:gd name="connsiteX0" fmla="*/ 0 w 67022"/>
                <a:gd name="connsiteY0" fmla="*/ 0 h 67022"/>
                <a:gd name="connsiteX1" fmla="*/ 83276 w 67022"/>
                <a:gd name="connsiteY1" fmla="*/ 0 h 67022"/>
                <a:gd name="connsiteX2" fmla="*/ 83276 w 67022"/>
                <a:gd name="connsiteY2" fmla="*/ 83276 h 67022"/>
                <a:gd name="connsiteX3" fmla="*/ 0 w 67022"/>
                <a:gd name="connsiteY3" fmla="*/ 83276 h 67022"/>
              </a:gdLst>
              <a:ahLst/>
              <a:cxnLst>
                <a:cxn ang="0">
                  <a:pos x="connsiteX0" y="connsiteY0"/>
                </a:cxn>
                <a:cxn ang="0">
                  <a:pos x="connsiteX1" y="connsiteY1"/>
                </a:cxn>
                <a:cxn ang="0">
                  <a:pos x="connsiteX2" y="connsiteY2"/>
                </a:cxn>
                <a:cxn ang="0">
                  <a:pos x="connsiteX3" y="connsiteY3"/>
                </a:cxn>
              </a:cxnLst>
              <a:rect l="l" t="t" r="r" b="b"/>
              <a:pathLst>
                <a:path w="67022" h="67022">
                  <a:moveTo>
                    <a:pt x="0" y="0"/>
                  </a:moveTo>
                  <a:lnTo>
                    <a:pt x="83276" y="0"/>
                  </a:lnTo>
                  <a:lnTo>
                    <a:pt x="83276" y="83276"/>
                  </a:lnTo>
                  <a:lnTo>
                    <a:pt x="0" y="83276"/>
                  </a:lnTo>
                  <a:close/>
                </a:path>
              </a:pathLst>
            </a:custGeom>
            <a:grpFill/>
            <a:ln w="16755" cap="flat">
              <a:noFill/>
              <a:prstDash val="solid"/>
              <a:miter/>
            </a:ln>
          </p:spPr>
          <p:txBody>
            <a:bodyPr rtlCol="0" anchor="ctr"/>
            <a:lstStyle/>
            <a:p>
              <a:endParaRPr lang="en-US" sz="2400"/>
            </a:p>
          </p:txBody>
        </p:sp>
        <p:sp>
          <p:nvSpPr>
            <p:cNvPr id="307" name="Freeform: Shape 306">
              <a:extLst>
                <a:ext uri="{FF2B5EF4-FFF2-40B4-BE49-F238E27FC236}">
                  <a16:creationId xmlns:a16="http://schemas.microsoft.com/office/drawing/2014/main" id="{7B040A62-4EAD-4F32-B7EA-3782B42FB512}"/>
                </a:ext>
              </a:extLst>
            </p:cNvPr>
            <p:cNvSpPr/>
            <p:nvPr/>
          </p:nvSpPr>
          <p:spPr>
            <a:xfrm rot="10800000">
              <a:off x="4957785" y="3086066"/>
              <a:ext cx="67023" cy="67023"/>
            </a:xfrm>
            <a:custGeom>
              <a:avLst/>
              <a:gdLst>
                <a:gd name="connsiteX0" fmla="*/ 0 w 67022"/>
                <a:gd name="connsiteY0" fmla="*/ 0 h 67022"/>
                <a:gd name="connsiteX1" fmla="*/ 69536 w 67022"/>
                <a:gd name="connsiteY1" fmla="*/ 0 h 67022"/>
                <a:gd name="connsiteX2" fmla="*/ 69536 w 67022"/>
                <a:gd name="connsiteY2" fmla="*/ 69536 h 67022"/>
                <a:gd name="connsiteX3" fmla="*/ 0 w 67022"/>
                <a:gd name="connsiteY3" fmla="*/ 69536 h 67022"/>
              </a:gdLst>
              <a:ahLst/>
              <a:cxnLst>
                <a:cxn ang="0">
                  <a:pos x="connsiteX0" y="connsiteY0"/>
                </a:cxn>
                <a:cxn ang="0">
                  <a:pos x="connsiteX1" y="connsiteY1"/>
                </a:cxn>
                <a:cxn ang="0">
                  <a:pos x="connsiteX2" y="connsiteY2"/>
                </a:cxn>
                <a:cxn ang="0">
                  <a:pos x="connsiteX3" y="connsiteY3"/>
                </a:cxn>
              </a:cxnLst>
              <a:rect l="l" t="t" r="r" b="b"/>
              <a:pathLst>
                <a:path w="67022" h="67022">
                  <a:moveTo>
                    <a:pt x="0" y="0"/>
                  </a:moveTo>
                  <a:lnTo>
                    <a:pt x="69536" y="0"/>
                  </a:lnTo>
                  <a:lnTo>
                    <a:pt x="69536" y="69536"/>
                  </a:lnTo>
                  <a:lnTo>
                    <a:pt x="0" y="69536"/>
                  </a:lnTo>
                  <a:close/>
                </a:path>
              </a:pathLst>
            </a:custGeom>
            <a:grpFill/>
            <a:ln w="16755" cap="flat">
              <a:noFill/>
              <a:prstDash val="solid"/>
              <a:miter/>
            </a:ln>
          </p:spPr>
          <p:txBody>
            <a:bodyPr rtlCol="0" anchor="ctr"/>
            <a:lstStyle/>
            <a:p>
              <a:endParaRPr lang="en-US" sz="2400"/>
            </a:p>
          </p:txBody>
        </p:sp>
        <p:sp>
          <p:nvSpPr>
            <p:cNvPr id="308" name="Freeform: Shape 307">
              <a:extLst>
                <a:ext uri="{FF2B5EF4-FFF2-40B4-BE49-F238E27FC236}">
                  <a16:creationId xmlns:a16="http://schemas.microsoft.com/office/drawing/2014/main" id="{DB592952-268F-4530-8C7B-22904EC7FEFE}"/>
                </a:ext>
              </a:extLst>
            </p:cNvPr>
            <p:cNvSpPr/>
            <p:nvPr/>
          </p:nvSpPr>
          <p:spPr>
            <a:xfrm rot="10800000">
              <a:off x="4913550" y="3234355"/>
              <a:ext cx="67023" cy="67023"/>
            </a:xfrm>
            <a:custGeom>
              <a:avLst/>
              <a:gdLst>
                <a:gd name="connsiteX0" fmla="*/ 0 w 67022"/>
                <a:gd name="connsiteY0" fmla="*/ 0 h 67022"/>
                <a:gd name="connsiteX1" fmla="*/ 79422 w 67022"/>
                <a:gd name="connsiteY1" fmla="*/ 0 h 67022"/>
                <a:gd name="connsiteX2" fmla="*/ 79422 w 67022"/>
                <a:gd name="connsiteY2" fmla="*/ 79422 h 67022"/>
                <a:gd name="connsiteX3" fmla="*/ 0 w 67022"/>
                <a:gd name="connsiteY3" fmla="*/ 79422 h 67022"/>
              </a:gdLst>
              <a:ahLst/>
              <a:cxnLst>
                <a:cxn ang="0">
                  <a:pos x="connsiteX0" y="connsiteY0"/>
                </a:cxn>
                <a:cxn ang="0">
                  <a:pos x="connsiteX1" y="connsiteY1"/>
                </a:cxn>
                <a:cxn ang="0">
                  <a:pos x="connsiteX2" y="connsiteY2"/>
                </a:cxn>
                <a:cxn ang="0">
                  <a:pos x="connsiteX3" y="connsiteY3"/>
                </a:cxn>
              </a:cxnLst>
              <a:rect l="l" t="t" r="r" b="b"/>
              <a:pathLst>
                <a:path w="67022" h="67022">
                  <a:moveTo>
                    <a:pt x="0" y="0"/>
                  </a:moveTo>
                  <a:lnTo>
                    <a:pt x="79422" y="0"/>
                  </a:lnTo>
                  <a:lnTo>
                    <a:pt x="79422" y="79422"/>
                  </a:lnTo>
                  <a:lnTo>
                    <a:pt x="0" y="79422"/>
                  </a:lnTo>
                  <a:close/>
                </a:path>
              </a:pathLst>
            </a:custGeom>
            <a:grpFill/>
            <a:ln w="16755" cap="flat">
              <a:noFill/>
              <a:prstDash val="solid"/>
              <a:miter/>
            </a:ln>
          </p:spPr>
          <p:txBody>
            <a:bodyPr rtlCol="0" anchor="ctr"/>
            <a:lstStyle/>
            <a:p>
              <a:endParaRPr lang="en-US" sz="2400"/>
            </a:p>
          </p:txBody>
        </p:sp>
        <p:sp>
          <p:nvSpPr>
            <p:cNvPr id="309" name="Freeform: Shape 308">
              <a:extLst>
                <a:ext uri="{FF2B5EF4-FFF2-40B4-BE49-F238E27FC236}">
                  <a16:creationId xmlns:a16="http://schemas.microsoft.com/office/drawing/2014/main" id="{4983121F-C769-4F5D-B570-AB6517A2BFD5}"/>
                </a:ext>
              </a:extLst>
            </p:cNvPr>
            <p:cNvSpPr/>
            <p:nvPr/>
          </p:nvSpPr>
          <p:spPr>
            <a:xfrm rot="10800000">
              <a:off x="4842002" y="3361195"/>
              <a:ext cx="83779" cy="83779"/>
            </a:xfrm>
            <a:custGeom>
              <a:avLst/>
              <a:gdLst>
                <a:gd name="connsiteX0" fmla="*/ 0 w 83778"/>
                <a:gd name="connsiteY0" fmla="*/ 0 h 83778"/>
                <a:gd name="connsiteX1" fmla="*/ 87130 w 83778"/>
                <a:gd name="connsiteY1" fmla="*/ 0 h 83778"/>
                <a:gd name="connsiteX2" fmla="*/ 87130 w 83778"/>
                <a:gd name="connsiteY2" fmla="*/ 87130 h 83778"/>
                <a:gd name="connsiteX3" fmla="*/ 0 w 83778"/>
                <a:gd name="connsiteY3" fmla="*/ 87130 h 83778"/>
              </a:gdLst>
              <a:ahLst/>
              <a:cxnLst>
                <a:cxn ang="0">
                  <a:pos x="connsiteX0" y="connsiteY0"/>
                </a:cxn>
                <a:cxn ang="0">
                  <a:pos x="connsiteX1" y="connsiteY1"/>
                </a:cxn>
                <a:cxn ang="0">
                  <a:pos x="connsiteX2" y="connsiteY2"/>
                </a:cxn>
                <a:cxn ang="0">
                  <a:pos x="connsiteX3" y="connsiteY3"/>
                </a:cxn>
              </a:cxnLst>
              <a:rect l="l" t="t" r="r" b="b"/>
              <a:pathLst>
                <a:path w="83778" h="83778">
                  <a:moveTo>
                    <a:pt x="0" y="0"/>
                  </a:moveTo>
                  <a:lnTo>
                    <a:pt x="87130" y="0"/>
                  </a:lnTo>
                  <a:lnTo>
                    <a:pt x="87130" y="87130"/>
                  </a:lnTo>
                  <a:lnTo>
                    <a:pt x="0" y="87130"/>
                  </a:lnTo>
                  <a:close/>
                </a:path>
              </a:pathLst>
            </a:custGeom>
            <a:grpFill/>
            <a:ln w="16755" cap="flat">
              <a:noFill/>
              <a:prstDash val="solid"/>
              <a:miter/>
            </a:ln>
          </p:spPr>
          <p:txBody>
            <a:bodyPr rtlCol="0" anchor="ctr"/>
            <a:lstStyle/>
            <a:p>
              <a:endParaRPr lang="en-US" sz="2400"/>
            </a:p>
          </p:txBody>
        </p:sp>
        <p:sp>
          <p:nvSpPr>
            <p:cNvPr id="310" name="Freeform: Shape 309">
              <a:extLst>
                <a:ext uri="{FF2B5EF4-FFF2-40B4-BE49-F238E27FC236}">
                  <a16:creationId xmlns:a16="http://schemas.microsoft.com/office/drawing/2014/main" id="{250E7DFB-330C-4730-8557-201B8B0EEF5C}"/>
                </a:ext>
              </a:extLst>
            </p:cNvPr>
            <p:cNvSpPr/>
            <p:nvPr/>
          </p:nvSpPr>
          <p:spPr>
            <a:xfrm rot="10800000">
              <a:off x="4814356" y="3536795"/>
              <a:ext cx="16756" cy="16756"/>
            </a:xfrm>
            <a:custGeom>
              <a:avLst/>
              <a:gdLst>
                <a:gd name="connsiteX0" fmla="*/ 0 w 16755"/>
                <a:gd name="connsiteY0" fmla="*/ 0 h 16755"/>
                <a:gd name="connsiteX1" fmla="*/ 33176 w 16755"/>
                <a:gd name="connsiteY1" fmla="*/ 0 h 16755"/>
                <a:gd name="connsiteX2" fmla="*/ 33176 w 16755"/>
                <a:gd name="connsiteY2" fmla="*/ 33176 h 16755"/>
                <a:gd name="connsiteX3" fmla="*/ 0 w 16755"/>
                <a:gd name="connsiteY3" fmla="*/ 33176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33176" y="0"/>
                  </a:lnTo>
                  <a:lnTo>
                    <a:pt x="33176" y="33176"/>
                  </a:lnTo>
                  <a:lnTo>
                    <a:pt x="0" y="33176"/>
                  </a:lnTo>
                  <a:close/>
                </a:path>
              </a:pathLst>
            </a:custGeom>
            <a:grpFill/>
            <a:ln w="16755" cap="flat">
              <a:noFill/>
              <a:prstDash val="solid"/>
              <a:miter/>
            </a:ln>
          </p:spPr>
          <p:txBody>
            <a:bodyPr rtlCol="0" anchor="ctr"/>
            <a:lstStyle/>
            <a:p>
              <a:endParaRPr lang="en-US" sz="2400"/>
            </a:p>
          </p:txBody>
        </p:sp>
        <p:sp>
          <p:nvSpPr>
            <p:cNvPr id="311" name="Freeform: Shape 310">
              <a:extLst>
                <a:ext uri="{FF2B5EF4-FFF2-40B4-BE49-F238E27FC236}">
                  <a16:creationId xmlns:a16="http://schemas.microsoft.com/office/drawing/2014/main" id="{A866E40D-CE6B-4725-93C1-2F1F70C7A4C4}"/>
                </a:ext>
              </a:extLst>
            </p:cNvPr>
            <p:cNvSpPr/>
            <p:nvPr/>
          </p:nvSpPr>
          <p:spPr>
            <a:xfrm rot="10800000">
              <a:off x="4726221" y="3656097"/>
              <a:ext cx="33511" cy="33511"/>
            </a:xfrm>
            <a:custGeom>
              <a:avLst/>
              <a:gdLst>
                <a:gd name="connsiteX0" fmla="*/ 0 w 33511"/>
                <a:gd name="connsiteY0" fmla="*/ 0 h 33511"/>
                <a:gd name="connsiteX1" fmla="*/ 43565 w 33511"/>
                <a:gd name="connsiteY1" fmla="*/ 0 h 33511"/>
                <a:gd name="connsiteX2" fmla="*/ 43565 w 33511"/>
                <a:gd name="connsiteY2" fmla="*/ 43565 h 33511"/>
                <a:gd name="connsiteX3" fmla="*/ 0 w 33511"/>
                <a:gd name="connsiteY3" fmla="*/ 43565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3565" y="0"/>
                  </a:lnTo>
                  <a:lnTo>
                    <a:pt x="43565" y="43565"/>
                  </a:lnTo>
                  <a:lnTo>
                    <a:pt x="0" y="43565"/>
                  </a:lnTo>
                  <a:close/>
                </a:path>
              </a:pathLst>
            </a:custGeom>
            <a:grpFill/>
            <a:ln w="16755" cap="flat">
              <a:noFill/>
              <a:prstDash val="solid"/>
              <a:miter/>
            </a:ln>
          </p:spPr>
          <p:txBody>
            <a:bodyPr rtlCol="0" anchor="ctr"/>
            <a:lstStyle/>
            <a:p>
              <a:endParaRPr lang="en-US" sz="2400"/>
            </a:p>
          </p:txBody>
        </p:sp>
        <p:sp>
          <p:nvSpPr>
            <p:cNvPr id="312" name="Freeform: Shape 311">
              <a:extLst>
                <a:ext uri="{FF2B5EF4-FFF2-40B4-BE49-F238E27FC236}">
                  <a16:creationId xmlns:a16="http://schemas.microsoft.com/office/drawing/2014/main" id="{E35A09FE-E1A7-451A-BF79-F6A355A47ABC}"/>
                </a:ext>
              </a:extLst>
            </p:cNvPr>
            <p:cNvSpPr/>
            <p:nvPr/>
          </p:nvSpPr>
          <p:spPr>
            <a:xfrm rot="10800000">
              <a:off x="4652830" y="3793158"/>
              <a:ext cx="16756" cy="16756"/>
            </a:xfrm>
            <a:custGeom>
              <a:avLst/>
              <a:gdLst>
                <a:gd name="connsiteX0" fmla="*/ 0 w 16755"/>
                <a:gd name="connsiteY0" fmla="*/ 0 h 16755"/>
                <a:gd name="connsiteX1" fmla="*/ 33176 w 16755"/>
                <a:gd name="connsiteY1" fmla="*/ 0 h 16755"/>
                <a:gd name="connsiteX2" fmla="*/ 33176 w 16755"/>
                <a:gd name="connsiteY2" fmla="*/ 33176 h 16755"/>
                <a:gd name="connsiteX3" fmla="*/ 0 w 16755"/>
                <a:gd name="connsiteY3" fmla="*/ 33176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33176" y="0"/>
                  </a:lnTo>
                  <a:lnTo>
                    <a:pt x="33176" y="33176"/>
                  </a:lnTo>
                  <a:lnTo>
                    <a:pt x="0" y="33176"/>
                  </a:lnTo>
                  <a:close/>
                </a:path>
              </a:pathLst>
            </a:custGeom>
            <a:grpFill/>
            <a:ln w="16755" cap="flat">
              <a:noFill/>
              <a:prstDash val="solid"/>
              <a:miter/>
            </a:ln>
          </p:spPr>
          <p:txBody>
            <a:bodyPr rtlCol="0" anchor="ctr"/>
            <a:lstStyle/>
            <a:p>
              <a:endParaRPr lang="en-US" sz="2400"/>
            </a:p>
          </p:txBody>
        </p:sp>
        <p:sp>
          <p:nvSpPr>
            <p:cNvPr id="313" name="Freeform: Shape 312">
              <a:extLst>
                <a:ext uri="{FF2B5EF4-FFF2-40B4-BE49-F238E27FC236}">
                  <a16:creationId xmlns:a16="http://schemas.microsoft.com/office/drawing/2014/main" id="{891F51CC-AF53-4D05-86AE-BD6CD6CB5241}"/>
                </a:ext>
              </a:extLst>
            </p:cNvPr>
            <p:cNvSpPr/>
            <p:nvPr/>
          </p:nvSpPr>
          <p:spPr>
            <a:xfrm rot="10800000">
              <a:off x="5152151" y="2708224"/>
              <a:ext cx="83779" cy="83779"/>
            </a:xfrm>
            <a:custGeom>
              <a:avLst/>
              <a:gdLst>
                <a:gd name="connsiteX0" fmla="*/ 0 w 83778"/>
                <a:gd name="connsiteY0" fmla="*/ 0 h 83778"/>
                <a:gd name="connsiteX1" fmla="*/ 87130 w 83778"/>
                <a:gd name="connsiteY1" fmla="*/ 0 h 83778"/>
                <a:gd name="connsiteX2" fmla="*/ 87130 w 83778"/>
                <a:gd name="connsiteY2" fmla="*/ 87130 h 83778"/>
                <a:gd name="connsiteX3" fmla="*/ 0 w 83778"/>
                <a:gd name="connsiteY3" fmla="*/ 87130 h 83778"/>
              </a:gdLst>
              <a:ahLst/>
              <a:cxnLst>
                <a:cxn ang="0">
                  <a:pos x="connsiteX0" y="connsiteY0"/>
                </a:cxn>
                <a:cxn ang="0">
                  <a:pos x="connsiteX1" y="connsiteY1"/>
                </a:cxn>
                <a:cxn ang="0">
                  <a:pos x="connsiteX2" y="connsiteY2"/>
                </a:cxn>
                <a:cxn ang="0">
                  <a:pos x="connsiteX3" y="connsiteY3"/>
                </a:cxn>
              </a:cxnLst>
              <a:rect l="l" t="t" r="r" b="b"/>
              <a:pathLst>
                <a:path w="83778" h="83778">
                  <a:moveTo>
                    <a:pt x="0" y="0"/>
                  </a:moveTo>
                  <a:lnTo>
                    <a:pt x="87130" y="0"/>
                  </a:lnTo>
                  <a:lnTo>
                    <a:pt x="87130" y="87130"/>
                  </a:lnTo>
                  <a:lnTo>
                    <a:pt x="0" y="87130"/>
                  </a:lnTo>
                  <a:close/>
                </a:path>
              </a:pathLst>
            </a:custGeom>
            <a:grpFill/>
            <a:ln w="16755" cap="flat">
              <a:noFill/>
              <a:prstDash val="solid"/>
              <a:miter/>
            </a:ln>
          </p:spPr>
          <p:txBody>
            <a:bodyPr rtlCol="0" anchor="ctr"/>
            <a:lstStyle/>
            <a:p>
              <a:endParaRPr lang="en-US" sz="2400"/>
            </a:p>
          </p:txBody>
        </p:sp>
        <p:sp>
          <p:nvSpPr>
            <p:cNvPr id="314" name="Freeform: Shape 313">
              <a:extLst>
                <a:ext uri="{FF2B5EF4-FFF2-40B4-BE49-F238E27FC236}">
                  <a16:creationId xmlns:a16="http://schemas.microsoft.com/office/drawing/2014/main" id="{F5763CD4-5B96-4821-966D-8F6095AAFE83}"/>
                </a:ext>
              </a:extLst>
            </p:cNvPr>
            <p:cNvSpPr/>
            <p:nvPr/>
          </p:nvSpPr>
          <p:spPr>
            <a:xfrm rot="10800000">
              <a:off x="5148465" y="2877960"/>
              <a:ext cx="50267" cy="50267"/>
            </a:xfrm>
            <a:custGeom>
              <a:avLst/>
              <a:gdLst>
                <a:gd name="connsiteX0" fmla="*/ 0 w 50267"/>
                <a:gd name="connsiteY0" fmla="*/ 0 h 50267"/>
                <a:gd name="connsiteX1" fmla="*/ 60153 w 50267"/>
                <a:gd name="connsiteY1" fmla="*/ 0 h 50267"/>
                <a:gd name="connsiteX2" fmla="*/ 60153 w 50267"/>
                <a:gd name="connsiteY2" fmla="*/ 60153 h 50267"/>
                <a:gd name="connsiteX3" fmla="*/ 0 w 50267"/>
                <a:gd name="connsiteY3" fmla="*/ 60153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60153" y="0"/>
                  </a:lnTo>
                  <a:lnTo>
                    <a:pt x="60153" y="60153"/>
                  </a:lnTo>
                  <a:lnTo>
                    <a:pt x="0" y="60153"/>
                  </a:lnTo>
                  <a:close/>
                </a:path>
              </a:pathLst>
            </a:custGeom>
            <a:grpFill/>
            <a:ln w="16755" cap="flat">
              <a:noFill/>
              <a:prstDash val="solid"/>
              <a:miter/>
            </a:ln>
          </p:spPr>
          <p:txBody>
            <a:bodyPr rtlCol="0" anchor="ctr"/>
            <a:lstStyle/>
            <a:p>
              <a:endParaRPr lang="en-US" sz="2400"/>
            </a:p>
          </p:txBody>
        </p:sp>
        <p:sp>
          <p:nvSpPr>
            <p:cNvPr id="315" name="Freeform: Shape 314">
              <a:extLst>
                <a:ext uri="{FF2B5EF4-FFF2-40B4-BE49-F238E27FC236}">
                  <a16:creationId xmlns:a16="http://schemas.microsoft.com/office/drawing/2014/main" id="{B4909F26-C78D-4F40-8C87-59E993599B4F}"/>
                </a:ext>
              </a:extLst>
            </p:cNvPr>
            <p:cNvSpPr/>
            <p:nvPr/>
          </p:nvSpPr>
          <p:spPr>
            <a:xfrm rot="10800000">
              <a:off x="5126516" y="3036973"/>
              <a:ext cx="33511" cy="33511"/>
            </a:xfrm>
            <a:custGeom>
              <a:avLst/>
              <a:gdLst>
                <a:gd name="connsiteX0" fmla="*/ 0 w 33511"/>
                <a:gd name="connsiteY0" fmla="*/ 0 h 33511"/>
                <a:gd name="connsiteX1" fmla="*/ 48759 w 33511"/>
                <a:gd name="connsiteY1" fmla="*/ 0 h 33511"/>
                <a:gd name="connsiteX2" fmla="*/ 48759 w 33511"/>
                <a:gd name="connsiteY2" fmla="*/ 48759 h 33511"/>
                <a:gd name="connsiteX3" fmla="*/ 0 w 33511"/>
                <a:gd name="connsiteY3" fmla="*/ 4875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8759" y="0"/>
                  </a:lnTo>
                  <a:lnTo>
                    <a:pt x="48759" y="48759"/>
                  </a:lnTo>
                  <a:lnTo>
                    <a:pt x="0" y="48759"/>
                  </a:lnTo>
                  <a:close/>
                </a:path>
              </a:pathLst>
            </a:custGeom>
            <a:grpFill/>
            <a:ln w="16755" cap="flat">
              <a:noFill/>
              <a:prstDash val="solid"/>
              <a:miter/>
            </a:ln>
          </p:spPr>
          <p:txBody>
            <a:bodyPr rtlCol="0" anchor="ctr"/>
            <a:lstStyle/>
            <a:p>
              <a:endParaRPr lang="en-US" sz="2400"/>
            </a:p>
          </p:txBody>
        </p:sp>
        <p:sp>
          <p:nvSpPr>
            <p:cNvPr id="316" name="Freeform: Shape 315">
              <a:extLst>
                <a:ext uri="{FF2B5EF4-FFF2-40B4-BE49-F238E27FC236}">
                  <a16:creationId xmlns:a16="http://schemas.microsoft.com/office/drawing/2014/main" id="{A3EA9276-CDBB-4CFC-ABB5-7719C940FC90}"/>
                </a:ext>
              </a:extLst>
            </p:cNvPr>
            <p:cNvSpPr/>
            <p:nvPr/>
          </p:nvSpPr>
          <p:spPr>
            <a:xfrm rot="10800000">
              <a:off x="5061168" y="3159456"/>
              <a:ext cx="67023" cy="67023"/>
            </a:xfrm>
            <a:custGeom>
              <a:avLst/>
              <a:gdLst>
                <a:gd name="connsiteX0" fmla="*/ 0 w 67022"/>
                <a:gd name="connsiteY0" fmla="*/ 0 h 67022"/>
                <a:gd name="connsiteX1" fmla="*/ 69536 w 67022"/>
                <a:gd name="connsiteY1" fmla="*/ 0 h 67022"/>
                <a:gd name="connsiteX2" fmla="*/ 69536 w 67022"/>
                <a:gd name="connsiteY2" fmla="*/ 69536 h 67022"/>
                <a:gd name="connsiteX3" fmla="*/ 0 w 67022"/>
                <a:gd name="connsiteY3" fmla="*/ 69536 h 67022"/>
              </a:gdLst>
              <a:ahLst/>
              <a:cxnLst>
                <a:cxn ang="0">
                  <a:pos x="connsiteX0" y="connsiteY0"/>
                </a:cxn>
                <a:cxn ang="0">
                  <a:pos x="connsiteX1" y="connsiteY1"/>
                </a:cxn>
                <a:cxn ang="0">
                  <a:pos x="connsiteX2" y="connsiteY2"/>
                </a:cxn>
                <a:cxn ang="0">
                  <a:pos x="connsiteX3" y="connsiteY3"/>
                </a:cxn>
              </a:cxnLst>
              <a:rect l="l" t="t" r="r" b="b"/>
              <a:pathLst>
                <a:path w="67022" h="67022">
                  <a:moveTo>
                    <a:pt x="0" y="0"/>
                  </a:moveTo>
                  <a:lnTo>
                    <a:pt x="69536" y="0"/>
                  </a:lnTo>
                  <a:lnTo>
                    <a:pt x="69536" y="69536"/>
                  </a:lnTo>
                  <a:lnTo>
                    <a:pt x="0" y="69536"/>
                  </a:lnTo>
                  <a:close/>
                </a:path>
              </a:pathLst>
            </a:custGeom>
            <a:grpFill/>
            <a:ln w="16755" cap="flat">
              <a:noFill/>
              <a:prstDash val="solid"/>
              <a:miter/>
            </a:ln>
          </p:spPr>
          <p:txBody>
            <a:bodyPr rtlCol="0" anchor="ctr"/>
            <a:lstStyle/>
            <a:p>
              <a:endParaRPr lang="en-US" sz="2400"/>
            </a:p>
          </p:txBody>
        </p:sp>
        <p:sp>
          <p:nvSpPr>
            <p:cNvPr id="317" name="Freeform: Shape 316">
              <a:extLst>
                <a:ext uri="{FF2B5EF4-FFF2-40B4-BE49-F238E27FC236}">
                  <a16:creationId xmlns:a16="http://schemas.microsoft.com/office/drawing/2014/main" id="{AD0D1E53-5412-493C-96DF-715FA0C2A2E8}"/>
                </a:ext>
              </a:extLst>
            </p:cNvPr>
            <p:cNvSpPr/>
            <p:nvPr/>
          </p:nvSpPr>
          <p:spPr>
            <a:xfrm rot="10800000">
              <a:off x="5022797" y="3314950"/>
              <a:ext cx="50267" cy="50267"/>
            </a:xfrm>
            <a:custGeom>
              <a:avLst/>
              <a:gdLst>
                <a:gd name="connsiteX0" fmla="*/ 0 w 50267"/>
                <a:gd name="connsiteY0" fmla="*/ 0 h 50267"/>
                <a:gd name="connsiteX1" fmla="*/ 61996 w 50267"/>
                <a:gd name="connsiteY1" fmla="*/ 0 h 50267"/>
                <a:gd name="connsiteX2" fmla="*/ 61996 w 50267"/>
                <a:gd name="connsiteY2" fmla="*/ 61996 h 50267"/>
                <a:gd name="connsiteX3" fmla="*/ 0 w 50267"/>
                <a:gd name="connsiteY3" fmla="*/ 61996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61996" y="0"/>
                  </a:lnTo>
                  <a:lnTo>
                    <a:pt x="61996" y="61996"/>
                  </a:lnTo>
                  <a:lnTo>
                    <a:pt x="0" y="61996"/>
                  </a:lnTo>
                  <a:close/>
                </a:path>
              </a:pathLst>
            </a:custGeom>
            <a:grpFill/>
            <a:ln w="16755" cap="flat">
              <a:noFill/>
              <a:prstDash val="solid"/>
              <a:miter/>
            </a:ln>
          </p:spPr>
          <p:txBody>
            <a:bodyPr rtlCol="0" anchor="ctr"/>
            <a:lstStyle/>
            <a:p>
              <a:endParaRPr lang="en-US" sz="2400"/>
            </a:p>
          </p:txBody>
        </p:sp>
        <p:sp>
          <p:nvSpPr>
            <p:cNvPr id="318" name="Freeform: Shape 317">
              <a:extLst>
                <a:ext uri="{FF2B5EF4-FFF2-40B4-BE49-F238E27FC236}">
                  <a16:creationId xmlns:a16="http://schemas.microsoft.com/office/drawing/2014/main" id="{9B8A2647-346A-410B-AB92-44BED3B91BBE}"/>
                </a:ext>
              </a:extLst>
            </p:cNvPr>
            <p:cNvSpPr/>
            <p:nvPr/>
          </p:nvSpPr>
          <p:spPr>
            <a:xfrm rot="10800000">
              <a:off x="4956780" y="3448493"/>
              <a:ext cx="50267" cy="50267"/>
            </a:xfrm>
            <a:custGeom>
              <a:avLst/>
              <a:gdLst>
                <a:gd name="connsiteX0" fmla="*/ 0 w 50267"/>
                <a:gd name="connsiteY0" fmla="*/ 0 h 50267"/>
                <a:gd name="connsiteX1" fmla="*/ 50602 w 50267"/>
                <a:gd name="connsiteY1" fmla="*/ 0 h 50267"/>
                <a:gd name="connsiteX2" fmla="*/ 50602 w 50267"/>
                <a:gd name="connsiteY2" fmla="*/ 50602 h 50267"/>
                <a:gd name="connsiteX3" fmla="*/ 0 w 50267"/>
                <a:gd name="connsiteY3" fmla="*/ 50602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0602" y="0"/>
                  </a:lnTo>
                  <a:lnTo>
                    <a:pt x="50602" y="50602"/>
                  </a:lnTo>
                  <a:lnTo>
                    <a:pt x="0" y="50602"/>
                  </a:lnTo>
                  <a:close/>
                </a:path>
              </a:pathLst>
            </a:custGeom>
            <a:grpFill/>
            <a:ln w="16755" cap="flat">
              <a:noFill/>
              <a:prstDash val="solid"/>
              <a:miter/>
            </a:ln>
          </p:spPr>
          <p:txBody>
            <a:bodyPr rtlCol="0" anchor="ctr"/>
            <a:lstStyle/>
            <a:p>
              <a:endParaRPr lang="en-US" sz="2400"/>
            </a:p>
          </p:txBody>
        </p:sp>
        <p:sp>
          <p:nvSpPr>
            <p:cNvPr id="319" name="Freeform: Shape 318">
              <a:extLst>
                <a:ext uri="{FF2B5EF4-FFF2-40B4-BE49-F238E27FC236}">
                  <a16:creationId xmlns:a16="http://schemas.microsoft.com/office/drawing/2014/main" id="{3B5C88A7-D217-4CDB-B60D-E9C3A4F7E917}"/>
                </a:ext>
              </a:extLst>
            </p:cNvPr>
            <p:cNvSpPr/>
            <p:nvPr/>
          </p:nvSpPr>
          <p:spPr>
            <a:xfrm rot="10800000">
              <a:off x="4890092" y="3585555"/>
              <a:ext cx="50267" cy="50267"/>
            </a:xfrm>
            <a:custGeom>
              <a:avLst/>
              <a:gdLst>
                <a:gd name="connsiteX0" fmla="*/ 0 w 50267"/>
                <a:gd name="connsiteY0" fmla="*/ 0 h 50267"/>
                <a:gd name="connsiteX1" fmla="*/ 54959 w 50267"/>
                <a:gd name="connsiteY1" fmla="*/ 0 h 50267"/>
                <a:gd name="connsiteX2" fmla="*/ 54959 w 50267"/>
                <a:gd name="connsiteY2" fmla="*/ 54959 h 50267"/>
                <a:gd name="connsiteX3" fmla="*/ 0 w 50267"/>
                <a:gd name="connsiteY3" fmla="*/ 54959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4959" y="0"/>
                  </a:lnTo>
                  <a:lnTo>
                    <a:pt x="54959" y="54959"/>
                  </a:lnTo>
                  <a:lnTo>
                    <a:pt x="0" y="54959"/>
                  </a:lnTo>
                  <a:close/>
                </a:path>
              </a:pathLst>
            </a:custGeom>
            <a:grpFill/>
            <a:ln w="16755" cap="flat">
              <a:noFill/>
              <a:prstDash val="solid"/>
              <a:miter/>
            </a:ln>
          </p:spPr>
          <p:txBody>
            <a:bodyPr rtlCol="0" anchor="ctr"/>
            <a:lstStyle/>
            <a:p>
              <a:endParaRPr lang="en-US" sz="2400"/>
            </a:p>
          </p:txBody>
        </p:sp>
        <p:sp>
          <p:nvSpPr>
            <p:cNvPr id="320" name="Freeform: Shape 319">
              <a:extLst>
                <a:ext uri="{FF2B5EF4-FFF2-40B4-BE49-F238E27FC236}">
                  <a16:creationId xmlns:a16="http://schemas.microsoft.com/office/drawing/2014/main" id="{45A9F355-B1A3-48A0-A429-B4BBF43B6BFC}"/>
                </a:ext>
              </a:extLst>
            </p:cNvPr>
            <p:cNvSpPr/>
            <p:nvPr/>
          </p:nvSpPr>
          <p:spPr>
            <a:xfrm rot="10800000">
              <a:off x="4824075" y="3727141"/>
              <a:ext cx="33511" cy="33511"/>
            </a:xfrm>
            <a:custGeom>
              <a:avLst/>
              <a:gdLst>
                <a:gd name="connsiteX0" fmla="*/ 0 w 33511"/>
                <a:gd name="connsiteY0" fmla="*/ 0 h 33511"/>
                <a:gd name="connsiteX1" fmla="*/ 43565 w 33511"/>
                <a:gd name="connsiteY1" fmla="*/ 0 h 33511"/>
                <a:gd name="connsiteX2" fmla="*/ 43565 w 33511"/>
                <a:gd name="connsiteY2" fmla="*/ 43565 h 33511"/>
                <a:gd name="connsiteX3" fmla="*/ 0 w 33511"/>
                <a:gd name="connsiteY3" fmla="*/ 43565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3565" y="0"/>
                  </a:lnTo>
                  <a:lnTo>
                    <a:pt x="43565" y="43565"/>
                  </a:lnTo>
                  <a:lnTo>
                    <a:pt x="0" y="43565"/>
                  </a:lnTo>
                  <a:close/>
                </a:path>
              </a:pathLst>
            </a:custGeom>
            <a:grpFill/>
            <a:ln w="16755" cap="flat">
              <a:noFill/>
              <a:prstDash val="solid"/>
              <a:miter/>
            </a:ln>
          </p:spPr>
          <p:txBody>
            <a:bodyPr rtlCol="0" anchor="ctr"/>
            <a:lstStyle/>
            <a:p>
              <a:endParaRPr lang="en-US" sz="2400"/>
            </a:p>
          </p:txBody>
        </p:sp>
        <p:sp>
          <p:nvSpPr>
            <p:cNvPr id="321" name="Freeform: Shape 320">
              <a:extLst>
                <a:ext uri="{FF2B5EF4-FFF2-40B4-BE49-F238E27FC236}">
                  <a16:creationId xmlns:a16="http://schemas.microsoft.com/office/drawing/2014/main" id="{29A68515-3E92-4FE3-A199-A2CACC215AE9}"/>
                </a:ext>
              </a:extLst>
            </p:cNvPr>
            <p:cNvSpPr/>
            <p:nvPr/>
          </p:nvSpPr>
          <p:spPr>
            <a:xfrm rot="10800000">
              <a:off x="5235092" y="1766385"/>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322" name="Freeform: Shape 321">
              <a:extLst>
                <a:ext uri="{FF2B5EF4-FFF2-40B4-BE49-F238E27FC236}">
                  <a16:creationId xmlns:a16="http://schemas.microsoft.com/office/drawing/2014/main" id="{837168A1-060C-463C-A9D0-9DE3BD500355}"/>
                </a:ext>
              </a:extLst>
            </p:cNvPr>
            <p:cNvSpPr/>
            <p:nvPr/>
          </p:nvSpPr>
          <p:spPr>
            <a:xfrm rot="10800000">
              <a:off x="5281673" y="2632991"/>
              <a:ext cx="83779" cy="83779"/>
            </a:xfrm>
            <a:custGeom>
              <a:avLst/>
              <a:gdLst>
                <a:gd name="connsiteX0" fmla="*/ 0 w 83778"/>
                <a:gd name="connsiteY0" fmla="*/ 0 h 83778"/>
                <a:gd name="connsiteX1" fmla="*/ 87130 w 83778"/>
                <a:gd name="connsiteY1" fmla="*/ 0 h 83778"/>
                <a:gd name="connsiteX2" fmla="*/ 87130 w 83778"/>
                <a:gd name="connsiteY2" fmla="*/ 87130 h 83778"/>
                <a:gd name="connsiteX3" fmla="*/ 0 w 83778"/>
                <a:gd name="connsiteY3" fmla="*/ 87130 h 83778"/>
              </a:gdLst>
              <a:ahLst/>
              <a:cxnLst>
                <a:cxn ang="0">
                  <a:pos x="connsiteX0" y="connsiteY0"/>
                </a:cxn>
                <a:cxn ang="0">
                  <a:pos x="connsiteX1" y="connsiteY1"/>
                </a:cxn>
                <a:cxn ang="0">
                  <a:pos x="connsiteX2" y="connsiteY2"/>
                </a:cxn>
                <a:cxn ang="0">
                  <a:pos x="connsiteX3" y="connsiteY3"/>
                </a:cxn>
              </a:cxnLst>
              <a:rect l="l" t="t" r="r" b="b"/>
              <a:pathLst>
                <a:path w="83778" h="83778">
                  <a:moveTo>
                    <a:pt x="0" y="0"/>
                  </a:moveTo>
                  <a:lnTo>
                    <a:pt x="87130" y="0"/>
                  </a:lnTo>
                  <a:lnTo>
                    <a:pt x="87130" y="87130"/>
                  </a:lnTo>
                  <a:lnTo>
                    <a:pt x="0" y="87130"/>
                  </a:lnTo>
                  <a:close/>
                </a:path>
              </a:pathLst>
            </a:custGeom>
            <a:grpFill/>
            <a:ln w="16755" cap="flat">
              <a:noFill/>
              <a:prstDash val="solid"/>
              <a:miter/>
            </a:ln>
          </p:spPr>
          <p:txBody>
            <a:bodyPr rtlCol="0" anchor="ctr"/>
            <a:lstStyle/>
            <a:p>
              <a:endParaRPr lang="en-US" sz="2400"/>
            </a:p>
          </p:txBody>
        </p:sp>
        <p:sp>
          <p:nvSpPr>
            <p:cNvPr id="323" name="Freeform: Shape 322">
              <a:extLst>
                <a:ext uri="{FF2B5EF4-FFF2-40B4-BE49-F238E27FC236}">
                  <a16:creationId xmlns:a16="http://schemas.microsoft.com/office/drawing/2014/main" id="{F26AA58C-2CC7-4D22-9CE5-17CEE693A2B9}"/>
                </a:ext>
              </a:extLst>
            </p:cNvPr>
            <p:cNvSpPr/>
            <p:nvPr/>
          </p:nvSpPr>
          <p:spPr>
            <a:xfrm rot="10800000">
              <a:off x="5293738" y="2813619"/>
              <a:ext cx="33511" cy="33511"/>
            </a:xfrm>
            <a:custGeom>
              <a:avLst/>
              <a:gdLst>
                <a:gd name="connsiteX0" fmla="*/ 0 w 33511"/>
                <a:gd name="connsiteY0" fmla="*/ 0 h 33511"/>
                <a:gd name="connsiteX1" fmla="*/ 46916 w 33511"/>
                <a:gd name="connsiteY1" fmla="*/ 0 h 33511"/>
                <a:gd name="connsiteX2" fmla="*/ 46916 w 33511"/>
                <a:gd name="connsiteY2" fmla="*/ 46916 h 33511"/>
                <a:gd name="connsiteX3" fmla="*/ 0 w 33511"/>
                <a:gd name="connsiteY3" fmla="*/ 46916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6916" y="0"/>
                  </a:lnTo>
                  <a:lnTo>
                    <a:pt x="46916" y="46916"/>
                  </a:lnTo>
                  <a:lnTo>
                    <a:pt x="0" y="46916"/>
                  </a:lnTo>
                  <a:close/>
                </a:path>
              </a:pathLst>
            </a:custGeom>
            <a:grpFill/>
            <a:ln w="16755" cap="flat">
              <a:noFill/>
              <a:prstDash val="solid"/>
              <a:miter/>
            </a:ln>
          </p:spPr>
          <p:txBody>
            <a:bodyPr rtlCol="0" anchor="ctr"/>
            <a:lstStyle/>
            <a:p>
              <a:endParaRPr lang="en-US" sz="2400"/>
            </a:p>
          </p:txBody>
        </p:sp>
        <p:sp>
          <p:nvSpPr>
            <p:cNvPr id="324" name="Freeform: Shape 323">
              <a:extLst>
                <a:ext uri="{FF2B5EF4-FFF2-40B4-BE49-F238E27FC236}">
                  <a16:creationId xmlns:a16="http://schemas.microsoft.com/office/drawing/2014/main" id="{A6B5B000-9A91-4A4E-9E83-EDDBE3AACA6A}"/>
                </a:ext>
              </a:extLst>
            </p:cNvPr>
            <p:cNvSpPr/>
            <p:nvPr/>
          </p:nvSpPr>
          <p:spPr>
            <a:xfrm rot="10800000">
              <a:off x="5266593" y="2962745"/>
              <a:ext cx="33511" cy="33511"/>
            </a:xfrm>
            <a:custGeom>
              <a:avLst/>
              <a:gdLst>
                <a:gd name="connsiteX0" fmla="*/ 0 w 33511"/>
                <a:gd name="connsiteY0" fmla="*/ 0 h 33511"/>
                <a:gd name="connsiteX1" fmla="*/ 46916 w 33511"/>
                <a:gd name="connsiteY1" fmla="*/ 0 h 33511"/>
                <a:gd name="connsiteX2" fmla="*/ 46916 w 33511"/>
                <a:gd name="connsiteY2" fmla="*/ 46916 h 33511"/>
                <a:gd name="connsiteX3" fmla="*/ 0 w 33511"/>
                <a:gd name="connsiteY3" fmla="*/ 46916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6916" y="0"/>
                  </a:lnTo>
                  <a:lnTo>
                    <a:pt x="46916" y="46916"/>
                  </a:lnTo>
                  <a:lnTo>
                    <a:pt x="0" y="46916"/>
                  </a:lnTo>
                  <a:close/>
                </a:path>
              </a:pathLst>
            </a:custGeom>
            <a:grpFill/>
            <a:ln w="16755" cap="flat">
              <a:noFill/>
              <a:prstDash val="solid"/>
              <a:miter/>
            </a:ln>
          </p:spPr>
          <p:txBody>
            <a:bodyPr rtlCol="0" anchor="ctr"/>
            <a:lstStyle/>
            <a:p>
              <a:endParaRPr lang="en-US" sz="2400"/>
            </a:p>
          </p:txBody>
        </p:sp>
        <p:sp>
          <p:nvSpPr>
            <p:cNvPr id="325" name="Freeform: Shape 324">
              <a:extLst>
                <a:ext uri="{FF2B5EF4-FFF2-40B4-BE49-F238E27FC236}">
                  <a16:creationId xmlns:a16="http://schemas.microsoft.com/office/drawing/2014/main" id="{5EB4084D-81F6-4AEF-8B74-F69964775F32}"/>
                </a:ext>
              </a:extLst>
            </p:cNvPr>
            <p:cNvSpPr/>
            <p:nvPr/>
          </p:nvSpPr>
          <p:spPr>
            <a:xfrm rot="10800000">
              <a:off x="5213980" y="3093271"/>
              <a:ext cx="67023" cy="67023"/>
            </a:xfrm>
            <a:custGeom>
              <a:avLst/>
              <a:gdLst>
                <a:gd name="connsiteX0" fmla="*/ 0 w 67022"/>
                <a:gd name="connsiteY0" fmla="*/ 0 h 67022"/>
                <a:gd name="connsiteX1" fmla="*/ 80428 w 67022"/>
                <a:gd name="connsiteY1" fmla="*/ 0 h 67022"/>
                <a:gd name="connsiteX2" fmla="*/ 80428 w 67022"/>
                <a:gd name="connsiteY2" fmla="*/ 80427 h 67022"/>
                <a:gd name="connsiteX3" fmla="*/ 0 w 67022"/>
                <a:gd name="connsiteY3" fmla="*/ 80427 h 67022"/>
              </a:gdLst>
              <a:ahLst/>
              <a:cxnLst>
                <a:cxn ang="0">
                  <a:pos x="connsiteX0" y="connsiteY0"/>
                </a:cxn>
                <a:cxn ang="0">
                  <a:pos x="connsiteX1" y="connsiteY1"/>
                </a:cxn>
                <a:cxn ang="0">
                  <a:pos x="connsiteX2" y="connsiteY2"/>
                </a:cxn>
                <a:cxn ang="0">
                  <a:pos x="connsiteX3" y="connsiteY3"/>
                </a:cxn>
              </a:cxnLst>
              <a:rect l="l" t="t" r="r" b="b"/>
              <a:pathLst>
                <a:path w="67022" h="67022">
                  <a:moveTo>
                    <a:pt x="0" y="0"/>
                  </a:moveTo>
                  <a:lnTo>
                    <a:pt x="80428" y="0"/>
                  </a:lnTo>
                  <a:lnTo>
                    <a:pt x="80428" y="80427"/>
                  </a:lnTo>
                  <a:lnTo>
                    <a:pt x="0" y="80427"/>
                  </a:lnTo>
                  <a:close/>
                </a:path>
              </a:pathLst>
            </a:custGeom>
            <a:grpFill/>
            <a:ln w="16755" cap="flat">
              <a:noFill/>
              <a:prstDash val="solid"/>
              <a:miter/>
            </a:ln>
          </p:spPr>
          <p:txBody>
            <a:bodyPr rtlCol="0" anchor="ctr"/>
            <a:lstStyle/>
            <a:p>
              <a:endParaRPr lang="en-US" sz="2400"/>
            </a:p>
          </p:txBody>
        </p:sp>
        <p:sp>
          <p:nvSpPr>
            <p:cNvPr id="326" name="Freeform: Shape 325">
              <a:extLst>
                <a:ext uri="{FF2B5EF4-FFF2-40B4-BE49-F238E27FC236}">
                  <a16:creationId xmlns:a16="http://schemas.microsoft.com/office/drawing/2014/main" id="{7E2BCDF1-C492-4EC2-BB94-B37E092E8C20}"/>
                </a:ext>
              </a:extLst>
            </p:cNvPr>
            <p:cNvSpPr/>
            <p:nvPr/>
          </p:nvSpPr>
          <p:spPr>
            <a:xfrm rot="10800000">
              <a:off x="5187004" y="3255802"/>
              <a:ext cx="33511" cy="33511"/>
            </a:xfrm>
            <a:custGeom>
              <a:avLst/>
              <a:gdLst>
                <a:gd name="connsiteX0" fmla="*/ 0 w 33511"/>
                <a:gd name="connsiteY0" fmla="*/ 0 h 33511"/>
                <a:gd name="connsiteX1" fmla="*/ 48759 w 33511"/>
                <a:gd name="connsiteY1" fmla="*/ 0 h 33511"/>
                <a:gd name="connsiteX2" fmla="*/ 48759 w 33511"/>
                <a:gd name="connsiteY2" fmla="*/ 48759 h 33511"/>
                <a:gd name="connsiteX3" fmla="*/ 0 w 33511"/>
                <a:gd name="connsiteY3" fmla="*/ 4875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8759" y="0"/>
                  </a:lnTo>
                  <a:lnTo>
                    <a:pt x="48759" y="48759"/>
                  </a:lnTo>
                  <a:lnTo>
                    <a:pt x="0" y="48759"/>
                  </a:lnTo>
                  <a:close/>
                </a:path>
              </a:pathLst>
            </a:custGeom>
            <a:grpFill/>
            <a:ln w="16755" cap="flat">
              <a:noFill/>
              <a:prstDash val="solid"/>
              <a:miter/>
            </a:ln>
          </p:spPr>
          <p:txBody>
            <a:bodyPr rtlCol="0" anchor="ctr"/>
            <a:lstStyle/>
            <a:p>
              <a:endParaRPr lang="en-US" sz="2400"/>
            </a:p>
          </p:txBody>
        </p:sp>
        <p:sp>
          <p:nvSpPr>
            <p:cNvPr id="327" name="Freeform: Shape 326">
              <a:extLst>
                <a:ext uri="{FF2B5EF4-FFF2-40B4-BE49-F238E27FC236}">
                  <a16:creationId xmlns:a16="http://schemas.microsoft.com/office/drawing/2014/main" id="{52A42591-6AD4-4024-99F0-ED0325A320C8}"/>
                </a:ext>
              </a:extLst>
            </p:cNvPr>
            <p:cNvSpPr/>
            <p:nvPr/>
          </p:nvSpPr>
          <p:spPr>
            <a:xfrm rot="10800000">
              <a:off x="5133721" y="3397723"/>
              <a:ext cx="33511" cy="33511"/>
            </a:xfrm>
            <a:custGeom>
              <a:avLst/>
              <a:gdLst>
                <a:gd name="connsiteX0" fmla="*/ 0 w 33511"/>
                <a:gd name="connsiteY0" fmla="*/ 0 h 33511"/>
                <a:gd name="connsiteX1" fmla="*/ 48759 w 33511"/>
                <a:gd name="connsiteY1" fmla="*/ 0 h 33511"/>
                <a:gd name="connsiteX2" fmla="*/ 48759 w 33511"/>
                <a:gd name="connsiteY2" fmla="*/ 48759 h 33511"/>
                <a:gd name="connsiteX3" fmla="*/ 0 w 33511"/>
                <a:gd name="connsiteY3" fmla="*/ 4875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8759" y="0"/>
                  </a:lnTo>
                  <a:lnTo>
                    <a:pt x="48759" y="48759"/>
                  </a:lnTo>
                  <a:lnTo>
                    <a:pt x="0" y="48759"/>
                  </a:lnTo>
                  <a:close/>
                </a:path>
              </a:pathLst>
            </a:custGeom>
            <a:grpFill/>
            <a:ln w="16755" cap="flat">
              <a:noFill/>
              <a:prstDash val="solid"/>
              <a:miter/>
            </a:ln>
          </p:spPr>
          <p:txBody>
            <a:bodyPr rtlCol="0" anchor="ctr"/>
            <a:lstStyle/>
            <a:p>
              <a:endParaRPr lang="en-US" sz="2400"/>
            </a:p>
          </p:txBody>
        </p:sp>
        <p:sp>
          <p:nvSpPr>
            <p:cNvPr id="328" name="Freeform: Shape 327">
              <a:extLst>
                <a:ext uri="{FF2B5EF4-FFF2-40B4-BE49-F238E27FC236}">
                  <a16:creationId xmlns:a16="http://schemas.microsoft.com/office/drawing/2014/main" id="{9839D3F6-A8C7-4174-B836-B2EE00579FF5}"/>
                </a:ext>
              </a:extLst>
            </p:cNvPr>
            <p:cNvSpPr/>
            <p:nvPr/>
          </p:nvSpPr>
          <p:spPr>
            <a:xfrm rot="10800000">
              <a:off x="5054633" y="3518699"/>
              <a:ext cx="67023" cy="67023"/>
            </a:xfrm>
            <a:custGeom>
              <a:avLst/>
              <a:gdLst>
                <a:gd name="connsiteX0" fmla="*/ 0 w 67022"/>
                <a:gd name="connsiteY0" fmla="*/ 0 h 67022"/>
                <a:gd name="connsiteX1" fmla="*/ 80930 w 67022"/>
                <a:gd name="connsiteY1" fmla="*/ 0 h 67022"/>
                <a:gd name="connsiteX2" fmla="*/ 80930 w 67022"/>
                <a:gd name="connsiteY2" fmla="*/ 80930 h 67022"/>
                <a:gd name="connsiteX3" fmla="*/ 0 w 67022"/>
                <a:gd name="connsiteY3" fmla="*/ 80930 h 67022"/>
              </a:gdLst>
              <a:ahLst/>
              <a:cxnLst>
                <a:cxn ang="0">
                  <a:pos x="connsiteX0" y="connsiteY0"/>
                </a:cxn>
                <a:cxn ang="0">
                  <a:pos x="connsiteX1" y="connsiteY1"/>
                </a:cxn>
                <a:cxn ang="0">
                  <a:pos x="connsiteX2" y="connsiteY2"/>
                </a:cxn>
                <a:cxn ang="0">
                  <a:pos x="connsiteX3" y="connsiteY3"/>
                </a:cxn>
              </a:cxnLst>
              <a:rect l="l" t="t" r="r" b="b"/>
              <a:pathLst>
                <a:path w="67022" h="67022">
                  <a:moveTo>
                    <a:pt x="0" y="0"/>
                  </a:moveTo>
                  <a:lnTo>
                    <a:pt x="80930" y="0"/>
                  </a:lnTo>
                  <a:lnTo>
                    <a:pt x="80930" y="80930"/>
                  </a:lnTo>
                  <a:lnTo>
                    <a:pt x="0" y="80930"/>
                  </a:lnTo>
                  <a:close/>
                </a:path>
              </a:pathLst>
            </a:custGeom>
            <a:grpFill/>
            <a:ln w="16755" cap="flat">
              <a:noFill/>
              <a:prstDash val="solid"/>
              <a:miter/>
            </a:ln>
          </p:spPr>
          <p:txBody>
            <a:bodyPr rtlCol="0" anchor="ctr"/>
            <a:lstStyle/>
            <a:p>
              <a:endParaRPr lang="en-US" sz="2400"/>
            </a:p>
          </p:txBody>
        </p:sp>
        <p:sp>
          <p:nvSpPr>
            <p:cNvPr id="329" name="Freeform: Shape 328">
              <a:extLst>
                <a:ext uri="{FF2B5EF4-FFF2-40B4-BE49-F238E27FC236}">
                  <a16:creationId xmlns:a16="http://schemas.microsoft.com/office/drawing/2014/main" id="{E04565A4-24D3-43AB-BBA1-1AA9C5F8CA62}"/>
                </a:ext>
              </a:extLst>
            </p:cNvPr>
            <p:cNvSpPr/>
            <p:nvPr/>
          </p:nvSpPr>
          <p:spPr>
            <a:xfrm rot="10800000">
              <a:off x="5000010" y="3668496"/>
              <a:ext cx="33511" cy="33511"/>
            </a:xfrm>
            <a:custGeom>
              <a:avLst/>
              <a:gdLst>
                <a:gd name="connsiteX0" fmla="*/ 0 w 33511"/>
                <a:gd name="connsiteY0" fmla="*/ 0 h 33511"/>
                <a:gd name="connsiteX1" fmla="*/ 44403 w 33511"/>
                <a:gd name="connsiteY1" fmla="*/ 0 h 33511"/>
                <a:gd name="connsiteX2" fmla="*/ 44403 w 33511"/>
                <a:gd name="connsiteY2" fmla="*/ 44402 h 33511"/>
                <a:gd name="connsiteX3" fmla="*/ 0 w 33511"/>
                <a:gd name="connsiteY3" fmla="*/ 44402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4403" y="0"/>
                  </a:lnTo>
                  <a:lnTo>
                    <a:pt x="44403" y="44402"/>
                  </a:lnTo>
                  <a:lnTo>
                    <a:pt x="0" y="44402"/>
                  </a:lnTo>
                  <a:close/>
                </a:path>
              </a:pathLst>
            </a:custGeom>
            <a:grpFill/>
            <a:ln w="16755" cap="flat">
              <a:noFill/>
              <a:prstDash val="solid"/>
              <a:miter/>
            </a:ln>
          </p:spPr>
          <p:txBody>
            <a:bodyPr rtlCol="0" anchor="ctr"/>
            <a:lstStyle/>
            <a:p>
              <a:endParaRPr lang="en-US" sz="2400"/>
            </a:p>
          </p:txBody>
        </p:sp>
        <p:sp>
          <p:nvSpPr>
            <p:cNvPr id="330" name="Freeform: Shape 329">
              <a:extLst>
                <a:ext uri="{FF2B5EF4-FFF2-40B4-BE49-F238E27FC236}">
                  <a16:creationId xmlns:a16="http://schemas.microsoft.com/office/drawing/2014/main" id="{08081A67-27F3-448F-8CA4-6AC14C378E54}"/>
                </a:ext>
              </a:extLst>
            </p:cNvPr>
            <p:cNvSpPr/>
            <p:nvPr/>
          </p:nvSpPr>
          <p:spPr>
            <a:xfrm rot="10800000">
              <a:off x="5334789" y="1687968"/>
              <a:ext cx="16756" cy="16756"/>
            </a:xfrm>
            <a:custGeom>
              <a:avLst/>
              <a:gdLst>
                <a:gd name="connsiteX0" fmla="*/ 0 w 0"/>
                <a:gd name="connsiteY0" fmla="*/ 0 h 0"/>
                <a:gd name="connsiteX1" fmla="*/ 12734 w 0"/>
                <a:gd name="connsiteY1" fmla="*/ 0 h 0"/>
                <a:gd name="connsiteX2" fmla="*/ 12734 w 0"/>
                <a:gd name="connsiteY2" fmla="*/ 12734 h 0"/>
                <a:gd name="connsiteX3" fmla="*/ 0 w 0"/>
                <a:gd name="connsiteY3" fmla="*/ 12734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734" y="0"/>
                  </a:lnTo>
                  <a:lnTo>
                    <a:pt x="12734" y="12734"/>
                  </a:lnTo>
                  <a:lnTo>
                    <a:pt x="0" y="12734"/>
                  </a:lnTo>
                  <a:close/>
                </a:path>
              </a:pathLst>
            </a:custGeom>
            <a:grpFill/>
            <a:ln w="16755" cap="flat">
              <a:noFill/>
              <a:prstDash val="solid"/>
              <a:miter/>
            </a:ln>
          </p:spPr>
          <p:txBody>
            <a:bodyPr rtlCol="0" anchor="ctr"/>
            <a:lstStyle/>
            <a:p>
              <a:endParaRPr lang="en-US" sz="2400"/>
            </a:p>
          </p:txBody>
        </p:sp>
        <p:sp>
          <p:nvSpPr>
            <p:cNvPr id="331" name="Freeform: Shape 330">
              <a:extLst>
                <a:ext uri="{FF2B5EF4-FFF2-40B4-BE49-F238E27FC236}">
                  <a16:creationId xmlns:a16="http://schemas.microsoft.com/office/drawing/2014/main" id="{C22563C5-0671-402A-BFCC-D9AAA6E751C0}"/>
                </a:ext>
              </a:extLst>
            </p:cNvPr>
            <p:cNvSpPr/>
            <p:nvPr/>
          </p:nvSpPr>
          <p:spPr>
            <a:xfrm rot="10800000">
              <a:off x="5378018" y="1839272"/>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332" name="Freeform: Shape 331">
              <a:extLst>
                <a:ext uri="{FF2B5EF4-FFF2-40B4-BE49-F238E27FC236}">
                  <a16:creationId xmlns:a16="http://schemas.microsoft.com/office/drawing/2014/main" id="{EDEDBFFE-C825-4CE9-B6C8-C2D2C3618C46}"/>
                </a:ext>
              </a:extLst>
            </p:cNvPr>
            <p:cNvSpPr/>
            <p:nvPr/>
          </p:nvSpPr>
          <p:spPr>
            <a:xfrm rot="10800000">
              <a:off x="5408179" y="1987896"/>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333" name="Freeform: Shape 332">
              <a:extLst>
                <a:ext uri="{FF2B5EF4-FFF2-40B4-BE49-F238E27FC236}">
                  <a16:creationId xmlns:a16="http://schemas.microsoft.com/office/drawing/2014/main" id="{B7600531-F38B-4528-84BF-BCCAACA4CA41}"/>
                </a:ext>
              </a:extLst>
            </p:cNvPr>
            <p:cNvSpPr/>
            <p:nvPr/>
          </p:nvSpPr>
          <p:spPr>
            <a:xfrm rot="10800000">
              <a:off x="5429793" y="2137860"/>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334" name="Freeform: Shape 333">
              <a:extLst>
                <a:ext uri="{FF2B5EF4-FFF2-40B4-BE49-F238E27FC236}">
                  <a16:creationId xmlns:a16="http://schemas.microsoft.com/office/drawing/2014/main" id="{8912BDA6-4855-4288-AB73-E5A5199B9EEC}"/>
                </a:ext>
              </a:extLst>
            </p:cNvPr>
            <p:cNvSpPr/>
            <p:nvPr/>
          </p:nvSpPr>
          <p:spPr>
            <a:xfrm rot="10800000">
              <a:off x="5442695" y="2288829"/>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335" name="Freeform: Shape 334">
              <a:extLst>
                <a:ext uri="{FF2B5EF4-FFF2-40B4-BE49-F238E27FC236}">
                  <a16:creationId xmlns:a16="http://schemas.microsoft.com/office/drawing/2014/main" id="{F0E3083D-22DB-41B4-8E47-310670785C20}"/>
                </a:ext>
              </a:extLst>
            </p:cNvPr>
            <p:cNvSpPr/>
            <p:nvPr/>
          </p:nvSpPr>
          <p:spPr>
            <a:xfrm rot="10800000">
              <a:off x="5447052" y="2440468"/>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336" name="Freeform: Shape 335">
              <a:extLst>
                <a:ext uri="{FF2B5EF4-FFF2-40B4-BE49-F238E27FC236}">
                  <a16:creationId xmlns:a16="http://schemas.microsoft.com/office/drawing/2014/main" id="{31BCA6D7-A352-4791-BF49-C618C31F5A9F}"/>
                </a:ext>
              </a:extLst>
            </p:cNvPr>
            <p:cNvSpPr/>
            <p:nvPr/>
          </p:nvSpPr>
          <p:spPr>
            <a:xfrm rot="10800000">
              <a:off x="5442695" y="2591940"/>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337" name="Freeform: Shape 336">
              <a:extLst>
                <a:ext uri="{FF2B5EF4-FFF2-40B4-BE49-F238E27FC236}">
                  <a16:creationId xmlns:a16="http://schemas.microsoft.com/office/drawing/2014/main" id="{19AF3859-6A5E-4FD2-B542-91342063FAC9}"/>
                </a:ext>
              </a:extLst>
            </p:cNvPr>
            <p:cNvSpPr/>
            <p:nvPr/>
          </p:nvSpPr>
          <p:spPr>
            <a:xfrm rot="10800000">
              <a:off x="5397455" y="2710738"/>
              <a:ext cx="83779" cy="83779"/>
            </a:xfrm>
            <a:custGeom>
              <a:avLst/>
              <a:gdLst>
                <a:gd name="connsiteX0" fmla="*/ 0 w 83778"/>
                <a:gd name="connsiteY0" fmla="*/ 0 h 83778"/>
                <a:gd name="connsiteX1" fmla="*/ 91821 w 83778"/>
                <a:gd name="connsiteY1" fmla="*/ 0 h 83778"/>
                <a:gd name="connsiteX2" fmla="*/ 91821 w 83778"/>
                <a:gd name="connsiteY2" fmla="*/ 91821 h 83778"/>
                <a:gd name="connsiteX3" fmla="*/ 0 w 83778"/>
                <a:gd name="connsiteY3" fmla="*/ 91821 h 83778"/>
              </a:gdLst>
              <a:ahLst/>
              <a:cxnLst>
                <a:cxn ang="0">
                  <a:pos x="connsiteX0" y="connsiteY0"/>
                </a:cxn>
                <a:cxn ang="0">
                  <a:pos x="connsiteX1" y="connsiteY1"/>
                </a:cxn>
                <a:cxn ang="0">
                  <a:pos x="connsiteX2" y="connsiteY2"/>
                </a:cxn>
                <a:cxn ang="0">
                  <a:pos x="connsiteX3" y="connsiteY3"/>
                </a:cxn>
              </a:cxnLst>
              <a:rect l="l" t="t" r="r" b="b"/>
              <a:pathLst>
                <a:path w="83778" h="83778">
                  <a:moveTo>
                    <a:pt x="0" y="0"/>
                  </a:moveTo>
                  <a:lnTo>
                    <a:pt x="91821" y="0"/>
                  </a:lnTo>
                  <a:lnTo>
                    <a:pt x="91821" y="91821"/>
                  </a:lnTo>
                  <a:lnTo>
                    <a:pt x="0" y="91821"/>
                  </a:lnTo>
                  <a:close/>
                </a:path>
              </a:pathLst>
            </a:custGeom>
            <a:grpFill/>
            <a:ln w="16755" cap="flat">
              <a:noFill/>
              <a:prstDash val="solid"/>
              <a:miter/>
            </a:ln>
          </p:spPr>
          <p:txBody>
            <a:bodyPr rtlCol="0" anchor="ctr"/>
            <a:lstStyle/>
            <a:p>
              <a:endParaRPr lang="en-US" sz="2400"/>
            </a:p>
          </p:txBody>
        </p:sp>
        <p:sp>
          <p:nvSpPr>
            <p:cNvPr id="338" name="Freeform: Shape 337">
              <a:extLst>
                <a:ext uri="{FF2B5EF4-FFF2-40B4-BE49-F238E27FC236}">
                  <a16:creationId xmlns:a16="http://schemas.microsoft.com/office/drawing/2014/main" id="{DCE83963-1AC8-4C82-B476-B8D67D19434E}"/>
                </a:ext>
              </a:extLst>
            </p:cNvPr>
            <p:cNvSpPr/>
            <p:nvPr/>
          </p:nvSpPr>
          <p:spPr>
            <a:xfrm rot="10800000">
              <a:off x="5376008" y="2860702"/>
              <a:ext cx="83779" cy="83779"/>
            </a:xfrm>
            <a:custGeom>
              <a:avLst/>
              <a:gdLst>
                <a:gd name="connsiteX0" fmla="*/ 0 w 83778"/>
                <a:gd name="connsiteY0" fmla="*/ 0 h 83778"/>
                <a:gd name="connsiteX1" fmla="*/ 91821 w 83778"/>
                <a:gd name="connsiteY1" fmla="*/ 0 h 83778"/>
                <a:gd name="connsiteX2" fmla="*/ 91821 w 83778"/>
                <a:gd name="connsiteY2" fmla="*/ 91821 h 83778"/>
                <a:gd name="connsiteX3" fmla="*/ 0 w 83778"/>
                <a:gd name="connsiteY3" fmla="*/ 91821 h 83778"/>
              </a:gdLst>
              <a:ahLst/>
              <a:cxnLst>
                <a:cxn ang="0">
                  <a:pos x="connsiteX0" y="connsiteY0"/>
                </a:cxn>
                <a:cxn ang="0">
                  <a:pos x="connsiteX1" y="connsiteY1"/>
                </a:cxn>
                <a:cxn ang="0">
                  <a:pos x="connsiteX2" y="connsiteY2"/>
                </a:cxn>
                <a:cxn ang="0">
                  <a:pos x="connsiteX3" y="connsiteY3"/>
                </a:cxn>
              </a:cxnLst>
              <a:rect l="l" t="t" r="r" b="b"/>
              <a:pathLst>
                <a:path w="83778" h="83778">
                  <a:moveTo>
                    <a:pt x="0" y="0"/>
                  </a:moveTo>
                  <a:lnTo>
                    <a:pt x="91821" y="0"/>
                  </a:lnTo>
                  <a:lnTo>
                    <a:pt x="91821" y="91821"/>
                  </a:lnTo>
                  <a:lnTo>
                    <a:pt x="0" y="91821"/>
                  </a:lnTo>
                  <a:close/>
                </a:path>
              </a:pathLst>
            </a:custGeom>
            <a:grpFill/>
            <a:ln w="16755" cap="flat">
              <a:noFill/>
              <a:prstDash val="solid"/>
              <a:miter/>
            </a:ln>
          </p:spPr>
          <p:txBody>
            <a:bodyPr rtlCol="0" anchor="ctr"/>
            <a:lstStyle/>
            <a:p>
              <a:endParaRPr lang="en-US" sz="2400"/>
            </a:p>
          </p:txBody>
        </p:sp>
        <p:sp>
          <p:nvSpPr>
            <p:cNvPr id="339" name="Freeform: Shape 338">
              <a:extLst>
                <a:ext uri="{FF2B5EF4-FFF2-40B4-BE49-F238E27FC236}">
                  <a16:creationId xmlns:a16="http://schemas.microsoft.com/office/drawing/2014/main" id="{159D3CE4-BB8F-4994-9D67-9F76CCBFF7D0}"/>
                </a:ext>
              </a:extLst>
            </p:cNvPr>
            <p:cNvSpPr/>
            <p:nvPr/>
          </p:nvSpPr>
          <p:spPr>
            <a:xfrm rot="10800000">
              <a:off x="5373663" y="3037140"/>
              <a:ext cx="33511" cy="33511"/>
            </a:xfrm>
            <a:custGeom>
              <a:avLst/>
              <a:gdLst>
                <a:gd name="connsiteX0" fmla="*/ 0 w 33511"/>
                <a:gd name="connsiteY0" fmla="*/ 0 h 33511"/>
                <a:gd name="connsiteX1" fmla="*/ 46916 w 33511"/>
                <a:gd name="connsiteY1" fmla="*/ 0 h 33511"/>
                <a:gd name="connsiteX2" fmla="*/ 46916 w 33511"/>
                <a:gd name="connsiteY2" fmla="*/ 46916 h 33511"/>
                <a:gd name="connsiteX3" fmla="*/ 0 w 33511"/>
                <a:gd name="connsiteY3" fmla="*/ 46916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6916" y="0"/>
                  </a:lnTo>
                  <a:lnTo>
                    <a:pt x="46916" y="46916"/>
                  </a:lnTo>
                  <a:lnTo>
                    <a:pt x="0" y="46916"/>
                  </a:lnTo>
                  <a:close/>
                </a:path>
              </a:pathLst>
            </a:custGeom>
            <a:grpFill/>
            <a:ln w="16755" cap="flat">
              <a:noFill/>
              <a:prstDash val="solid"/>
              <a:miter/>
            </a:ln>
          </p:spPr>
          <p:txBody>
            <a:bodyPr rtlCol="0" anchor="ctr"/>
            <a:lstStyle/>
            <a:p>
              <a:endParaRPr lang="en-US" sz="2400"/>
            </a:p>
          </p:txBody>
        </p:sp>
        <p:sp>
          <p:nvSpPr>
            <p:cNvPr id="340" name="Freeform: Shape 339">
              <a:extLst>
                <a:ext uri="{FF2B5EF4-FFF2-40B4-BE49-F238E27FC236}">
                  <a16:creationId xmlns:a16="http://schemas.microsoft.com/office/drawing/2014/main" id="{6A1C7228-3951-468F-8745-2A0049C7DC16}"/>
                </a:ext>
              </a:extLst>
            </p:cNvPr>
            <p:cNvSpPr/>
            <p:nvPr/>
          </p:nvSpPr>
          <p:spPr>
            <a:xfrm rot="10800000">
              <a:off x="5335124" y="3183753"/>
              <a:ext cx="33511" cy="33511"/>
            </a:xfrm>
            <a:custGeom>
              <a:avLst/>
              <a:gdLst>
                <a:gd name="connsiteX0" fmla="*/ 0 w 33511"/>
                <a:gd name="connsiteY0" fmla="*/ 0 h 33511"/>
                <a:gd name="connsiteX1" fmla="*/ 46916 w 33511"/>
                <a:gd name="connsiteY1" fmla="*/ 0 h 33511"/>
                <a:gd name="connsiteX2" fmla="*/ 46916 w 33511"/>
                <a:gd name="connsiteY2" fmla="*/ 46916 h 33511"/>
                <a:gd name="connsiteX3" fmla="*/ 0 w 33511"/>
                <a:gd name="connsiteY3" fmla="*/ 46916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6916" y="0"/>
                  </a:lnTo>
                  <a:lnTo>
                    <a:pt x="46916" y="46916"/>
                  </a:lnTo>
                  <a:lnTo>
                    <a:pt x="0" y="46916"/>
                  </a:lnTo>
                  <a:close/>
                </a:path>
              </a:pathLst>
            </a:custGeom>
            <a:grpFill/>
            <a:ln w="16755" cap="flat">
              <a:noFill/>
              <a:prstDash val="solid"/>
              <a:miter/>
            </a:ln>
          </p:spPr>
          <p:txBody>
            <a:bodyPr rtlCol="0" anchor="ctr"/>
            <a:lstStyle/>
            <a:p>
              <a:endParaRPr lang="en-US" sz="2400"/>
            </a:p>
          </p:txBody>
        </p:sp>
        <p:sp>
          <p:nvSpPr>
            <p:cNvPr id="341" name="Freeform: Shape 340">
              <a:extLst>
                <a:ext uri="{FF2B5EF4-FFF2-40B4-BE49-F238E27FC236}">
                  <a16:creationId xmlns:a16="http://schemas.microsoft.com/office/drawing/2014/main" id="{48C61DFC-F0BA-4BED-BDDB-2D39D1C603C7}"/>
                </a:ext>
              </a:extLst>
            </p:cNvPr>
            <p:cNvSpPr/>
            <p:nvPr/>
          </p:nvSpPr>
          <p:spPr>
            <a:xfrm rot="10800000">
              <a:off x="5262571" y="3302215"/>
              <a:ext cx="83779" cy="83779"/>
            </a:xfrm>
            <a:custGeom>
              <a:avLst/>
              <a:gdLst>
                <a:gd name="connsiteX0" fmla="*/ 0 w 83778"/>
                <a:gd name="connsiteY0" fmla="*/ 0 h 83778"/>
                <a:gd name="connsiteX1" fmla="*/ 96010 w 83778"/>
                <a:gd name="connsiteY1" fmla="*/ 0 h 83778"/>
                <a:gd name="connsiteX2" fmla="*/ 96010 w 83778"/>
                <a:gd name="connsiteY2" fmla="*/ 96010 h 83778"/>
                <a:gd name="connsiteX3" fmla="*/ 0 w 83778"/>
                <a:gd name="connsiteY3" fmla="*/ 96010 h 83778"/>
              </a:gdLst>
              <a:ahLst/>
              <a:cxnLst>
                <a:cxn ang="0">
                  <a:pos x="connsiteX0" y="connsiteY0"/>
                </a:cxn>
                <a:cxn ang="0">
                  <a:pos x="connsiteX1" y="connsiteY1"/>
                </a:cxn>
                <a:cxn ang="0">
                  <a:pos x="connsiteX2" y="connsiteY2"/>
                </a:cxn>
                <a:cxn ang="0">
                  <a:pos x="connsiteX3" y="connsiteY3"/>
                </a:cxn>
              </a:cxnLst>
              <a:rect l="l" t="t" r="r" b="b"/>
              <a:pathLst>
                <a:path w="83778" h="83778">
                  <a:moveTo>
                    <a:pt x="0" y="0"/>
                  </a:moveTo>
                  <a:lnTo>
                    <a:pt x="96010" y="0"/>
                  </a:lnTo>
                  <a:lnTo>
                    <a:pt x="96010" y="96010"/>
                  </a:lnTo>
                  <a:lnTo>
                    <a:pt x="0" y="96010"/>
                  </a:lnTo>
                  <a:close/>
                </a:path>
              </a:pathLst>
            </a:custGeom>
            <a:grpFill/>
            <a:ln w="16755" cap="flat">
              <a:noFill/>
              <a:prstDash val="solid"/>
              <a:miter/>
            </a:ln>
          </p:spPr>
          <p:txBody>
            <a:bodyPr rtlCol="0" anchor="ctr"/>
            <a:lstStyle/>
            <a:p>
              <a:endParaRPr lang="en-US" sz="2400"/>
            </a:p>
          </p:txBody>
        </p:sp>
        <p:sp>
          <p:nvSpPr>
            <p:cNvPr id="342" name="Freeform: Shape 341">
              <a:extLst>
                <a:ext uri="{FF2B5EF4-FFF2-40B4-BE49-F238E27FC236}">
                  <a16:creationId xmlns:a16="http://schemas.microsoft.com/office/drawing/2014/main" id="{9D5152EB-7569-461E-A254-F4A07D6F5637}"/>
                </a:ext>
              </a:extLst>
            </p:cNvPr>
            <p:cNvSpPr/>
            <p:nvPr/>
          </p:nvSpPr>
          <p:spPr>
            <a:xfrm rot="10800000">
              <a:off x="5209288" y="3445141"/>
              <a:ext cx="83779" cy="83779"/>
            </a:xfrm>
            <a:custGeom>
              <a:avLst/>
              <a:gdLst>
                <a:gd name="connsiteX0" fmla="*/ 0 w 83778"/>
                <a:gd name="connsiteY0" fmla="*/ 0 h 83778"/>
                <a:gd name="connsiteX1" fmla="*/ 99362 w 83778"/>
                <a:gd name="connsiteY1" fmla="*/ 0 h 83778"/>
                <a:gd name="connsiteX2" fmla="*/ 99362 w 83778"/>
                <a:gd name="connsiteY2" fmla="*/ 99361 h 83778"/>
                <a:gd name="connsiteX3" fmla="*/ 0 w 83778"/>
                <a:gd name="connsiteY3" fmla="*/ 99361 h 83778"/>
              </a:gdLst>
              <a:ahLst/>
              <a:cxnLst>
                <a:cxn ang="0">
                  <a:pos x="connsiteX0" y="connsiteY0"/>
                </a:cxn>
                <a:cxn ang="0">
                  <a:pos x="connsiteX1" y="connsiteY1"/>
                </a:cxn>
                <a:cxn ang="0">
                  <a:pos x="connsiteX2" y="connsiteY2"/>
                </a:cxn>
                <a:cxn ang="0">
                  <a:pos x="connsiteX3" y="connsiteY3"/>
                </a:cxn>
              </a:cxnLst>
              <a:rect l="l" t="t" r="r" b="b"/>
              <a:pathLst>
                <a:path w="83778" h="83778">
                  <a:moveTo>
                    <a:pt x="0" y="0"/>
                  </a:moveTo>
                  <a:lnTo>
                    <a:pt x="99362" y="0"/>
                  </a:lnTo>
                  <a:lnTo>
                    <a:pt x="99362" y="99361"/>
                  </a:lnTo>
                  <a:lnTo>
                    <a:pt x="0" y="99361"/>
                  </a:lnTo>
                  <a:close/>
                </a:path>
              </a:pathLst>
            </a:custGeom>
            <a:grpFill/>
            <a:ln w="16755" cap="flat">
              <a:noFill/>
              <a:prstDash val="solid"/>
              <a:miter/>
            </a:ln>
          </p:spPr>
          <p:txBody>
            <a:bodyPr rtlCol="0" anchor="ctr"/>
            <a:lstStyle/>
            <a:p>
              <a:endParaRPr lang="en-US" sz="2400"/>
            </a:p>
          </p:txBody>
        </p:sp>
        <p:sp>
          <p:nvSpPr>
            <p:cNvPr id="343" name="Freeform: Shape 342">
              <a:extLst>
                <a:ext uri="{FF2B5EF4-FFF2-40B4-BE49-F238E27FC236}">
                  <a16:creationId xmlns:a16="http://schemas.microsoft.com/office/drawing/2014/main" id="{5ACBE138-FDCC-4F2E-A9FE-39D5B2BB6E5B}"/>
                </a:ext>
              </a:extLst>
            </p:cNvPr>
            <p:cNvSpPr/>
            <p:nvPr/>
          </p:nvSpPr>
          <p:spPr>
            <a:xfrm rot="10800000">
              <a:off x="5144611" y="3581365"/>
              <a:ext cx="83779" cy="83779"/>
            </a:xfrm>
            <a:custGeom>
              <a:avLst/>
              <a:gdLst>
                <a:gd name="connsiteX0" fmla="*/ 0 w 83778"/>
                <a:gd name="connsiteY0" fmla="*/ 0 h 83778"/>
                <a:gd name="connsiteX1" fmla="*/ 96010 w 83778"/>
                <a:gd name="connsiteY1" fmla="*/ 0 h 83778"/>
                <a:gd name="connsiteX2" fmla="*/ 96010 w 83778"/>
                <a:gd name="connsiteY2" fmla="*/ 96010 h 83778"/>
                <a:gd name="connsiteX3" fmla="*/ 0 w 83778"/>
                <a:gd name="connsiteY3" fmla="*/ 96010 h 83778"/>
              </a:gdLst>
              <a:ahLst/>
              <a:cxnLst>
                <a:cxn ang="0">
                  <a:pos x="connsiteX0" y="connsiteY0"/>
                </a:cxn>
                <a:cxn ang="0">
                  <a:pos x="connsiteX1" y="connsiteY1"/>
                </a:cxn>
                <a:cxn ang="0">
                  <a:pos x="connsiteX2" y="connsiteY2"/>
                </a:cxn>
                <a:cxn ang="0">
                  <a:pos x="connsiteX3" y="connsiteY3"/>
                </a:cxn>
              </a:cxnLst>
              <a:rect l="l" t="t" r="r" b="b"/>
              <a:pathLst>
                <a:path w="83778" h="83778">
                  <a:moveTo>
                    <a:pt x="0" y="0"/>
                  </a:moveTo>
                  <a:lnTo>
                    <a:pt x="96010" y="0"/>
                  </a:lnTo>
                  <a:lnTo>
                    <a:pt x="96010" y="96010"/>
                  </a:lnTo>
                  <a:lnTo>
                    <a:pt x="0" y="96010"/>
                  </a:lnTo>
                  <a:close/>
                </a:path>
              </a:pathLst>
            </a:custGeom>
            <a:grpFill/>
            <a:ln w="16755" cap="flat">
              <a:noFill/>
              <a:prstDash val="solid"/>
              <a:miter/>
            </a:ln>
          </p:spPr>
          <p:txBody>
            <a:bodyPr rtlCol="0" anchor="ctr"/>
            <a:lstStyle/>
            <a:p>
              <a:endParaRPr lang="en-US" sz="2400"/>
            </a:p>
          </p:txBody>
        </p:sp>
        <p:sp>
          <p:nvSpPr>
            <p:cNvPr id="344" name="Freeform: Shape 343">
              <a:extLst>
                <a:ext uri="{FF2B5EF4-FFF2-40B4-BE49-F238E27FC236}">
                  <a16:creationId xmlns:a16="http://schemas.microsoft.com/office/drawing/2014/main" id="{86878E19-CD4C-4CDE-B668-02CC2A8E46FB}"/>
                </a:ext>
              </a:extLst>
            </p:cNvPr>
            <p:cNvSpPr/>
            <p:nvPr/>
          </p:nvSpPr>
          <p:spPr>
            <a:xfrm rot="10800000">
              <a:off x="5077253" y="3718595"/>
              <a:ext cx="67023" cy="67023"/>
            </a:xfrm>
            <a:custGeom>
              <a:avLst/>
              <a:gdLst>
                <a:gd name="connsiteX0" fmla="*/ 0 w 67022"/>
                <a:gd name="connsiteY0" fmla="*/ 0 h 67022"/>
                <a:gd name="connsiteX1" fmla="*/ 69034 w 67022"/>
                <a:gd name="connsiteY1" fmla="*/ 0 h 67022"/>
                <a:gd name="connsiteX2" fmla="*/ 69034 w 67022"/>
                <a:gd name="connsiteY2" fmla="*/ 69034 h 67022"/>
                <a:gd name="connsiteX3" fmla="*/ 0 w 67022"/>
                <a:gd name="connsiteY3" fmla="*/ 69034 h 67022"/>
              </a:gdLst>
              <a:ahLst/>
              <a:cxnLst>
                <a:cxn ang="0">
                  <a:pos x="connsiteX0" y="connsiteY0"/>
                </a:cxn>
                <a:cxn ang="0">
                  <a:pos x="connsiteX1" y="connsiteY1"/>
                </a:cxn>
                <a:cxn ang="0">
                  <a:pos x="connsiteX2" y="connsiteY2"/>
                </a:cxn>
                <a:cxn ang="0">
                  <a:pos x="connsiteX3" y="connsiteY3"/>
                </a:cxn>
              </a:cxnLst>
              <a:rect l="l" t="t" r="r" b="b"/>
              <a:pathLst>
                <a:path w="67022" h="67022">
                  <a:moveTo>
                    <a:pt x="0" y="0"/>
                  </a:moveTo>
                  <a:lnTo>
                    <a:pt x="69034" y="0"/>
                  </a:lnTo>
                  <a:lnTo>
                    <a:pt x="69034" y="69034"/>
                  </a:lnTo>
                  <a:lnTo>
                    <a:pt x="0" y="69034"/>
                  </a:lnTo>
                  <a:close/>
                </a:path>
              </a:pathLst>
            </a:custGeom>
            <a:grpFill/>
            <a:ln w="16755" cap="flat">
              <a:noFill/>
              <a:prstDash val="solid"/>
              <a:miter/>
            </a:ln>
          </p:spPr>
          <p:txBody>
            <a:bodyPr rtlCol="0" anchor="ctr"/>
            <a:lstStyle/>
            <a:p>
              <a:endParaRPr lang="en-US" sz="2400"/>
            </a:p>
          </p:txBody>
        </p:sp>
        <p:sp>
          <p:nvSpPr>
            <p:cNvPr id="345" name="Freeform: Shape 344">
              <a:extLst>
                <a:ext uri="{FF2B5EF4-FFF2-40B4-BE49-F238E27FC236}">
                  <a16:creationId xmlns:a16="http://schemas.microsoft.com/office/drawing/2014/main" id="{3085F04C-B97C-425D-A225-DAA6A138231A}"/>
                </a:ext>
              </a:extLst>
            </p:cNvPr>
            <p:cNvSpPr/>
            <p:nvPr/>
          </p:nvSpPr>
          <p:spPr>
            <a:xfrm rot="10800000">
              <a:off x="5438674" y="1614411"/>
              <a:ext cx="16756" cy="16756"/>
            </a:xfrm>
            <a:custGeom>
              <a:avLst/>
              <a:gdLst>
                <a:gd name="connsiteX0" fmla="*/ 0 w 0"/>
                <a:gd name="connsiteY0" fmla="*/ 0 h 0"/>
                <a:gd name="connsiteX1" fmla="*/ 12734 w 0"/>
                <a:gd name="connsiteY1" fmla="*/ 0 h 0"/>
                <a:gd name="connsiteX2" fmla="*/ 12734 w 0"/>
                <a:gd name="connsiteY2" fmla="*/ 12735 h 0"/>
                <a:gd name="connsiteX3" fmla="*/ 0 w 0"/>
                <a:gd name="connsiteY3" fmla="*/ 12735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734" y="0"/>
                  </a:lnTo>
                  <a:lnTo>
                    <a:pt x="12734" y="12735"/>
                  </a:lnTo>
                  <a:lnTo>
                    <a:pt x="0" y="12735"/>
                  </a:lnTo>
                  <a:close/>
                </a:path>
              </a:pathLst>
            </a:custGeom>
            <a:grpFill/>
            <a:ln w="16755" cap="flat">
              <a:noFill/>
              <a:prstDash val="solid"/>
              <a:miter/>
            </a:ln>
          </p:spPr>
          <p:txBody>
            <a:bodyPr rtlCol="0" anchor="ctr"/>
            <a:lstStyle/>
            <a:p>
              <a:endParaRPr lang="en-US" sz="2400"/>
            </a:p>
          </p:txBody>
        </p:sp>
        <p:sp>
          <p:nvSpPr>
            <p:cNvPr id="346" name="Freeform: Shape 345">
              <a:extLst>
                <a:ext uri="{FF2B5EF4-FFF2-40B4-BE49-F238E27FC236}">
                  <a16:creationId xmlns:a16="http://schemas.microsoft.com/office/drawing/2014/main" id="{CD7E6DBD-2F20-4934-B050-B622A96C9CFB}"/>
                </a:ext>
              </a:extLst>
            </p:cNvPr>
            <p:cNvSpPr/>
            <p:nvPr/>
          </p:nvSpPr>
          <p:spPr>
            <a:xfrm rot="10800000">
              <a:off x="5465819" y="1746614"/>
              <a:ext cx="50267" cy="50267"/>
            </a:xfrm>
            <a:custGeom>
              <a:avLst/>
              <a:gdLst>
                <a:gd name="connsiteX0" fmla="*/ 0 w 50267"/>
                <a:gd name="connsiteY0" fmla="*/ 0 h 50267"/>
                <a:gd name="connsiteX1" fmla="*/ 52445 w 50267"/>
                <a:gd name="connsiteY1" fmla="*/ 0 h 50267"/>
                <a:gd name="connsiteX2" fmla="*/ 52445 w 50267"/>
                <a:gd name="connsiteY2" fmla="*/ 52445 h 50267"/>
                <a:gd name="connsiteX3" fmla="*/ 0 w 50267"/>
                <a:gd name="connsiteY3" fmla="*/ 52445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445" y="0"/>
                  </a:lnTo>
                  <a:lnTo>
                    <a:pt x="52445" y="52445"/>
                  </a:lnTo>
                  <a:lnTo>
                    <a:pt x="0" y="52445"/>
                  </a:lnTo>
                  <a:close/>
                </a:path>
              </a:pathLst>
            </a:custGeom>
            <a:grpFill/>
            <a:ln w="16755" cap="flat">
              <a:noFill/>
              <a:prstDash val="solid"/>
              <a:miter/>
            </a:ln>
          </p:spPr>
          <p:txBody>
            <a:bodyPr rtlCol="0" anchor="ctr"/>
            <a:lstStyle/>
            <a:p>
              <a:endParaRPr lang="en-US" sz="2400"/>
            </a:p>
          </p:txBody>
        </p:sp>
        <p:sp>
          <p:nvSpPr>
            <p:cNvPr id="347" name="Freeform: Shape 346">
              <a:extLst>
                <a:ext uri="{FF2B5EF4-FFF2-40B4-BE49-F238E27FC236}">
                  <a16:creationId xmlns:a16="http://schemas.microsoft.com/office/drawing/2014/main" id="{83F1D128-B1F9-49E5-9A9A-11E9D18D02F2}"/>
                </a:ext>
              </a:extLst>
            </p:cNvPr>
            <p:cNvSpPr/>
            <p:nvPr/>
          </p:nvSpPr>
          <p:spPr>
            <a:xfrm rot="10800000">
              <a:off x="5498828" y="1894734"/>
              <a:ext cx="50267" cy="50267"/>
            </a:xfrm>
            <a:custGeom>
              <a:avLst/>
              <a:gdLst>
                <a:gd name="connsiteX0" fmla="*/ 0 w 50267"/>
                <a:gd name="connsiteY0" fmla="*/ 0 h 50267"/>
                <a:gd name="connsiteX1" fmla="*/ 52445 w 50267"/>
                <a:gd name="connsiteY1" fmla="*/ 0 h 50267"/>
                <a:gd name="connsiteX2" fmla="*/ 52445 w 50267"/>
                <a:gd name="connsiteY2" fmla="*/ 52445 h 50267"/>
                <a:gd name="connsiteX3" fmla="*/ 0 w 50267"/>
                <a:gd name="connsiteY3" fmla="*/ 52445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445" y="0"/>
                  </a:lnTo>
                  <a:lnTo>
                    <a:pt x="52445" y="52445"/>
                  </a:lnTo>
                  <a:lnTo>
                    <a:pt x="0" y="52445"/>
                  </a:lnTo>
                  <a:close/>
                </a:path>
              </a:pathLst>
            </a:custGeom>
            <a:grpFill/>
            <a:ln w="16755" cap="flat">
              <a:noFill/>
              <a:prstDash val="solid"/>
              <a:miter/>
            </a:ln>
          </p:spPr>
          <p:txBody>
            <a:bodyPr rtlCol="0" anchor="ctr"/>
            <a:lstStyle/>
            <a:p>
              <a:endParaRPr lang="en-US" sz="2400"/>
            </a:p>
          </p:txBody>
        </p:sp>
        <p:sp>
          <p:nvSpPr>
            <p:cNvPr id="348" name="Freeform: Shape 347">
              <a:extLst>
                <a:ext uri="{FF2B5EF4-FFF2-40B4-BE49-F238E27FC236}">
                  <a16:creationId xmlns:a16="http://schemas.microsoft.com/office/drawing/2014/main" id="{8BF1B9FA-3B28-4199-8A10-724F22F3F269}"/>
                </a:ext>
              </a:extLst>
            </p:cNvPr>
            <p:cNvSpPr/>
            <p:nvPr/>
          </p:nvSpPr>
          <p:spPr>
            <a:xfrm rot="10800000">
              <a:off x="5537198" y="2057935"/>
              <a:ext cx="16756" cy="16756"/>
            </a:xfrm>
            <a:custGeom>
              <a:avLst/>
              <a:gdLst>
                <a:gd name="connsiteX0" fmla="*/ 0 w 0"/>
                <a:gd name="connsiteY0" fmla="*/ 0 h 0"/>
                <a:gd name="connsiteX1" fmla="*/ 12734 w 0"/>
                <a:gd name="connsiteY1" fmla="*/ 0 h 0"/>
                <a:gd name="connsiteX2" fmla="*/ 12734 w 0"/>
                <a:gd name="connsiteY2" fmla="*/ 12734 h 0"/>
                <a:gd name="connsiteX3" fmla="*/ 0 w 0"/>
                <a:gd name="connsiteY3" fmla="*/ 12734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734" y="0"/>
                  </a:lnTo>
                  <a:lnTo>
                    <a:pt x="12734" y="12734"/>
                  </a:lnTo>
                  <a:lnTo>
                    <a:pt x="0" y="12734"/>
                  </a:lnTo>
                  <a:close/>
                </a:path>
              </a:pathLst>
            </a:custGeom>
            <a:grpFill/>
            <a:ln w="16755" cap="flat">
              <a:noFill/>
              <a:prstDash val="solid"/>
              <a:miter/>
            </a:ln>
          </p:spPr>
          <p:txBody>
            <a:bodyPr rtlCol="0" anchor="ctr"/>
            <a:lstStyle/>
            <a:p>
              <a:endParaRPr lang="en-US" sz="2400"/>
            </a:p>
          </p:txBody>
        </p:sp>
        <p:sp>
          <p:nvSpPr>
            <p:cNvPr id="349" name="Freeform: Shape 348">
              <a:extLst>
                <a:ext uri="{FF2B5EF4-FFF2-40B4-BE49-F238E27FC236}">
                  <a16:creationId xmlns:a16="http://schemas.microsoft.com/office/drawing/2014/main" id="{B4B72493-EFAA-4DA1-BDBB-6E7914069418}"/>
                </a:ext>
              </a:extLst>
            </p:cNvPr>
            <p:cNvSpPr/>
            <p:nvPr/>
          </p:nvSpPr>
          <p:spPr>
            <a:xfrm rot="10800000">
              <a:off x="5553618" y="2208569"/>
              <a:ext cx="16756" cy="16756"/>
            </a:xfrm>
            <a:custGeom>
              <a:avLst/>
              <a:gdLst>
                <a:gd name="connsiteX0" fmla="*/ 0 w 0"/>
                <a:gd name="connsiteY0" fmla="*/ 0 h 0"/>
                <a:gd name="connsiteX1" fmla="*/ 12734 w 0"/>
                <a:gd name="connsiteY1" fmla="*/ 0 h 0"/>
                <a:gd name="connsiteX2" fmla="*/ 12734 w 0"/>
                <a:gd name="connsiteY2" fmla="*/ 12734 h 0"/>
                <a:gd name="connsiteX3" fmla="*/ 0 w 0"/>
                <a:gd name="connsiteY3" fmla="*/ 12734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734" y="0"/>
                  </a:lnTo>
                  <a:lnTo>
                    <a:pt x="12734" y="12734"/>
                  </a:lnTo>
                  <a:lnTo>
                    <a:pt x="0" y="12734"/>
                  </a:lnTo>
                  <a:close/>
                </a:path>
              </a:pathLst>
            </a:custGeom>
            <a:grpFill/>
            <a:ln w="16755" cap="flat">
              <a:noFill/>
              <a:prstDash val="solid"/>
              <a:miter/>
            </a:ln>
          </p:spPr>
          <p:txBody>
            <a:bodyPr rtlCol="0" anchor="ctr"/>
            <a:lstStyle/>
            <a:p>
              <a:endParaRPr lang="en-US" sz="2400"/>
            </a:p>
          </p:txBody>
        </p:sp>
        <p:sp>
          <p:nvSpPr>
            <p:cNvPr id="350" name="Freeform: Shape 349">
              <a:extLst>
                <a:ext uri="{FF2B5EF4-FFF2-40B4-BE49-F238E27FC236}">
                  <a16:creationId xmlns:a16="http://schemas.microsoft.com/office/drawing/2014/main" id="{D9015620-0319-47AB-BEED-E5C7E895DF50}"/>
                </a:ext>
              </a:extLst>
            </p:cNvPr>
            <p:cNvSpPr/>
            <p:nvPr/>
          </p:nvSpPr>
          <p:spPr>
            <a:xfrm rot="10800000">
              <a:off x="5561996" y="2359873"/>
              <a:ext cx="16756" cy="16756"/>
            </a:xfrm>
            <a:custGeom>
              <a:avLst/>
              <a:gdLst>
                <a:gd name="connsiteX0" fmla="*/ 0 w 0"/>
                <a:gd name="connsiteY0" fmla="*/ 0 h 0"/>
                <a:gd name="connsiteX1" fmla="*/ 12734 w 0"/>
                <a:gd name="connsiteY1" fmla="*/ 0 h 0"/>
                <a:gd name="connsiteX2" fmla="*/ 12734 w 0"/>
                <a:gd name="connsiteY2" fmla="*/ 12734 h 0"/>
                <a:gd name="connsiteX3" fmla="*/ 0 w 0"/>
                <a:gd name="connsiteY3" fmla="*/ 12734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734" y="0"/>
                  </a:lnTo>
                  <a:lnTo>
                    <a:pt x="12734" y="12734"/>
                  </a:lnTo>
                  <a:lnTo>
                    <a:pt x="0" y="12734"/>
                  </a:lnTo>
                  <a:close/>
                </a:path>
              </a:pathLst>
            </a:custGeom>
            <a:grpFill/>
            <a:ln w="16755" cap="flat">
              <a:noFill/>
              <a:prstDash val="solid"/>
              <a:miter/>
            </a:ln>
          </p:spPr>
          <p:txBody>
            <a:bodyPr rtlCol="0" anchor="ctr"/>
            <a:lstStyle/>
            <a:p>
              <a:endParaRPr lang="en-US" sz="2400"/>
            </a:p>
          </p:txBody>
        </p:sp>
        <p:sp>
          <p:nvSpPr>
            <p:cNvPr id="351" name="Freeform: Shape 350">
              <a:extLst>
                <a:ext uri="{FF2B5EF4-FFF2-40B4-BE49-F238E27FC236}">
                  <a16:creationId xmlns:a16="http://schemas.microsoft.com/office/drawing/2014/main" id="{60E3E2A7-98BF-4CA2-B3E6-124663DB5EB6}"/>
                </a:ext>
              </a:extLst>
            </p:cNvPr>
            <p:cNvSpPr/>
            <p:nvPr/>
          </p:nvSpPr>
          <p:spPr>
            <a:xfrm rot="10800000">
              <a:off x="5561996" y="2511512"/>
              <a:ext cx="16756" cy="16756"/>
            </a:xfrm>
            <a:custGeom>
              <a:avLst/>
              <a:gdLst>
                <a:gd name="connsiteX0" fmla="*/ 0 w 0"/>
                <a:gd name="connsiteY0" fmla="*/ 0 h 0"/>
                <a:gd name="connsiteX1" fmla="*/ 12734 w 0"/>
                <a:gd name="connsiteY1" fmla="*/ 0 h 0"/>
                <a:gd name="connsiteX2" fmla="*/ 12734 w 0"/>
                <a:gd name="connsiteY2" fmla="*/ 12734 h 0"/>
                <a:gd name="connsiteX3" fmla="*/ 0 w 0"/>
                <a:gd name="connsiteY3" fmla="*/ 12734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734" y="0"/>
                  </a:lnTo>
                  <a:lnTo>
                    <a:pt x="12734" y="12734"/>
                  </a:lnTo>
                  <a:lnTo>
                    <a:pt x="0" y="12734"/>
                  </a:lnTo>
                  <a:close/>
                </a:path>
              </a:pathLst>
            </a:custGeom>
            <a:grpFill/>
            <a:ln w="16755" cap="flat">
              <a:noFill/>
              <a:prstDash val="solid"/>
              <a:miter/>
            </a:ln>
          </p:spPr>
          <p:txBody>
            <a:bodyPr rtlCol="0" anchor="ctr"/>
            <a:lstStyle/>
            <a:p>
              <a:endParaRPr lang="en-US" sz="2400"/>
            </a:p>
          </p:txBody>
        </p:sp>
        <p:sp>
          <p:nvSpPr>
            <p:cNvPr id="352" name="Freeform: Shape 351">
              <a:extLst>
                <a:ext uri="{FF2B5EF4-FFF2-40B4-BE49-F238E27FC236}">
                  <a16:creationId xmlns:a16="http://schemas.microsoft.com/office/drawing/2014/main" id="{F3E27E56-87AE-4B1E-91F8-3B94FD97ED37}"/>
                </a:ext>
              </a:extLst>
            </p:cNvPr>
            <p:cNvSpPr/>
            <p:nvPr/>
          </p:nvSpPr>
          <p:spPr>
            <a:xfrm rot="10800000">
              <a:off x="5553618" y="2662816"/>
              <a:ext cx="16756" cy="16756"/>
            </a:xfrm>
            <a:custGeom>
              <a:avLst/>
              <a:gdLst>
                <a:gd name="connsiteX0" fmla="*/ 0 w 0"/>
                <a:gd name="connsiteY0" fmla="*/ 0 h 0"/>
                <a:gd name="connsiteX1" fmla="*/ 12734 w 0"/>
                <a:gd name="connsiteY1" fmla="*/ 0 h 0"/>
                <a:gd name="connsiteX2" fmla="*/ 12734 w 0"/>
                <a:gd name="connsiteY2" fmla="*/ 12734 h 0"/>
                <a:gd name="connsiteX3" fmla="*/ 0 w 0"/>
                <a:gd name="connsiteY3" fmla="*/ 12734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734" y="0"/>
                  </a:lnTo>
                  <a:lnTo>
                    <a:pt x="12734" y="12734"/>
                  </a:lnTo>
                  <a:lnTo>
                    <a:pt x="0" y="12734"/>
                  </a:lnTo>
                  <a:close/>
                </a:path>
              </a:pathLst>
            </a:custGeom>
            <a:grpFill/>
            <a:ln w="16755" cap="flat">
              <a:noFill/>
              <a:prstDash val="solid"/>
              <a:miter/>
            </a:ln>
          </p:spPr>
          <p:txBody>
            <a:bodyPr rtlCol="0" anchor="ctr"/>
            <a:lstStyle/>
            <a:p>
              <a:endParaRPr lang="en-US" sz="2400"/>
            </a:p>
          </p:txBody>
        </p:sp>
        <p:sp>
          <p:nvSpPr>
            <p:cNvPr id="353" name="Freeform: Shape 352">
              <a:extLst>
                <a:ext uri="{FF2B5EF4-FFF2-40B4-BE49-F238E27FC236}">
                  <a16:creationId xmlns:a16="http://schemas.microsoft.com/office/drawing/2014/main" id="{F1576754-C05E-4BA0-9A6F-323EBB4854D9}"/>
                </a:ext>
              </a:extLst>
            </p:cNvPr>
            <p:cNvSpPr/>
            <p:nvPr/>
          </p:nvSpPr>
          <p:spPr>
            <a:xfrm rot="10800000">
              <a:off x="5537198" y="2813450"/>
              <a:ext cx="16756" cy="16756"/>
            </a:xfrm>
            <a:custGeom>
              <a:avLst/>
              <a:gdLst>
                <a:gd name="connsiteX0" fmla="*/ 0 w 0"/>
                <a:gd name="connsiteY0" fmla="*/ 0 h 0"/>
                <a:gd name="connsiteX1" fmla="*/ 12734 w 0"/>
                <a:gd name="connsiteY1" fmla="*/ 0 h 0"/>
                <a:gd name="connsiteX2" fmla="*/ 12734 w 0"/>
                <a:gd name="connsiteY2" fmla="*/ 12734 h 0"/>
                <a:gd name="connsiteX3" fmla="*/ 0 w 0"/>
                <a:gd name="connsiteY3" fmla="*/ 12734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734" y="0"/>
                  </a:lnTo>
                  <a:lnTo>
                    <a:pt x="12734" y="12734"/>
                  </a:lnTo>
                  <a:lnTo>
                    <a:pt x="0" y="12734"/>
                  </a:lnTo>
                  <a:close/>
                </a:path>
              </a:pathLst>
            </a:custGeom>
            <a:grpFill/>
            <a:ln w="16755" cap="flat">
              <a:noFill/>
              <a:prstDash val="solid"/>
              <a:miter/>
            </a:ln>
          </p:spPr>
          <p:txBody>
            <a:bodyPr rtlCol="0" anchor="ctr"/>
            <a:lstStyle/>
            <a:p>
              <a:endParaRPr lang="en-US" sz="2400"/>
            </a:p>
          </p:txBody>
        </p:sp>
        <p:sp>
          <p:nvSpPr>
            <p:cNvPr id="354" name="Freeform: Shape 353">
              <a:extLst>
                <a:ext uri="{FF2B5EF4-FFF2-40B4-BE49-F238E27FC236}">
                  <a16:creationId xmlns:a16="http://schemas.microsoft.com/office/drawing/2014/main" id="{76827D71-A0A6-4ED4-B642-B166CAE5BFB8}"/>
                </a:ext>
              </a:extLst>
            </p:cNvPr>
            <p:cNvSpPr/>
            <p:nvPr/>
          </p:nvSpPr>
          <p:spPr>
            <a:xfrm rot="10800000">
              <a:off x="5512399" y="2963079"/>
              <a:ext cx="16756" cy="16756"/>
            </a:xfrm>
            <a:custGeom>
              <a:avLst/>
              <a:gdLst>
                <a:gd name="connsiteX0" fmla="*/ 0 w 0"/>
                <a:gd name="connsiteY0" fmla="*/ 0 h 0"/>
                <a:gd name="connsiteX1" fmla="*/ 12734 w 0"/>
                <a:gd name="connsiteY1" fmla="*/ 0 h 0"/>
                <a:gd name="connsiteX2" fmla="*/ 12734 w 0"/>
                <a:gd name="connsiteY2" fmla="*/ 12734 h 0"/>
                <a:gd name="connsiteX3" fmla="*/ 0 w 0"/>
                <a:gd name="connsiteY3" fmla="*/ 12734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734" y="0"/>
                  </a:lnTo>
                  <a:lnTo>
                    <a:pt x="12734" y="12734"/>
                  </a:lnTo>
                  <a:lnTo>
                    <a:pt x="0" y="12734"/>
                  </a:lnTo>
                  <a:close/>
                </a:path>
              </a:pathLst>
            </a:custGeom>
            <a:grpFill/>
            <a:ln w="16755" cap="flat">
              <a:noFill/>
              <a:prstDash val="solid"/>
              <a:miter/>
            </a:ln>
          </p:spPr>
          <p:txBody>
            <a:bodyPr rtlCol="0" anchor="ctr"/>
            <a:lstStyle/>
            <a:p>
              <a:endParaRPr lang="en-US" sz="2400"/>
            </a:p>
          </p:txBody>
        </p:sp>
        <p:sp>
          <p:nvSpPr>
            <p:cNvPr id="355" name="Freeform: Shape 354">
              <a:extLst>
                <a:ext uri="{FF2B5EF4-FFF2-40B4-BE49-F238E27FC236}">
                  <a16:creationId xmlns:a16="http://schemas.microsoft.com/office/drawing/2014/main" id="{8E769FEF-DF20-4CD2-8AAE-29F83B0EE715}"/>
                </a:ext>
              </a:extLst>
            </p:cNvPr>
            <p:cNvSpPr/>
            <p:nvPr/>
          </p:nvSpPr>
          <p:spPr>
            <a:xfrm rot="10800000">
              <a:off x="5479558" y="3111032"/>
              <a:ext cx="16756" cy="16756"/>
            </a:xfrm>
            <a:custGeom>
              <a:avLst/>
              <a:gdLst>
                <a:gd name="connsiteX0" fmla="*/ 0 w 0"/>
                <a:gd name="connsiteY0" fmla="*/ 0 h 0"/>
                <a:gd name="connsiteX1" fmla="*/ 12734 w 0"/>
                <a:gd name="connsiteY1" fmla="*/ 0 h 0"/>
                <a:gd name="connsiteX2" fmla="*/ 12734 w 0"/>
                <a:gd name="connsiteY2" fmla="*/ 12734 h 0"/>
                <a:gd name="connsiteX3" fmla="*/ 0 w 0"/>
                <a:gd name="connsiteY3" fmla="*/ 12734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734" y="0"/>
                  </a:lnTo>
                  <a:lnTo>
                    <a:pt x="12734" y="12734"/>
                  </a:lnTo>
                  <a:lnTo>
                    <a:pt x="0" y="12734"/>
                  </a:lnTo>
                  <a:close/>
                </a:path>
              </a:pathLst>
            </a:custGeom>
            <a:grpFill/>
            <a:ln w="16755" cap="flat">
              <a:noFill/>
              <a:prstDash val="solid"/>
              <a:miter/>
            </a:ln>
          </p:spPr>
          <p:txBody>
            <a:bodyPr rtlCol="0" anchor="ctr"/>
            <a:lstStyle/>
            <a:p>
              <a:endParaRPr lang="en-US" sz="2400"/>
            </a:p>
          </p:txBody>
        </p:sp>
        <p:sp>
          <p:nvSpPr>
            <p:cNvPr id="356" name="Freeform: Shape 355">
              <a:extLst>
                <a:ext uri="{FF2B5EF4-FFF2-40B4-BE49-F238E27FC236}">
                  <a16:creationId xmlns:a16="http://schemas.microsoft.com/office/drawing/2014/main" id="{5A748032-B175-459A-97FA-7196F5BDF19D}"/>
                </a:ext>
              </a:extLst>
            </p:cNvPr>
            <p:cNvSpPr/>
            <p:nvPr/>
          </p:nvSpPr>
          <p:spPr>
            <a:xfrm rot="10800000">
              <a:off x="5438842" y="3257310"/>
              <a:ext cx="33511" cy="33511"/>
            </a:xfrm>
            <a:custGeom>
              <a:avLst/>
              <a:gdLst>
                <a:gd name="connsiteX0" fmla="*/ 0 w 33511"/>
                <a:gd name="connsiteY0" fmla="*/ 0 h 33511"/>
                <a:gd name="connsiteX1" fmla="*/ 46916 w 33511"/>
                <a:gd name="connsiteY1" fmla="*/ 0 h 33511"/>
                <a:gd name="connsiteX2" fmla="*/ 46916 w 33511"/>
                <a:gd name="connsiteY2" fmla="*/ 46916 h 33511"/>
                <a:gd name="connsiteX3" fmla="*/ 0 w 33511"/>
                <a:gd name="connsiteY3" fmla="*/ 46916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6916" y="0"/>
                  </a:lnTo>
                  <a:lnTo>
                    <a:pt x="46916" y="46916"/>
                  </a:lnTo>
                  <a:lnTo>
                    <a:pt x="0" y="46916"/>
                  </a:lnTo>
                  <a:close/>
                </a:path>
              </a:pathLst>
            </a:custGeom>
            <a:grpFill/>
            <a:ln w="16755" cap="flat">
              <a:noFill/>
              <a:prstDash val="solid"/>
              <a:miter/>
            </a:ln>
          </p:spPr>
          <p:txBody>
            <a:bodyPr rtlCol="0" anchor="ctr"/>
            <a:lstStyle/>
            <a:p>
              <a:endParaRPr lang="en-US" sz="2400"/>
            </a:p>
          </p:txBody>
        </p:sp>
        <p:sp>
          <p:nvSpPr>
            <p:cNvPr id="357" name="Freeform: Shape 356">
              <a:extLst>
                <a:ext uri="{FF2B5EF4-FFF2-40B4-BE49-F238E27FC236}">
                  <a16:creationId xmlns:a16="http://schemas.microsoft.com/office/drawing/2014/main" id="{8D60DE67-AE27-4364-A7A0-A2665B55CAFA}"/>
                </a:ext>
              </a:extLst>
            </p:cNvPr>
            <p:cNvSpPr/>
            <p:nvPr/>
          </p:nvSpPr>
          <p:spPr>
            <a:xfrm rot="10800000">
              <a:off x="5398293" y="3409117"/>
              <a:ext cx="16756" cy="16756"/>
            </a:xfrm>
            <a:custGeom>
              <a:avLst/>
              <a:gdLst>
                <a:gd name="connsiteX0" fmla="*/ 0 w 16755"/>
                <a:gd name="connsiteY0" fmla="*/ 0 h 16755"/>
                <a:gd name="connsiteX1" fmla="*/ 29825 w 16755"/>
                <a:gd name="connsiteY1" fmla="*/ 0 h 16755"/>
                <a:gd name="connsiteX2" fmla="*/ 29825 w 16755"/>
                <a:gd name="connsiteY2" fmla="*/ 29825 h 16755"/>
                <a:gd name="connsiteX3" fmla="*/ 0 w 16755"/>
                <a:gd name="connsiteY3" fmla="*/ 2982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9825" y="0"/>
                  </a:lnTo>
                  <a:lnTo>
                    <a:pt x="29825" y="29825"/>
                  </a:lnTo>
                  <a:lnTo>
                    <a:pt x="0" y="29825"/>
                  </a:lnTo>
                  <a:close/>
                </a:path>
              </a:pathLst>
            </a:custGeom>
            <a:grpFill/>
            <a:ln w="16755" cap="flat">
              <a:noFill/>
              <a:prstDash val="solid"/>
              <a:miter/>
            </a:ln>
          </p:spPr>
          <p:txBody>
            <a:bodyPr rtlCol="0" anchor="ctr"/>
            <a:lstStyle/>
            <a:p>
              <a:endParaRPr lang="en-US" sz="2400"/>
            </a:p>
          </p:txBody>
        </p:sp>
        <p:sp>
          <p:nvSpPr>
            <p:cNvPr id="358" name="Freeform: Shape 357">
              <a:extLst>
                <a:ext uri="{FF2B5EF4-FFF2-40B4-BE49-F238E27FC236}">
                  <a16:creationId xmlns:a16="http://schemas.microsoft.com/office/drawing/2014/main" id="{3CDECAC1-0485-4485-BB78-5F46083EE288}"/>
                </a:ext>
              </a:extLst>
            </p:cNvPr>
            <p:cNvSpPr/>
            <p:nvPr/>
          </p:nvSpPr>
          <p:spPr>
            <a:xfrm rot="10800000">
              <a:off x="5341826" y="3549697"/>
              <a:ext cx="16756" cy="16756"/>
            </a:xfrm>
            <a:custGeom>
              <a:avLst/>
              <a:gdLst>
                <a:gd name="connsiteX0" fmla="*/ 0 w 16755"/>
                <a:gd name="connsiteY0" fmla="*/ 0 h 16755"/>
                <a:gd name="connsiteX1" fmla="*/ 29825 w 16755"/>
                <a:gd name="connsiteY1" fmla="*/ 0 h 16755"/>
                <a:gd name="connsiteX2" fmla="*/ 29825 w 16755"/>
                <a:gd name="connsiteY2" fmla="*/ 29825 h 16755"/>
                <a:gd name="connsiteX3" fmla="*/ 0 w 16755"/>
                <a:gd name="connsiteY3" fmla="*/ 2982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9825" y="0"/>
                  </a:lnTo>
                  <a:lnTo>
                    <a:pt x="29825" y="29825"/>
                  </a:lnTo>
                  <a:lnTo>
                    <a:pt x="0" y="29825"/>
                  </a:lnTo>
                  <a:close/>
                </a:path>
              </a:pathLst>
            </a:custGeom>
            <a:grpFill/>
            <a:ln w="16755" cap="flat">
              <a:noFill/>
              <a:prstDash val="solid"/>
              <a:miter/>
            </a:ln>
          </p:spPr>
          <p:txBody>
            <a:bodyPr rtlCol="0" anchor="ctr"/>
            <a:lstStyle/>
            <a:p>
              <a:endParaRPr lang="en-US" sz="2400"/>
            </a:p>
          </p:txBody>
        </p:sp>
        <p:sp>
          <p:nvSpPr>
            <p:cNvPr id="359" name="Freeform: Shape 358">
              <a:extLst>
                <a:ext uri="{FF2B5EF4-FFF2-40B4-BE49-F238E27FC236}">
                  <a16:creationId xmlns:a16="http://schemas.microsoft.com/office/drawing/2014/main" id="{12252810-E9CA-45D4-A5D0-90543753ABA1}"/>
                </a:ext>
              </a:extLst>
            </p:cNvPr>
            <p:cNvSpPr/>
            <p:nvPr/>
          </p:nvSpPr>
          <p:spPr>
            <a:xfrm rot="10800000">
              <a:off x="5265421" y="3674696"/>
              <a:ext cx="33511" cy="33511"/>
            </a:xfrm>
            <a:custGeom>
              <a:avLst/>
              <a:gdLst>
                <a:gd name="connsiteX0" fmla="*/ 0 w 33511"/>
                <a:gd name="connsiteY0" fmla="*/ 0 h 33511"/>
                <a:gd name="connsiteX1" fmla="*/ 38873 w 33511"/>
                <a:gd name="connsiteY1" fmla="*/ 0 h 33511"/>
                <a:gd name="connsiteX2" fmla="*/ 38873 w 33511"/>
                <a:gd name="connsiteY2" fmla="*/ 38873 h 33511"/>
                <a:gd name="connsiteX3" fmla="*/ 0 w 33511"/>
                <a:gd name="connsiteY3" fmla="*/ 38873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38873" y="0"/>
                  </a:lnTo>
                  <a:lnTo>
                    <a:pt x="38873" y="38873"/>
                  </a:lnTo>
                  <a:lnTo>
                    <a:pt x="0" y="38873"/>
                  </a:lnTo>
                  <a:close/>
                </a:path>
              </a:pathLst>
            </a:custGeom>
            <a:grpFill/>
            <a:ln w="16755" cap="flat">
              <a:noFill/>
              <a:prstDash val="solid"/>
              <a:miter/>
            </a:ln>
          </p:spPr>
          <p:txBody>
            <a:bodyPr rtlCol="0" anchor="ctr"/>
            <a:lstStyle/>
            <a:p>
              <a:endParaRPr lang="en-US" sz="2400"/>
            </a:p>
          </p:txBody>
        </p:sp>
        <p:sp>
          <p:nvSpPr>
            <p:cNvPr id="360" name="Freeform: Shape 359">
              <a:extLst>
                <a:ext uri="{FF2B5EF4-FFF2-40B4-BE49-F238E27FC236}">
                  <a16:creationId xmlns:a16="http://schemas.microsoft.com/office/drawing/2014/main" id="{E815C536-748B-48AC-A4EF-62A0A2C14F86}"/>
                </a:ext>
              </a:extLst>
            </p:cNvPr>
            <p:cNvSpPr/>
            <p:nvPr/>
          </p:nvSpPr>
          <p:spPr>
            <a:xfrm rot="10800000">
              <a:off x="5571045" y="1672386"/>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361" name="Freeform: Shape 360">
              <a:extLst>
                <a:ext uri="{FF2B5EF4-FFF2-40B4-BE49-F238E27FC236}">
                  <a16:creationId xmlns:a16="http://schemas.microsoft.com/office/drawing/2014/main" id="{82C16AE4-4198-493D-A54B-F2F69D3AC454}"/>
                </a:ext>
              </a:extLst>
            </p:cNvPr>
            <p:cNvSpPr/>
            <p:nvPr/>
          </p:nvSpPr>
          <p:spPr>
            <a:xfrm rot="10800000">
              <a:off x="5630024" y="1843461"/>
              <a:ext cx="16756" cy="16756"/>
            </a:xfrm>
            <a:custGeom>
              <a:avLst/>
              <a:gdLst>
                <a:gd name="connsiteX0" fmla="*/ 0 w 16755"/>
                <a:gd name="connsiteY0" fmla="*/ 0 h 16755"/>
                <a:gd name="connsiteX1" fmla="*/ 32171 w 16755"/>
                <a:gd name="connsiteY1" fmla="*/ 0 h 16755"/>
                <a:gd name="connsiteX2" fmla="*/ 32171 w 16755"/>
                <a:gd name="connsiteY2" fmla="*/ 32171 h 16755"/>
                <a:gd name="connsiteX3" fmla="*/ 0 w 16755"/>
                <a:gd name="connsiteY3" fmla="*/ 32171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32171" y="0"/>
                  </a:lnTo>
                  <a:lnTo>
                    <a:pt x="32171" y="32171"/>
                  </a:lnTo>
                  <a:lnTo>
                    <a:pt x="0" y="32171"/>
                  </a:lnTo>
                  <a:close/>
                </a:path>
              </a:pathLst>
            </a:custGeom>
            <a:grpFill/>
            <a:ln w="16755" cap="flat">
              <a:noFill/>
              <a:prstDash val="solid"/>
              <a:miter/>
            </a:ln>
          </p:spPr>
          <p:txBody>
            <a:bodyPr rtlCol="0" anchor="ctr"/>
            <a:lstStyle/>
            <a:p>
              <a:endParaRPr lang="en-US" sz="2400"/>
            </a:p>
          </p:txBody>
        </p:sp>
        <p:sp>
          <p:nvSpPr>
            <p:cNvPr id="362" name="Freeform: Shape 361">
              <a:extLst>
                <a:ext uri="{FF2B5EF4-FFF2-40B4-BE49-F238E27FC236}">
                  <a16:creationId xmlns:a16="http://schemas.microsoft.com/office/drawing/2014/main" id="{181AA20B-97E7-4E1F-8570-2831C0ABC12C}"/>
                </a:ext>
              </a:extLst>
            </p:cNvPr>
            <p:cNvSpPr/>
            <p:nvPr/>
          </p:nvSpPr>
          <p:spPr>
            <a:xfrm rot="10800000">
              <a:off x="5634046" y="1968795"/>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363" name="Freeform: Shape 362">
              <a:extLst>
                <a:ext uri="{FF2B5EF4-FFF2-40B4-BE49-F238E27FC236}">
                  <a16:creationId xmlns:a16="http://schemas.microsoft.com/office/drawing/2014/main" id="{BD42FB23-2DBE-4533-BA20-3AE1B4316E38}"/>
                </a:ext>
              </a:extLst>
            </p:cNvPr>
            <p:cNvSpPr/>
            <p:nvPr/>
          </p:nvSpPr>
          <p:spPr>
            <a:xfrm rot="10800000">
              <a:off x="5653818" y="2119094"/>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364" name="Freeform: Shape 363">
              <a:extLst>
                <a:ext uri="{FF2B5EF4-FFF2-40B4-BE49-F238E27FC236}">
                  <a16:creationId xmlns:a16="http://schemas.microsoft.com/office/drawing/2014/main" id="{27A6BED5-AA1B-467C-8B78-99F3CBACAED5}"/>
                </a:ext>
              </a:extLst>
            </p:cNvPr>
            <p:cNvSpPr/>
            <p:nvPr/>
          </p:nvSpPr>
          <p:spPr>
            <a:xfrm rot="10800000">
              <a:off x="5665715" y="2270230"/>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365" name="Freeform: Shape 364">
              <a:extLst>
                <a:ext uri="{FF2B5EF4-FFF2-40B4-BE49-F238E27FC236}">
                  <a16:creationId xmlns:a16="http://schemas.microsoft.com/office/drawing/2014/main" id="{B7E631F4-0DDC-4B6A-9753-62D5D3DCA291}"/>
                </a:ext>
              </a:extLst>
            </p:cNvPr>
            <p:cNvSpPr/>
            <p:nvPr/>
          </p:nvSpPr>
          <p:spPr>
            <a:xfrm rot="10800000">
              <a:off x="5669736" y="2421870"/>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366" name="Freeform: Shape 365">
              <a:extLst>
                <a:ext uri="{FF2B5EF4-FFF2-40B4-BE49-F238E27FC236}">
                  <a16:creationId xmlns:a16="http://schemas.microsoft.com/office/drawing/2014/main" id="{85A143CC-B37D-4F13-BECF-33D923288DE0}"/>
                </a:ext>
              </a:extLst>
            </p:cNvPr>
            <p:cNvSpPr/>
            <p:nvPr/>
          </p:nvSpPr>
          <p:spPr>
            <a:xfrm rot="10800000">
              <a:off x="5665715" y="2573341"/>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367" name="Freeform: Shape 366">
              <a:extLst>
                <a:ext uri="{FF2B5EF4-FFF2-40B4-BE49-F238E27FC236}">
                  <a16:creationId xmlns:a16="http://schemas.microsoft.com/office/drawing/2014/main" id="{963186C1-1B83-4D7F-995D-3F1D8AAB072A}"/>
                </a:ext>
              </a:extLst>
            </p:cNvPr>
            <p:cNvSpPr/>
            <p:nvPr/>
          </p:nvSpPr>
          <p:spPr>
            <a:xfrm rot="10800000">
              <a:off x="5653818" y="2724478"/>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368" name="Freeform: Shape 367">
              <a:extLst>
                <a:ext uri="{FF2B5EF4-FFF2-40B4-BE49-F238E27FC236}">
                  <a16:creationId xmlns:a16="http://schemas.microsoft.com/office/drawing/2014/main" id="{8556B0E9-A300-4745-9AE0-A520EBF59B20}"/>
                </a:ext>
              </a:extLst>
            </p:cNvPr>
            <p:cNvSpPr/>
            <p:nvPr/>
          </p:nvSpPr>
          <p:spPr>
            <a:xfrm rot="10800000">
              <a:off x="5647786" y="2888349"/>
              <a:ext cx="16756" cy="16756"/>
            </a:xfrm>
            <a:custGeom>
              <a:avLst/>
              <a:gdLst>
                <a:gd name="connsiteX0" fmla="*/ 0 w 0"/>
                <a:gd name="connsiteY0" fmla="*/ 0 h 0"/>
                <a:gd name="connsiteX1" fmla="*/ 12232 w 0"/>
                <a:gd name="connsiteY1" fmla="*/ 0 h 0"/>
                <a:gd name="connsiteX2" fmla="*/ 12232 w 0"/>
                <a:gd name="connsiteY2" fmla="*/ 12232 h 0"/>
                <a:gd name="connsiteX3" fmla="*/ 0 w 0"/>
                <a:gd name="connsiteY3" fmla="*/ 12232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232" y="0"/>
                  </a:lnTo>
                  <a:lnTo>
                    <a:pt x="12232" y="12232"/>
                  </a:lnTo>
                  <a:lnTo>
                    <a:pt x="0" y="12232"/>
                  </a:lnTo>
                  <a:close/>
                </a:path>
              </a:pathLst>
            </a:custGeom>
            <a:grpFill/>
            <a:ln w="16755" cap="flat">
              <a:noFill/>
              <a:prstDash val="solid"/>
              <a:miter/>
            </a:ln>
          </p:spPr>
          <p:txBody>
            <a:bodyPr rtlCol="0" anchor="ctr"/>
            <a:lstStyle/>
            <a:p>
              <a:endParaRPr lang="en-US" sz="2400"/>
            </a:p>
          </p:txBody>
        </p:sp>
        <p:sp>
          <p:nvSpPr>
            <p:cNvPr id="369" name="Freeform: Shape 368">
              <a:extLst>
                <a:ext uri="{FF2B5EF4-FFF2-40B4-BE49-F238E27FC236}">
                  <a16:creationId xmlns:a16="http://schemas.microsoft.com/office/drawing/2014/main" id="{70696910-0E89-4884-B005-1F6C0A88C781}"/>
                </a:ext>
              </a:extLst>
            </p:cNvPr>
            <p:cNvSpPr/>
            <p:nvPr/>
          </p:nvSpPr>
          <p:spPr>
            <a:xfrm rot="10800000">
              <a:off x="5620139" y="3037475"/>
              <a:ext cx="16756" cy="16756"/>
            </a:xfrm>
            <a:custGeom>
              <a:avLst/>
              <a:gdLst>
                <a:gd name="connsiteX0" fmla="*/ 0 w 0"/>
                <a:gd name="connsiteY0" fmla="*/ 0 h 0"/>
                <a:gd name="connsiteX1" fmla="*/ 12232 w 0"/>
                <a:gd name="connsiteY1" fmla="*/ 0 h 0"/>
                <a:gd name="connsiteX2" fmla="*/ 12232 w 0"/>
                <a:gd name="connsiteY2" fmla="*/ 12232 h 0"/>
                <a:gd name="connsiteX3" fmla="*/ 0 w 0"/>
                <a:gd name="connsiteY3" fmla="*/ 12232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232" y="0"/>
                  </a:lnTo>
                  <a:lnTo>
                    <a:pt x="12232" y="12232"/>
                  </a:lnTo>
                  <a:lnTo>
                    <a:pt x="0" y="12232"/>
                  </a:lnTo>
                  <a:close/>
                </a:path>
              </a:pathLst>
            </a:custGeom>
            <a:grpFill/>
            <a:ln w="16755" cap="flat">
              <a:noFill/>
              <a:prstDash val="solid"/>
              <a:miter/>
            </a:ln>
          </p:spPr>
          <p:txBody>
            <a:bodyPr rtlCol="0" anchor="ctr"/>
            <a:lstStyle/>
            <a:p>
              <a:endParaRPr lang="en-US" sz="2400"/>
            </a:p>
          </p:txBody>
        </p:sp>
        <p:sp>
          <p:nvSpPr>
            <p:cNvPr id="370" name="Freeform: Shape 369">
              <a:extLst>
                <a:ext uri="{FF2B5EF4-FFF2-40B4-BE49-F238E27FC236}">
                  <a16:creationId xmlns:a16="http://schemas.microsoft.com/office/drawing/2014/main" id="{3894C6B1-76D8-4DC3-860F-0F8BAA34E175}"/>
                </a:ext>
              </a:extLst>
            </p:cNvPr>
            <p:cNvSpPr/>
            <p:nvPr/>
          </p:nvSpPr>
          <p:spPr>
            <a:xfrm rot="10800000">
              <a:off x="5584784" y="3184757"/>
              <a:ext cx="16756" cy="16756"/>
            </a:xfrm>
            <a:custGeom>
              <a:avLst/>
              <a:gdLst>
                <a:gd name="connsiteX0" fmla="*/ 0 w 0"/>
                <a:gd name="connsiteY0" fmla="*/ 0 h 0"/>
                <a:gd name="connsiteX1" fmla="*/ 12232 w 0"/>
                <a:gd name="connsiteY1" fmla="*/ 0 h 0"/>
                <a:gd name="connsiteX2" fmla="*/ 12232 w 0"/>
                <a:gd name="connsiteY2" fmla="*/ 12232 h 0"/>
                <a:gd name="connsiteX3" fmla="*/ 0 w 0"/>
                <a:gd name="connsiteY3" fmla="*/ 12232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232" y="0"/>
                  </a:lnTo>
                  <a:lnTo>
                    <a:pt x="12232" y="12232"/>
                  </a:lnTo>
                  <a:lnTo>
                    <a:pt x="0" y="12232"/>
                  </a:lnTo>
                  <a:close/>
                </a:path>
              </a:pathLst>
            </a:custGeom>
            <a:grpFill/>
            <a:ln w="16755" cap="flat">
              <a:noFill/>
              <a:prstDash val="solid"/>
              <a:miter/>
            </a:ln>
          </p:spPr>
          <p:txBody>
            <a:bodyPr rtlCol="0" anchor="ctr"/>
            <a:lstStyle/>
            <a:p>
              <a:endParaRPr lang="en-US" sz="2400"/>
            </a:p>
          </p:txBody>
        </p:sp>
        <p:sp>
          <p:nvSpPr>
            <p:cNvPr id="371" name="Freeform: Shape 370">
              <a:extLst>
                <a:ext uri="{FF2B5EF4-FFF2-40B4-BE49-F238E27FC236}">
                  <a16:creationId xmlns:a16="http://schemas.microsoft.com/office/drawing/2014/main" id="{9C140A11-A4E9-43B2-951C-7DBC2E7854E1}"/>
                </a:ext>
              </a:extLst>
            </p:cNvPr>
            <p:cNvSpPr/>
            <p:nvPr/>
          </p:nvSpPr>
          <p:spPr>
            <a:xfrm rot="10800000">
              <a:off x="5541722" y="3330198"/>
              <a:ext cx="33511" cy="33511"/>
            </a:xfrm>
            <a:custGeom>
              <a:avLst/>
              <a:gdLst>
                <a:gd name="connsiteX0" fmla="*/ 0 w 33511"/>
                <a:gd name="connsiteY0" fmla="*/ 0 h 33511"/>
                <a:gd name="connsiteX1" fmla="*/ 45911 w 33511"/>
                <a:gd name="connsiteY1" fmla="*/ 0 h 33511"/>
                <a:gd name="connsiteX2" fmla="*/ 45911 w 33511"/>
                <a:gd name="connsiteY2" fmla="*/ 45911 h 33511"/>
                <a:gd name="connsiteX3" fmla="*/ 0 w 33511"/>
                <a:gd name="connsiteY3" fmla="*/ 45911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5911" y="0"/>
                  </a:lnTo>
                  <a:lnTo>
                    <a:pt x="45911" y="45911"/>
                  </a:lnTo>
                  <a:lnTo>
                    <a:pt x="0" y="45911"/>
                  </a:lnTo>
                  <a:close/>
                </a:path>
              </a:pathLst>
            </a:custGeom>
            <a:grpFill/>
            <a:ln w="16755" cap="flat">
              <a:noFill/>
              <a:prstDash val="solid"/>
              <a:miter/>
            </a:ln>
          </p:spPr>
          <p:txBody>
            <a:bodyPr rtlCol="0" anchor="ctr"/>
            <a:lstStyle/>
            <a:p>
              <a:endParaRPr lang="en-US" sz="2400"/>
            </a:p>
          </p:txBody>
        </p:sp>
        <p:sp>
          <p:nvSpPr>
            <p:cNvPr id="372" name="Freeform: Shape 371">
              <a:extLst>
                <a:ext uri="{FF2B5EF4-FFF2-40B4-BE49-F238E27FC236}">
                  <a16:creationId xmlns:a16="http://schemas.microsoft.com/office/drawing/2014/main" id="{499591A7-8A65-47AA-B8BB-3D69207C37D3}"/>
                </a:ext>
              </a:extLst>
            </p:cNvPr>
            <p:cNvSpPr/>
            <p:nvPr/>
          </p:nvSpPr>
          <p:spPr>
            <a:xfrm rot="10800000">
              <a:off x="5499665" y="3481501"/>
              <a:ext cx="16756" cy="16756"/>
            </a:xfrm>
            <a:custGeom>
              <a:avLst/>
              <a:gdLst>
                <a:gd name="connsiteX0" fmla="*/ 0 w 16755"/>
                <a:gd name="connsiteY0" fmla="*/ 0 h 16755"/>
                <a:gd name="connsiteX1" fmla="*/ 29323 w 16755"/>
                <a:gd name="connsiteY1" fmla="*/ 0 h 16755"/>
                <a:gd name="connsiteX2" fmla="*/ 29323 w 16755"/>
                <a:gd name="connsiteY2" fmla="*/ 29322 h 16755"/>
                <a:gd name="connsiteX3" fmla="*/ 0 w 16755"/>
                <a:gd name="connsiteY3" fmla="*/ 29322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9323" y="0"/>
                  </a:lnTo>
                  <a:lnTo>
                    <a:pt x="29323" y="29322"/>
                  </a:lnTo>
                  <a:lnTo>
                    <a:pt x="0" y="29322"/>
                  </a:lnTo>
                  <a:close/>
                </a:path>
              </a:pathLst>
            </a:custGeom>
            <a:grpFill/>
            <a:ln w="16755" cap="flat">
              <a:noFill/>
              <a:prstDash val="solid"/>
              <a:miter/>
            </a:ln>
          </p:spPr>
          <p:txBody>
            <a:bodyPr rtlCol="0" anchor="ctr"/>
            <a:lstStyle/>
            <a:p>
              <a:endParaRPr lang="en-US" sz="2400"/>
            </a:p>
          </p:txBody>
        </p:sp>
        <p:sp>
          <p:nvSpPr>
            <p:cNvPr id="373" name="Freeform: Shape 372">
              <a:extLst>
                <a:ext uri="{FF2B5EF4-FFF2-40B4-BE49-F238E27FC236}">
                  <a16:creationId xmlns:a16="http://schemas.microsoft.com/office/drawing/2014/main" id="{D642DC1F-4BBB-41A8-A8BF-56320734CD96}"/>
                </a:ext>
              </a:extLst>
            </p:cNvPr>
            <p:cNvSpPr/>
            <p:nvPr/>
          </p:nvSpPr>
          <p:spPr>
            <a:xfrm rot="10800000">
              <a:off x="5441858" y="3621914"/>
              <a:ext cx="16756" cy="16756"/>
            </a:xfrm>
            <a:custGeom>
              <a:avLst/>
              <a:gdLst>
                <a:gd name="connsiteX0" fmla="*/ 0 w 16755"/>
                <a:gd name="connsiteY0" fmla="*/ 0 h 16755"/>
                <a:gd name="connsiteX1" fmla="*/ 29825 w 16755"/>
                <a:gd name="connsiteY1" fmla="*/ 0 h 16755"/>
                <a:gd name="connsiteX2" fmla="*/ 29825 w 16755"/>
                <a:gd name="connsiteY2" fmla="*/ 29825 h 16755"/>
                <a:gd name="connsiteX3" fmla="*/ 0 w 16755"/>
                <a:gd name="connsiteY3" fmla="*/ 2982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9825" y="0"/>
                  </a:lnTo>
                  <a:lnTo>
                    <a:pt x="29825" y="29825"/>
                  </a:lnTo>
                  <a:lnTo>
                    <a:pt x="0" y="29825"/>
                  </a:lnTo>
                  <a:close/>
                </a:path>
              </a:pathLst>
            </a:custGeom>
            <a:grpFill/>
            <a:ln w="16755" cap="flat">
              <a:noFill/>
              <a:prstDash val="solid"/>
              <a:miter/>
            </a:ln>
          </p:spPr>
          <p:txBody>
            <a:bodyPr rtlCol="0" anchor="ctr"/>
            <a:lstStyle/>
            <a:p>
              <a:endParaRPr lang="en-US" sz="2400"/>
            </a:p>
          </p:txBody>
        </p:sp>
        <p:sp>
          <p:nvSpPr>
            <p:cNvPr id="374" name="Freeform: Shape 373">
              <a:extLst>
                <a:ext uri="{FF2B5EF4-FFF2-40B4-BE49-F238E27FC236}">
                  <a16:creationId xmlns:a16="http://schemas.microsoft.com/office/drawing/2014/main" id="{5C650FCA-7F48-4600-A661-A60C65820664}"/>
                </a:ext>
              </a:extLst>
            </p:cNvPr>
            <p:cNvSpPr/>
            <p:nvPr/>
          </p:nvSpPr>
          <p:spPr>
            <a:xfrm rot="10800000">
              <a:off x="5360760" y="3742891"/>
              <a:ext cx="50267" cy="50267"/>
            </a:xfrm>
            <a:custGeom>
              <a:avLst/>
              <a:gdLst>
                <a:gd name="connsiteX0" fmla="*/ 0 w 50267"/>
                <a:gd name="connsiteY0" fmla="*/ 0 h 50267"/>
                <a:gd name="connsiteX1" fmla="*/ 65347 w 50267"/>
                <a:gd name="connsiteY1" fmla="*/ 0 h 50267"/>
                <a:gd name="connsiteX2" fmla="*/ 65347 w 50267"/>
                <a:gd name="connsiteY2" fmla="*/ 65347 h 50267"/>
                <a:gd name="connsiteX3" fmla="*/ 0 w 50267"/>
                <a:gd name="connsiteY3" fmla="*/ 65347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65347" y="0"/>
                  </a:lnTo>
                  <a:lnTo>
                    <a:pt x="65347" y="65347"/>
                  </a:lnTo>
                  <a:lnTo>
                    <a:pt x="0" y="65347"/>
                  </a:lnTo>
                  <a:close/>
                </a:path>
              </a:pathLst>
            </a:custGeom>
            <a:grpFill/>
            <a:ln w="16755" cap="flat">
              <a:noFill/>
              <a:prstDash val="solid"/>
              <a:miter/>
            </a:ln>
          </p:spPr>
          <p:txBody>
            <a:bodyPr rtlCol="0" anchor="ctr"/>
            <a:lstStyle/>
            <a:p>
              <a:endParaRPr lang="en-US" sz="2400"/>
            </a:p>
          </p:txBody>
        </p:sp>
        <p:sp>
          <p:nvSpPr>
            <p:cNvPr id="375" name="Freeform: Shape 374">
              <a:extLst>
                <a:ext uri="{FF2B5EF4-FFF2-40B4-BE49-F238E27FC236}">
                  <a16:creationId xmlns:a16="http://schemas.microsoft.com/office/drawing/2014/main" id="{B0CF6108-DFBB-4A84-B0D4-2F9E10251801}"/>
                </a:ext>
              </a:extLst>
            </p:cNvPr>
            <p:cNvSpPr/>
            <p:nvPr/>
          </p:nvSpPr>
          <p:spPr>
            <a:xfrm rot="10800000">
              <a:off x="5689507" y="1612232"/>
              <a:ext cx="16756" cy="16756"/>
            </a:xfrm>
            <a:custGeom>
              <a:avLst/>
              <a:gdLst>
                <a:gd name="connsiteX0" fmla="*/ 0 w 0"/>
                <a:gd name="connsiteY0" fmla="*/ 0 h 0"/>
                <a:gd name="connsiteX1" fmla="*/ 12232 w 0"/>
                <a:gd name="connsiteY1" fmla="*/ 0 h 0"/>
                <a:gd name="connsiteX2" fmla="*/ 12232 w 0"/>
                <a:gd name="connsiteY2" fmla="*/ 12232 h 0"/>
                <a:gd name="connsiteX3" fmla="*/ 0 w 0"/>
                <a:gd name="connsiteY3" fmla="*/ 12232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232" y="0"/>
                  </a:lnTo>
                  <a:lnTo>
                    <a:pt x="12232" y="12232"/>
                  </a:lnTo>
                  <a:lnTo>
                    <a:pt x="0" y="12232"/>
                  </a:lnTo>
                  <a:close/>
                </a:path>
              </a:pathLst>
            </a:custGeom>
            <a:grpFill/>
            <a:ln w="16755" cap="flat">
              <a:noFill/>
              <a:prstDash val="solid"/>
              <a:miter/>
            </a:ln>
          </p:spPr>
          <p:txBody>
            <a:bodyPr rtlCol="0" anchor="ctr"/>
            <a:lstStyle/>
            <a:p>
              <a:endParaRPr lang="en-US" sz="2400"/>
            </a:p>
          </p:txBody>
        </p:sp>
        <p:sp>
          <p:nvSpPr>
            <p:cNvPr id="376" name="Freeform: Shape 375">
              <a:extLst>
                <a:ext uri="{FF2B5EF4-FFF2-40B4-BE49-F238E27FC236}">
                  <a16:creationId xmlns:a16="http://schemas.microsoft.com/office/drawing/2014/main" id="{32FFECD1-12E8-4374-979F-521C0B648DCE}"/>
                </a:ext>
              </a:extLst>
            </p:cNvPr>
            <p:cNvSpPr/>
            <p:nvPr/>
          </p:nvSpPr>
          <p:spPr>
            <a:xfrm rot="10800000">
              <a:off x="5727208" y="1759013"/>
              <a:ext cx="16756" cy="16756"/>
            </a:xfrm>
            <a:custGeom>
              <a:avLst/>
              <a:gdLst>
                <a:gd name="connsiteX0" fmla="*/ 0 w 0"/>
                <a:gd name="connsiteY0" fmla="*/ 0 h 0"/>
                <a:gd name="connsiteX1" fmla="*/ 12232 w 0"/>
                <a:gd name="connsiteY1" fmla="*/ 0 h 0"/>
                <a:gd name="connsiteX2" fmla="*/ 12232 w 0"/>
                <a:gd name="connsiteY2" fmla="*/ 12232 h 0"/>
                <a:gd name="connsiteX3" fmla="*/ 0 w 0"/>
                <a:gd name="connsiteY3" fmla="*/ 12232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232" y="0"/>
                  </a:lnTo>
                  <a:lnTo>
                    <a:pt x="12232" y="12232"/>
                  </a:lnTo>
                  <a:lnTo>
                    <a:pt x="0" y="12232"/>
                  </a:lnTo>
                  <a:close/>
                </a:path>
              </a:pathLst>
            </a:custGeom>
            <a:grpFill/>
            <a:ln w="16755" cap="flat">
              <a:noFill/>
              <a:prstDash val="solid"/>
              <a:miter/>
            </a:ln>
          </p:spPr>
          <p:txBody>
            <a:bodyPr rtlCol="0" anchor="ctr"/>
            <a:lstStyle/>
            <a:p>
              <a:endParaRPr lang="en-US" sz="2400"/>
            </a:p>
          </p:txBody>
        </p:sp>
        <p:sp>
          <p:nvSpPr>
            <p:cNvPr id="377" name="Freeform: Shape 376">
              <a:extLst>
                <a:ext uri="{FF2B5EF4-FFF2-40B4-BE49-F238E27FC236}">
                  <a16:creationId xmlns:a16="http://schemas.microsoft.com/office/drawing/2014/main" id="{7BA54861-D0D2-440B-9920-1ABCF49B0CB1}"/>
                </a:ext>
              </a:extLst>
            </p:cNvPr>
            <p:cNvSpPr/>
            <p:nvPr/>
          </p:nvSpPr>
          <p:spPr>
            <a:xfrm rot="10800000">
              <a:off x="5743796" y="1893897"/>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378" name="Freeform: Shape 377">
              <a:extLst>
                <a:ext uri="{FF2B5EF4-FFF2-40B4-BE49-F238E27FC236}">
                  <a16:creationId xmlns:a16="http://schemas.microsoft.com/office/drawing/2014/main" id="{778C7ED0-5FFF-4946-A66D-0F2446CC8B07}"/>
                </a:ext>
              </a:extLst>
            </p:cNvPr>
            <p:cNvSpPr/>
            <p:nvPr/>
          </p:nvSpPr>
          <p:spPr>
            <a:xfrm rot="10800000">
              <a:off x="5766584" y="2043860"/>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379" name="Freeform: Shape 378">
              <a:extLst>
                <a:ext uri="{FF2B5EF4-FFF2-40B4-BE49-F238E27FC236}">
                  <a16:creationId xmlns:a16="http://schemas.microsoft.com/office/drawing/2014/main" id="{91EEE4E5-C1F8-4C49-9839-7A5F47E2571B}"/>
                </a:ext>
              </a:extLst>
            </p:cNvPr>
            <p:cNvSpPr/>
            <p:nvPr/>
          </p:nvSpPr>
          <p:spPr>
            <a:xfrm rot="10800000">
              <a:off x="5781832" y="2194662"/>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380" name="Freeform: Shape 379">
              <a:extLst>
                <a:ext uri="{FF2B5EF4-FFF2-40B4-BE49-F238E27FC236}">
                  <a16:creationId xmlns:a16="http://schemas.microsoft.com/office/drawing/2014/main" id="{6EF2DDF3-CA22-438E-A6C2-486723335E7D}"/>
                </a:ext>
              </a:extLst>
            </p:cNvPr>
            <p:cNvSpPr/>
            <p:nvPr/>
          </p:nvSpPr>
          <p:spPr>
            <a:xfrm rot="10800000">
              <a:off x="5789372" y="2345966"/>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381" name="Freeform: Shape 380">
              <a:extLst>
                <a:ext uri="{FF2B5EF4-FFF2-40B4-BE49-F238E27FC236}">
                  <a16:creationId xmlns:a16="http://schemas.microsoft.com/office/drawing/2014/main" id="{1397406A-48A8-4227-850B-512EA7AE1FCA}"/>
                </a:ext>
              </a:extLst>
            </p:cNvPr>
            <p:cNvSpPr/>
            <p:nvPr/>
          </p:nvSpPr>
          <p:spPr>
            <a:xfrm rot="10800000">
              <a:off x="5789372" y="2497605"/>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382" name="Freeform: Shape 381">
              <a:extLst>
                <a:ext uri="{FF2B5EF4-FFF2-40B4-BE49-F238E27FC236}">
                  <a16:creationId xmlns:a16="http://schemas.microsoft.com/office/drawing/2014/main" id="{FFA09E2A-52FC-4951-A708-AE600F8AEE39}"/>
                </a:ext>
              </a:extLst>
            </p:cNvPr>
            <p:cNvSpPr/>
            <p:nvPr/>
          </p:nvSpPr>
          <p:spPr>
            <a:xfrm rot="10800000">
              <a:off x="5781832" y="2649077"/>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383" name="Freeform: Shape 382">
              <a:extLst>
                <a:ext uri="{FF2B5EF4-FFF2-40B4-BE49-F238E27FC236}">
                  <a16:creationId xmlns:a16="http://schemas.microsoft.com/office/drawing/2014/main" id="{DA156DD3-5E98-4DBB-A821-8C6637550DF9}"/>
                </a:ext>
              </a:extLst>
            </p:cNvPr>
            <p:cNvSpPr/>
            <p:nvPr/>
          </p:nvSpPr>
          <p:spPr>
            <a:xfrm rot="10800000">
              <a:off x="5780323" y="2813450"/>
              <a:ext cx="16756" cy="16756"/>
            </a:xfrm>
            <a:custGeom>
              <a:avLst/>
              <a:gdLst>
                <a:gd name="connsiteX0" fmla="*/ 0 w 0"/>
                <a:gd name="connsiteY0" fmla="*/ 0 h 0"/>
                <a:gd name="connsiteX1" fmla="*/ 12232 w 0"/>
                <a:gd name="connsiteY1" fmla="*/ 0 h 0"/>
                <a:gd name="connsiteX2" fmla="*/ 12232 w 0"/>
                <a:gd name="connsiteY2" fmla="*/ 12231 h 0"/>
                <a:gd name="connsiteX3" fmla="*/ 0 w 0"/>
                <a:gd name="connsiteY3" fmla="*/ 1223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232" y="0"/>
                  </a:lnTo>
                  <a:lnTo>
                    <a:pt x="12232" y="12231"/>
                  </a:lnTo>
                  <a:lnTo>
                    <a:pt x="0" y="12231"/>
                  </a:lnTo>
                  <a:close/>
                </a:path>
              </a:pathLst>
            </a:custGeom>
            <a:grpFill/>
            <a:ln w="16755" cap="flat">
              <a:noFill/>
              <a:prstDash val="solid"/>
              <a:miter/>
            </a:ln>
          </p:spPr>
          <p:txBody>
            <a:bodyPr rtlCol="0" anchor="ctr"/>
            <a:lstStyle/>
            <a:p>
              <a:endParaRPr lang="en-US" sz="2400"/>
            </a:p>
          </p:txBody>
        </p:sp>
        <p:sp>
          <p:nvSpPr>
            <p:cNvPr id="384" name="Freeform: Shape 383">
              <a:extLst>
                <a:ext uri="{FF2B5EF4-FFF2-40B4-BE49-F238E27FC236}">
                  <a16:creationId xmlns:a16="http://schemas.microsoft.com/office/drawing/2014/main" id="{2DFC4FE3-FEDB-4AE2-AAE6-AA3CAC62C498}"/>
                </a:ext>
              </a:extLst>
            </p:cNvPr>
            <p:cNvSpPr/>
            <p:nvPr/>
          </p:nvSpPr>
          <p:spPr>
            <a:xfrm rot="10800000">
              <a:off x="5757536" y="2963247"/>
              <a:ext cx="16756" cy="16756"/>
            </a:xfrm>
            <a:custGeom>
              <a:avLst/>
              <a:gdLst>
                <a:gd name="connsiteX0" fmla="*/ 0 w 0"/>
                <a:gd name="connsiteY0" fmla="*/ 0 h 0"/>
                <a:gd name="connsiteX1" fmla="*/ 12232 w 0"/>
                <a:gd name="connsiteY1" fmla="*/ 0 h 0"/>
                <a:gd name="connsiteX2" fmla="*/ 12232 w 0"/>
                <a:gd name="connsiteY2" fmla="*/ 12232 h 0"/>
                <a:gd name="connsiteX3" fmla="*/ 0 w 0"/>
                <a:gd name="connsiteY3" fmla="*/ 12232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232" y="0"/>
                  </a:lnTo>
                  <a:lnTo>
                    <a:pt x="12232" y="12232"/>
                  </a:lnTo>
                  <a:lnTo>
                    <a:pt x="0" y="12232"/>
                  </a:lnTo>
                  <a:close/>
                </a:path>
              </a:pathLst>
            </a:custGeom>
            <a:grpFill/>
            <a:ln w="16755" cap="flat">
              <a:noFill/>
              <a:prstDash val="solid"/>
              <a:miter/>
            </a:ln>
          </p:spPr>
          <p:txBody>
            <a:bodyPr rtlCol="0" anchor="ctr"/>
            <a:lstStyle/>
            <a:p>
              <a:endParaRPr lang="en-US" sz="2400"/>
            </a:p>
          </p:txBody>
        </p:sp>
        <p:sp>
          <p:nvSpPr>
            <p:cNvPr id="385" name="Freeform: Shape 384">
              <a:extLst>
                <a:ext uri="{FF2B5EF4-FFF2-40B4-BE49-F238E27FC236}">
                  <a16:creationId xmlns:a16="http://schemas.microsoft.com/office/drawing/2014/main" id="{06D90C89-8280-47AD-8830-0E12845E06A3}"/>
                </a:ext>
              </a:extLst>
            </p:cNvPr>
            <p:cNvSpPr/>
            <p:nvPr/>
          </p:nvSpPr>
          <p:spPr>
            <a:xfrm rot="10800000">
              <a:off x="5727208" y="3111870"/>
              <a:ext cx="16756" cy="16756"/>
            </a:xfrm>
            <a:custGeom>
              <a:avLst/>
              <a:gdLst>
                <a:gd name="connsiteX0" fmla="*/ 0 w 0"/>
                <a:gd name="connsiteY0" fmla="*/ 0 h 0"/>
                <a:gd name="connsiteX1" fmla="*/ 12232 w 0"/>
                <a:gd name="connsiteY1" fmla="*/ 0 h 0"/>
                <a:gd name="connsiteX2" fmla="*/ 12232 w 0"/>
                <a:gd name="connsiteY2" fmla="*/ 12232 h 0"/>
                <a:gd name="connsiteX3" fmla="*/ 0 w 0"/>
                <a:gd name="connsiteY3" fmla="*/ 12232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232" y="0"/>
                  </a:lnTo>
                  <a:lnTo>
                    <a:pt x="12232" y="12232"/>
                  </a:lnTo>
                  <a:lnTo>
                    <a:pt x="0" y="12232"/>
                  </a:lnTo>
                  <a:close/>
                </a:path>
              </a:pathLst>
            </a:custGeom>
            <a:grpFill/>
            <a:ln w="16755" cap="flat">
              <a:noFill/>
              <a:prstDash val="solid"/>
              <a:miter/>
            </a:ln>
          </p:spPr>
          <p:txBody>
            <a:bodyPr rtlCol="0" anchor="ctr"/>
            <a:lstStyle/>
            <a:p>
              <a:endParaRPr lang="en-US" sz="2400"/>
            </a:p>
          </p:txBody>
        </p:sp>
        <p:sp>
          <p:nvSpPr>
            <p:cNvPr id="386" name="Freeform: Shape 385">
              <a:extLst>
                <a:ext uri="{FF2B5EF4-FFF2-40B4-BE49-F238E27FC236}">
                  <a16:creationId xmlns:a16="http://schemas.microsoft.com/office/drawing/2014/main" id="{56D5827E-7B1F-4B54-BF65-873F037CC234}"/>
                </a:ext>
              </a:extLst>
            </p:cNvPr>
            <p:cNvSpPr/>
            <p:nvPr/>
          </p:nvSpPr>
          <p:spPr>
            <a:xfrm rot="10800000">
              <a:off x="5689507" y="3258650"/>
              <a:ext cx="16756" cy="16756"/>
            </a:xfrm>
            <a:custGeom>
              <a:avLst/>
              <a:gdLst>
                <a:gd name="connsiteX0" fmla="*/ 0 w 0"/>
                <a:gd name="connsiteY0" fmla="*/ 0 h 0"/>
                <a:gd name="connsiteX1" fmla="*/ 12232 w 0"/>
                <a:gd name="connsiteY1" fmla="*/ 0 h 0"/>
                <a:gd name="connsiteX2" fmla="*/ 12232 w 0"/>
                <a:gd name="connsiteY2" fmla="*/ 12232 h 0"/>
                <a:gd name="connsiteX3" fmla="*/ 0 w 0"/>
                <a:gd name="connsiteY3" fmla="*/ 12232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232" y="0"/>
                  </a:lnTo>
                  <a:lnTo>
                    <a:pt x="12232" y="12232"/>
                  </a:lnTo>
                  <a:lnTo>
                    <a:pt x="0" y="12232"/>
                  </a:lnTo>
                  <a:close/>
                </a:path>
              </a:pathLst>
            </a:custGeom>
            <a:grpFill/>
            <a:ln w="16755" cap="flat">
              <a:noFill/>
              <a:prstDash val="solid"/>
              <a:miter/>
            </a:ln>
          </p:spPr>
          <p:txBody>
            <a:bodyPr rtlCol="0" anchor="ctr"/>
            <a:lstStyle/>
            <a:p>
              <a:endParaRPr lang="en-US" sz="2400"/>
            </a:p>
          </p:txBody>
        </p:sp>
        <p:sp>
          <p:nvSpPr>
            <p:cNvPr id="387" name="Freeform: Shape 386">
              <a:extLst>
                <a:ext uri="{FF2B5EF4-FFF2-40B4-BE49-F238E27FC236}">
                  <a16:creationId xmlns:a16="http://schemas.microsoft.com/office/drawing/2014/main" id="{A084F76D-A93E-4F16-BE26-4D5AC328EE8A}"/>
                </a:ext>
              </a:extLst>
            </p:cNvPr>
            <p:cNvSpPr/>
            <p:nvPr/>
          </p:nvSpPr>
          <p:spPr>
            <a:xfrm rot="10800000">
              <a:off x="5644268" y="3403253"/>
              <a:ext cx="33511" cy="33511"/>
            </a:xfrm>
            <a:custGeom>
              <a:avLst/>
              <a:gdLst>
                <a:gd name="connsiteX0" fmla="*/ 0 w 33511"/>
                <a:gd name="connsiteY0" fmla="*/ 0 h 33511"/>
                <a:gd name="connsiteX1" fmla="*/ 45408 w 33511"/>
                <a:gd name="connsiteY1" fmla="*/ 0 h 33511"/>
                <a:gd name="connsiteX2" fmla="*/ 45408 w 33511"/>
                <a:gd name="connsiteY2" fmla="*/ 45408 h 33511"/>
                <a:gd name="connsiteX3" fmla="*/ 0 w 33511"/>
                <a:gd name="connsiteY3" fmla="*/ 45408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5408" y="0"/>
                  </a:lnTo>
                  <a:lnTo>
                    <a:pt x="45408" y="45408"/>
                  </a:lnTo>
                  <a:lnTo>
                    <a:pt x="0" y="45408"/>
                  </a:lnTo>
                  <a:close/>
                </a:path>
              </a:pathLst>
            </a:custGeom>
            <a:grpFill/>
            <a:ln w="16755" cap="flat">
              <a:noFill/>
              <a:prstDash val="solid"/>
              <a:miter/>
            </a:ln>
          </p:spPr>
          <p:txBody>
            <a:bodyPr rtlCol="0" anchor="ctr"/>
            <a:lstStyle/>
            <a:p>
              <a:endParaRPr lang="en-US" sz="2400"/>
            </a:p>
          </p:txBody>
        </p:sp>
        <p:sp>
          <p:nvSpPr>
            <p:cNvPr id="388" name="Freeform: Shape 387">
              <a:extLst>
                <a:ext uri="{FF2B5EF4-FFF2-40B4-BE49-F238E27FC236}">
                  <a16:creationId xmlns:a16="http://schemas.microsoft.com/office/drawing/2014/main" id="{D604C06B-4DF7-41E3-B731-2B9507899B28}"/>
                </a:ext>
              </a:extLst>
            </p:cNvPr>
            <p:cNvSpPr/>
            <p:nvPr/>
          </p:nvSpPr>
          <p:spPr>
            <a:xfrm rot="10800000">
              <a:off x="5591990" y="3545509"/>
              <a:ext cx="33511" cy="33511"/>
            </a:xfrm>
            <a:custGeom>
              <a:avLst/>
              <a:gdLst>
                <a:gd name="connsiteX0" fmla="*/ 0 w 33511"/>
                <a:gd name="connsiteY0" fmla="*/ 0 h 33511"/>
                <a:gd name="connsiteX1" fmla="*/ 45408 w 33511"/>
                <a:gd name="connsiteY1" fmla="*/ 0 h 33511"/>
                <a:gd name="connsiteX2" fmla="*/ 45408 w 33511"/>
                <a:gd name="connsiteY2" fmla="*/ 45408 h 33511"/>
                <a:gd name="connsiteX3" fmla="*/ 0 w 33511"/>
                <a:gd name="connsiteY3" fmla="*/ 45408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5408" y="0"/>
                  </a:lnTo>
                  <a:lnTo>
                    <a:pt x="45408" y="45408"/>
                  </a:lnTo>
                  <a:lnTo>
                    <a:pt x="0" y="45408"/>
                  </a:lnTo>
                  <a:close/>
                </a:path>
              </a:pathLst>
            </a:custGeom>
            <a:grpFill/>
            <a:ln w="16755" cap="flat">
              <a:noFill/>
              <a:prstDash val="solid"/>
              <a:miter/>
            </a:ln>
          </p:spPr>
          <p:txBody>
            <a:bodyPr rtlCol="0" anchor="ctr"/>
            <a:lstStyle/>
            <a:p>
              <a:endParaRPr lang="en-US" sz="2400"/>
            </a:p>
          </p:txBody>
        </p:sp>
        <p:sp>
          <p:nvSpPr>
            <p:cNvPr id="389" name="Freeform: Shape 388">
              <a:extLst>
                <a:ext uri="{FF2B5EF4-FFF2-40B4-BE49-F238E27FC236}">
                  <a16:creationId xmlns:a16="http://schemas.microsoft.com/office/drawing/2014/main" id="{D59E8BD6-8258-407C-A5B8-961BF34D640C}"/>
                </a:ext>
              </a:extLst>
            </p:cNvPr>
            <p:cNvSpPr/>
            <p:nvPr/>
          </p:nvSpPr>
          <p:spPr>
            <a:xfrm rot="10800000">
              <a:off x="5511729" y="3663971"/>
              <a:ext cx="67023" cy="67023"/>
            </a:xfrm>
            <a:custGeom>
              <a:avLst/>
              <a:gdLst>
                <a:gd name="connsiteX0" fmla="*/ 0 w 67022"/>
                <a:gd name="connsiteY0" fmla="*/ 0 h 67022"/>
                <a:gd name="connsiteX1" fmla="*/ 70542 w 67022"/>
                <a:gd name="connsiteY1" fmla="*/ 0 h 67022"/>
                <a:gd name="connsiteX2" fmla="*/ 70542 w 67022"/>
                <a:gd name="connsiteY2" fmla="*/ 70542 h 67022"/>
                <a:gd name="connsiteX3" fmla="*/ 0 w 67022"/>
                <a:gd name="connsiteY3" fmla="*/ 70542 h 67022"/>
              </a:gdLst>
              <a:ahLst/>
              <a:cxnLst>
                <a:cxn ang="0">
                  <a:pos x="connsiteX0" y="connsiteY0"/>
                </a:cxn>
                <a:cxn ang="0">
                  <a:pos x="connsiteX1" y="connsiteY1"/>
                </a:cxn>
                <a:cxn ang="0">
                  <a:pos x="connsiteX2" y="connsiteY2"/>
                </a:cxn>
                <a:cxn ang="0">
                  <a:pos x="connsiteX3" y="connsiteY3"/>
                </a:cxn>
              </a:cxnLst>
              <a:rect l="l" t="t" r="r" b="b"/>
              <a:pathLst>
                <a:path w="67022" h="67022">
                  <a:moveTo>
                    <a:pt x="0" y="0"/>
                  </a:moveTo>
                  <a:lnTo>
                    <a:pt x="70542" y="0"/>
                  </a:lnTo>
                  <a:lnTo>
                    <a:pt x="70542" y="70542"/>
                  </a:lnTo>
                  <a:lnTo>
                    <a:pt x="0" y="70542"/>
                  </a:lnTo>
                  <a:close/>
                </a:path>
              </a:pathLst>
            </a:custGeom>
            <a:grpFill/>
            <a:ln w="16755" cap="flat">
              <a:noFill/>
              <a:prstDash val="solid"/>
              <a:miter/>
            </a:ln>
          </p:spPr>
          <p:txBody>
            <a:bodyPr rtlCol="0" anchor="ctr"/>
            <a:lstStyle/>
            <a:p>
              <a:endParaRPr lang="en-US" sz="2400"/>
            </a:p>
          </p:txBody>
        </p:sp>
        <p:sp>
          <p:nvSpPr>
            <p:cNvPr id="390" name="Freeform: Shape 389">
              <a:extLst>
                <a:ext uri="{FF2B5EF4-FFF2-40B4-BE49-F238E27FC236}">
                  <a16:creationId xmlns:a16="http://schemas.microsoft.com/office/drawing/2014/main" id="{F4E2F5E4-B5EF-4F56-BA43-5BD2CF94C702}"/>
                </a:ext>
              </a:extLst>
            </p:cNvPr>
            <p:cNvSpPr/>
            <p:nvPr/>
          </p:nvSpPr>
          <p:spPr>
            <a:xfrm rot="10800000">
              <a:off x="5838466" y="1689811"/>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391" name="Freeform: Shape 390">
              <a:extLst>
                <a:ext uri="{FF2B5EF4-FFF2-40B4-BE49-F238E27FC236}">
                  <a16:creationId xmlns:a16="http://schemas.microsoft.com/office/drawing/2014/main" id="{9E5F053B-D8D9-42E2-AF28-AF6767D445A1}"/>
                </a:ext>
              </a:extLst>
            </p:cNvPr>
            <p:cNvSpPr/>
            <p:nvPr/>
          </p:nvSpPr>
          <p:spPr>
            <a:xfrm rot="10800000">
              <a:off x="5865945" y="1832570"/>
              <a:ext cx="16756" cy="16756"/>
            </a:xfrm>
            <a:custGeom>
              <a:avLst/>
              <a:gdLst>
                <a:gd name="connsiteX0" fmla="*/ 0 w 0"/>
                <a:gd name="connsiteY0" fmla="*/ 0 h 0"/>
                <a:gd name="connsiteX1" fmla="*/ 11897 w 0"/>
                <a:gd name="connsiteY1" fmla="*/ 0 h 0"/>
                <a:gd name="connsiteX2" fmla="*/ 11897 w 0"/>
                <a:gd name="connsiteY2" fmla="*/ 11896 h 0"/>
                <a:gd name="connsiteX3" fmla="*/ 0 w 0"/>
                <a:gd name="connsiteY3" fmla="*/ 11896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1897" y="0"/>
                  </a:lnTo>
                  <a:lnTo>
                    <a:pt x="11897" y="11896"/>
                  </a:lnTo>
                  <a:lnTo>
                    <a:pt x="0" y="11896"/>
                  </a:lnTo>
                  <a:close/>
                </a:path>
              </a:pathLst>
            </a:custGeom>
            <a:grpFill/>
            <a:ln w="16755" cap="flat">
              <a:noFill/>
              <a:prstDash val="solid"/>
              <a:miter/>
            </a:ln>
          </p:spPr>
          <p:txBody>
            <a:bodyPr rtlCol="0" anchor="ctr"/>
            <a:lstStyle/>
            <a:p>
              <a:endParaRPr lang="en-US" sz="2400"/>
            </a:p>
          </p:txBody>
        </p:sp>
        <p:sp>
          <p:nvSpPr>
            <p:cNvPr id="392" name="Freeform: Shape 391">
              <a:extLst>
                <a:ext uri="{FF2B5EF4-FFF2-40B4-BE49-F238E27FC236}">
                  <a16:creationId xmlns:a16="http://schemas.microsoft.com/office/drawing/2014/main" id="{F5DD761B-1D64-4AF3-87B3-D6CADC184074}"/>
                </a:ext>
              </a:extLst>
            </p:cNvPr>
            <p:cNvSpPr/>
            <p:nvPr/>
          </p:nvSpPr>
          <p:spPr>
            <a:xfrm rot="10800000">
              <a:off x="5891581" y="1982031"/>
              <a:ext cx="16756" cy="16756"/>
            </a:xfrm>
            <a:custGeom>
              <a:avLst/>
              <a:gdLst>
                <a:gd name="connsiteX0" fmla="*/ 0 w 0"/>
                <a:gd name="connsiteY0" fmla="*/ 0 h 0"/>
                <a:gd name="connsiteX1" fmla="*/ 11897 w 0"/>
                <a:gd name="connsiteY1" fmla="*/ 0 h 0"/>
                <a:gd name="connsiteX2" fmla="*/ 11897 w 0"/>
                <a:gd name="connsiteY2" fmla="*/ 11897 h 0"/>
                <a:gd name="connsiteX3" fmla="*/ 0 w 0"/>
                <a:gd name="connsiteY3" fmla="*/ 11897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1897" y="0"/>
                  </a:lnTo>
                  <a:lnTo>
                    <a:pt x="11897" y="11897"/>
                  </a:lnTo>
                  <a:lnTo>
                    <a:pt x="0" y="11897"/>
                  </a:lnTo>
                  <a:close/>
                </a:path>
              </a:pathLst>
            </a:custGeom>
            <a:grpFill/>
            <a:ln w="16755" cap="flat">
              <a:noFill/>
              <a:prstDash val="solid"/>
              <a:miter/>
            </a:ln>
          </p:spPr>
          <p:txBody>
            <a:bodyPr rtlCol="0" anchor="ctr"/>
            <a:lstStyle/>
            <a:p>
              <a:endParaRPr lang="en-US" sz="2400"/>
            </a:p>
          </p:txBody>
        </p:sp>
        <p:sp>
          <p:nvSpPr>
            <p:cNvPr id="393" name="Freeform: Shape 392">
              <a:extLst>
                <a:ext uri="{FF2B5EF4-FFF2-40B4-BE49-F238E27FC236}">
                  <a16:creationId xmlns:a16="http://schemas.microsoft.com/office/drawing/2014/main" id="{687C67AB-D2BE-4D2D-BC6D-51EAFA85EA8E}"/>
                </a:ext>
              </a:extLst>
            </p:cNvPr>
            <p:cNvSpPr/>
            <p:nvPr/>
          </p:nvSpPr>
          <p:spPr>
            <a:xfrm rot="10800000">
              <a:off x="5909845" y="2132498"/>
              <a:ext cx="16756" cy="16756"/>
            </a:xfrm>
            <a:custGeom>
              <a:avLst/>
              <a:gdLst>
                <a:gd name="connsiteX0" fmla="*/ 0 w 0"/>
                <a:gd name="connsiteY0" fmla="*/ 0 h 0"/>
                <a:gd name="connsiteX1" fmla="*/ 11897 w 0"/>
                <a:gd name="connsiteY1" fmla="*/ 0 h 0"/>
                <a:gd name="connsiteX2" fmla="*/ 11897 w 0"/>
                <a:gd name="connsiteY2" fmla="*/ 11897 h 0"/>
                <a:gd name="connsiteX3" fmla="*/ 0 w 0"/>
                <a:gd name="connsiteY3" fmla="*/ 11897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1897" y="0"/>
                  </a:lnTo>
                  <a:lnTo>
                    <a:pt x="11897" y="11897"/>
                  </a:lnTo>
                  <a:lnTo>
                    <a:pt x="0" y="11897"/>
                  </a:lnTo>
                  <a:close/>
                </a:path>
              </a:pathLst>
            </a:custGeom>
            <a:grpFill/>
            <a:ln w="16755" cap="flat">
              <a:noFill/>
              <a:prstDash val="solid"/>
              <a:miter/>
            </a:ln>
          </p:spPr>
          <p:txBody>
            <a:bodyPr rtlCol="0" anchor="ctr"/>
            <a:lstStyle/>
            <a:p>
              <a:endParaRPr lang="en-US" sz="2400"/>
            </a:p>
          </p:txBody>
        </p:sp>
        <p:sp>
          <p:nvSpPr>
            <p:cNvPr id="394" name="Freeform: Shape 393">
              <a:extLst>
                <a:ext uri="{FF2B5EF4-FFF2-40B4-BE49-F238E27FC236}">
                  <a16:creationId xmlns:a16="http://schemas.microsoft.com/office/drawing/2014/main" id="{2ABF9ECD-A9C9-46FB-AFBE-53A6D0D7CEED}"/>
                </a:ext>
              </a:extLst>
            </p:cNvPr>
            <p:cNvSpPr/>
            <p:nvPr/>
          </p:nvSpPr>
          <p:spPr>
            <a:xfrm rot="10800000">
              <a:off x="5920736" y="2283634"/>
              <a:ext cx="16756" cy="16756"/>
            </a:xfrm>
            <a:custGeom>
              <a:avLst/>
              <a:gdLst>
                <a:gd name="connsiteX0" fmla="*/ 0 w 0"/>
                <a:gd name="connsiteY0" fmla="*/ 0 h 0"/>
                <a:gd name="connsiteX1" fmla="*/ 11897 w 0"/>
                <a:gd name="connsiteY1" fmla="*/ 0 h 0"/>
                <a:gd name="connsiteX2" fmla="*/ 11897 w 0"/>
                <a:gd name="connsiteY2" fmla="*/ 11897 h 0"/>
                <a:gd name="connsiteX3" fmla="*/ 0 w 0"/>
                <a:gd name="connsiteY3" fmla="*/ 11897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1897" y="0"/>
                  </a:lnTo>
                  <a:lnTo>
                    <a:pt x="11897" y="11897"/>
                  </a:lnTo>
                  <a:lnTo>
                    <a:pt x="0" y="11897"/>
                  </a:lnTo>
                  <a:close/>
                </a:path>
              </a:pathLst>
            </a:custGeom>
            <a:grpFill/>
            <a:ln w="16755" cap="flat">
              <a:noFill/>
              <a:prstDash val="solid"/>
              <a:miter/>
            </a:ln>
          </p:spPr>
          <p:txBody>
            <a:bodyPr rtlCol="0" anchor="ctr"/>
            <a:lstStyle/>
            <a:p>
              <a:endParaRPr lang="en-US" sz="2400"/>
            </a:p>
          </p:txBody>
        </p:sp>
        <p:sp>
          <p:nvSpPr>
            <p:cNvPr id="395" name="Freeform: Shape 394">
              <a:extLst>
                <a:ext uri="{FF2B5EF4-FFF2-40B4-BE49-F238E27FC236}">
                  <a16:creationId xmlns:a16="http://schemas.microsoft.com/office/drawing/2014/main" id="{891EA953-2526-4FD2-8FDD-3225C48177BD}"/>
                </a:ext>
              </a:extLst>
            </p:cNvPr>
            <p:cNvSpPr/>
            <p:nvPr/>
          </p:nvSpPr>
          <p:spPr>
            <a:xfrm rot="10800000">
              <a:off x="5924423" y="2435274"/>
              <a:ext cx="16756" cy="16756"/>
            </a:xfrm>
            <a:custGeom>
              <a:avLst/>
              <a:gdLst>
                <a:gd name="connsiteX0" fmla="*/ 0 w 0"/>
                <a:gd name="connsiteY0" fmla="*/ 0 h 0"/>
                <a:gd name="connsiteX1" fmla="*/ 11897 w 0"/>
                <a:gd name="connsiteY1" fmla="*/ 0 h 0"/>
                <a:gd name="connsiteX2" fmla="*/ 11897 w 0"/>
                <a:gd name="connsiteY2" fmla="*/ 11897 h 0"/>
                <a:gd name="connsiteX3" fmla="*/ 0 w 0"/>
                <a:gd name="connsiteY3" fmla="*/ 11897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1897" y="0"/>
                  </a:lnTo>
                  <a:lnTo>
                    <a:pt x="11897" y="11897"/>
                  </a:lnTo>
                  <a:lnTo>
                    <a:pt x="0" y="11897"/>
                  </a:lnTo>
                  <a:close/>
                </a:path>
              </a:pathLst>
            </a:custGeom>
            <a:grpFill/>
            <a:ln w="16755" cap="flat">
              <a:noFill/>
              <a:prstDash val="solid"/>
              <a:miter/>
            </a:ln>
          </p:spPr>
          <p:txBody>
            <a:bodyPr rtlCol="0" anchor="ctr"/>
            <a:lstStyle/>
            <a:p>
              <a:endParaRPr lang="en-US" sz="2400"/>
            </a:p>
          </p:txBody>
        </p:sp>
        <p:sp>
          <p:nvSpPr>
            <p:cNvPr id="396" name="Freeform: Shape 395">
              <a:extLst>
                <a:ext uri="{FF2B5EF4-FFF2-40B4-BE49-F238E27FC236}">
                  <a16:creationId xmlns:a16="http://schemas.microsoft.com/office/drawing/2014/main" id="{A68A5D37-F183-4E4F-829A-2B073F6C85D2}"/>
                </a:ext>
              </a:extLst>
            </p:cNvPr>
            <p:cNvSpPr/>
            <p:nvPr/>
          </p:nvSpPr>
          <p:spPr>
            <a:xfrm rot="10800000">
              <a:off x="5920736" y="2586745"/>
              <a:ext cx="16756" cy="16756"/>
            </a:xfrm>
            <a:custGeom>
              <a:avLst/>
              <a:gdLst>
                <a:gd name="connsiteX0" fmla="*/ 0 w 0"/>
                <a:gd name="connsiteY0" fmla="*/ 0 h 0"/>
                <a:gd name="connsiteX1" fmla="*/ 11897 w 0"/>
                <a:gd name="connsiteY1" fmla="*/ 0 h 0"/>
                <a:gd name="connsiteX2" fmla="*/ 11897 w 0"/>
                <a:gd name="connsiteY2" fmla="*/ 11897 h 0"/>
                <a:gd name="connsiteX3" fmla="*/ 0 w 0"/>
                <a:gd name="connsiteY3" fmla="*/ 11897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1897" y="0"/>
                  </a:lnTo>
                  <a:lnTo>
                    <a:pt x="11897" y="11897"/>
                  </a:lnTo>
                  <a:lnTo>
                    <a:pt x="0" y="11897"/>
                  </a:lnTo>
                  <a:close/>
                </a:path>
              </a:pathLst>
            </a:custGeom>
            <a:grpFill/>
            <a:ln w="16755" cap="flat">
              <a:noFill/>
              <a:prstDash val="solid"/>
              <a:miter/>
            </a:ln>
          </p:spPr>
          <p:txBody>
            <a:bodyPr rtlCol="0" anchor="ctr"/>
            <a:lstStyle/>
            <a:p>
              <a:endParaRPr lang="en-US" sz="2400"/>
            </a:p>
          </p:txBody>
        </p:sp>
        <p:sp>
          <p:nvSpPr>
            <p:cNvPr id="397" name="Freeform: Shape 396">
              <a:extLst>
                <a:ext uri="{FF2B5EF4-FFF2-40B4-BE49-F238E27FC236}">
                  <a16:creationId xmlns:a16="http://schemas.microsoft.com/office/drawing/2014/main" id="{0EF46C72-78B7-4A48-A19A-E96C168F5439}"/>
                </a:ext>
              </a:extLst>
            </p:cNvPr>
            <p:cNvSpPr/>
            <p:nvPr/>
          </p:nvSpPr>
          <p:spPr>
            <a:xfrm rot="10800000">
              <a:off x="5911019" y="2739223"/>
              <a:ext cx="33511" cy="33511"/>
            </a:xfrm>
            <a:custGeom>
              <a:avLst/>
              <a:gdLst>
                <a:gd name="connsiteX0" fmla="*/ 0 w 33511"/>
                <a:gd name="connsiteY0" fmla="*/ 0 h 33511"/>
                <a:gd name="connsiteX1" fmla="*/ 47754 w 33511"/>
                <a:gd name="connsiteY1" fmla="*/ 0 h 33511"/>
                <a:gd name="connsiteX2" fmla="*/ 47754 w 33511"/>
                <a:gd name="connsiteY2" fmla="*/ 47754 h 33511"/>
                <a:gd name="connsiteX3" fmla="*/ 0 w 33511"/>
                <a:gd name="connsiteY3" fmla="*/ 47754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7754" y="0"/>
                  </a:lnTo>
                  <a:lnTo>
                    <a:pt x="47754" y="47754"/>
                  </a:lnTo>
                  <a:lnTo>
                    <a:pt x="0" y="47754"/>
                  </a:lnTo>
                  <a:close/>
                </a:path>
              </a:pathLst>
            </a:custGeom>
            <a:grpFill/>
            <a:ln w="16755" cap="flat">
              <a:noFill/>
              <a:prstDash val="solid"/>
              <a:miter/>
            </a:ln>
          </p:spPr>
          <p:txBody>
            <a:bodyPr rtlCol="0" anchor="ctr"/>
            <a:lstStyle/>
            <a:p>
              <a:endParaRPr lang="en-US" sz="2400"/>
            </a:p>
          </p:txBody>
        </p:sp>
        <p:sp>
          <p:nvSpPr>
            <p:cNvPr id="398" name="Freeform: Shape 397">
              <a:extLst>
                <a:ext uri="{FF2B5EF4-FFF2-40B4-BE49-F238E27FC236}">
                  <a16:creationId xmlns:a16="http://schemas.microsoft.com/office/drawing/2014/main" id="{CFAB6713-CEF3-42DC-ACF1-39EF1A0473C8}"/>
                </a:ext>
              </a:extLst>
            </p:cNvPr>
            <p:cNvSpPr/>
            <p:nvPr/>
          </p:nvSpPr>
          <p:spPr>
            <a:xfrm rot="10800000">
              <a:off x="5892755" y="2889690"/>
              <a:ext cx="33511" cy="33511"/>
            </a:xfrm>
            <a:custGeom>
              <a:avLst/>
              <a:gdLst>
                <a:gd name="connsiteX0" fmla="*/ 0 w 33511"/>
                <a:gd name="connsiteY0" fmla="*/ 0 h 33511"/>
                <a:gd name="connsiteX1" fmla="*/ 47754 w 33511"/>
                <a:gd name="connsiteY1" fmla="*/ 0 h 33511"/>
                <a:gd name="connsiteX2" fmla="*/ 47754 w 33511"/>
                <a:gd name="connsiteY2" fmla="*/ 47754 h 33511"/>
                <a:gd name="connsiteX3" fmla="*/ 0 w 33511"/>
                <a:gd name="connsiteY3" fmla="*/ 47754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7754" y="0"/>
                  </a:lnTo>
                  <a:lnTo>
                    <a:pt x="47754" y="47754"/>
                  </a:lnTo>
                  <a:lnTo>
                    <a:pt x="0" y="47754"/>
                  </a:lnTo>
                  <a:close/>
                </a:path>
              </a:pathLst>
            </a:custGeom>
            <a:grpFill/>
            <a:ln w="16755" cap="flat">
              <a:noFill/>
              <a:prstDash val="solid"/>
              <a:miter/>
            </a:ln>
          </p:spPr>
          <p:txBody>
            <a:bodyPr rtlCol="0" anchor="ctr"/>
            <a:lstStyle/>
            <a:p>
              <a:endParaRPr lang="en-US" sz="2400"/>
            </a:p>
          </p:txBody>
        </p:sp>
        <p:sp>
          <p:nvSpPr>
            <p:cNvPr id="399" name="Freeform: Shape 398">
              <a:extLst>
                <a:ext uri="{FF2B5EF4-FFF2-40B4-BE49-F238E27FC236}">
                  <a16:creationId xmlns:a16="http://schemas.microsoft.com/office/drawing/2014/main" id="{BF19A46F-B610-4108-93C8-5733F88368C2}"/>
                </a:ext>
              </a:extLst>
            </p:cNvPr>
            <p:cNvSpPr/>
            <p:nvPr/>
          </p:nvSpPr>
          <p:spPr>
            <a:xfrm rot="10800000">
              <a:off x="5867286" y="3039151"/>
              <a:ext cx="33511" cy="33511"/>
            </a:xfrm>
            <a:custGeom>
              <a:avLst/>
              <a:gdLst>
                <a:gd name="connsiteX0" fmla="*/ 0 w 33511"/>
                <a:gd name="connsiteY0" fmla="*/ 0 h 33511"/>
                <a:gd name="connsiteX1" fmla="*/ 47754 w 33511"/>
                <a:gd name="connsiteY1" fmla="*/ 0 h 33511"/>
                <a:gd name="connsiteX2" fmla="*/ 47754 w 33511"/>
                <a:gd name="connsiteY2" fmla="*/ 47754 h 33511"/>
                <a:gd name="connsiteX3" fmla="*/ 0 w 33511"/>
                <a:gd name="connsiteY3" fmla="*/ 47754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7754" y="0"/>
                  </a:lnTo>
                  <a:lnTo>
                    <a:pt x="47754" y="47754"/>
                  </a:lnTo>
                  <a:lnTo>
                    <a:pt x="0" y="47754"/>
                  </a:lnTo>
                  <a:close/>
                </a:path>
              </a:pathLst>
            </a:custGeom>
            <a:grpFill/>
            <a:ln w="16755" cap="flat">
              <a:noFill/>
              <a:prstDash val="solid"/>
              <a:miter/>
            </a:ln>
          </p:spPr>
          <p:txBody>
            <a:bodyPr rtlCol="0" anchor="ctr"/>
            <a:lstStyle/>
            <a:p>
              <a:endParaRPr lang="en-US" sz="2400"/>
            </a:p>
          </p:txBody>
        </p:sp>
        <p:sp>
          <p:nvSpPr>
            <p:cNvPr id="400" name="Freeform: Shape 399">
              <a:extLst>
                <a:ext uri="{FF2B5EF4-FFF2-40B4-BE49-F238E27FC236}">
                  <a16:creationId xmlns:a16="http://schemas.microsoft.com/office/drawing/2014/main" id="{D414B79D-A5B2-4CD5-AAF0-111FC68F69EA}"/>
                </a:ext>
              </a:extLst>
            </p:cNvPr>
            <p:cNvSpPr/>
            <p:nvPr/>
          </p:nvSpPr>
          <p:spPr>
            <a:xfrm rot="10800000">
              <a:off x="5834445" y="3187104"/>
              <a:ext cx="33511" cy="33511"/>
            </a:xfrm>
            <a:custGeom>
              <a:avLst/>
              <a:gdLst>
                <a:gd name="connsiteX0" fmla="*/ 0 w 33511"/>
                <a:gd name="connsiteY0" fmla="*/ 0 h 33511"/>
                <a:gd name="connsiteX1" fmla="*/ 47754 w 33511"/>
                <a:gd name="connsiteY1" fmla="*/ 0 h 33511"/>
                <a:gd name="connsiteX2" fmla="*/ 47754 w 33511"/>
                <a:gd name="connsiteY2" fmla="*/ 47754 h 33511"/>
                <a:gd name="connsiteX3" fmla="*/ 0 w 33511"/>
                <a:gd name="connsiteY3" fmla="*/ 47754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7754" y="0"/>
                  </a:lnTo>
                  <a:lnTo>
                    <a:pt x="47754" y="47754"/>
                  </a:lnTo>
                  <a:lnTo>
                    <a:pt x="0" y="47754"/>
                  </a:lnTo>
                  <a:close/>
                </a:path>
              </a:pathLst>
            </a:custGeom>
            <a:grpFill/>
            <a:ln w="16755" cap="flat">
              <a:noFill/>
              <a:prstDash val="solid"/>
              <a:miter/>
            </a:ln>
          </p:spPr>
          <p:txBody>
            <a:bodyPr rtlCol="0" anchor="ctr"/>
            <a:lstStyle/>
            <a:p>
              <a:endParaRPr lang="en-US" sz="2400"/>
            </a:p>
          </p:txBody>
        </p:sp>
        <p:sp>
          <p:nvSpPr>
            <p:cNvPr id="401" name="Freeform: Shape 400">
              <a:extLst>
                <a:ext uri="{FF2B5EF4-FFF2-40B4-BE49-F238E27FC236}">
                  <a16:creationId xmlns:a16="http://schemas.microsoft.com/office/drawing/2014/main" id="{C8E60E59-4896-4A00-BADB-6E1CA47C4C0F}"/>
                </a:ext>
              </a:extLst>
            </p:cNvPr>
            <p:cNvSpPr/>
            <p:nvPr/>
          </p:nvSpPr>
          <p:spPr>
            <a:xfrm rot="10800000">
              <a:off x="5793728" y="3332375"/>
              <a:ext cx="16756" cy="16756"/>
            </a:xfrm>
            <a:custGeom>
              <a:avLst/>
              <a:gdLst>
                <a:gd name="connsiteX0" fmla="*/ 0 w 0"/>
                <a:gd name="connsiteY0" fmla="*/ 0 h 0"/>
                <a:gd name="connsiteX1" fmla="*/ 12232 w 0"/>
                <a:gd name="connsiteY1" fmla="*/ 0 h 0"/>
                <a:gd name="connsiteX2" fmla="*/ 12232 w 0"/>
                <a:gd name="connsiteY2" fmla="*/ 12232 h 0"/>
                <a:gd name="connsiteX3" fmla="*/ 0 w 0"/>
                <a:gd name="connsiteY3" fmla="*/ 12232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232" y="0"/>
                  </a:lnTo>
                  <a:lnTo>
                    <a:pt x="12232" y="12232"/>
                  </a:lnTo>
                  <a:lnTo>
                    <a:pt x="0" y="12232"/>
                  </a:lnTo>
                  <a:close/>
                </a:path>
              </a:pathLst>
            </a:custGeom>
            <a:grpFill/>
            <a:ln w="16755" cap="flat">
              <a:noFill/>
              <a:prstDash val="solid"/>
              <a:miter/>
            </a:ln>
          </p:spPr>
          <p:txBody>
            <a:bodyPr rtlCol="0" anchor="ctr"/>
            <a:lstStyle/>
            <a:p>
              <a:endParaRPr lang="en-US" sz="2400"/>
            </a:p>
          </p:txBody>
        </p:sp>
        <p:sp>
          <p:nvSpPr>
            <p:cNvPr id="402" name="Freeform: Shape 401">
              <a:extLst>
                <a:ext uri="{FF2B5EF4-FFF2-40B4-BE49-F238E27FC236}">
                  <a16:creationId xmlns:a16="http://schemas.microsoft.com/office/drawing/2014/main" id="{22D7EFB9-7AEE-4269-A513-006270076445}"/>
                </a:ext>
              </a:extLst>
            </p:cNvPr>
            <p:cNvSpPr/>
            <p:nvPr/>
          </p:nvSpPr>
          <p:spPr>
            <a:xfrm rot="10800000">
              <a:off x="5748153" y="3477816"/>
              <a:ext cx="33511" cy="33511"/>
            </a:xfrm>
            <a:custGeom>
              <a:avLst/>
              <a:gdLst>
                <a:gd name="connsiteX0" fmla="*/ 0 w 33511"/>
                <a:gd name="connsiteY0" fmla="*/ 0 h 33511"/>
                <a:gd name="connsiteX1" fmla="*/ 48256 w 33511"/>
                <a:gd name="connsiteY1" fmla="*/ 0 h 33511"/>
                <a:gd name="connsiteX2" fmla="*/ 48256 w 33511"/>
                <a:gd name="connsiteY2" fmla="*/ 48257 h 33511"/>
                <a:gd name="connsiteX3" fmla="*/ 0 w 33511"/>
                <a:gd name="connsiteY3" fmla="*/ 48257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8256" y="0"/>
                  </a:lnTo>
                  <a:lnTo>
                    <a:pt x="48256" y="48257"/>
                  </a:lnTo>
                  <a:lnTo>
                    <a:pt x="0" y="48257"/>
                  </a:lnTo>
                  <a:close/>
                </a:path>
              </a:pathLst>
            </a:custGeom>
            <a:grpFill/>
            <a:ln w="16755" cap="flat">
              <a:noFill/>
              <a:prstDash val="solid"/>
              <a:miter/>
            </a:ln>
          </p:spPr>
          <p:txBody>
            <a:bodyPr rtlCol="0" anchor="ctr"/>
            <a:lstStyle/>
            <a:p>
              <a:endParaRPr lang="en-US" sz="2400"/>
            </a:p>
          </p:txBody>
        </p:sp>
        <p:sp>
          <p:nvSpPr>
            <p:cNvPr id="403" name="Freeform: Shape 402">
              <a:extLst>
                <a:ext uri="{FF2B5EF4-FFF2-40B4-BE49-F238E27FC236}">
                  <a16:creationId xmlns:a16="http://schemas.microsoft.com/office/drawing/2014/main" id="{54D5F61C-E431-43E7-83F5-436AFBD11831}"/>
                </a:ext>
              </a:extLst>
            </p:cNvPr>
            <p:cNvSpPr/>
            <p:nvPr/>
          </p:nvSpPr>
          <p:spPr>
            <a:xfrm rot="10800000">
              <a:off x="5694367" y="3619569"/>
              <a:ext cx="33511" cy="33511"/>
            </a:xfrm>
            <a:custGeom>
              <a:avLst/>
              <a:gdLst>
                <a:gd name="connsiteX0" fmla="*/ 0 w 33511"/>
                <a:gd name="connsiteY0" fmla="*/ 0 h 33511"/>
                <a:gd name="connsiteX1" fmla="*/ 48257 w 33511"/>
                <a:gd name="connsiteY1" fmla="*/ 0 h 33511"/>
                <a:gd name="connsiteX2" fmla="*/ 48257 w 33511"/>
                <a:gd name="connsiteY2" fmla="*/ 48256 h 33511"/>
                <a:gd name="connsiteX3" fmla="*/ 0 w 33511"/>
                <a:gd name="connsiteY3" fmla="*/ 48256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8257" y="0"/>
                  </a:lnTo>
                  <a:lnTo>
                    <a:pt x="48257" y="48256"/>
                  </a:lnTo>
                  <a:lnTo>
                    <a:pt x="0" y="48256"/>
                  </a:lnTo>
                  <a:close/>
                </a:path>
              </a:pathLst>
            </a:custGeom>
            <a:grpFill/>
            <a:ln w="16755" cap="flat">
              <a:noFill/>
              <a:prstDash val="solid"/>
              <a:miter/>
            </a:ln>
          </p:spPr>
          <p:txBody>
            <a:bodyPr rtlCol="0" anchor="ctr"/>
            <a:lstStyle/>
            <a:p>
              <a:endParaRPr lang="en-US" sz="2400"/>
            </a:p>
          </p:txBody>
        </p:sp>
        <p:sp>
          <p:nvSpPr>
            <p:cNvPr id="404" name="Freeform: Shape 403">
              <a:extLst>
                <a:ext uri="{FF2B5EF4-FFF2-40B4-BE49-F238E27FC236}">
                  <a16:creationId xmlns:a16="http://schemas.microsoft.com/office/drawing/2014/main" id="{D4ECA7E7-FF9D-4080-A87D-9B6673D95750}"/>
                </a:ext>
              </a:extLst>
            </p:cNvPr>
            <p:cNvSpPr/>
            <p:nvPr/>
          </p:nvSpPr>
          <p:spPr>
            <a:xfrm rot="10800000">
              <a:off x="5614442" y="3739205"/>
              <a:ext cx="67023" cy="67023"/>
            </a:xfrm>
            <a:custGeom>
              <a:avLst/>
              <a:gdLst>
                <a:gd name="connsiteX0" fmla="*/ 0 w 67022"/>
                <a:gd name="connsiteY0" fmla="*/ 0 h 67022"/>
                <a:gd name="connsiteX1" fmla="*/ 76574 w 67022"/>
                <a:gd name="connsiteY1" fmla="*/ 0 h 67022"/>
                <a:gd name="connsiteX2" fmla="*/ 76574 w 67022"/>
                <a:gd name="connsiteY2" fmla="*/ 76574 h 67022"/>
                <a:gd name="connsiteX3" fmla="*/ 0 w 67022"/>
                <a:gd name="connsiteY3" fmla="*/ 76574 h 67022"/>
              </a:gdLst>
              <a:ahLst/>
              <a:cxnLst>
                <a:cxn ang="0">
                  <a:pos x="connsiteX0" y="connsiteY0"/>
                </a:cxn>
                <a:cxn ang="0">
                  <a:pos x="connsiteX1" y="connsiteY1"/>
                </a:cxn>
                <a:cxn ang="0">
                  <a:pos x="connsiteX2" y="connsiteY2"/>
                </a:cxn>
                <a:cxn ang="0">
                  <a:pos x="connsiteX3" y="connsiteY3"/>
                </a:cxn>
              </a:cxnLst>
              <a:rect l="l" t="t" r="r" b="b"/>
              <a:pathLst>
                <a:path w="67022" h="67022">
                  <a:moveTo>
                    <a:pt x="0" y="0"/>
                  </a:moveTo>
                  <a:lnTo>
                    <a:pt x="76574" y="0"/>
                  </a:lnTo>
                  <a:lnTo>
                    <a:pt x="76574" y="76574"/>
                  </a:lnTo>
                  <a:lnTo>
                    <a:pt x="0" y="76574"/>
                  </a:lnTo>
                  <a:close/>
                </a:path>
              </a:pathLst>
            </a:custGeom>
            <a:grpFill/>
            <a:ln w="16755" cap="flat">
              <a:noFill/>
              <a:prstDash val="solid"/>
              <a:miter/>
            </a:ln>
          </p:spPr>
          <p:txBody>
            <a:bodyPr rtlCol="0" anchor="ctr"/>
            <a:lstStyle/>
            <a:p>
              <a:endParaRPr lang="en-US" sz="2400"/>
            </a:p>
          </p:txBody>
        </p:sp>
        <p:sp>
          <p:nvSpPr>
            <p:cNvPr id="405" name="Freeform: Shape 404">
              <a:extLst>
                <a:ext uri="{FF2B5EF4-FFF2-40B4-BE49-F238E27FC236}">
                  <a16:creationId xmlns:a16="http://schemas.microsoft.com/office/drawing/2014/main" id="{DB58831A-4FBB-4BCE-BC49-667A8485914A}"/>
                </a:ext>
              </a:extLst>
            </p:cNvPr>
            <p:cNvSpPr/>
            <p:nvPr/>
          </p:nvSpPr>
          <p:spPr>
            <a:xfrm rot="10800000">
              <a:off x="5944529" y="1616086"/>
              <a:ext cx="16756" cy="16756"/>
            </a:xfrm>
            <a:custGeom>
              <a:avLst/>
              <a:gdLst>
                <a:gd name="connsiteX0" fmla="*/ 0 w 16755"/>
                <a:gd name="connsiteY0" fmla="*/ 0 h 16755"/>
                <a:gd name="connsiteX1" fmla="*/ 23123 w 16755"/>
                <a:gd name="connsiteY1" fmla="*/ 0 h 16755"/>
                <a:gd name="connsiteX2" fmla="*/ 23123 w 16755"/>
                <a:gd name="connsiteY2" fmla="*/ 23123 h 16755"/>
                <a:gd name="connsiteX3" fmla="*/ 0 w 16755"/>
                <a:gd name="connsiteY3" fmla="*/ 23123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3123" y="0"/>
                  </a:lnTo>
                  <a:lnTo>
                    <a:pt x="23123" y="23123"/>
                  </a:lnTo>
                  <a:lnTo>
                    <a:pt x="0" y="23123"/>
                  </a:lnTo>
                  <a:close/>
                </a:path>
              </a:pathLst>
            </a:custGeom>
            <a:grpFill/>
            <a:ln w="16755" cap="flat">
              <a:noFill/>
              <a:prstDash val="solid"/>
              <a:miter/>
            </a:ln>
          </p:spPr>
          <p:txBody>
            <a:bodyPr rtlCol="0" anchor="ctr"/>
            <a:lstStyle/>
            <a:p>
              <a:endParaRPr lang="en-US" sz="2400"/>
            </a:p>
          </p:txBody>
        </p:sp>
        <p:sp>
          <p:nvSpPr>
            <p:cNvPr id="406" name="Freeform: Shape 405">
              <a:extLst>
                <a:ext uri="{FF2B5EF4-FFF2-40B4-BE49-F238E27FC236}">
                  <a16:creationId xmlns:a16="http://schemas.microsoft.com/office/drawing/2014/main" id="{8E5DFA78-1CFD-47E3-B3E7-A6C929D3BD3C}"/>
                </a:ext>
              </a:extLst>
            </p:cNvPr>
            <p:cNvSpPr/>
            <p:nvPr/>
          </p:nvSpPr>
          <p:spPr>
            <a:xfrm rot="10800000">
              <a:off x="5971507" y="1755662"/>
              <a:ext cx="33511" cy="33511"/>
            </a:xfrm>
            <a:custGeom>
              <a:avLst/>
              <a:gdLst>
                <a:gd name="connsiteX0" fmla="*/ 0 w 33511"/>
                <a:gd name="connsiteY0" fmla="*/ 0 h 33511"/>
                <a:gd name="connsiteX1" fmla="*/ 40716 w 33511"/>
                <a:gd name="connsiteY1" fmla="*/ 0 h 33511"/>
                <a:gd name="connsiteX2" fmla="*/ 40716 w 33511"/>
                <a:gd name="connsiteY2" fmla="*/ 40717 h 33511"/>
                <a:gd name="connsiteX3" fmla="*/ 0 w 33511"/>
                <a:gd name="connsiteY3" fmla="*/ 40717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0716" y="0"/>
                  </a:lnTo>
                  <a:lnTo>
                    <a:pt x="40716" y="40717"/>
                  </a:lnTo>
                  <a:lnTo>
                    <a:pt x="0" y="40717"/>
                  </a:lnTo>
                  <a:close/>
                </a:path>
              </a:pathLst>
            </a:custGeom>
            <a:grpFill/>
            <a:ln w="16755" cap="flat">
              <a:noFill/>
              <a:prstDash val="solid"/>
              <a:miter/>
            </a:ln>
          </p:spPr>
          <p:txBody>
            <a:bodyPr rtlCol="0" anchor="ctr"/>
            <a:lstStyle/>
            <a:p>
              <a:endParaRPr lang="en-US" sz="2400"/>
            </a:p>
          </p:txBody>
        </p:sp>
        <p:sp>
          <p:nvSpPr>
            <p:cNvPr id="407" name="Freeform: Shape 406">
              <a:extLst>
                <a:ext uri="{FF2B5EF4-FFF2-40B4-BE49-F238E27FC236}">
                  <a16:creationId xmlns:a16="http://schemas.microsoft.com/office/drawing/2014/main" id="{87688A71-9213-476B-B2DA-161DE10E8962}"/>
                </a:ext>
              </a:extLst>
            </p:cNvPr>
            <p:cNvSpPr/>
            <p:nvPr/>
          </p:nvSpPr>
          <p:spPr>
            <a:xfrm rot="10800000">
              <a:off x="5999657" y="1904621"/>
              <a:ext cx="33511" cy="33511"/>
            </a:xfrm>
            <a:custGeom>
              <a:avLst/>
              <a:gdLst>
                <a:gd name="connsiteX0" fmla="*/ 0 w 33511"/>
                <a:gd name="connsiteY0" fmla="*/ 0 h 33511"/>
                <a:gd name="connsiteX1" fmla="*/ 40716 w 33511"/>
                <a:gd name="connsiteY1" fmla="*/ 0 h 33511"/>
                <a:gd name="connsiteX2" fmla="*/ 40716 w 33511"/>
                <a:gd name="connsiteY2" fmla="*/ 40716 h 33511"/>
                <a:gd name="connsiteX3" fmla="*/ 0 w 33511"/>
                <a:gd name="connsiteY3" fmla="*/ 40716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0716" y="0"/>
                  </a:lnTo>
                  <a:lnTo>
                    <a:pt x="40716" y="40716"/>
                  </a:lnTo>
                  <a:lnTo>
                    <a:pt x="0" y="40716"/>
                  </a:lnTo>
                  <a:close/>
                </a:path>
              </a:pathLst>
            </a:custGeom>
            <a:grpFill/>
            <a:ln w="16755" cap="flat">
              <a:noFill/>
              <a:prstDash val="solid"/>
              <a:miter/>
            </a:ln>
          </p:spPr>
          <p:txBody>
            <a:bodyPr rtlCol="0" anchor="ctr"/>
            <a:lstStyle/>
            <a:p>
              <a:endParaRPr lang="en-US" sz="2400"/>
            </a:p>
          </p:txBody>
        </p:sp>
        <p:sp>
          <p:nvSpPr>
            <p:cNvPr id="408" name="Freeform: Shape 407">
              <a:extLst>
                <a:ext uri="{FF2B5EF4-FFF2-40B4-BE49-F238E27FC236}">
                  <a16:creationId xmlns:a16="http://schemas.microsoft.com/office/drawing/2014/main" id="{5E45A4E7-45A0-4964-BA36-62EE3B482624}"/>
                </a:ext>
              </a:extLst>
            </p:cNvPr>
            <p:cNvSpPr/>
            <p:nvPr/>
          </p:nvSpPr>
          <p:spPr>
            <a:xfrm rot="10800000">
              <a:off x="6020769" y="2054752"/>
              <a:ext cx="33511" cy="33511"/>
            </a:xfrm>
            <a:custGeom>
              <a:avLst/>
              <a:gdLst>
                <a:gd name="connsiteX0" fmla="*/ 0 w 33511"/>
                <a:gd name="connsiteY0" fmla="*/ 0 h 33511"/>
                <a:gd name="connsiteX1" fmla="*/ 40716 w 33511"/>
                <a:gd name="connsiteY1" fmla="*/ 0 h 33511"/>
                <a:gd name="connsiteX2" fmla="*/ 40716 w 33511"/>
                <a:gd name="connsiteY2" fmla="*/ 40716 h 33511"/>
                <a:gd name="connsiteX3" fmla="*/ 0 w 33511"/>
                <a:gd name="connsiteY3" fmla="*/ 40716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0716" y="0"/>
                  </a:lnTo>
                  <a:lnTo>
                    <a:pt x="40716" y="40716"/>
                  </a:lnTo>
                  <a:lnTo>
                    <a:pt x="0" y="40716"/>
                  </a:lnTo>
                  <a:close/>
                </a:path>
              </a:pathLst>
            </a:custGeom>
            <a:grpFill/>
            <a:ln w="16755" cap="flat">
              <a:noFill/>
              <a:prstDash val="solid"/>
              <a:miter/>
            </a:ln>
          </p:spPr>
          <p:txBody>
            <a:bodyPr rtlCol="0" anchor="ctr"/>
            <a:lstStyle/>
            <a:p>
              <a:endParaRPr lang="en-US" sz="2400"/>
            </a:p>
          </p:txBody>
        </p:sp>
        <p:sp>
          <p:nvSpPr>
            <p:cNvPr id="409" name="Freeform: Shape 408">
              <a:extLst>
                <a:ext uri="{FF2B5EF4-FFF2-40B4-BE49-F238E27FC236}">
                  <a16:creationId xmlns:a16="http://schemas.microsoft.com/office/drawing/2014/main" id="{A4024A5F-AA5E-4595-BC83-52558688559B}"/>
                </a:ext>
              </a:extLst>
            </p:cNvPr>
            <p:cNvSpPr/>
            <p:nvPr/>
          </p:nvSpPr>
          <p:spPr>
            <a:xfrm rot="10800000">
              <a:off x="6042383" y="2213260"/>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410" name="Freeform: Shape 409">
              <a:extLst>
                <a:ext uri="{FF2B5EF4-FFF2-40B4-BE49-F238E27FC236}">
                  <a16:creationId xmlns:a16="http://schemas.microsoft.com/office/drawing/2014/main" id="{3190D4DC-DEF4-4F86-B7F0-DB560D234BE5}"/>
                </a:ext>
              </a:extLst>
            </p:cNvPr>
            <p:cNvSpPr/>
            <p:nvPr/>
          </p:nvSpPr>
          <p:spPr>
            <a:xfrm rot="10800000">
              <a:off x="6049420" y="2364565"/>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411" name="Freeform: Shape 410">
              <a:extLst>
                <a:ext uri="{FF2B5EF4-FFF2-40B4-BE49-F238E27FC236}">
                  <a16:creationId xmlns:a16="http://schemas.microsoft.com/office/drawing/2014/main" id="{FEF1EE2C-7362-44BB-84A5-E2BBDD586958}"/>
                </a:ext>
              </a:extLst>
            </p:cNvPr>
            <p:cNvSpPr/>
            <p:nvPr/>
          </p:nvSpPr>
          <p:spPr>
            <a:xfrm rot="10800000">
              <a:off x="6032162" y="2499113"/>
              <a:ext cx="50267" cy="50267"/>
            </a:xfrm>
            <a:custGeom>
              <a:avLst/>
              <a:gdLst>
                <a:gd name="connsiteX0" fmla="*/ 0 w 50267"/>
                <a:gd name="connsiteY0" fmla="*/ 0 h 50267"/>
                <a:gd name="connsiteX1" fmla="*/ 54959 w 50267"/>
                <a:gd name="connsiteY1" fmla="*/ 0 h 50267"/>
                <a:gd name="connsiteX2" fmla="*/ 54959 w 50267"/>
                <a:gd name="connsiteY2" fmla="*/ 54959 h 50267"/>
                <a:gd name="connsiteX3" fmla="*/ 0 w 50267"/>
                <a:gd name="connsiteY3" fmla="*/ 54959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4959" y="0"/>
                  </a:lnTo>
                  <a:lnTo>
                    <a:pt x="54959" y="54959"/>
                  </a:lnTo>
                  <a:lnTo>
                    <a:pt x="0" y="54959"/>
                  </a:lnTo>
                  <a:close/>
                </a:path>
              </a:pathLst>
            </a:custGeom>
            <a:grpFill/>
            <a:ln w="16755" cap="flat">
              <a:noFill/>
              <a:prstDash val="solid"/>
              <a:miter/>
            </a:ln>
          </p:spPr>
          <p:txBody>
            <a:bodyPr rtlCol="0" anchor="ctr"/>
            <a:lstStyle/>
            <a:p>
              <a:endParaRPr lang="en-US" sz="2400"/>
            </a:p>
          </p:txBody>
        </p:sp>
        <p:sp>
          <p:nvSpPr>
            <p:cNvPr id="412" name="Freeform: Shape 411">
              <a:extLst>
                <a:ext uri="{FF2B5EF4-FFF2-40B4-BE49-F238E27FC236}">
                  <a16:creationId xmlns:a16="http://schemas.microsoft.com/office/drawing/2014/main" id="{F3BA2AE5-4A28-4833-A85D-4B82B5E82F1A}"/>
                </a:ext>
              </a:extLst>
            </p:cNvPr>
            <p:cNvSpPr/>
            <p:nvPr/>
          </p:nvSpPr>
          <p:spPr>
            <a:xfrm rot="10800000">
              <a:off x="6034341" y="2659634"/>
              <a:ext cx="33511" cy="33511"/>
            </a:xfrm>
            <a:custGeom>
              <a:avLst/>
              <a:gdLst>
                <a:gd name="connsiteX0" fmla="*/ 0 w 33511"/>
                <a:gd name="connsiteY0" fmla="*/ 0 h 33511"/>
                <a:gd name="connsiteX1" fmla="*/ 39711 w 33511"/>
                <a:gd name="connsiteY1" fmla="*/ 0 h 33511"/>
                <a:gd name="connsiteX2" fmla="*/ 39711 w 33511"/>
                <a:gd name="connsiteY2" fmla="*/ 39711 h 33511"/>
                <a:gd name="connsiteX3" fmla="*/ 0 w 33511"/>
                <a:gd name="connsiteY3" fmla="*/ 39711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39711" y="0"/>
                  </a:lnTo>
                  <a:lnTo>
                    <a:pt x="39711" y="39711"/>
                  </a:lnTo>
                  <a:lnTo>
                    <a:pt x="0" y="39711"/>
                  </a:lnTo>
                  <a:close/>
                </a:path>
              </a:pathLst>
            </a:custGeom>
            <a:grpFill/>
            <a:ln w="16755" cap="flat">
              <a:noFill/>
              <a:prstDash val="solid"/>
              <a:miter/>
            </a:ln>
          </p:spPr>
          <p:txBody>
            <a:bodyPr rtlCol="0" anchor="ctr"/>
            <a:lstStyle/>
            <a:p>
              <a:endParaRPr lang="en-US" sz="2400"/>
            </a:p>
          </p:txBody>
        </p:sp>
        <p:sp>
          <p:nvSpPr>
            <p:cNvPr id="413" name="Freeform: Shape 412">
              <a:extLst>
                <a:ext uri="{FF2B5EF4-FFF2-40B4-BE49-F238E27FC236}">
                  <a16:creationId xmlns:a16="http://schemas.microsoft.com/office/drawing/2014/main" id="{84DC9D9E-F320-4F91-9CD2-A982FEBBA26F}"/>
                </a:ext>
              </a:extLst>
            </p:cNvPr>
            <p:cNvSpPr/>
            <p:nvPr/>
          </p:nvSpPr>
          <p:spPr>
            <a:xfrm rot="10800000">
              <a:off x="6020266" y="2810603"/>
              <a:ext cx="33511" cy="33511"/>
            </a:xfrm>
            <a:custGeom>
              <a:avLst/>
              <a:gdLst>
                <a:gd name="connsiteX0" fmla="*/ 0 w 33511"/>
                <a:gd name="connsiteY0" fmla="*/ 0 h 33511"/>
                <a:gd name="connsiteX1" fmla="*/ 39711 w 33511"/>
                <a:gd name="connsiteY1" fmla="*/ 0 h 33511"/>
                <a:gd name="connsiteX2" fmla="*/ 39711 w 33511"/>
                <a:gd name="connsiteY2" fmla="*/ 39711 h 33511"/>
                <a:gd name="connsiteX3" fmla="*/ 0 w 33511"/>
                <a:gd name="connsiteY3" fmla="*/ 39711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39711" y="0"/>
                  </a:lnTo>
                  <a:lnTo>
                    <a:pt x="39711" y="39711"/>
                  </a:lnTo>
                  <a:lnTo>
                    <a:pt x="0" y="39711"/>
                  </a:lnTo>
                  <a:close/>
                </a:path>
              </a:pathLst>
            </a:custGeom>
            <a:grpFill/>
            <a:ln w="16755" cap="flat">
              <a:noFill/>
              <a:prstDash val="solid"/>
              <a:miter/>
            </a:ln>
          </p:spPr>
          <p:txBody>
            <a:bodyPr rtlCol="0" anchor="ctr"/>
            <a:lstStyle/>
            <a:p>
              <a:endParaRPr lang="en-US" sz="2400"/>
            </a:p>
          </p:txBody>
        </p:sp>
        <p:sp>
          <p:nvSpPr>
            <p:cNvPr id="414" name="Freeform: Shape 413">
              <a:extLst>
                <a:ext uri="{FF2B5EF4-FFF2-40B4-BE49-F238E27FC236}">
                  <a16:creationId xmlns:a16="http://schemas.microsoft.com/office/drawing/2014/main" id="{1427D6B0-7ED8-4CC5-9666-8F69622150C4}"/>
                </a:ext>
              </a:extLst>
            </p:cNvPr>
            <p:cNvSpPr/>
            <p:nvPr/>
          </p:nvSpPr>
          <p:spPr>
            <a:xfrm rot="10800000">
              <a:off x="5989770" y="2951351"/>
              <a:ext cx="50267" cy="50267"/>
            </a:xfrm>
            <a:custGeom>
              <a:avLst/>
              <a:gdLst>
                <a:gd name="connsiteX0" fmla="*/ 0 w 50267"/>
                <a:gd name="connsiteY0" fmla="*/ 0 h 50267"/>
                <a:gd name="connsiteX1" fmla="*/ 54456 w 50267"/>
                <a:gd name="connsiteY1" fmla="*/ 0 h 50267"/>
                <a:gd name="connsiteX2" fmla="*/ 54456 w 50267"/>
                <a:gd name="connsiteY2" fmla="*/ 54456 h 50267"/>
                <a:gd name="connsiteX3" fmla="*/ 0 w 50267"/>
                <a:gd name="connsiteY3" fmla="*/ 54456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4456" y="0"/>
                  </a:lnTo>
                  <a:lnTo>
                    <a:pt x="54456" y="54456"/>
                  </a:lnTo>
                  <a:lnTo>
                    <a:pt x="0" y="54456"/>
                  </a:lnTo>
                  <a:close/>
                </a:path>
              </a:pathLst>
            </a:custGeom>
            <a:grpFill/>
            <a:ln w="16755" cap="flat">
              <a:noFill/>
              <a:prstDash val="solid"/>
              <a:miter/>
            </a:ln>
          </p:spPr>
          <p:txBody>
            <a:bodyPr rtlCol="0" anchor="ctr"/>
            <a:lstStyle/>
            <a:p>
              <a:endParaRPr lang="en-US" sz="2400"/>
            </a:p>
          </p:txBody>
        </p:sp>
        <p:sp>
          <p:nvSpPr>
            <p:cNvPr id="415" name="Freeform: Shape 414">
              <a:extLst>
                <a:ext uri="{FF2B5EF4-FFF2-40B4-BE49-F238E27FC236}">
                  <a16:creationId xmlns:a16="http://schemas.microsoft.com/office/drawing/2014/main" id="{8BF4F981-6D52-4816-9D75-EB6087D87F4D}"/>
                </a:ext>
              </a:extLst>
            </p:cNvPr>
            <p:cNvSpPr/>
            <p:nvPr/>
          </p:nvSpPr>
          <p:spPr>
            <a:xfrm rot="10800000">
              <a:off x="5961621" y="3100309"/>
              <a:ext cx="50267" cy="50267"/>
            </a:xfrm>
            <a:custGeom>
              <a:avLst/>
              <a:gdLst>
                <a:gd name="connsiteX0" fmla="*/ 0 w 50267"/>
                <a:gd name="connsiteY0" fmla="*/ 0 h 50267"/>
                <a:gd name="connsiteX1" fmla="*/ 54456 w 50267"/>
                <a:gd name="connsiteY1" fmla="*/ 0 h 50267"/>
                <a:gd name="connsiteX2" fmla="*/ 54456 w 50267"/>
                <a:gd name="connsiteY2" fmla="*/ 54456 h 50267"/>
                <a:gd name="connsiteX3" fmla="*/ 0 w 50267"/>
                <a:gd name="connsiteY3" fmla="*/ 54456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4456" y="0"/>
                  </a:lnTo>
                  <a:lnTo>
                    <a:pt x="54456" y="54456"/>
                  </a:lnTo>
                  <a:lnTo>
                    <a:pt x="0" y="54456"/>
                  </a:lnTo>
                  <a:close/>
                </a:path>
              </a:pathLst>
            </a:custGeom>
            <a:grpFill/>
            <a:ln w="16755" cap="flat">
              <a:noFill/>
              <a:prstDash val="solid"/>
              <a:miter/>
            </a:ln>
          </p:spPr>
          <p:txBody>
            <a:bodyPr rtlCol="0" anchor="ctr"/>
            <a:lstStyle/>
            <a:p>
              <a:endParaRPr lang="en-US" sz="2400"/>
            </a:p>
          </p:txBody>
        </p:sp>
        <p:sp>
          <p:nvSpPr>
            <p:cNvPr id="416" name="Freeform: Shape 415">
              <a:extLst>
                <a:ext uri="{FF2B5EF4-FFF2-40B4-BE49-F238E27FC236}">
                  <a16:creationId xmlns:a16="http://schemas.microsoft.com/office/drawing/2014/main" id="{9EC15314-010C-435C-9D68-3C2A7C488DA4}"/>
                </a:ext>
              </a:extLst>
            </p:cNvPr>
            <p:cNvSpPr/>
            <p:nvPr/>
          </p:nvSpPr>
          <p:spPr>
            <a:xfrm rot="10800000">
              <a:off x="5936152" y="3257143"/>
              <a:ext cx="33511" cy="33511"/>
            </a:xfrm>
            <a:custGeom>
              <a:avLst/>
              <a:gdLst>
                <a:gd name="connsiteX0" fmla="*/ 0 w 33511"/>
                <a:gd name="connsiteY0" fmla="*/ 0 h 33511"/>
                <a:gd name="connsiteX1" fmla="*/ 39711 w 33511"/>
                <a:gd name="connsiteY1" fmla="*/ 0 h 33511"/>
                <a:gd name="connsiteX2" fmla="*/ 39711 w 33511"/>
                <a:gd name="connsiteY2" fmla="*/ 39711 h 33511"/>
                <a:gd name="connsiteX3" fmla="*/ 0 w 33511"/>
                <a:gd name="connsiteY3" fmla="*/ 39711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39711" y="0"/>
                  </a:lnTo>
                  <a:lnTo>
                    <a:pt x="39711" y="39711"/>
                  </a:lnTo>
                  <a:lnTo>
                    <a:pt x="0" y="39711"/>
                  </a:lnTo>
                  <a:close/>
                </a:path>
              </a:pathLst>
            </a:custGeom>
            <a:grpFill/>
            <a:ln w="16755" cap="flat">
              <a:noFill/>
              <a:prstDash val="solid"/>
              <a:miter/>
            </a:ln>
          </p:spPr>
          <p:txBody>
            <a:bodyPr rtlCol="0" anchor="ctr"/>
            <a:lstStyle/>
            <a:p>
              <a:endParaRPr lang="en-US" sz="2400"/>
            </a:p>
          </p:txBody>
        </p:sp>
        <p:sp>
          <p:nvSpPr>
            <p:cNvPr id="417" name="Freeform: Shape 416">
              <a:extLst>
                <a:ext uri="{FF2B5EF4-FFF2-40B4-BE49-F238E27FC236}">
                  <a16:creationId xmlns:a16="http://schemas.microsoft.com/office/drawing/2014/main" id="{7AEB3D5C-2EDB-4C24-BD6C-CB65ECC9A52C}"/>
                </a:ext>
              </a:extLst>
            </p:cNvPr>
            <p:cNvSpPr/>
            <p:nvPr/>
          </p:nvSpPr>
          <p:spPr>
            <a:xfrm rot="10800000">
              <a:off x="5894598" y="3403085"/>
              <a:ext cx="33511" cy="33511"/>
            </a:xfrm>
            <a:custGeom>
              <a:avLst/>
              <a:gdLst>
                <a:gd name="connsiteX0" fmla="*/ 0 w 33511"/>
                <a:gd name="connsiteY0" fmla="*/ 0 h 33511"/>
                <a:gd name="connsiteX1" fmla="*/ 40214 w 33511"/>
                <a:gd name="connsiteY1" fmla="*/ 0 h 33511"/>
                <a:gd name="connsiteX2" fmla="*/ 40214 w 33511"/>
                <a:gd name="connsiteY2" fmla="*/ 40214 h 33511"/>
                <a:gd name="connsiteX3" fmla="*/ 0 w 33511"/>
                <a:gd name="connsiteY3" fmla="*/ 40214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0214" y="0"/>
                  </a:lnTo>
                  <a:lnTo>
                    <a:pt x="40214" y="40214"/>
                  </a:lnTo>
                  <a:lnTo>
                    <a:pt x="0" y="40214"/>
                  </a:lnTo>
                  <a:close/>
                </a:path>
              </a:pathLst>
            </a:custGeom>
            <a:grpFill/>
            <a:ln w="16755" cap="flat">
              <a:noFill/>
              <a:prstDash val="solid"/>
              <a:miter/>
            </a:ln>
          </p:spPr>
          <p:txBody>
            <a:bodyPr rtlCol="0" anchor="ctr"/>
            <a:lstStyle/>
            <a:p>
              <a:endParaRPr lang="en-US" sz="2400"/>
            </a:p>
          </p:txBody>
        </p:sp>
        <p:sp>
          <p:nvSpPr>
            <p:cNvPr id="418" name="Freeform: Shape 417">
              <a:extLst>
                <a:ext uri="{FF2B5EF4-FFF2-40B4-BE49-F238E27FC236}">
                  <a16:creationId xmlns:a16="http://schemas.microsoft.com/office/drawing/2014/main" id="{5653F52D-D75B-4365-B19C-74330330D3B8}"/>
                </a:ext>
              </a:extLst>
            </p:cNvPr>
            <p:cNvSpPr/>
            <p:nvPr/>
          </p:nvSpPr>
          <p:spPr>
            <a:xfrm rot="10800000">
              <a:off x="5846006" y="3546682"/>
              <a:ext cx="33511" cy="33511"/>
            </a:xfrm>
            <a:custGeom>
              <a:avLst/>
              <a:gdLst>
                <a:gd name="connsiteX0" fmla="*/ 0 w 33511"/>
                <a:gd name="connsiteY0" fmla="*/ 0 h 33511"/>
                <a:gd name="connsiteX1" fmla="*/ 40214 w 33511"/>
                <a:gd name="connsiteY1" fmla="*/ 0 h 33511"/>
                <a:gd name="connsiteX2" fmla="*/ 40214 w 33511"/>
                <a:gd name="connsiteY2" fmla="*/ 40214 h 33511"/>
                <a:gd name="connsiteX3" fmla="*/ 0 w 33511"/>
                <a:gd name="connsiteY3" fmla="*/ 40214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0214" y="0"/>
                  </a:lnTo>
                  <a:lnTo>
                    <a:pt x="40214" y="40214"/>
                  </a:lnTo>
                  <a:lnTo>
                    <a:pt x="0" y="40214"/>
                  </a:lnTo>
                  <a:close/>
                </a:path>
              </a:pathLst>
            </a:custGeom>
            <a:grpFill/>
            <a:ln w="16755" cap="flat">
              <a:noFill/>
              <a:prstDash val="solid"/>
              <a:miter/>
            </a:ln>
          </p:spPr>
          <p:txBody>
            <a:bodyPr rtlCol="0" anchor="ctr"/>
            <a:lstStyle/>
            <a:p>
              <a:endParaRPr lang="en-US" sz="2400"/>
            </a:p>
          </p:txBody>
        </p:sp>
        <p:sp>
          <p:nvSpPr>
            <p:cNvPr id="419" name="Freeform: Shape 418">
              <a:extLst>
                <a:ext uri="{FF2B5EF4-FFF2-40B4-BE49-F238E27FC236}">
                  <a16:creationId xmlns:a16="http://schemas.microsoft.com/office/drawing/2014/main" id="{1D549B4F-4C38-4FBE-AABF-34DA2941C938}"/>
                </a:ext>
              </a:extLst>
            </p:cNvPr>
            <p:cNvSpPr/>
            <p:nvPr/>
          </p:nvSpPr>
          <p:spPr>
            <a:xfrm rot="10800000">
              <a:off x="5794902" y="3691954"/>
              <a:ext cx="33511" cy="33511"/>
            </a:xfrm>
            <a:custGeom>
              <a:avLst/>
              <a:gdLst>
                <a:gd name="connsiteX0" fmla="*/ 0 w 33511"/>
                <a:gd name="connsiteY0" fmla="*/ 0 h 33511"/>
                <a:gd name="connsiteX1" fmla="*/ 48257 w 33511"/>
                <a:gd name="connsiteY1" fmla="*/ 0 h 33511"/>
                <a:gd name="connsiteX2" fmla="*/ 48257 w 33511"/>
                <a:gd name="connsiteY2" fmla="*/ 48257 h 33511"/>
                <a:gd name="connsiteX3" fmla="*/ 0 w 33511"/>
                <a:gd name="connsiteY3" fmla="*/ 48257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8257" y="0"/>
                  </a:lnTo>
                  <a:lnTo>
                    <a:pt x="48257" y="48257"/>
                  </a:lnTo>
                  <a:lnTo>
                    <a:pt x="0" y="48257"/>
                  </a:lnTo>
                  <a:close/>
                </a:path>
              </a:pathLst>
            </a:custGeom>
            <a:grpFill/>
            <a:ln w="16755" cap="flat">
              <a:noFill/>
              <a:prstDash val="solid"/>
              <a:miter/>
            </a:ln>
          </p:spPr>
          <p:txBody>
            <a:bodyPr rtlCol="0" anchor="ctr"/>
            <a:lstStyle/>
            <a:p>
              <a:endParaRPr lang="en-US" sz="2400"/>
            </a:p>
          </p:txBody>
        </p:sp>
        <p:sp>
          <p:nvSpPr>
            <p:cNvPr id="420" name="Freeform: Shape 419">
              <a:extLst>
                <a:ext uri="{FF2B5EF4-FFF2-40B4-BE49-F238E27FC236}">
                  <a16:creationId xmlns:a16="http://schemas.microsoft.com/office/drawing/2014/main" id="{6771ECF3-0C10-4BCB-A571-53C19B577C41}"/>
                </a:ext>
              </a:extLst>
            </p:cNvPr>
            <p:cNvSpPr/>
            <p:nvPr/>
          </p:nvSpPr>
          <p:spPr>
            <a:xfrm rot="10800000">
              <a:off x="6086618" y="1689309"/>
              <a:ext cx="16756" cy="16756"/>
            </a:xfrm>
            <a:custGeom>
              <a:avLst/>
              <a:gdLst>
                <a:gd name="connsiteX0" fmla="*/ 0 w 16755"/>
                <a:gd name="connsiteY0" fmla="*/ 0 h 16755"/>
                <a:gd name="connsiteX1" fmla="*/ 23123 w 16755"/>
                <a:gd name="connsiteY1" fmla="*/ 0 h 16755"/>
                <a:gd name="connsiteX2" fmla="*/ 23123 w 16755"/>
                <a:gd name="connsiteY2" fmla="*/ 23123 h 16755"/>
                <a:gd name="connsiteX3" fmla="*/ 0 w 16755"/>
                <a:gd name="connsiteY3" fmla="*/ 23123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3123" y="0"/>
                  </a:lnTo>
                  <a:lnTo>
                    <a:pt x="23123" y="23123"/>
                  </a:lnTo>
                  <a:lnTo>
                    <a:pt x="0" y="23123"/>
                  </a:lnTo>
                  <a:close/>
                </a:path>
              </a:pathLst>
            </a:custGeom>
            <a:grpFill/>
            <a:ln w="16755" cap="flat">
              <a:noFill/>
              <a:prstDash val="solid"/>
              <a:miter/>
            </a:ln>
          </p:spPr>
          <p:txBody>
            <a:bodyPr rtlCol="0" anchor="ctr"/>
            <a:lstStyle/>
            <a:p>
              <a:endParaRPr lang="en-US" sz="2400"/>
            </a:p>
          </p:txBody>
        </p:sp>
        <p:sp>
          <p:nvSpPr>
            <p:cNvPr id="421" name="Freeform: Shape 420">
              <a:extLst>
                <a:ext uri="{FF2B5EF4-FFF2-40B4-BE49-F238E27FC236}">
                  <a16:creationId xmlns:a16="http://schemas.microsoft.com/office/drawing/2014/main" id="{397C38E5-96DF-42FE-BAB2-C02648606622}"/>
                </a:ext>
              </a:extLst>
            </p:cNvPr>
            <p:cNvSpPr/>
            <p:nvPr/>
          </p:nvSpPr>
          <p:spPr>
            <a:xfrm rot="10800000">
              <a:off x="6117113" y="1837764"/>
              <a:ext cx="16756" cy="16756"/>
            </a:xfrm>
            <a:custGeom>
              <a:avLst/>
              <a:gdLst>
                <a:gd name="connsiteX0" fmla="*/ 0 w 16755"/>
                <a:gd name="connsiteY0" fmla="*/ 0 h 16755"/>
                <a:gd name="connsiteX1" fmla="*/ 23123 w 16755"/>
                <a:gd name="connsiteY1" fmla="*/ 0 h 16755"/>
                <a:gd name="connsiteX2" fmla="*/ 23123 w 16755"/>
                <a:gd name="connsiteY2" fmla="*/ 23123 h 16755"/>
                <a:gd name="connsiteX3" fmla="*/ 0 w 16755"/>
                <a:gd name="connsiteY3" fmla="*/ 23123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3123" y="0"/>
                  </a:lnTo>
                  <a:lnTo>
                    <a:pt x="23123" y="23123"/>
                  </a:lnTo>
                  <a:lnTo>
                    <a:pt x="0" y="23123"/>
                  </a:lnTo>
                  <a:close/>
                </a:path>
              </a:pathLst>
            </a:custGeom>
            <a:grpFill/>
            <a:ln w="16755" cap="flat">
              <a:noFill/>
              <a:prstDash val="solid"/>
              <a:miter/>
            </a:ln>
          </p:spPr>
          <p:txBody>
            <a:bodyPr rtlCol="0" anchor="ctr"/>
            <a:lstStyle/>
            <a:p>
              <a:endParaRPr lang="en-US" sz="2400"/>
            </a:p>
          </p:txBody>
        </p:sp>
        <p:sp>
          <p:nvSpPr>
            <p:cNvPr id="422" name="Freeform: Shape 421">
              <a:extLst>
                <a:ext uri="{FF2B5EF4-FFF2-40B4-BE49-F238E27FC236}">
                  <a16:creationId xmlns:a16="http://schemas.microsoft.com/office/drawing/2014/main" id="{CE2FF8F9-356B-4370-9D9A-E1B014D195C0}"/>
                </a:ext>
              </a:extLst>
            </p:cNvPr>
            <p:cNvSpPr/>
            <p:nvPr/>
          </p:nvSpPr>
          <p:spPr>
            <a:xfrm rot="10800000">
              <a:off x="6140739" y="1987393"/>
              <a:ext cx="16756" cy="16756"/>
            </a:xfrm>
            <a:custGeom>
              <a:avLst/>
              <a:gdLst>
                <a:gd name="connsiteX0" fmla="*/ 0 w 16755"/>
                <a:gd name="connsiteY0" fmla="*/ 0 h 16755"/>
                <a:gd name="connsiteX1" fmla="*/ 23123 w 16755"/>
                <a:gd name="connsiteY1" fmla="*/ 0 h 16755"/>
                <a:gd name="connsiteX2" fmla="*/ 23123 w 16755"/>
                <a:gd name="connsiteY2" fmla="*/ 23123 h 16755"/>
                <a:gd name="connsiteX3" fmla="*/ 0 w 16755"/>
                <a:gd name="connsiteY3" fmla="*/ 23123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3123" y="0"/>
                  </a:lnTo>
                  <a:lnTo>
                    <a:pt x="23123" y="23123"/>
                  </a:lnTo>
                  <a:lnTo>
                    <a:pt x="0" y="23123"/>
                  </a:lnTo>
                  <a:close/>
                </a:path>
              </a:pathLst>
            </a:custGeom>
            <a:grpFill/>
            <a:ln w="16755" cap="flat">
              <a:noFill/>
              <a:prstDash val="solid"/>
              <a:miter/>
            </a:ln>
          </p:spPr>
          <p:txBody>
            <a:bodyPr rtlCol="0" anchor="ctr"/>
            <a:lstStyle/>
            <a:p>
              <a:endParaRPr lang="en-US" sz="2400"/>
            </a:p>
          </p:txBody>
        </p:sp>
        <p:sp>
          <p:nvSpPr>
            <p:cNvPr id="423" name="Freeform: Shape 422">
              <a:extLst>
                <a:ext uri="{FF2B5EF4-FFF2-40B4-BE49-F238E27FC236}">
                  <a16:creationId xmlns:a16="http://schemas.microsoft.com/office/drawing/2014/main" id="{1646AAC6-A17B-4D0B-95AB-C858B4BC4C51}"/>
                </a:ext>
              </a:extLst>
            </p:cNvPr>
            <p:cNvSpPr/>
            <p:nvPr/>
          </p:nvSpPr>
          <p:spPr>
            <a:xfrm rot="10800000">
              <a:off x="6157830" y="2138027"/>
              <a:ext cx="16756" cy="16756"/>
            </a:xfrm>
            <a:custGeom>
              <a:avLst/>
              <a:gdLst>
                <a:gd name="connsiteX0" fmla="*/ 0 w 16755"/>
                <a:gd name="connsiteY0" fmla="*/ 0 h 16755"/>
                <a:gd name="connsiteX1" fmla="*/ 23123 w 16755"/>
                <a:gd name="connsiteY1" fmla="*/ 0 h 16755"/>
                <a:gd name="connsiteX2" fmla="*/ 23123 w 16755"/>
                <a:gd name="connsiteY2" fmla="*/ 23123 h 16755"/>
                <a:gd name="connsiteX3" fmla="*/ 0 w 16755"/>
                <a:gd name="connsiteY3" fmla="*/ 23123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3123" y="0"/>
                  </a:lnTo>
                  <a:lnTo>
                    <a:pt x="23123" y="23123"/>
                  </a:lnTo>
                  <a:lnTo>
                    <a:pt x="0" y="23123"/>
                  </a:lnTo>
                  <a:close/>
                </a:path>
              </a:pathLst>
            </a:custGeom>
            <a:grpFill/>
            <a:ln w="16755" cap="flat">
              <a:noFill/>
              <a:prstDash val="solid"/>
              <a:miter/>
            </a:ln>
          </p:spPr>
          <p:txBody>
            <a:bodyPr rtlCol="0" anchor="ctr"/>
            <a:lstStyle/>
            <a:p>
              <a:endParaRPr lang="en-US" sz="2400"/>
            </a:p>
          </p:txBody>
        </p:sp>
        <p:sp>
          <p:nvSpPr>
            <p:cNvPr id="424" name="Freeform: Shape 423">
              <a:extLst>
                <a:ext uri="{FF2B5EF4-FFF2-40B4-BE49-F238E27FC236}">
                  <a16:creationId xmlns:a16="http://schemas.microsoft.com/office/drawing/2014/main" id="{6E01DFE4-6511-4AD3-984A-948ACC305F88}"/>
                </a:ext>
              </a:extLst>
            </p:cNvPr>
            <p:cNvSpPr/>
            <p:nvPr/>
          </p:nvSpPr>
          <p:spPr>
            <a:xfrm rot="10800000">
              <a:off x="6168051" y="2289331"/>
              <a:ext cx="16756" cy="16756"/>
            </a:xfrm>
            <a:custGeom>
              <a:avLst/>
              <a:gdLst>
                <a:gd name="connsiteX0" fmla="*/ 0 w 16755"/>
                <a:gd name="connsiteY0" fmla="*/ 0 h 16755"/>
                <a:gd name="connsiteX1" fmla="*/ 23123 w 16755"/>
                <a:gd name="connsiteY1" fmla="*/ 0 h 16755"/>
                <a:gd name="connsiteX2" fmla="*/ 23123 w 16755"/>
                <a:gd name="connsiteY2" fmla="*/ 23123 h 16755"/>
                <a:gd name="connsiteX3" fmla="*/ 0 w 16755"/>
                <a:gd name="connsiteY3" fmla="*/ 23123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3123" y="0"/>
                  </a:lnTo>
                  <a:lnTo>
                    <a:pt x="23123" y="23123"/>
                  </a:lnTo>
                  <a:lnTo>
                    <a:pt x="0" y="23123"/>
                  </a:lnTo>
                  <a:close/>
                </a:path>
              </a:pathLst>
            </a:custGeom>
            <a:grpFill/>
            <a:ln w="16755" cap="flat">
              <a:noFill/>
              <a:prstDash val="solid"/>
              <a:miter/>
            </a:ln>
          </p:spPr>
          <p:txBody>
            <a:bodyPr rtlCol="0" anchor="ctr"/>
            <a:lstStyle/>
            <a:p>
              <a:endParaRPr lang="en-US" sz="2400"/>
            </a:p>
          </p:txBody>
        </p:sp>
        <p:sp>
          <p:nvSpPr>
            <p:cNvPr id="425" name="Freeform: Shape 424">
              <a:extLst>
                <a:ext uri="{FF2B5EF4-FFF2-40B4-BE49-F238E27FC236}">
                  <a16:creationId xmlns:a16="http://schemas.microsoft.com/office/drawing/2014/main" id="{66CE75E2-2EC7-4178-BB44-F33E7462B844}"/>
                </a:ext>
              </a:extLst>
            </p:cNvPr>
            <p:cNvSpPr/>
            <p:nvPr/>
          </p:nvSpPr>
          <p:spPr>
            <a:xfrm rot="10800000">
              <a:off x="6154144" y="2423713"/>
              <a:ext cx="50267" cy="50267"/>
            </a:xfrm>
            <a:custGeom>
              <a:avLst/>
              <a:gdLst>
                <a:gd name="connsiteX0" fmla="*/ 0 w 50267"/>
                <a:gd name="connsiteY0" fmla="*/ 0 h 50267"/>
                <a:gd name="connsiteX1" fmla="*/ 55797 w 50267"/>
                <a:gd name="connsiteY1" fmla="*/ 0 h 50267"/>
                <a:gd name="connsiteX2" fmla="*/ 55797 w 50267"/>
                <a:gd name="connsiteY2" fmla="*/ 55797 h 50267"/>
                <a:gd name="connsiteX3" fmla="*/ 0 w 50267"/>
                <a:gd name="connsiteY3" fmla="*/ 55797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5797" y="0"/>
                  </a:lnTo>
                  <a:lnTo>
                    <a:pt x="55797" y="55797"/>
                  </a:lnTo>
                  <a:lnTo>
                    <a:pt x="0" y="55797"/>
                  </a:lnTo>
                  <a:close/>
                </a:path>
              </a:pathLst>
            </a:custGeom>
            <a:grpFill/>
            <a:ln w="16755" cap="flat">
              <a:noFill/>
              <a:prstDash val="solid"/>
              <a:miter/>
            </a:ln>
          </p:spPr>
          <p:txBody>
            <a:bodyPr rtlCol="0" anchor="ctr"/>
            <a:lstStyle/>
            <a:p>
              <a:endParaRPr lang="en-US" sz="2400"/>
            </a:p>
          </p:txBody>
        </p:sp>
        <p:sp>
          <p:nvSpPr>
            <p:cNvPr id="426" name="Freeform: Shape 425">
              <a:extLst>
                <a:ext uri="{FF2B5EF4-FFF2-40B4-BE49-F238E27FC236}">
                  <a16:creationId xmlns:a16="http://schemas.microsoft.com/office/drawing/2014/main" id="{8BEE2963-AE82-4403-A729-6373F194A74C}"/>
                </a:ext>
              </a:extLst>
            </p:cNvPr>
            <p:cNvSpPr/>
            <p:nvPr/>
          </p:nvSpPr>
          <p:spPr>
            <a:xfrm rot="10800000">
              <a:off x="6159674" y="2584233"/>
              <a:ext cx="33511" cy="33511"/>
            </a:xfrm>
            <a:custGeom>
              <a:avLst/>
              <a:gdLst>
                <a:gd name="connsiteX0" fmla="*/ 0 w 33511"/>
                <a:gd name="connsiteY0" fmla="*/ 0 h 33511"/>
                <a:gd name="connsiteX1" fmla="*/ 40214 w 33511"/>
                <a:gd name="connsiteY1" fmla="*/ 0 h 33511"/>
                <a:gd name="connsiteX2" fmla="*/ 40214 w 33511"/>
                <a:gd name="connsiteY2" fmla="*/ 40214 h 33511"/>
                <a:gd name="connsiteX3" fmla="*/ 0 w 33511"/>
                <a:gd name="connsiteY3" fmla="*/ 40214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0214" y="0"/>
                  </a:lnTo>
                  <a:lnTo>
                    <a:pt x="40214" y="40214"/>
                  </a:lnTo>
                  <a:lnTo>
                    <a:pt x="0" y="40214"/>
                  </a:lnTo>
                  <a:close/>
                </a:path>
              </a:pathLst>
            </a:custGeom>
            <a:grpFill/>
            <a:ln w="16755" cap="flat">
              <a:noFill/>
              <a:prstDash val="solid"/>
              <a:miter/>
            </a:ln>
          </p:spPr>
          <p:txBody>
            <a:bodyPr rtlCol="0" anchor="ctr"/>
            <a:lstStyle/>
            <a:p>
              <a:endParaRPr lang="en-US" sz="2400"/>
            </a:p>
          </p:txBody>
        </p:sp>
        <p:sp>
          <p:nvSpPr>
            <p:cNvPr id="427" name="Freeform: Shape 426">
              <a:extLst>
                <a:ext uri="{FF2B5EF4-FFF2-40B4-BE49-F238E27FC236}">
                  <a16:creationId xmlns:a16="http://schemas.microsoft.com/office/drawing/2014/main" id="{674C8271-A2C4-442F-9C65-0A57C30DB4CE}"/>
                </a:ext>
              </a:extLst>
            </p:cNvPr>
            <p:cNvSpPr/>
            <p:nvPr/>
          </p:nvSpPr>
          <p:spPr>
            <a:xfrm rot="10800000">
              <a:off x="6149620" y="2735370"/>
              <a:ext cx="33511" cy="33511"/>
            </a:xfrm>
            <a:custGeom>
              <a:avLst/>
              <a:gdLst>
                <a:gd name="connsiteX0" fmla="*/ 0 w 33511"/>
                <a:gd name="connsiteY0" fmla="*/ 0 h 33511"/>
                <a:gd name="connsiteX1" fmla="*/ 40214 w 33511"/>
                <a:gd name="connsiteY1" fmla="*/ 0 h 33511"/>
                <a:gd name="connsiteX2" fmla="*/ 40214 w 33511"/>
                <a:gd name="connsiteY2" fmla="*/ 40214 h 33511"/>
                <a:gd name="connsiteX3" fmla="*/ 0 w 33511"/>
                <a:gd name="connsiteY3" fmla="*/ 40214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0214" y="0"/>
                  </a:lnTo>
                  <a:lnTo>
                    <a:pt x="40214" y="40214"/>
                  </a:lnTo>
                  <a:lnTo>
                    <a:pt x="0" y="40214"/>
                  </a:lnTo>
                  <a:close/>
                </a:path>
              </a:pathLst>
            </a:custGeom>
            <a:grpFill/>
            <a:ln w="16755" cap="flat">
              <a:noFill/>
              <a:prstDash val="solid"/>
              <a:miter/>
            </a:ln>
          </p:spPr>
          <p:txBody>
            <a:bodyPr rtlCol="0" anchor="ctr"/>
            <a:lstStyle/>
            <a:p>
              <a:endParaRPr lang="en-US" sz="2400"/>
            </a:p>
          </p:txBody>
        </p:sp>
        <p:sp>
          <p:nvSpPr>
            <p:cNvPr id="428" name="Freeform: Shape 427">
              <a:extLst>
                <a:ext uri="{FF2B5EF4-FFF2-40B4-BE49-F238E27FC236}">
                  <a16:creationId xmlns:a16="http://schemas.microsoft.com/office/drawing/2014/main" id="{B228A055-B804-430F-B478-CB6D0E5A538F}"/>
                </a:ext>
              </a:extLst>
            </p:cNvPr>
            <p:cNvSpPr/>
            <p:nvPr/>
          </p:nvSpPr>
          <p:spPr>
            <a:xfrm rot="10800000">
              <a:off x="6132529" y="2886003"/>
              <a:ext cx="33511" cy="33511"/>
            </a:xfrm>
            <a:custGeom>
              <a:avLst/>
              <a:gdLst>
                <a:gd name="connsiteX0" fmla="*/ 0 w 33511"/>
                <a:gd name="connsiteY0" fmla="*/ 0 h 33511"/>
                <a:gd name="connsiteX1" fmla="*/ 40214 w 33511"/>
                <a:gd name="connsiteY1" fmla="*/ 0 h 33511"/>
                <a:gd name="connsiteX2" fmla="*/ 40214 w 33511"/>
                <a:gd name="connsiteY2" fmla="*/ 40214 h 33511"/>
                <a:gd name="connsiteX3" fmla="*/ 0 w 33511"/>
                <a:gd name="connsiteY3" fmla="*/ 40214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0214" y="0"/>
                  </a:lnTo>
                  <a:lnTo>
                    <a:pt x="40214" y="40214"/>
                  </a:lnTo>
                  <a:lnTo>
                    <a:pt x="0" y="40214"/>
                  </a:lnTo>
                  <a:close/>
                </a:path>
              </a:pathLst>
            </a:custGeom>
            <a:grpFill/>
            <a:ln w="16755" cap="flat">
              <a:noFill/>
              <a:prstDash val="solid"/>
              <a:miter/>
            </a:ln>
          </p:spPr>
          <p:txBody>
            <a:bodyPr rtlCol="0" anchor="ctr"/>
            <a:lstStyle/>
            <a:p>
              <a:endParaRPr lang="en-US" sz="2400"/>
            </a:p>
          </p:txBody>
        </p:sp>
        <p:sp>
          <p:nvSpPr>
            <p:cNvPr id="429" name="Freeform: Shape 428">
              <a:extLst>
                <a:ext uri="{FF2B5EF4-FFF2-40B4-BE49-F238E27FC236}">
                  <a16:creationId xmlns:a16="http://schemas.microsoft.com/office/drawing/2014/main" id="{5A2AE256-6F47-4ADC-AB17-75C342D03C7C}"/>
                </a:ext>
              </a:extLst>
            </p:cNvPr>
            <p:cNvSpPr/>
            <p:nvPr/>
          </p:nvSpPr>
          <p:spPr>
            <a:xfrm rot="10800000">
              <a:off x="6108904" y="3035800"/>
              <a:ext cx="33511" cy="33511"/>
            </a:xfrm>
            <a:custGeom>
              <a:avLst/>
              <a:gdLst>
                <a:gd name="connsiteX0" fmla="*/ 0 w 33511"/>
                <a:gd name="connsiteY0" fmla="*/ 0 h 33511"/>
                <a:gd name="connsiteX1" fmla="*/ 40214 w 33511"/>
                <a:gd name="connsiteY1" fmla="*/ 0 h 33511"/>
                <a:gd name="connsiteX2" fmla="*/ 40214 w 33511"/>
                <a:gd name="connsiteY2" fmla="*/ 40214 h 33511"/>
                <a:gd name="connsiteX3" fmla="*/ 0 w 33511"/>
                <a:gd name="connsiteY3" fmla="*/ 40214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0214" y="0"/>
                  </a:lnTo>
                  <a:lnTo>
                    <a:pt x="40214" y="40214"/>
                  </a:lnTo>
                  <a:lnTo>
                    <a:pt x="0" y="40214"/>
                  </a:lnTo>
                  <a:close/>
                </a:path>
              </a:pathLst>
            </a:custGeom>
            <a:grpFill/>
            <a:ln w="16755" cap="flat">
              <a:noFill/>
              <a:prstDash val="solid"/>
              <a:miter/>
            </a:ln>
          </p:spPr>
          <p:txBody>
            <a:bodyPr rtlCol="0" anchor="ctr"/>
            <a:lstStyle/>
            <a:p>
              <a:endParaRPr lang="en-US" sz="2400"/>
            </a:p>
          </p:txBody>
        </p:sp>
        <p:sp>
          <p:nvSpPr>
            <p:cNvPr id="430" name="Freeform: Shape 429">
              <a:extLst>
                <a:ext uri="{FF2B5EF4-FFF2-40B4-BE49-F238E27FC236}">
                  <a16:creationId xmlns:a16="http://schemas.microsoft.com/office/drawing/2014/main" id="{1ED76A1F-7C8A-4C1B-A77F-5BBF6F60BB99}"/>
                </a:ext>
              </a:extLst>
            </p:cNvPr>
            <p:cNvSpPr/>
            <p:nvPr/>
          </p:nvSpPr>
          <p:spPr>
            <a:xfrm rot="10800000">
              <a:off x="6086283" y="3192130"/>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431" name="Freeform: Shape 430">
              <a:extLst>
                <a:ext uri="{FF2B5EF4-FFF2-40B4-BE49-F238E27FC236}">
                  <a16:creationId xmlns:a16="http://schemas.microsoft.com/office/drawing/2014/main" id="{BCAE966E-353E-432C-9A1C-F3BBB0D17504}"/>
                </a:ext>
              </a:extLst>
            </p:cNvPr>
            <p:cNvSpPr/>
            <p:nvPr/>
          </p:nvSpPr>
          <p:spPr>
            <a:xfrm rot="10800000">
              <a:off x="6049420" y="3339245"/>
              <a:ext cx="16756" cy="16756"/>
            </a:xfrm>
            <a:custGeom>
              <a:avLst/>
              <a:gdLst>
                <a:gd name="connsiteX0" fmla="*/ 0 w 16755"/>
                <a:gd name="connsiteY0" fmla="*/ 0 h 16755"/>
                <a:gd name="connsiteX1" fmla="*/ 22788 w 16755"/>
                <a:gd name="connsiteY1" fmla="*/ 0 h 16755"/>
                <a:gd name="connsiteX2" fmla="*/ 22788 w 16755"/>
                <a:gd name="connsiteY2" fmla="*/ 22788 h 16755"/>
                <a:gd name="connsiteX3" fmla="*/ 0 w 16755"/>
                <a:gd name="connsiteY3" fmla="*/ 22788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788" y="0"/>
                  </a:lnTo>
                  <a:lnTo>
                    <a:pt x="22788" y="22788"/>
                  </a:lnTo>
                  <a:lnTo>
                    <a:pt x="0" y="22788"/>
                  </a:lnTo>
                  <a:close/>
                </a:path>
              </a:pathLst>
            </a:custGeom>
            <a:grpFill/>
            <a:ln w="16755" cap="flat">
              <a:noFill/>
              <a:prstDash val="solid"/>
              <a:miter/>
            </a:ln>
          </p:spPr>
          <p:txBody>
            <a:bodyPr rtlCol="0" anchor="ctr"/>
            <a:lstStyle/>
            <a:p>
              <a:endParaRPr lang="en-US" sz="2400"/>
            </a:p>
          </p:txBody>
        </p:sp>
        <p:sp>
          <p:nvSpPr>
            <p:cNvPr id="432" name="Freeform: Shape 431">
              <a:extLst>
                <a:ext uri="{FF2B5EF4-FFF2-40B4-BE49-F238E27FC236}">
                  <a16:creationId xmlns:a16="http://schemas.microsoft.com/office/drawing/2014/main" id="{F868381C-BD42-44A7-A026-34429BF3C395}"/>
                </a:ext>
              </a:extLst>
            </p:cNvPr>
            <p:cNvSpPr/>
            <p:nvPr/>
          </p:nvSpPr>
          <p:spPr>
            <a:xfrm rot="10800000">
              <a:off x="6005855" y="3484517"/>
              <a:ext cx="16756" cy="16756"/>
            </a:xfrm>
            <a:custGeom>
              <a:avLst/>
              <a:gdLst>
                <a:gd name="connsiteX0" fmla="*/ 0 w 16755"/>
                <a:gd name="connsiteY0" fmla="*/ 0 h 16755"/>
                <a:gd name="connsiteX1" fmla="*/ 22788 w 16755"/>
                <a:gd name="connsiteY1" fmla="*/ 0 h 16755"/>
                <a:gd name="connsiteX2" fmla="*/ 22788 w 16755"/>
                <a:gd name="connsiteY2" fmla="*/ 22788 h 16755"/>
                <a:gd name="connsiteX3" fmla="*/ 0 w 16755"/>
                <a:gd name="connsiteY3" fmla="*/ 22788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788" y="0"/>
                  </a:lnTo>
                  <a:lnTo>
                    <a:pt x="22788" y="22788"/>
                  </a:lnTo>
                  <a:lnTo>
                    <a:pt x="0" y="22788"/>
                  </a:lnTo>
                  <a:close/>
                </a:path>
              </a:pathLst>
            </a:custGeom>
            <a:grpFill/>
            <a:ln w="16755" cap="flat">
              <a:noFill/>
              <a:prstDash val="solid"/>
              <a:miter/>
            </a:ln>
          </p:spPr>
          <p:txBody>
            <a:bodyPr rtlCol="0" anchor="ctr"/>
            <a:lstStyle/>
            <a:p>
              <a:endParaRPr lang="en-US" sz="2400"/>
            </a:p>
          </p:txBody>
        </p:sp>
        <p:sp>
          <p:nvSpPr>
            <p:cNvPr id="433" name="Freeform: Shape 432">
              <a:extLst>
                <a:ext uri="{FF2B5EF4-FFF2-40B4-BE49-F238E27FC236}">
                  <a16:creationId xmlns:a16="http://schemas.microsoft.com/office/drawing/2014/main" id="{04F99120-12E7-4381-BF3B-A300D752A6D5}"/>
                </a:ext>
              </a:extLst>
            </p:cNvPr>
            <p:cNvSpPr/>
            <p:nvPr/>
          </p:nvSpPr>
          <p:spPr>
            <a:xfrm rot="10800000">
              <a:off x="5955756" y="3627611"/>
              <a:ext cx="16756" cy="16756"/>
            </a:xfrm>
            <a:custGeom>
              <a:avLst/>
              <a:gdLst>
                <a:gd name="connsiteX0" fmla="*/ 0 w 16755"/>
                <a:gd name="connsiteY0" fmla="*/ 0 h 16755"/>
                <a:gd name="connsiteX1" fmla="*/ 22788 w 16755"/>
                <a:gd name="connsiteY1" fmla="*/ 0 h 16755"/>
                <a:gd name="connsiteX2" fmla="*/ 22788 w 16755"/>
                <a:gd name="connsiteY2" fmla="*/ 22620 h 16755"/>
                <a:gd name="connsiteX3" fmla="*/ 0 w 16755"/>
                <a:gd name="connsiteY3" fmla="*/ 22620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788" y="0"/>
                  </a:lnTo>
                  <a:lnTo>
                    <a:pt x="22788" y="22620"/>
                  </a:lnTo>
                  <a:lnTo>
                    <a:pt x="0" y="22620"/>
                  </a:lnTo>
                  <a:close/>
                </a:path>
              </a:pathLst>
            </a:custGeom>
            <a:grpFill/>
            <a:ln w="16755" cap="flat">
              <a:noFill/>
              <a:prstDash val="solid"/>
              <a:miter/>
            </a:ln>
          </p:spPr>
          <p:txBody>
            <a:bodyPr rtlCol="0" anchor="ctr"/>
            <a:lstStyle/>
            <a:p>
              <a:endParaRPr lang="en-US" sz="2400"/>
            </a:p>
          </p:txBody>
        </p:sp>
        <p:sp>
          <p:nvSpPr>
            <p:cNvPr id="434" name="Freeform: Shape 433">
              <a:extLst>
                <a:ext uri="{FF2B5EF4-FFF2-40B4-BE49-F238E27FC236}">
                  <a16:creationId xmlns:a16="http://schemas.microsoft.com/office/drawing/2014/main" id="{4EDA7241-A64D-446B-9717-95C7FEF347F6}"/>
                </a:ext>
              </a:extLst>
            </p:cNvPr>
            <p:cNvSpPr/>
            <p:nvPr/>
          </p:nvSpPr>
          <p:spPr>
            <a:xfrm rot="10800000">
              <a:off x="5899624" y="3768527"/>
              <a:ext cx="16756" cy="16756"/>
            </a:xfrm>
            <a:custGeom>
              <a:avLst/>
              <a:gdLst>
                <a:gd name="connsiteX0" fmla="*/ 0 w 16755"/>
                <a:gd name="connsiteY0" fmla="*/ 0 h 16755"/>
                <a:gd name="connsiteX1" fmla="*/ 23123 w 16755"/>
                <a:gd name="connsiteY1" fmla="*/ 0 h 16755"/>
                <a:gd name="connsiteX2" fmla="*/ 23123 w 16755"/>
                <a:gd name="connsiteY2" fmla="*/ 23123 h 16755"/>
                <a:gd name="connsiteX3" fmla="*/ 0 w 16755"/>
                <a:gd name="connsiteY3" fmla="*/ 23123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3123" y="0"/>
                  </a:lnTo>
                  <a:lnTo>
                    <a:pt x="23123" y="23123"/>
                  </a:lnTo>
                  <a:lnTo>
                    <a:pt x="0" y="23123"/>
                  </a:lnTo>
                  <a:close/>
                </a:path>
              </a:pathLst>
            </a:custGeom>
            <a:grpFill/>
            <a:ln w="16755" cap="flat">
              <a:noFill/>
              <a:prstDash val="solid"/>
              <a:miter/>
            </a:ln>
          </p:spPr>
          <p:txBody>
            <a:bodyPr rtlCol="0" anchor="ctr"/>
            <a:lstStyle/>
            <a:p>
              <a:endParaRPr lang="en-US" sz="2400"/>
            </a:p>
          </p:txBody>
        </p:sp>
        <p:sp>
          <p:nvSpPr>
            <p:cNvPr id="435" name="Freeform: Shape 434">
              <a:extLst>
                <a:ext uri="{FF2B5EF4-FFF2-40B4-BE49-F238E27FC236}">
                  <a16:creationId xmlns:a16="http://schemas.microsoft.com/office/drawing/2014/main" id="{8E6D4CC6-75DB-48FC-934A-F3A63A5E80D6}"/>
                </a:ext>
              </a:extLst>
            </p:cNvPr>
            <p:cNvSpPr/>
            <p:nvPr/>
          </p:nvSpPr>
          <p:spPr>
            <a:xfrm rot="10800000">
              <a:off x="6283499" y="2509000"/>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436" name="Freeform: Shape 435">
              <a:extLst>
                <a:ext uri="{FF2B5EF4-FFF2-40B4-BE49-F238E27FC236}">
                  <a16:creationId xmlns:a16="http://schemas.microsoft.com/office/drawing/2014/main" id="{DE6B11DB-0FE5-4818-BA73-22BD757D88B6}"/>
                </a:ext>
              </a:extLst>
            </p:cNvPr>
            <p:cNvSpPr/>
            <p:nvPr/>
          </p:nvSpPr>
          <p:spPr>
            <a:xfrm rot="10800000">
              <a:off x="6284000" y="2667508"/>
              <a:ext cx="16756" cy="16756"/>
            </a:xfrm>
            <a:custGeom>
              <a:avLst/>
              <a:gdLst>
                <a:gd name="connsiteX0" fmla="*/ 0 w 16755"/>
                <a:gd name="connsiteY0" fmla="*/ 0 h 16755"/>
                <a:gd name="connsiteX1" fmla="*/ 21782 w 16755"/>
                <a:gd name="connsiteY1" fmla="*/ 0 h 16755"/>
                <a:gd name="connsiteX2" fmla="*/ 21782 w 16755"/>
                <a:gd name="connsiteY2" fmla="*/ 21782 h 16755"/>
                <a:gd name="connsiteX3" fmla="*/ 0 w 16755"/>
                <a:gd name="connsiteY3" fmla="*/ 21782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1782" y="0"/>
                  </a:lnTo>
                  <a:lnTo>
                    <a:pt x="21782" y="21782"/>
                  </a:lnTo>
                  <a:lnTo>
                    <a:pt x="0" y="21782"/>
                  </a:lnTo>
                  <a:close/>
                </a:path>
              </a:pathLst>
            </a:custGeom>
            <a:grpFill/>
            <a:ln w="16755" cap="flat">
              <a:noFill/>
              <a:prstDash val="solid"/>
              <a:miter/>
            </a:ln>
          </p:spPr>
          <p:txBody>
            <a:bodyPr rtlCol="0" anchor="ctr"/>
            <a:lstStyle/>
            <a:p>
              <a:endParaRPr lang="en-US" sz="2400"/>
            </a:p>
          </p:txBody>
        </p:sp>
        <p:sp>
          <p:nvSpPr>
            <p:cNvPr id="437" name="Freeform: Shape 436">
              <a:extLst>
                <a:ext uri="{FF2B5EF4-FFF2-40B4-BE49-F238E27FC236}">
                  <a16:creationId xmlns:a16="http://schemas.microsoft.com/office/drawing/2014/main" id="{B3B5EDA6-3241-4CCA-9B0B-19FC950CB6EA}"/>
                </a:ext>
              </a:extLst>
            </p:cNvPr>
            <p:cNvSpPr/>
            <p:nvPr/>
          </p:nvSpPr>
          <p:spPr>
            <a:xfrm rot="10800000">
              <a:off x="6270763" y="2818477"/>
              <a:ext cx="16756" cy="16756"/>
            </a:xfrm>
            <a:custGeom>
              <a:avLst/>
              <a:gdLst>
                <a:gd name="connsiteX0" fmla="*/ 0 w 16755"/>
                <a:gd name="connsiteY0" fmla="*/ 0 h 16755"/>
                <a:gd name="connsiteX1" fmla="*/ 21782 w 16755"/>
                <a:gd name="connsiteY1" fmla="*/ 0 h 16755"/>
                <a:gd name="connsiteX2" fmla="*/ 21782 w 16755"/>
                <a:gd name="connsiteY2" fmla="*/ 21783 h 16755"/>
                <a:gd name="connsiteX3" fmla="*/ 0 w 16755"/>
                <a:gd name="connsiteY3" fmla="*/ 21783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1782" y="0"/>
                  </a:lnTo>
                  <a:lnTo>
                    <a:pt x="21782" y="21783"/>
                  </a:lnTo>
                  <a:lnTo>
                    <a:pt x="0" y="21783"/>
                  </a:lnTo>
                  <a:close/>
                </a:path>
              </a:pathLst>
            </a:custGeom>
            <a:grpFill/>
            <a:ln w="16755" cap="flat">
              <a:noFill/>
              <a:prstDash val="solid"/>
              <a:miter/>
            </a:ln>
          </p:spPr>
          <p:txBody>
            <a:bodyPr rtlCol="0" anchor="ctr"/>
            <a:lstStyle/>
            <a:p>
              <a:endParaRPr lang="en-US" sz="2400"/>
            </a:p>
          </p:txBody>
        </p:sp>
        <p:sp>
          <p:nvSpPr>
            <p:cNvPr id="438" name="Freeform: Shape 437">
              <a:extLst>
                <a:ext uri="{FF2B5EF4-FFF2-40B4-BE49-F238E27FC236}">
                  <a16:creationId xmlns:a16="http://schemas.microsoft.com/office/drawing/2014/main" id="{DF7B5054-8FE2-4296-83E1-8C3079F8FBC7}"/>
                </a:ext>
              </a:extLst>
            </p:cNvPr>
            <p:cNvSpPr/>
            <p:nvPr/>
          </p:nvSpPr>
          <p:spPr>
            <a:xfrm rot="10800000">
              <a:off x="6251159" y="2968776"/>
              <a:ext cx="16756" cy="16756"/>
            </a:xfrm>
            <a:custGeom>
              <a:avLst/>
              <a:gdLst>
                <a:gd name="connsiteX0" fmla="*/ 0 w 16755"/>
                <a:gd name="connsiteY0" fmla="*/ 0 h 16755"/>
                <a:gd name="connsiteX1" fmla="*/ 21782 w 16755"/>
                <a:gd name="connsiteY1" fmla="*/ 0 h 16755"/>
                <a:gd name="connsiteX2" fmla="*/ 21782 w 16755"/>
                <a:gd name="connsiteY2" fmla="*/ 21783 h 16755"/>
                <a:gd name="connsiteX3" fmla="*/ 0 w 16755"/>
                <a:gd name="connsiteY3" fmla="*/ 21783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1782" y="0"/>
                  </a:lnTo>
                  <a:lnTo>
                    <a:pt x="21782" y="21783"/>
                  </a:lnTo>
                  <a:lnTo>
                    <a:pt x="0" y="21783"/>
                  </a:lnTo>
                  <a:close/>
                </a:path>
              </a:pathLst>
            </a:custGeom>
            <a:grpFill/>
            <a:ln w="16755" cap="flat">
              <a:noFill/>
              <a:prstDash val="solid"/>
              <a:miter/>
            </a:ln>
          </p:spPr>
          <p:txBody>
            <a:bodyPr rtlCol="0" anchor="ctr"/>
            <a:lstStyle/>
            <a:p>
              <a:endParaRPr lang="en-US" sz="2400"/>
            </a:p>
          </p:txBody>
        </p:sp>
        <p:sp>
          <p:nvSpPr>
            <p:cNvPr id="439" name="Freeform: Shape 438">
              <a:extLst>
                <a:ext uri="{FF2B5EF4-FFF2-40B4-BE49-F238E27FC236}">
                  <a16:creationId xmlns:a16="http://schemas.microsoft.com/office/drawing/2014/main" id="{44433B6E-4DE7-44E5-B786-93DE5CCE37DB}"/>
                </a:ext>
              </a:extLst>
            </p:cNvPr>
            <p:cNvSpPr/>
            <p:nvPr/>
          </p:nvSpPr>
          <p:spPr>
            <a:xfrm rot="10800000">
              <a:off x="6225020" y="3118070"/>
              <a:ext cx="16756" cy="16756"/>
            </a:xfrm>
            <a:custGeom>
              <a:avLst/>
              <a:gdLst>
                <a:gd name="connsiteX0" fmla="*/ 0 w 16755"/>
                <a:gd name="connsiteY0" fmla="*/ 0 h 16755"/>
                <a:gd name="connsiteX1" fmla="*/ 21782 w 16755"/>
                <a:gd name="connsiteY1" fmla="*/ 0 h 16755"/>
                <a:gd name="connsiteX2" fmla="*/ 21782 w 16755"/>
                <a:gd name="connsiteY2" fmla="*/ 21783 h 16755"/>
                <a:gd name="connsiteX3" fmla="*/ 0 w 16755"/>
                <a:gd name="connsiteY3" fmla="*/ 21783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1782" y="0"/>
                  </a:lnTo>
                  <a:lnTo>
                    <a:pt x="21782" y="21783"/>
                  </a:lnTo>
                  <a:lnTo>
                    <a:pt x="0" y="21783"/>
                  </a:lnTo>
                  <a:close/>
                </a:path>
              </a:pathLst>
            </a:custGeom>
            <a:grpFill/>
            <a:ln w="16755" cap="flat">
              <a:noFill/>
              <a:prstDash val="solid"/>
              <a:miter/>
            </a:ln>
          </p:spPr>
          <p:txBody>
            <a:bodyPr rtlCol="0" anchor="ctr"/>
            <a:lstStyle/>
            <a:p>
              <a:endParaRPr lang="en-US" sz="2400"/>
            </a:p>
          </p:txBody>
        </p:sp>
        <p:sp>
          <p:nvSpPr>
            <p:cNvPr id="440" name="Freeform: Shape 439">
              <a:extLst>
                <a:ext uri="{FF2B5EF4-FFF2-40B4-BE49-F238E27FC236}">
                  <a16:creationId xmlns:a16="http://schemas.microsoft.com/office/drawing/2014/main" id="{79FC36D3-B38D-4715-A255-7C5FE6CD8B16}"/>
                </a:ext>
              </a:extLst>
            </p:cNvPr>
            <p:cNvSpPr/>
            <p:nvPr/>
          </p:nvSpPr>
          <p:spPr>
            <a:xfrm rot="10800000">
              <a:off x="6192514" y="3266190"/>
              <a:ext cx="16756" cy="16756"/>
            </a:xfrm>
            <a:custGeom>
              <a:avLst/>
              <a:gdLst>
                <a:gd name="connsiteX0" fmla="*/ 0 w 16755"/>
                <a:gd name="connsiteY0" fmla="*/ 0 h 16755"/>
                <a:gd name="connsiteX1" fmla="*/ 21782 w 16755"/>
                <a:gd name="connsiteY1" fmla="*/ 0 h 16755"/>
                <a:gd name="connsiteX2" fmla="*/ 21782 w 16755"/>
                <a:gd name="connsiteY2" fmla="*/ 21783 h 16755"/>
                <a:gd name="connsiteX3" fmla="*/ 0 w 16755"/>
                <a:gd name="connsiteY3" fmla="*/ 21783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1782" y="0"/>
                  </a:lnTo>
                  <a:lnTo>
                    <a:pt x="21782" y="21783"/>
                  </a:lnTo>
                  <a:lnTo>
                    <a:pt x="0" y="21783"/>
                  </a:lnTo>
                  <a:close/>
                </a:path>
              </a:pathLst>
            </a:custGeom>
            <a:grpFill/>
            <a:ln w="16755" cap="flat">
              <a:noFill/>
              <a:prstDash val="solid"/>
              <a:miter/>
            </a:ln>
          </p:spPr>
          <p:txBody>
            <a:bodyPr rtlCol="0" anchor="ctr"/>
            <a:lstStyle/>
            <a:p>
              <a:endParaRPr lang="en-US" sz="2400"/>
            </a:p>
          </p:txBody>
        </p:sp>
        <p:sp>
          <p:nvSpPr>
            <p:cNvPr id="441" name="Freeform: Shape 440">
              <a:extLst>
                <a:ext uri="{FF2B5EF4-FFF2-40B4-BE49-F238E27FC236}">
                  <a16:creationId xmlns:a16="http://schemas.microsoft.com/office/drawing/2014/main" id="{6E6A4A27-049C-448D-8084-7DB567DC4E60}"/>
                </a:ext>
              </a:extLst>
            </p:cNvPr>
            <p:cNvSpPr/>
            <p:nvPr/>
          </p:nvSpPr>
          <p:spPr>
            <a:xfrm rot="10800000">
              <a:off x="6153641" y="3412803"/>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442" name="Freeform: Shape 441">
              <a:extLst>
                <a:ext uri="{FF2B5EF4-FFF2-40B4-BE49-F238E27FC236}">
                  <a16:creationId xmlns:a16="http://schemas.microsoft.com/office/drawing/2014/main" id="{88E6C3FB-B313-459C-9123-58EF637BC53B}"/>
                </a:ext>
              </a:extLst>
            </p:cNvPr>
            <p:cNvSpPr/>
            <p:nvPr/>
          </p:nvSpPr>
          <p:spPr>
            <a:xfrm rot="10800000">
              <a:off x="6108400" y="3557572"/>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443" name="Freeform: Shape 442">
              <a:extLst>
                <a:ext uri="{FF2B5EF4-FFF2-40B4-BE49-F238E27FC236}">
                  <a16:creationId xmlns:a16="http://schemas.microsoft.com/office/drawing/2014/main" id="{7D390E9E-8805-4DB4-AA6D-DED217A904B3}"/>
                </a:ext>
              </a:extLst>
            </p:cNvPr>
            <p:cNvSpPr/>
            <p:nvPr/>
          </p:nvSpPr>
          <p:spPr>
            <a:xfrm rot="10800000">
              <a:off x="6056960" y="3700164"/>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444" name="Freeform: Shape 443">
              <a:extLst>
                <a:ext uri="{FF2B5EF4-FFF2-40B4-BE49-F238E27FC236}">
                  <a16:creationId xmlns:a16="http://schemas.microsoft.com/office/drawing/2014/main" id="{C7BE5D69-228C-4896-A564-26C2968CB253}"/>
                </a:ext>
              </a:extLst>
            </p:cNvPr>
            <p:cNvSpPr/>
            <p:nvPr/>
          </p:nvSpPr>
          <p:spPr>
            <a:xfrm rot="10800000">
              <a:off x="6404978" y="2433096"/>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445" name="Freeform: Shape 444">
              <a:extLst>
                <a:ext uri="{FF2B5EF4-FFF2-40B4-BE49-F238E27FC236}">
                  <a16:creationId xmlns:a16="http://schemas.microsoft.com/office/drawing/2014/main" id="{A9BE7BF5-4139-4BFC-87F9-AFDA57E03445}"/>
                </a:ext>
              </a:extLst>
            </p:cNvPr>
            <p:cNvSpPr/>
            <p:nvPr/>
          </p:nvSpPr>
          <p:spPr>
            <a:xfrm rot="10800000">
              <a:off x="6401794" y="2584736"/>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446" name="Freeform: Shape 445">
              <a:extLst>
                <a:ext uri="{FF2B5EF4-FFF2-40B4-BE49-F238E27FC236}">
                  <a16:creationId xmlns:a16="http://schemas.microsoft.com/office/drawing/2014/main" id="{5352D746-6062-48FE-BD2E-39FA85870CFB}"/>
                </a:ext>
              </a:extLst>
            </p:cNvPr>
            <p:cNvSpPr/>
            <p:nvPr/>
          </p:nvSpPr>
          <p:spPr>
            <a:xfrm rot="10800000">
              <a:off x="6392243" y="2736040"/>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447" name="Freeform: Shape 446">
              <a:extLst>
                <a:ext uri="{FF2B5EF4-FFF2-40B4-BE49-F238E27FC236}">
                  <a16:creationId xmlns:a16="http://schemas.microsoft.com/office/drawing/2014/main" id="{1E75AC31-0A94-4F2B-A9B6-0F31F6C7EED9}"/>
                </a:ext>
              </a:extLst>
            </p:cNvPr>
            <p:cNvSpPr/>
            <p:nvPr/>
          </p:nvSpPr>
          <p:spPr>
            <a:xfrm rot="10800000">
              <a:off x="6376325" y="2886674"/>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448" name="Freeform: Shape 447">
              <a:extLst>
                <a:ext uri="{FF2B5EF4-FFF2-40B4-BE49-F238E27FC236}">
                  <a16:creationId xmlns:a16="http://schemas.microsoft.com/office/drawing/2014/main" id="{F2D6BA52-CB34-426B-84B6-2391927591F5}"/>
                </a:ext>
              </a:extLst>
            </p:cNvPr>
            <p:cNvSpPr/>
            <p:nvPr/>
          </p:nvSpPr>
          <p:spPr>
            <a:xfrm rot="10800000">
              <a:off x="6354208" y="3036637"/>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449" name="Freeform: Shape 448">
              <a:extLst>
                <a:ext uri="{FF2B5EF4-FFF2-40B4-BE49-F238E27FC236}">
                  <a16:creationId xmlns:a16="http://schemas.microsoft.com/office/drawing/2014/main" id="{6B7006C1-3B69-4F81-BECC-4437B54B8A66}"/>
                </a:ext>
              </a:extLst>
            </p:cNvPr>
            <p:cNvSpPr/>
            <p:nvPr/>
          </p:nvSpPr>
          <p:spPr>
            <a:xfrm rot="10800000">
              <a:off x="6325891" y="3185596"/>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450" name="Freeform: Shape 449">
              <a:extLst>
                <a:ext uri="{FF2B5EF4-FFF2-40B4-BE49-F238E27FC236}">
                  <a16:creationId xmlns:a16="http://schemas.microsoft.com/office/drawing/2014/main" id="{FADE41C8-A920-4F5E-AD82-08735A72F0D8}"/>
                </a:ext>
              </a:extLst>
            </p:cNvPr>
            <p:cNvSpPr/>
            <p:nvPr/>
          </p:nvSpPr>
          <p:spPr>
            <a:xfrm rot="10800000">
              <a:off x="6291206" y="3333214"/>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451" name="Freeform: Shape 450">
              <a:extLst>
                <a:ext uri="{FF2B5EF4-FFF2-40B4-BE49-F238E27FC236}">
                  <a16:creationId xmlns:a16="http://schemas.microsoft.com/office/drawing/2014/main" id="{E24C6F6C-7FF3-4749-8DF0-3083399C3214}"/>
                </a:ext>
              </a:extLst>
            </p:cNvPr>
            <p:cNvSpPr/>
            <p:nvPr/>
          </p:nvSpPr>
          <p:spPr>
            <a:xfrm rot="10800000">
              <a:off x="6257526" y="3486193"/>
              <a:ext cx="16756" cy="16756"/>
            </a:xfrm>
            <a:custGeom>
              <a:avLst/>
              <a:gdLst>
                <a:gd name="connsiteX0" fmla="*/ 0 w 16755"/>
                <a:gd name="connsiteY0" fmla="*/ 0 h 16755"/>
                <a:gd name="connsiteX1" fmla="*/ 21782 w 16755"/>
                <a:gd name="connsiteY1" fmla="*/ 0 h 16755"/>
                <a:gd name="connsiteX2" fmla="*/ 21782 w 16755"/>
                <a:gd name="connsiteY2" fmla="*/ 21782 h 16755"/>
                <a:gd name="connsiteX3" fmla="*/ 0 w 16755"/>
                <a:gd name="connsiteY3" fmla="*/ 21782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1782" y="0"/>
                  </a:lnTo>
                  <a:lnTo>
                    <a:pt x="21782" y="21782"/>
                  </a:lnTo>
                  <a:lnTo>
                    <a:pt x="0" y="21782"/>
                  </a:lnTo>
                  <a:close/>
                </a:path>
              </a:pathLst>
            </a:custGeom>
            <a:grpFill/>
            <a:ln w="16755" cap="flat">
              <a:noFill/>
              <a:prstDash val="solid"/>
              <a:miter/>
            </a:ln>
          </p:spPr>
          <p:txBody>
            <a:bodyPr rtlCol="0" anchor="ctr"/>
            <a:lstStyle/>
            <a:p>
              <a:endParaRPr lang="en-US" sz="2400"/>
            </a:p>
          </p:txBody>
        </p:sp>
        <p:sp>
          <p:nvSpPr>
            <p:cNvPr id="452" name="Freeform: Shape 451">
              <a:extLst>
                <a:ext uri="{FF2B5EF4-FFF2-40B4-BE49-F238E27FC236}">
                  <a16:creationId xmlns:a16="http://schemas.microsoft.com/office/drawing/2014/main" id="{F4925D41-F142-48A5-A67A-A8E225C3B5BF}"/>
                </a:ext>
              </a:extLst>
            </p:cNvPr>
            <p:cNvSpPr/>
            <p:nvPr/>
          </p:nvSpPr>
          <p:spPr>
            <a:xfrm rot="10800000">
              <a:off x="6203574" y="3623423"/>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453" name="Freeform: Shape 452">
              <a:extLst>
                <a:ext uri="{FF2B5EF4-FFF2-40B4-BE49-F238E27FC236}">
                  <a16:creationId xmlns:a16="http://schemas.microsoft.com/office/drawing/2014/main" id="{97889BAB-AAA4-48EC-AC35-527BD0575171}"/>
                </a:ext>
              </a:extLst>
            </p:cNvPr>
            <p:cNvSpPr/>
            <p:nvPr/>
          </p:nvSpPr>
          <p:spPr>
            <a:xfrm rot="10800000">
              <a:off x="6157997" y="3772716"/>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454" name="Freeform: Shape 453">
              <a:extLst>
                <a:ext uri="{FF2B5EF4-FFF2-40B4-BE49-F238E27FC236}">
                  <a16:creationId xmlns:a16="http://schemas.microsoft.com/office/drawing/2014/main" id="{D61AD01B-7286-4899-9D2B-B9BA3B65FE3C}"/>
                </a:ext>
              </a:extLst>
            </p:cNvPr>
            <p:cNvSpPr/>
            <p:nvPr/>
          </p:nvSpPr>
          <p:spPr>
            <a:xfrm rot="10800000">
              <a:off x="6524781" y="2509000"/>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455" name="Freeform: Shape 454">
              <a:extLst>
                <a:ext uri="{FF2B5EF4-FFF2-40B4-BE49-F238E27FC236}">
                  <a16:creationId xmlns:a16="http://schemas.microsoft.com/office/drawing/2014/main" id="{76168BA7-9141-4984-8007-A0C907309BA8}"/>
                </a:ext>
              </a:extLst>
            </p:cNvPr>
            <p:cNvSpPr/>
            <p:nvPr/>
          </p:nvSpPr>
          <p:spPr>
            <a:xfrm rot="10800000">
              <a:off x="6518581" y="2660304"/>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456" name="Freeform: Shape 455">
              <a:extLst>
                <a:ext uri="{FF2B5EF4-FFF2-40B4-BE49-F238E27FC236}">
                  <a16:creationId xmlns:a16="http://schemas.microsoft.com/office/drawing/2014/main" id="{CD36CE79-1FFE-49D9-87C4-BB639F94EA53}"/>
                </a:ext>
              </a:extLst>
            </p:cNvPr>
            <p:cNvSpPr/>
            <p:nvPr/>
          </p:nvSpPr>
          <p:spPr>
            <a:xfrm rot="10800000">
              <a:off x="6506350" y="2811441"/>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457" name="Freeform: Shape 456">
              <a:extLst>
                <a:ext uri="{FF2B5EF4-FFF2-40B4-BE49-F238E27FC236}">
                  <a16:creationId xmlns:a16="http://schemas.microsoft.com/office/drawing/2014/main" id="{0C617A87-8253-4FFC-94C8-37A614C49540}"/>
                </a:ext>
              </a:extLst>
            </p:cNvPr>
            <p:cNvSpPr/>
            <p:nvPr/>
          </p:nvSpPr>
          <p:spPr>
            <a:xfrm rot="10800000">
              <a:off x="6487918" y="2961907"/>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458" name="Freeform: Shape 457">
              <a:extLst>
                <a:ext uri="{FF2B5EF4-FFF2-40B4-BE49-F238E27FC236}">
                  <a16:creationId xmlns:a16="http://schemas.microsoft.com/office/drawing/2014/main" id="{64A8F482-6272-44BC-9609-3545749BE34D}"/>
                </a:ext>
              </a:extLst>
            </p:cNvPr>
            <p:cNvSpPr/>
            <p:nvPr/>
          </p:nvSpPr>
          <p:spPr>
            <a:xfrm rot="10800000">
              <a:off x="6463455" y="3111536"/>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459" name="Freeform: Shape 458">
              <a:extLst>
                <a:ext uri="{FF2B5EF4-FFF2-40B4-BE49-F238E27FC236}">
                  <a16:creationId xmlns:a16="http://schemas.microsoft.com/office/drawing/2014/main" id="{F318A25D-0A27-44A9-A667-8F769504BB5F}"/>
                </a:ext>
              </a:extLst>
            </p:cNvPr>
            <p:cNvSpPr/>
            <p:nvPr/>
          </p:nvSpPr>
          <p:spPr>
            <a:xfrm rot="10800000">
              <a:off x="6432960" y="3259991"/>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460" name="Freeform: Shape 459">
              <a:extLst>
                <a:ext uri="{FF2B5EF4-FFF2-40B4-BE49-F238E27FC236}">
                  <a16:creationId xmlns:a16="http://schemas.microsoft.com/office/drawing/2014/main" id="{CC1D0B88-B1E4-42C4-81A8-EF6A5972DED2}"/>
                </a:ext>
              </a:extLst>
            </p:cNvPr>
            <p:cNvSpPr/>
            <p:nvPr/>
          </p:nvSpPr>
          <p:spPr>
            <a:xfrm rot="10800000">
              <a:off x="6396432" y="3407107"/>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461" name="Freeform: Shape 460">
              <a:extLst>
                <a:ext uri="{FF2B5EF4-FFF2-40B4-BE49-F238E27FC236}">
                  <a16:creationId xmlns:a16="http://schemas.microsoft.com/office/drawing/2014/main" id="{91CF22A1-BA94-4FEA-925E-134E10B9AD98}"/>
                </a:ext>
              </a:extLst>
            </p:cNvPr>
            <p:cNvSpPr/>
            <p:nvPr/>
          </p:nvSpPr>
          <p:spPr>
            <a:xfrm rot="10800000">
              <a:off x="6501323" y="3480999"/>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grpSp>
      <p:sp>
        <p:nvSpPr>
          <p:cNvPr id="462" name="Rectangle 461">
            <a:extLst>
              <a:ext uri="{FF2B5EF4-FFF2-40B4-BE49-F238E27FC236}">
                <a16:creationId xmlns:a16="http://schemas.microsoft.com/office/drawing/2014/main" id="{5EF1060D-102D-475A-BEC7-7DB2BA4E07A4}"/>
              </a:ext>
            </a:extLst>
          </p:cNvPr>
          <p:cNvSpPr/>
          <p:nvPr/>
        </p:nvSpPr>
        <p:spPr>
          <a:xfrm>
            <a:off x="0" y="2447501"/>
            <a:ext cx="4172488" cy="1463040"/>
          </a:xfrm>
          <a:prstGeom prst="rect">
            <a:avLst/>
          </a:prstGeom>
          <a:gradFill flip="none" rotWithShape="1">
            <a:gsLst>
              <a:gs pos="0">
                <a:schemeClr val="bg1">
                  <a:alpha val="0"/>
                </a:schemeClr>
              </a:gs>
              <a:gs pos="47805">
                <a:srgbClr val="7EBADD">
                  <a:alpha val="82000"/>
                </a:srgbClr>
              </a:gs>
              <a:gs pos="21000">
                <a:schemeClr val="bg1">
                  <a:alpha val="57000"/>
                </a:schemeClr>
              </a:gs>
              <a:gs pos="78000">
                <a:schemeClr val="accent1"/>
              </a:gs>
            </a:gsLst>
            <a:lin ang="0" scaled="1"/>
            <a:tileRect/>
          </a:gradFill>
        </p:spPr>
        <p:txBody>
          <a:bodyPr wrap="square" rtlCol="0" anchor="ctr">
            <a:noAutofit/>
          </a:bodyPr>
          <a:lstStyle/>
          <a:p>
            <a:pPr algn="ctr">
              <a:buClr>
                <a:schemeClr val="accent1"/>
              </a:buClr>
            </a:pPr>
            <a:endParaRPr lang="en-US" sz="2133">
              <a:solidFill>
                <a:srgbClr val="000000"/>
              </a:solidFill>
            </a:endParaRPr>
          </a:p>
        </p:txBody>
      </p:sp>
      <p:pic>
        <p:nvPicPr>
          <p:cNvPr id="463" name="Picture 462">
            <a:extLst>
              <a:ext uri="{FF2B5EF4-FFF2-40B4-BE49-F238E27FC236}">
                <a16:creationId xmlns:a16="http://schemas.microsoft.com/office/drawing/2014/main" id="{1B5E3A70-E640-4083-95D1-B952ED53FCD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535212" y="474489"/>
            <a:ext cx="2275873" cy="526267"/>
          </a:xfrm>
          <a:prstGeom prst="rect">
            <a:avLst/>
          </a:prstGeom>
        </p:spPr>
      </p:pic>
      <p:sp>
        <p:nvSpPr>
          <p:cNvPr id="18" name="Title 2">
            <a:extLst>
              <a:ext uri="{FF2B5EF4-FFF2-40B4-BE49-F238E27FC236}">
                <a16:creationId xmlns:a16="http://schemas.microsoft.com/office/drawing/2014/main" id="{E9BD8DE4-ACAC-4F2B-B1A8-6C749DF8B497}"/>
              </a:ext>
            </a:extLst>
          </p:cNvPr>
          <p:cNvSpPr>
            <a:spLocks noGrp="1"/>
          </p:cNvSpPr>
          <p:nvPr>
            <p:ph type="title"/>
          </p:nvPr>
        </p:nvSpPr>
        <p:spPr>
          <a:xfrm>
            <a:off x="2203885" y="3934262"/>
            <a:ext cx="9890784" cy="545665"/>
          </a:xfrm>
          <a:prstGeom prst="rect">
            <a:avLst/>
          </a:prstGeom>
        </p:spPr>
        <p:txBody>
          <a:bodyPr anchor="t"/>
          <a:lstStyle>
            <a:lvl1pPr>
              <a:defRPr sz="2667" b="1">
                <a:solidFill>
                  <a:schemeClr val="tx1"/>
                </a:solidFill>
                <a:effectLst/>
              </a:defRPr>
            </a:lvl1pPr>
          </a:lstStyle>
          <a:p>
            <a:r>
              <a:rPr lang="en-US"/>
              <a:t>Click to edit Master title style</a:t>
            </a:r>
          </a:p>
        </p:txBody>
      </p:sp>
      <p:sp>
        <p:nvSpPr>
          <p:cNvPr id="19" name="Text Placeholder 4">
            <a:extLst>
              <a:ext uri="{FF2B5EF4-FFF2-40B4-BE49-F238E27FC236}">
                <a16:creationId xmlns:a16="http://schemas.microsoft.com/office/drawing/2014/main" id="{B4BADC68-FA45-4FC5-B29D-40CBC0F4D6BF}"/>
              </a:ext>
            </a:extLst>
          </p:cNvPr>
          <p:cNvSpPr>
            <a:spLocks noGrp="1"/>
          </p:cNvSpPr>
          <p:nvPr>
            <p:ph type="body" sz="quarter" idx="10" hasCustomPrompt="1"/>
          </p:nvPr>
        </p:nvSpPr>
        <p:spPr>
          <a:xfrm>
            <a:off x="2203885" y="4341006"/>
            <a:ext cx="9890784" cy="543983"/>
          </a:xfrm>
        </p:spPr>
        <p:txBody>
          <a:bodyPr anchor="t"/>
          <a:lstStyle>
            <a:lvl1pPr marL="0" indent="0">
              <a:buNone/>
              <a:defRPr sz="2133" i="1">
                <a:solidFill>
                  <a:schemeClr val="tx1"/>
                </a:solidFill>
                <a:effectLst/>
              </a:defRPr>
            </a:lvl1pPr>
            <a:lvl2pPr marL="311135" indent="0">
              <a:buNone/>
              <a:defRPr/>
            </a:lvl2pPr>
          </a:lstStyle>
          <a:p>
            <a:pPr lvl="0"/>
            <a:r>
              <a:rPr lang="en-US"/>
              <a:t>Edit Master text styles</a:t>
            </a:r>
          </a:p>
        </p:txBody>
      </p:sp>
      <p:sp>
        <p:nvSpPr>
          <p:cNvPr id="20" name="Text Placeholder 21">
            <a:extLst>
              <a:ext uri="{FF2B5EF4-FFF2-40B4-BE49-F238E27FC236}">
                <a16:creationId xmlns:a16="http://schemas.microsoft.com/office/drawing/2014/main" id="{9EF7E5A9-2D20-4F8B-A6D5-28BE9E881020}"/>
              </a:ext>
            </a:extLst>
          </p:cNvPr>
          <p:cNvSpPr>
            <a:spLocks noGrp="1"/>
          </p:cNvSpPr>
          <p:nvPr>
            <p:ph type="body" sz="quarter" idx="12"/>
          </p:nvPr>
        </p:nvSpPr>
        <p:spPr>
          <a:xfrm>
            <a:off x="2275424" y="2790503"/>
            <a:ext cx="8679657" cy="770595"/>
          </a:xfrm>
        </p:spPr>
        <p:txBody>
          <a:bodyPr anchor="ctr"/>
          <a:lstStyle>
            <a:lvl1pPr marL="0" indent="0" algn="l">
              <a:buNone/>
              <a:defRPr sz="3200" b="1">
                <a:solidFill>
                  <a:schemeClr val="bg1"/>
                </a:solidFill>
                <a:effectLst>
                  <a:outerShdw blurRad="38100" dist="38100" dir="2700000" algn="tl">
                    <a:srgbClr val="000000">
                      <a:alpha val="43137"/>
                    </a:srgbClr>
                  </a:outerShdw>
                </a:effectLst>
              </a:defRPr>
            </a:lvl1pPr>
          </a:lstStyle>
          <a:p>
            <a:pPr lvl="0"/>
            <a:r>
              <a:rPr lang="en-US"/>
              <a:t>Click to edit Master text styles</a:t>
            </a:r>
          </a:p>
        </p:txBody>
      </p:sp>
      <p:pic>
        <p:nvPicPr>
          <p:cNvPr id="230" name="Picture 229" descr="A close up of a logo&#10;&#10;Description automatically generated">
            <a:extLst>
              <a:ext uri="{FF2B5EF4-FFF2-40B4-BE49-F238E27FC236}">
                <a16:creationId xmlns:a16="http://schemas.microsoft.com/office/drawing/2014/main" id="{B87DACEB-0883-4B7A-8363-47377C0C85A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231" name="Graphic 230">
            <a:extLst>
              <a:ext uri="{FF2B5EF4-FFF2-40B4-BE49-F238E27FC236}">
                <a16:creationId xmlns:a16="http://schemas.microsoft.com/office/drawing/2014/main" id="{6CAC9BD3-30AD-4E62-B0D9-6BD8E6FEB006}"/>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t="16692" r="8637" b="19035"/>
          <a:stretch/>
        </p:blipFill>
        <p:spPr>
          <a:xfrm rot="10800000">
            <a:off x="-1" y="-2"/>
            <a:ext cx="9726319" cy="6858001"/>
          </a:xfrm>
          <a:prstGeom prst="rect">
            <a:avLst/>
          </a:prstGeom>
        </p:spPr>
      </p:pic>
      <p:sp>
        <p:nvSpPr>
          <p:cNvPr id="232" name="Rectangle 231">
            <a:extLst>
              <a:ext uri="{FF2B5EF4-FFF2-40B4-BE49-F238E27FC236}">
                <a16:creationId xmlns:a16="http://schemas.microsoft.com/office/drawing/2014/main" id="{5F26C1D0-9709-46C4-BB2C-BB14731B4EA1}"/>
              </a:ext>
            </a:extLst>
          </p:cNvPr>
          <p:cNvSpPr/>
          <p:nvPr/>
        </p:nvSpPr>
        <p:spPr>
          <a:xfrm>
            <a:off x="4094989" y="2447501"/>
            <a:ext cx="8097011" cy="1463040"/>
          </a:xfrm>
          <a:prstGeom prst="rect">
            <a:avLst/>
          </a:prstGeom>
          <a:solidFill>
            <a:schemeClr val="accent1"/>
          </a:solidFill>
        </p:spPr>
        <p:txBody>
          <a:bodyPr wrap="square" rtlCol="0" anchor="ctr">
            <a:noAutofit/>
          </a:bodyPr>
          <a:lstStyle/>
          <a:p>
            <a:pPr algn="ctr">
              <a:buClr>
                <a:schemeClr val="accent1"/>
              </a:buClr>
            </a:pPr>
            <a:endParaRPr lang="en-US" sz="2133">
              <a:solidFill>
                <a:srgbClr val="000000"/>
              </a:solidFill>
            </a:endParaRPr>
          </a:p>
        </p:txBody>
      </p:sp>
      <p:pic>
        <p:nvPicPr>
          <p:cNvPr id="233" name="Graphic 232">
            <a:extLst>
              <a:ext uri="{FF2B5EF4-FFF2-40B4-BE49-F238E27FC236}">
                <a16:creationId xmlns:a16="http://schemas.microsoft.com/office/drawing/2014/main" id="{0D862130-B42D-48C5-BDE1-A058CF19E5E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10800000">
            <a:off x="1224508" y="-132979"/>
            <a:ext cx="6507080" cy="6521868"/>
          </a:xfrm>
          <a:prstGeom prst="rect">
            <a:avLst/>
          </a:prstGeom>
        </p:spPr>
      </p:pic>
      <p:grpSp>
        <p:nvGrpSpPr>
          <p:cNvPr id="234" name="Group 233">
            <a:extLst>
              <a:ext uri="{FF2B5EF4-FFF2-40B4-BE49-F238E27FC236}">
                <a16:creationId xmlns:a16="http://schemas.microsoft.com/office/drawing/2014/main" id="{BC973B1A-C741-4660-B416-2FBEFD595348}"/>
              </a:ext>
            </a:extLst>
          </p:cNvPr>
          <p:cNvGrpSpPr/>
          <p:nvPr/>
        </p:nvGrpSpPr>
        <p:grpSpPr>
          <a:xfrm>
            <a:off x="6569893" y="1677011"/>
            <a:ext cx="3069427" cy="2930243"/>
            <a:chOff x="4256222" y="1612232"/>
            <a:chExt cx="2302070" cy="2197682"/>
          </a:xfrm>
          <a:solidFill>
            <a:srgbClr val="85ADEB">
              <a:alpha val="38039"/>
            </a:srgbClr>
          </a:solidFill>
        </p:grpSpPr>
        <p:sp>
          <p:nvSpPr>
            <p:cNvPr id="235" name="Freeform: Shape 234">
              <a:extLst>
                <a:ext uri="{FF2B5EF4-FFF2-40B4-BE49-F238E27FC236}">
                  <a16:creationId xmlns:a16="http://schemas.microsoft.com/office/drawing/2014/main" id="{E0272CE0-9EB3-49B2-AD78-4D7256AE17CE}"/>
                </a:ext>
              </a:extLst>
            </p:cNvPr>
            <p:cNvSpPr/>
            <p:nvPr/>
          </p:nvSpPr>
          <p:spPr>
            <a:xfrm rot="10800000">
              <a:off x="4373512" y="1846310"/>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36" name="Freeform: Shape 235">
              <a:extLst>
                <a:ext uri="{FF2B5EF4-FFF2-40B4-BE49-F238E27FC236}">
                  <a16:creationId xmlns:a16="http://schemas.microsoft.com/office/drawing/2014/main" id="{1A8738E7-9DC4-4811-BF3C-B59AFD3383F6}"/>
                </a:ext>
              </a:extLst>
            </p:cNvPr>
            <p:cNvSpPr/>
            <p:nvPr/>
          </p:nvSpPr>
          <p:spPr>
            <a:xfrm rot="10800000">
              <a:off x="4420428" y="1990409"/>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37" name="Freeform: Shape 236">
              <a:extLst>
                <a:ext uri="{FF2B5EF4-FFF2-40B4-BE49-F238E27FC236}">
                  <a16:creationId xmlns:a16="http://schemas.microsoft.com/office/drawing/2014/main" id="{FAE01BF4-B330-4CBD-9E1F-F6EBBF0C76D9}"/>
                </a:ext>
              </a:extLst>
            </p:cNvPr>
            <p:cNvSpPr/>
            <p:nvPr/>
          </p:nvSpPr>
          <p:spPr>
            <a:xfrm rot="10800000">
              <a:off x="4454107" y="2138195"/>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38" name="Freeform: Shape 237">
              <a:extLst>
                <a:ext uri="{FF2B5EF4-FFF2-40B4-BE49-F238E27FC236}">
                  <a16:creationId xmlns:a16="http://schemas.microsoft.com/office/drawing/2014/main" id="{174BEA88-F907-4C5E-B020-82CD2E194435}"/>
                </a:ext>
              </a:extLst>
            </p:cNvPr>
            <p:cNvSpPr/>
            <p:nvPr/>
          </p:nvSpPr>
          <p:spPr>
            <a:xfrm rot="10800000">
              <a:off x="4373512" y="3033118"/>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464" name="Freeform: Shape 463">
              <a:extLst>
                <a:ext uri="{FF2B5EF4-FFF2-40B4-BE49-F238E27FC236}">
                  <a16:creationId xmlns:a16="http://schemas.microsoft.com/office/drawing/2014/main" id="{797F59FA-0AFF-47BF-9E41-288B08448B29}"/>
                </a:ext>
              </a:extLst>
            </p:cNvPr>
            <p:cNvSpPr/>
            <p:nvPr/>
          </p:nvSpPr>
          <p:spPr>
            <a:xfrm rot="10800000">
              <a:off x="4515769" y="1907804"/>
              <a:ext cx="33511" cy="33511"/>
            </a:xfrm>
            <a:custGeom>
              <a:avLst/>
              <a:gdLst>
                <a:gd name="connsiteX0" fmla="*/ 0 w 33511"/>
                <a:gd name="connsiteY0" fmla="*/ 0 h 33511"/>
                <a:gd name="connsiteX1" fmla="*/ 36360 w 33511"/>
                <a:gd name="connsiteY1" fmla="*/ 0 h 33511"/>
                <a:gd name="connsiteX2" fmla="*/ 36360 w 33511"/>
                <a:gd name="connsiteY2" fmla="*/ 36360 h 33511"/>
                <a:gd name="connsiteX3" fmla="*/ 0 w 33511"/>
                <a:gd name="connsiteY3" fmla="*/ 36360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36360" y="0"/>
                  </a:lnTo>
                  <a:lnTo>
                    <a:pt x="36360" y="36360"/>
                  </a:lnTo>
                  <a:lnTo>
                    <a:pt x="0" y="36360"/>
                  </a:lnTo>
                  <a:close/>
                </a:path>
              </a:pathLst>
            </a:custGeom>
            <a:grpFill/>
            <a:ln w="16755" cap="flat">
              <a:noFill/>
              <a:prstDash val="solid"/>
              <a:miter/>
            </a:ln>
          </p:spPr>
          <p:txBody>
            <a:bodyPr rtlCol="0" anchor="ctr"/>
            <a:lstStyle/>
            <a:p>
              <a:endParaRPr lang="en-US" sz="2400"/>
            </a:p>
          </p:txBody>
        </p:sp>
        <p:sp>
          <p:nvSpPr>
            <p:cNvPr id="465" name="Freeform: Shape 464">
              <a:extLst>
                <a:ext uri="{FF2B5EF4-FFF2-40B4-BE49-F238E27FC236}">
                  <a16:creationId xmlns:a16="http://schemas.microsoft.com/office/drawing/2014/main" id="{81F03F9B-F4C5-4489-BB03-395B3170F6D8}"/>
                </a:ext>
              </a:extLst>
            </p:cNvPr>
            <p:cNvSpPr/>
            <p:nvPr/>
          </p:nvSpPr>
          <p:spPr>
            <a:xfrm rot="10800000">
              <a:off x="4562349" y="2063464"/>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466" name="Freeform: Shape 465">
              <a:extLst>
                <a:ext uri="{FF2B5EF4-FFF2-40B4-BE49-F238E27FC236}">
                  <a16:creationId xmlns:a16="http://schemas.microsoft.com/office/drawing/2014/main" id="{E550B87C-1D86-4062-910E-633B1F4A4596}"/>
                </a:ext>
              </a:extLst>
            </p:cNvPr>
            <p:cNvSpPr/>
            <p:nvPr/>
          </p:nvSpPr>
          <p:spPr>
            <a:xfrm rot="10800000">
              <a:off x="4587651" y="2212925"/>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467" name="Freeform: Shape 466">
              <a:extLst>
                <a:ext uri="{FF2B5EF4-FFF2-40B4-BE49-F238E27FC236}">
                  <a16:creationId xmlns:a16="http://schemas.microsoft.com/office/drawing/2014/main" id="{1684F92F-A193-4425-89F0-EAD454E3E922}"/>
                </a:ext>
              </a:extLst>
            </p:cNvPr>
            <p:cNvSpPr/>
            <p:nvPr/>
          </p:nvSpPr>
          <p:spPr>
            <a:xfrm rot="10800000">
              <a:off x="4600217" y="2363894"/>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468" name="Freeform: Shape 467">
              <a:extLst>
                <a:ext uri="{FF2B5EF4-FFF2-40B4-BE49-F238E27FC236}">
                  <a16:creationId xmlns:a16="http://schemas.microsoft.com/office/drawing/2014/main" id="{71A4BF02-6BCB-4C61-9681-48C6854AEBB0}"/>
                </a:ext>
              </a:extLst>
            </p:cNvPr>
            <p:cNvSpPr/>
            <p:nvPr/>
          </p:nvSpPr>
          <p:spPr>
            <a:xfrm rot="10800000">
              <a:off x="4600217" y="2515534"/>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469" name="Freeform: Shape 468">
              <a:extLst>
                <a:ext uri="{FF2B5EF4-FFF2-40B4-BE49-F238E27FC236}">
                  <a16:creationId xmlns:a16="http://schemas.microsoft.com/office/drawing/2014/main" id="{E74F8193-B7CB-4E54-A9DB-6F69F822F963}"/>
                </a:ext>
              </a:extLst>
            </p:cNvPr>
            <p:cNvSpPr/>
            <p:nvPr/>
          </p:nvSpPr>
          <p:spPr>
            <a:xfrm rot="10800000">
              <a:off x="4587651" y="2666503"/>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470" name="Freeform: Shape 469">
              <a:extLst>
                <a:ext uri="{FF2B5EF4-FFF2-40B4-BE49-F238E27FC236}">
                  <a16:creationId xmlns:a16="http://schemas.microsoft.com/office/drawing/2014/main" id="{CB11FF72-F8CA-4EC9-8F50-D5994C5DE05D}"/>
                </a:ext>
              </a:extLst>
            </p:cNvPr>
            <p:cNvSpPr/>
            <p:nvPr/>
          </p:nvSpPr>
          <p:spPr>
            <a:xfrm rot="10800000">
              <a:off x="4562349" y="2815964"/>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471" name="Freeform: Shape 470">
              <a:extLst>
                <a:ext uri="{FF2B5EF4-FFF2-40B4-BE49-F238E27FC236}">
                  <a16:creationId xmlns:a16="http://schemas.microsoft.com/office/drawing/2014/main" id="{D7100E9B-785D-4D02-9345-6A1573591133}"/>
                </a:ext>
              </a:extLst>
            </p:cNvPr>
            <p:cNvSpPr/>
            <p:nvPr/>
          </p:nvSpPr>
          <p:spPr>
            <a:xfrm rot="10800000">
              <a:off x="4524649" y="2962744"/>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472" name="Freeform: Shape 471">
              <a:extLst>
                <a:ext uri="{FF2B5EF4-FFF2-40B4-BE49-F238E27FC236}">
                  <a16:creationId xmlns:a16="http://schemas.microsoft.com/office/drawing/2014/main" id="{2CD2DFB3-B75D-4C6D-B9FA-CE7F8D1598F3}"/>
                </a:ext>
              </a:extLst>
            </p:cNvPr>
            <p:cNvSpPr/>
            <p:nvPr/>
          </p:nvSpPr>
          <p:spPr>
            <a:xfrm rot="10800000">
              <a:off x="4474717" y="3105838"/>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473" name="Freeform: Shape 472">
              <a:extLst>
                <a:ext uri="{FF2B5EF4-FFF2-40B4-BE49-F238E27FC236}">
                  <a16:creationId xmlns:a16="http://schemas.microsoft.com/office/drawing/2014/main" id="{5186F752-2ABA-41A0-B172-2D216E343522}"/>
                </a:ext>
              </a:extLst>
            </p:cNvPr>
            <p:cNvSpPr/>
            <p:nvPr/>
          </p:nvSpPr>
          <p:spPr>
            <a:xfrm rot="10800000">
              <a:off x="4413224" y="3244408"/>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474" name="Freeform: Shape 473">
              <a:extLst>
                <a:ext uri="{FF2B5EF4-FFF2-40B4-BE49-F238E27FC236}">
                  <a16:creationId xmlns:a16="http://schemas.microsoft.com/office/drawing/2014/main" id="{743D940C-5563-4D83-908C-21B7F1ED3B57}"/>
                </a:ext>
              </a:extLst>
            </p:cNvPr>
            <p:cNvSpPr/>
            <p:nvPr/>
          </p:nvSpPr>
          <p:spPr>
            <a:xfrm rot="10800000">
              <a:off x="4340169" y="3377113"/>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475" name="Freeform: Shape 474">
              <a:extLst>
                <a:ext uri="{FF2B5EF4-FFF2-40B4-BE49-F238E27FC236}">
                  <a16:creationId xmlns:a16="http://schemas.microsoft.com/office/drawing/2014/main" id="{EBDC0CFE-8DCA-4DC3-891D-CE8CCEED3B1D}"/>
                </a:ext>
              </a:extLst>
            </p:cNvPr>
            <p:cNvSpPr/>
            <p:nvPr/>
          </p:nvSpPr>
          <p:spPr>
            <a:xfrm rot="10800000">
              <a:off x="4256222" y="3503451"/>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476" name="Freeform: Shape 475">
              <a:extLst>
                <a:ext uri="{FF2B5EF4-FFF2-40B4-BE49-F238E27FC236}">
                  <a16:creationId xmlns:a16="http://schemas.microsoft.com/office/drawing/2014/main" id="{A7973039-8B6E-49E4-8910-D89D391AD2C2}"/>
                </a:ext>
              </a:extLst>
            </p:cNvPr>
            <p:cNvSpPr/>
            <p:nvPr/>
          </p:nvSpPr>
          <p:spPr>
            <a:xfrm rot="10800000">
              <a:off x="4574581" y="1700032"/>
              <a:ext cx="16756" cy="16756"/>
            </a:xfrm>
            <a:custGeom>
              <a:avLst/>
              <a:gdLst>
                <a:gd name="connsiteX0" fmla="*/ 0 w 16755"/>
                <a:gd name="connsiteY0" fmla="*/ 0 h 16755"/>
                <a:gd name="connsiteX1" fmla="*/ 18934 w 16755"/>
                <a:gd name="connsiteY1" fmla="*/ 0 h 16755"/>
                <a:gd name="connsiteX2" fmla="*/ 18934 w 16755"/>
                <a:gd name="connsiteY2" fmla="*/ 18934 h 16755"/>
                <a:gd name="connsiteX3" fmla="*/ 0 w 16755"/>
                <a:gd name="connsiteY3" fmla="*/ 18934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18934" y="0"/>
                  </a:lnTo>
                  <a:lnTo>
                    <a:pt x="18934" y="18934"/>
                  </a:lnTo>
                  <a:lnTo>
                    <a:pt x="0" y="18934"/>
                  </a:lnTo>
                  <a:close/>
                </a:path>
              </a:pathLst>
            </a:custGeom>
            <a:grpFill/>
            <a:ln w="16755" cap="flat">
              <a:noFill/>
              <a:prstDash val="solid"/>
              <a:miter/>
            </a:ln>
          </p:spPr>
          <p:txBody>
            <a:bodyPr rtlCol="0" anchor="ctr"/>
            <a:lstStyle/>
            <a:p>
              <a:endParaRPr lang="en-US" sz="2400"/>
            </a:p>
          </p:txBody>
        </p:sp>
        <p:sp>
          <p:nvSpPr>
            <p:cNvPr id="477" name="Freeform: Shape 476">
              <a:extLst>
                <a:ext uri="{FF2B5EF4-FFF2-40B4-BE49-F238E27FC236}">
                  <a16:creationId xmlns:a16="http://schemas.microsoft.com/office/drawing/2014/main" id="{DB32518A-7F01-4C28-BF50-2AAEA77376A9}"/>
                </a:ext>
              </a:extLst>
            </p:cNvPr>
            <p:cNvSpPr/>
            <p:nvPr/>
          </p:nvSpPr>
          <p:spPr>
            <a:xfrm rot="10800000">
              <a:off x="4623005" y="1838267"/>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478" name="Freeform: Shape 477">
              <a:extLst>
                <a:ext uri="{FF2B5EF4-FFF2-40B4-BE49-F238E27FC236}">
                  <a16:creationId xmlns:a16="http://schemas.microsoft.com/office/drawing/2014/main" id="{5960B67F-1E8E-4BE5-80BE-12504A5C1977}"/>
                </a:ext>
              </a:extLst>
            </p:cNvPr>
            <p:cNvSpPr/>
            <p:nvPr/>
          </p:nvSpPr>
          <p:spPr>
            <a:xfrm rot="10800000">
              <a:off x="4668246" y="1988231"/>
              <a:ext cx="16756" cy="16756"/>
            </a:xfrm>
            <a:custGeom>
              <a:avLst/>
              <a:gdLst>
                <a:gd name="connsiteX0" fmla="*/ 0 w 16755"/>
                <a:gd name="connsiteY0" fmla="*/ 0 h 16755"/>
                <a:gd name="connsiteX1" fmla="*/ 18934 w 16755"/>
                <a:gd name="connsiteY1" fmla="*/ 0 h 16755"/>
                <a:gd name="connsiteX2" fmla="*/ 18934 w 16755"/>
                <a:gd name="connsiteY2" fmla="*/ 18934 h 16755"/>
                <a:gd name="connsiteX3" fmla="*/ 0 w 16755"/>
                <a:gd name="connsiteY3" fmla="*/ 18934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18934" y="0"/>
                  </a:lnTo>
                  <a:lnTo>
                    <a:pt x="18934" y="18934"/>
                  </a:lnTo>
                  <a:lnTo>
                    <a:pt x="0" y="18934"/>
                  </a:lnTo>
                  <a:close/>
                </a:path>
              </a:pathLst>
            </a:custGeom>
            <a:grpFill/>
            <a:ln w="16755" cap="flat">
              <a:noFill/>
              <a:prstDash val="solid"/>
              <a:miter/>
            </a:ln>
          </p:spPr>
          <p:txBody>
            <a:bodyPr rtlCol="0" anchor="ctr"/>
            <a:lstStyle/>
            <a:p>
              <a:endParaRPr lang="en-US" sz="2400"/>
            </a:p>
          </p:txBody>
        </p:sp>
        <p:sp>
          <p:nvSpPr>
            <p:cNvPr id="479" name="Freeform: Shape 478">
              <a:extLst>
                <a:ext uri="{FF2B5EF4-FFF2-40B4-BE49-F238E27FC236}">
                  <a16:creationId xmlns:a16="http://schemas.microsoft.com/office/drawing/2014/main" id="{BCE7B025-634D-4B56-B759-C297DB398ADD}"/>
                </a:ext>
              </a:extLst>
            </p:cNvPr>
            <p:cNvSpPr/>
            <p:nvPr/>
          </p:nvSpPr>
          <p:spPr>
            <a:xfrm rot="10800000">
              <a:off x="4689861" y="2128812"/>
              <a:ext cx="33511" cy="33511"/>
            </a:xfrm>
            <a:custGeom>
              <a:avLst/>
              <a:gdLst>
                <a:gd name="connsiteX0" fmla="*/ 0 w 33511"/>
                <a:gd name="connsiteY0" fmla="*/ 0 h 33511"/>
                <a:gd name="connsiteX1" fmla="*/ 36360 w 33511"/>
                <a:gd name="connsiteY1" fmla="*/ 0 h 33511"/>
                <a:gd name="connsiteX2" fmla="*/ 36360 w 33511"/>
                <a:gd name="connsiteY2" fmla="*/ 36360 h 33511"/>
                <a:gd name="connsiteX3" fmla="*/ 0 w 33511"/>
                <a:gd name="connsiteY3" fmla="*/ 36360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36360" y="0"/>
                  </a:lnTo>
                  <a:lnTo>
                    <a:pt x="36360" y="36360"/>
                  </a:lnTo>
                  <a:lnTo>
                    <a:pt x="0" y="36360"/>
                  </a:lnTo>
                  <a:close/>
                </a:path>
              </a:pathLst>
            </a:custGeom>
            <a:grpFill/>
            <a:ln w="16755" cap="flat">
              <a:noFill/>
              <a:prstDash val="solid"/>
              <a:miter/>
            </a:ln>
          </p:spPr>
          <p:txBody>
            <a:bodyPr rtlCol="0" anchor="ctr"/>
            <a:lstStyle/>
            <a:p>
              <a:endParaRPr lang="en-US" sz="2400"/>
            </a:p>
          </p:txBody>
        </p:sp>
        <p:sp>
          <p:nvSpPr>
            <p:cNvPr id="480" name="Freeform: Shape 479">
              <a:extLst>
                <a:ext uri="{FF2B5EF4-FFF2-40B4-BE49-F238E27FC236}">
                  <a16:creationId xmlns:a16="http://schemas.microsoft.com/office/drawing/2014/main" id="{51B4908B-AE22-442C-95EA-DC8D03B12702}"/>
                </a:ext>
              </a:extLst>
            </p:cNvPr>
            <p:cNvSpPr/>
            <p:nvPr/>
          </p:nvSpPr>
          <p:spPr>
            <a:xfrm rot="10800000">
              <a:off x="4707622" y="2279279"/>
              <a:ext cx="33511" cy="33511"/>
            </a:xfrm>
            <a:custGeom>
              <a:avLst/>
              <a:gdLst>
                <a:gd name="connsiteX0" fmla="*/ 0 w 33511"/>
                <a:gd name="connsiteY0" fmla="*/ 0 h 33511"/>
                <a:gd name="connsiteX1" fmla="*/ 36360 w 33511"/>
                <a:gd name="connsiteY1" fmla="*/ 0 h 33511"/>
                <a:gd name="connsiteX2" fmla="*/ 36360 w 33511"/>
                <a:gd name="connsiteY2" fmla="*/ 36360 h 33511"/>
                <a:gd name="connsiteX3" fmla="*/ 0 w 33511"/>
                <a:gd name="connsiteY3" fmla="*/ 36360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36360" y="0"/>
                  </a:lnTo>
                  <a:lnTo>
                    <a:pt x="36360" y="36360"/>
                  </a:lnTo>
                  <a:lnTo>
                    <a:pt x="0" y="36360"/>
                  </a:lnTo>
                  <a:close/>
                </a:path>
              </a:pathLst>
            </a:custGeom>
            <a:grpFill/>
            <a:ln w="16755" cap="flat">
              <a:noFill/>
              <a:prstDash val="solid"/>
              <a:miter/>
            </a:ln>
          </p:spPr>
          <p:txBody>
            <a:bodyPr rtlCol="0" anchor="ctr"/>
            <a:lstStyle/>
            <a:p>
              <a:endParaRPr lang="en-US" sz="2400"/>
            </a:p>
          </p:txBody>
        </p:sp>
        <p:sp>
          <p:nvSpPr>
            <p:cNvPr id="481" name="Freeform: Shape 480">
              <a:extLst>
                <a:ext uri="{FF2B5EF4-FFF2-40B4-BE49-F238E27FC236}">
                  <a16:creationId xmlns:a16="http://schemas.microsoft.com/office/drawing/2014/main" id="{06B38EF4-8133-4DC8-B66F-1A0AEBEADDB3}"/>
                </a:ext>
              </a:extLst>
            </p:cNvPr>
            <p:cNvSpPr/>
            <p:nvPr/>
          </p:nvSpPr>
          <p:spPr>
            <a:xfrm rot="10800000">
              <a:off x="4713487" y="2430750"/>
              <a:ext cx="33511" cy="33511"/>
            </a:xfrm>
            <a:custGeom>
              <a:avLst/>
              <a:gdLst>
                <a:gd name="connsiteX0" fmla="*/ 0 w 33511"/>
                <a:gd name="connsiteY0" fmla="*/ 0 h 33511"/>
                <a:gd name="connsiteX1" fmla="*/ 36360 w 33511"/>
                <a:gd name="connsiteY1" fmla="*/ 0 h 33511"/>
                <a:gd name="connsiteX2" fmla="*/ 36360 w 33511"/>
                <a:gd name="connsiteY2" fmla="*/ 36360 h 33511"/>
                <a:gd name="connsiteX3" fmla="*/ 0 w 33511"/>
                <a:gd name="connsiteY3" fmla="*/ 36360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36360" y="0"/>
                  </a:lnTo>
                  <a:lnTo>
                    <a:pt x="36360" y="36360"/>
                  </a:lnTo>
                  <a:lnTo>
                    <a:pt x="0" y="36360"/>
                  </a:lnTo>
                  <a:close/>
                </a:path>
              </a:pathLst>
            </a:custGeom>
            <a:grpFill/>
            <a:ln w="16755" cap="flat">
              <a:noFill/>
              <a:prstDash val="solid"/>
              <a:miter/>
            </a:ln>
          </p:spPr>
          <p:txBody>
            <a:bodyPr rtlCol="0" anchor="ctr"/>
            <a:lstStyle/>
            <a:p>
              <a:endParaRPr lang="en-US" sz="2400"/>
            </a:p>
          </p:txBody>
        </p:sp>
        <p:sp>
          <p:nvSpPr>
            <p:cNvPr id="482" name="Freeform: Shape 481">
              <a:extLst>
                <a:ext uri="{FF2B5EF4-FFF2-40B4-BE49-F238E27FC236}">
                  <a16:creationId xmlns:a16="http://schemas.microsoft.com/office/drawing/2014/main" id="{CF290D2F-B98E-46D0-ADCF-7EAB85C66D61}"/>
                </a:ext>
              </a:extLst>
            </p:cNvPr>
            <p:cNvSpPr/>
            <p:nvPr/>
          </p:nvSpPr>
          <p:spPr>
            <a:xfrm rot="10800000">
              <a:off x="4707622" y="2582222"/>
              <a:ext cx="33511" cy="33511"/>
            </a:xfrm>
            <a:custGeom>
              <a:avLst/>
              <a:gdLst>
                <a:gd name="connsiteX0" fmla="*/ 0 w 33511"/>
                <a:gd name="connsiteY0" fmla="*/ 0 h 33511"/>
                <a:gd name="connsiteX1" fmla="*/ 36360 w 33511"/>
                <a:gd name="connsiteY1" fmla="*/ 0 h 33511"/>
                <a:gd name="connsiteX2" fmla="*/ 36360 w 33511"/>
                <a:gd name="connsiteY2" fmla="*/ 36360 h 33511"/>
                <a:gd name="connsiteX3" fmla="*/ 0 w 33511"/>
                <a:gd name="connsiteY3" fmla="*/ 36360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36360" y="0"/>
                  </a:lnTo>
                  <a:lnTo>
                    <a:pt x="36360" y="36360"/>
                  </a:lnTo>
                  <a:lnTo>
                    <a:pt x="0" y="36360"/>
                  </a:lnTo>
                  <a:close/>
                </a:path>
              </a:pathLst>
            </a:custGeom>
            <a:grpFill/>
            <a:ln w="16755" cap="flat">
              <a:noFill/>
              <a:prstDash val="solid"/>
              <a:miter/>
            </a:ln>
          </p:spPr>
          <p:txBody>
            <a:bodyPr rtlCol="0" anchor="ctr"/>
            <a:lstStyle/>
            <a:p>
              <a:endParaRPr lang="en-US" sz="2400"/>
            </a:p>
          </p:txBody>
        </p:sp>
        <p:sp>
          <p:nvSpPr>
            <p:cNvPr id="483" name="Freeform: Shape 482">
              <a:extLst>
                <a:ext uri="{FF2B5EF4-FFF2-40B4-BE49-F238E27FC236}">
                  <a16:creationId xmlns:a16="http://schemas.microsoft.com/office/drawing/2014/main" id="{D618FA58-7238-4EFF-9635-DA2447FB81A3}"/>
                </a:ext>
              </a:extLst>
            </p:cNvPr>
            <p:cNvSpPr/>
            <p:nvPr/>
          </p:nvSpPr>
          <p:spPr>
            <a:xfrm rot="10800000">
              <a:off x="4689861" y="2732689"/>
              <a:ext cx="33511" cy="33511"/>
            </a:xfrm>
            <a:custGeom>
              <a:avLst/>
              <a:gdLst>
                <a:gd name="connsiteX0" fmla="*/ 0 w 33511"/>
                <a:gd name="connsiteY0" fmla="*/ 0 h 33511"/>
                <a:gd name="connsiteX1" fmla="*/ 36360 w 33511"/>
                <a:gd name="connsiteY1" fmla="*/ 0 h 33511"/>
                <a:gd name="connsiteX2" fmla="*/ 36360 w 33511"/>
                <a:gd name="connsiteY2" fmla="*/ 36360 h 33511"/>
                <a:gd name="connsiteX3" fmla="*/ 0 w 33511"/>
                <a:gd name="connsiteY3" fmla="*/ 36360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36360" y="0"/>
                  </a:lnTo>
                  <a:lnTo>
                    <a:pt x="36360" y="36360"/>
                  </a:lnTo>
                  <a:lnTo>
                    <a:pt x="0" y="36360"/>
                  </a:lnTo>
                  <a:close/>
                </a:path>
              </a:pathLst>
            </a:custGeom>
            <a:grpFill/>
            <a:ln w="16755" cap="flat">
              <a:noFill/>
              <a:prstDash val="solid"/>
              <a:miter/>
            </a:ln>
          </p:spPr>
          <p:txBody>
            <a:bodyPr rtlCol="0" anchor="ctr"/>
            <a:lstStyle/>
            <a:p>
              <a:endParaRPr lang="en-US" sz="2400"/>
            </a:p>
          </p:txBody>
        </p:sp>
        <p:sp>
          <p:nvSpPr>
            <p:cNvPr id="484" name="Freeform: Shape 483">
              <a:extLst>
                <a:ext uri="{FF2B5EF4-FFF2-40B4-BE49-F238E27FC236}">
                  <a16:creationId xmlns:a16="http://schemas.microsoft.com/office/drawing/2014/main" id="{786E890B-1AFD-4666-986A-A0BCF45CEA12}"/>
                </a:ext>
              </a:extLst>
            </p:cNvPr>
            <p:cNvSpPr/>
            <p:nvPr/>
          </p:nvSpPr>
          <p:spPr>
            <a:xfrm rot="10800000">
              <a:off x="4660204" y="2881312"/>
              <a:ext cx="33511" cy="33511"/>
            </a:xfrm>
            <a:custGeom>
              <a:avLst/>
              <a:gdLst>
                <a:gd name="connsiteX0" fmla="*/ 0 w 33511"/>
                <a:gd name="connsiteY0" fmla="*/ 0 h 33511"/>
                <a:gd name="connsiteX1" fmla="*/ 36360 w 33511"/>
                <a:gd name="connsiteY1" fmla="*/ 0 h 33511"/>
                <a:gd name="connsiteX2" fmla="*/ 36360 w 33511"/>
                <a:gd name="connsiteY2" fmla="*/ 36360 h 33511"/>
                <a:gd name="connsiteX3" fmla="*/ 0 w 33511"/>
                <a:gd name="connsiteY3" fmla="*/ 36360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36360" y="0"/>
                  </a:lnTo>
                  <a:lnTo>
                    <a:pt x="36360" y="36360"/>
                  </a:lnTo>
                  <a:lnTo>
                    <a:pt x="0" y="36360"/>
                  </a:lnTo>
                  <a:close/>
                </a:path>
              </a:pathLst>
            </a:custGeom>
            <a:grpFill/>
            <a:ln w="16755" cap="flat">
              <a:noFill/>
              <a:prstDash val="solid"/>
              <a:miter/>
            </a:ln>
          </p:spPr>
          <p:txBody>
            <a:bodyPr rtlCol="0" anchor="ctr"/>
            <a:lstStyle/>
            <a:p>
              <a:endParaRPr lang="en-US" sz="2400"/>
            </a:p>
          </p:txBody>
        </p:sp>
        <p:sp>
          <p:nvSpPr>
            <p:cNvPr id="485" name="Freeform: Shape 484">
              <a:extLst>
                <a:ext uri="{FF2B5EF4-FFF2-40B4-BE49-F238E27FC236}">
                  <a16:creationId xmlns:a16="http://schemas.microsoft.com/office/drawing/2014/main" id="{B84BD3A0-DF50-4B1D-A3DD-E4C99E66DEBD}"/>
                </a:ext>
              </a:extLst>
            </p:cNvPr>
            <p:cNvSpPr/>
            <p:nvPr/>
          </p:nvSpPr>
          <p:spPr>
            <a:xfrm rot="10800000">
              <a:off x="4627027" y="3035296"/>
              <a:ext cx="16756" cy="16756"/>
            </a:xfrm>
            <a:custGeom>
              <a:avLst/>
              <a:gdLst>
                <a:gd name="connsiteX0" fmla="*/ 0 w 16755"/>
                <a:gd name="connsiteY0" fmla="*/ 0 h 16755"/>
                <a:gd name="connsiteX1" fmla="*/ 18934 w 16755"/>
                <a:gd name="connsiteY1" fmla="*/ 0 h 16755"/>
                <a:gd name="connsiteX2" fmla="*/ 18934 w 16755"/>
                <a:gd name="connsiteY2" fmla="*/ 18934 h 16755"/>
                <a:gd name="connsiteX3" fmla="*/ 0 w 16755"/>
                <a:gd name="connsiteY3" fmla="*/ 18934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18934" y="0"/>
                  </a:lnTo>
                  <a:lnTo>
                    <a:pt x="18934" y="18934"/>
                  </a:lnTo>
                  <a:lnTo>
                    <a:pt x="0" y="18934"/>
                  </a:lnTo>
                  <a:close/>
                </a:path>
              </a:pathLst>
            </a:custGeom>
            <a:grpFill/>
            <a:ln w="16755" cap="flat">
              <a:noFill/>
              <a:prstDash val="solid"/>
              <a:miter/>
            </a:ln>
          </p:spPr>
          <p:txBody>
            <a:bodyPr rtlCol="0" anchor="ctr"/>
            <a:lstStyle/>
            <a:p>
              <a:endParaRPr lang="en-US" sz="2400"/>
            </a:p>
          </p:txBody>
        </p:sp>
        <p:sp>
          <p:nvSpPr>
            <p:cNvPr id="486" name="Freeform: Shape 485">
              <a:extLst>
                <a:ext uri="{FF2B5EF4-FFF2-40B4-BE49-F238E27FC236}">
                  <a16:creationId xmlns:a16="http://schemas.microsoft.com/office/drawing/2014/main" id="{783C0002-4A9F-460F-8453-98DC0EE28295}"/>
                </a:ext>
              </a:extLst>
            </p:cNvPr>
            <p:cNvSpPr/>
            <p:nvPr/>
          </p:nvSpPr>
          <p:spPr>
            <a:xfrm rot="10800000">
              <a:off x="4575587" y="3178390"/>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487" name="Freeform: Shape 486">
              <a:extLst>
                <a:ext uri="{FF2B5EF4-FFF2-40B4-BE49-F238E27FC236}">
                  <a16:creationId xmlns:a16="http://schemas.microsoft.com/office/drawing/2014/main" id="{27FD8D8C-9D2F-40CD-B886-DA26E4ABBD7B}"/>
                </a:ext>
              </a:extLst>
            </p:cNvPr>
            <p:cNvSpPr/>
            <p:nvPr/>
          </p:nvSpPr>
          <p:spPr>
            <a:xfrm rot="10800000">
              <a:off x="4512082" y="3315955"/>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488" name="Freeform: Shape 487">
              <a:extLst>
                <a:ext uri="{FF2B5EF4-FFF2-40B4-BE49-F238E27FC236}">
                  <a16:creationId xmlns:a16="http://schemas.microsoft.com/office/drawing/2014/main" id="{79A41479-5C46-4086-9F28-278254BF02EC}"/>
                </a:ext>
              </a:extLst>
            </p:cNvPr>
            <p:cNvSpPr/>
            <p:nvPr/>
          </p:nvSpPr>
          <p:spPr>
            <a:xfrm rot="10800000">
              <a:off x="4438022" y="3448325"/>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489" name="Freeform: Shape 488">
              <a:extLst>
                <a:ext uri="{FF2B5EF4-FFF2-40B4-BE49-F238E27FC236}">
                  <a16:creationId xmlns:a16="http://schemas.microsoft.com/office/drawing/2014/main" id="{8CB4F9A7-9E7C-47DF-8E28-046DB45FCB15}"/>
                </a:ext>
              </a:extLst>
            </p:cNvPr>
            <p:cNvSpPr/>
            <p:nvPr/>
          </p:nvSpPr>
          <p:spPr>
            <a:xfrm rot="10800000">
              <a:off x="4349552" y="3569972"/>
              <a:ext cx="16756" cy="16756"/>
            </a:xfrm>
            <a:custGeom>
              <a:avLst/>
              <a:gdLst>
                <a:gd name="connsiteX0" fmla="*/ 0 w 0"/>
                <a:gd name="connsiteY0" fmla="*/ 0 h 0"/>
                <a:gd name="connsiteX1" fmla="*/ 12232 w 0"/>
                <a:gd name="connsiteY1" fmla="*/ 0 h 0"/>
                <a:gd name="connsiteX2" fmla="*/ 12232 w 0"/>
                <a:gd name="connsiteY2" fmla="*/ 12232 h 0"/>
                <a:gd name="connsiteX3" fmla="*/ 0 w 0"/>
                <a:gd name="connsiteY3" fmla="*/ 12232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232" y="0"/>
                  </a:lnTo>
                  <a:lnTo>
                    <a:pt x="12232" y="12232"/>
                  </a:lnTo>
                  <a:lnTo>
                    <a:pt x="0" y="12232"/>
                  </a:lnTo>
                  <a:close/>
                </a:path>
              </a:pathLst>
            </a:custGeom>
            <a:grpFill/>
            <a:ln w="16755" cap="flat">
              <a:noFill/>
              <a:prstDash val="solid"/>
              <a:miter/>
            </a:ln>
          </p:spPr>
          <p:txBody>
            <a:bodyPr rtlCol="0" anchor="ctr"/>
            <a:lstStyle/>
            <a:p>
              <a:endParaRPr lang="en-US" sz="2400"/>
            </a:p>
          </p:txBody>
        </p:sp>
        <p:sp>
          <p:nvSpPr>
            <p:cNvPr id="490" name="Freeform: Shape 489">
              <a:extLst>
                <a:ext uri="{FF2B5EF4-FFF2-40B4-BE49-F238E27FC236}">
                  <a16:creationId xmlns:a16="http://schemas.microsoft.com/office/drawing/2014/main" id="{9FFC603E-1B87-4B4E-9C8A-C074E79425BF}"/>
                </a:ext>
              </a:extLst>
            </p:cNvPr>
            <p:cNvSpPr/>
            <p:nvPr/>
          </p:nvSpPr>
          <p:spPr>
            <a:xfrm rot="10800000">
              <a:off x="4260076" y="3693294"/>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491" name="Freeform: Shape 490">
              <a:extLst>
                <a:ext uri="{FF2B5EF4-FFF2-40B4-BE49-F238E27FC236}">
                  <a16:creationId xmlns:a16="http://schemas.microsoft.com/office/drawing/2014/main" id="{86474A7B-8975-4B26-8ADD-8D773367EF01}"/>
                </a:ext>
              </a:extLst>
            </p:cNvPr>
            <p:cNvSpPr/>
            <p:nvPr/>
          </p:nvSpPr>
          <p:spPr>
            <a:xfrm rot="10800000">
              <a:off x="4671094" y="1623794"/>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492" name="Freeform: Shape 491">
              <a:extLst>
                <a:ext uri="{FF2B5EF4-FFF2-40B4-BE49-F238E27FC236}">
                  <a16:creationId xmlns:a16="http://schemas.microsoft.com/office/drawing/2014/main" id="{0D821769-4F65-4C5C-A0DF-B769B41397B9}"/>
                </a:ext>
              </a:extLst>
            </p:cNvPr>
            <p:cNvSpPr/>
            <p:nvPr/>
          </p:nvSpPr>
          <p:spPr>
            <a:xfrm rot="10800000">
              <a:off x="4725718" y="1765045"/>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493" name="Freeform: Shape 492">
              <a:extLst>
                <a:ext uri="{FF2B5EF4-FFF2-40B4-BE49-F238E27FC236}">
                  <a16:creationId xmlns:a16="http://schemas.microsoft.com/office/drawing/2014/main" id="{060E2335-F7D4-415D-9574-1DBDCDF81D15}"/>
                </a:ext>
              </a:extLst>
            </p:cNvPr>
            <p:cNvSpPr/>
            <p:nvPr/>
          </p:nvSpPr>
          <p:spPr>
            <a:xfrm rot="10800000">
              <a:off x="4769953" y="1909982"/>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494" name="Freeform: Shape 493">
              <a:extLst>
                <a:ext uri="{FF2B5EF4-FFF2-40B4-BE49-F238E27FC236}">
                  <a16:creationId xmlns:a16="http://schemas.microsoft.com/office/drawing/2014/main" id="{F422EB34-A21C-46C3-BA68-D4108E86D169}"/>
                </a:ext>
              </a:extLst>
            </p:cNvPr>
            <p:cNvSpPr/>
            <p:nvPr/>
          </p:nvSpPr>
          <p:spPr>
            <a:xfrm rot="10800000">
              <a:off x="4803297" y="2057935"/>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495" name="Freeform: Shape 494">
              <a:extLst>
                <a:ext uri="{FF2B5EF4-FFF2-40B4-BE49-F238E27FC236}">
                  <a16:creationId xmlns:a16="http://schemas.microsoft.com/office/drawing/2014/main" id="{BD469645-99B1-426B-A2D7-1F18107CF668}"/>
                </a:ext>
              </a:extLst>
            </p:cNvPr>
            <p:cNvSpPr/>
            <p:nvPr/>
          </p:nvSpPr>
          <p:spPr>
            <a:xfrm rot="10800000">
              <a:off x="4825582" y="2207731"/>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496" name="Freeform: Shape 495">
              <a:extLst>
                <a:ext uri="{FF2B5EF4-FFF2-40B4-BE49-F238E27FC236}">
                  <a16:creationId xmlns:a16="http://schemas.microsoft.com/office/drawing/2014/main" id="{D1DFB5B4-5080-4CAF-BC07-588D40A60BA4}"/>
                </a:ext>
              </a:extLst>
            </p:cNvPr>
            <p:cNvSpPr/>
            <p:nvPr/>
          </p:nvSpPr>
          <p:spPr>
            <a:xfrm rot="10800000">
              <a:off x="4836808" y="2359035"/>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497" name="Freeform: Shape 496">
              <a:extLst>
                <a:ext uri="{FF2B5EF4-FFF2-40B4-BE49-F238E27FC236}">
                  <a16:creationId xmlns:a16="http://schemas.microsoft.com/office/drawing/2014/main" id="{5CB528F0-5BEF-41FD-97EF-A8897EEA8486}"/>
                </a:ext>
              </a:extLst>
            </p:cNvPr>
            <p:cNvSpPr/>
            <p:nvPr/>
          </p:nvSpPr>
          <p:spPr>
            <a:xfrm rot="10800000">
              <a:off x="4836808" y="2510507"/>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498" name="Freeform: Shape 497">
              <a:extLst>
                <a:ext uri="{FF2B5EF4-FFF2-40B4-BE49-F238E27FC236}">
                  <a16:creationId xmlns:a16="http://schemas.microsoft.com/office/drawing/2014/main" id="{3DA911B7-D7C1-41BE-B7CF-6A6F74694711}"/>
                </a:ext>
              </a:extLst>
            </p:cNvPr>
            <p:cNvSpPr/>
            <p:nvPr/>
          </p:nvSpPr>
          <p:spPr>
            <a:xfrm rot="10800000">
              <a:off x="4825582" y="2661644"/>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499" name="Freeform: Shape 498">
              <a:extLst>
                <a:ext uri="{FF2B5EF4-FFF2-40B4-BE49-F238E27FC236}">
                  <a16:creationId xmlns:a16="http://schemas.microsoft.com/office/drawing/2014/main" id="{155B41D5-5D42-4E5B-BA00-38C91EC0CB0C}"/>
                </a:ext>
              </a:extLst>
            </p:cNvPr>
            <p:cNvSpPr/>
            <p:nvPr/>
          </p:nvSpPr>
          <p:spPr>
            <a:xfrm rot="10800000">
              <a:off x="4803297" y="2811607"/>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500" name="Freeform: Shape 499">
              <a:extLst>
                <a:ext uri="{FF2B5EF4-FFF2-40B4-BE49-F238E27FC236}">
                  <a16:creationId xmlns:a16="http://schemas.microsoft.com/office/drawing/2014/main" id="{D9CA9AF3-1F34-41A9-A54F-0D278A88619B}"/>
                </a:ext>
              </a:extLst>
            </p:cNvPr>
            <p:cNvSpPr/>
            <p:nvPr/>
          </p:nvSpPr>
          <p:spPr>
            <a:xfrm rot="10800000">
              <a:off x="4769953" y="2959393"/>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501" name="Freeform: Shape 500">
              <a:extLst>
                <a:ext uri="{FF2B5EF4-FFF2-40B4-BE49-F238E27FC236}">
                  <a16:creationId xmlns:a16="http://schemas.microsoft.com/office/drawing/2014/main" id="{B004B217-8BAB-48F9-A72A-90AC58922048}"/>
                </a:ext>
              </a:extLst>
            </p:cNvPr>
            <p:cNvSpPr/>
            <p:nvPr/>
          </p:nvSpPr>
          <p:spPr>
            <a:xfrm rot="10800000">
              <a:off x="4725718" y="3104497"/>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502" name="Freeform: Shape 501">
              <a:extLst>
                <a:ext uri="{FF2B5EF4-FFF2-40B4-BE49-F238E27FC236}">
                  <a16:creationId xmlns:a16="http://schemas.microsoft.com/office/drawing/2014/main" id="{E7941422-0E75-41B2-89EE-21AAB1F0A572}"/>
                </a:ext>
              </a:extLst>
            </p:cNvPr>
            <p:cNvSpPr/>
            <p:nvPr/>
          </p:nvSpPr>
          <p:spPr>
            <a:xfrm rot="10800000">
              <a:off x="4675116" y="3249770"/>
              <a:ext cx="16756" cy="16756"/>
            </a:xfrm>
            <a:custGeom>
              <a:avLst/>
              <a:gdLst>
                <a:gd name="connsiteX0" fmla="*/ 0 w 16755"/>
                <a:gd name="connsiteY0" fmla="*/ 0 h 16755"/>
                <a:gd name="connsiteX1" fmla="*/ 18934 w 16755"/>
                <a:gd name="connsiteY1" fmla="*/ 0 h 16755"/>
                <a:gd name="connsiteX2" fmla="*/ 18934 w 16755"/>
                <a:gd name="connsiteY2" fmla="*/ 18934 h 16755"/>
                <a:gd name="connsiteX3" fmla="*/ 0 w 16755"/>
                <a:gd name="connsiteY3" fmla="*/ 18934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18934" y="0"/>
                  </a:lnTo>
                  <a:lnTo>
                    <a:pt x="18934" y="18934"/>
                  </a:lnTo>
                  <a:lnTo>
                    <a:pt x="0" y="18934"/>
                  </a:lnTo>
                  <a:close/>
                </a:path>
              </a:pathLst>
            </a:custGeom>
            <a:grpFill/>
            <a:ln w="16755" cap="flat">
              <a:noFill/>
              <a:prstDash val="solid"/>
              <a:miter/>
            </a:ln>
          </p:spPr>
          <p:txBody>
            <a:bodyPr rtlCol="0" anchor="ctr"/>
            <a:lstStyle/>
            <a:p>
              <a:endParaRPr lang="en-US" sz="2400"/>
            </a:p>
          </p:txBody>
        </p:sp>
        <p:sp>
          <p:nvSpPr>
            <p:cNvPr id="503" name="Freeform: Shape 502">
              <a:extLst>
                <a:ext uri="{FF2B5EF4-FFF2-40B4-BE49-F238E27FC236}">
                  <a16:creationId xmlns:a16="http://schemas.microsoft.com/office/drawing/2014/main" id="{8E3EEB66-657F-48C5-BDD0-0300F8687911}"/>
                </a:ext>
              </a:extLst>
            </p:cNvPr>
            <p:cNvSpPr/>
            <p:nvPr/>
          </p:nvSpPr>
          <p:spPr>
            <a:xfrm rot="10800000">
              <a:off x="4827928" y="1691990"/>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504" name="Freeform: Shape 503">
              <a:extLst>
                <a:ext uri="{FF2B5EF4-FFF2-40B4-BE49-F238E27FC236}">
                  <a16:creationId xmlns:a16="http://schemas.microsoft.com/office/drawing/2014/main" id="{63140337-0E30-42E1-A47A-9313CA762245}"/>
                </a:ext>
              </a:extLst>
            </p:cNvPr>
            <p:cNvSpPr/>
            <p:nvPr/>
          </p:nvSpPr>
          <p:spPr>
            <a:xfrm rot="10800000">
              <a:off x="4874509" y="1835921"/>
              <a:ext cx="16756" cy="16756"/>
            </a:xfrm>
            <a:custGeom>
              <a:avLst/>
              <a:gdLst>
                <a:gd name="connsiteX0" fmla="*/ 0 w 0"/>
                <a:gd name="connsiteY0" fmla="*/ 0 h 0"/>
                <a:gd name="connsiteX1" fmla="*/ 10389 w 0"/>
                <a:gd name="connsiteY1" fmla="*/ 0 h 0"/>
                <a:gd name="connsiteX2" fmla="*/ 10389 w 0"/>
                <a:gd name="connsiteY2" fmla="*/ 10389 h 0"/>
                <a:gd name="connsiteX3" fmla="*/ 0 w 0"/>
                <a:gd name="connsiteY3" fmla="*/ 10389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389" y="0"/>
                  </a:lnTo>
                  <a:lnTo>
                    <a:pt x="10389" y="10389"/>
                  </a:lnTo>
                  <a:lnTo>
                    <a:pt x="0" y="10389"/>
                  </a:lnTo>
                  <a:close/>
                </a:path>
              </a:pathLst>
            </a:custGeom>
            <a:grpFill/>
            <a:ln w="16755" cap="flat">
              <a:noFill/>
              <a:prstDash val="solid"/>
              <a:miter/>
            </a:ln>
          </p:spPr>
          <p:txBody>
            <a:bodyPr rtlCol="0" anchor="ctr"/>
            <a:lstStyle/>
            <a:p>
              <a:endParaRPr lang="en-US" sz="2400"/>
            </a:p>
          </p:txBody>
        </p:sp>
        <p:sp>
          <p:nvSpPr>
            <p:cNvPr id="505" name="Freeform: Shape 504">
              <a:extLst>
                <a:ext uri="{FF2B5EF4-FFF2-40B4-BE49-F238E27FC236}">
                  <a16:creationId xmlns:a16="http://schemas.microsoft.com/office/drawing/2014/main" id="{14EE1505-C20F-4337-8BFD-D2C433C8A31F}"/>
                </a:ext>
              </a:extLst>
            </p:cNvPr>
            <p:cNvSpPr/>
            <p:nvPr/>
          </p:nvSpPr>
          <p:spPr>
            <a:xfrm rot="10800000">
              <a:off x="4911204" y="1983037"/>
              <a:ext cx="16756" cy="16756"/>
            </a:xfrm>
            <a:custGeom>
              <a:avLst/>
              <a:gdLst>
                <a:gd name="connsiteX0" fmla="*/ 0 w 0"/>
                <a:gd name="connsiteY0" fmla="*/ 0 h 0"/>
                <a:gd name="connsiteX1" fmla="*/ 10389 w 0"/>
                <a:gd name="connsiteY1" fmla="*/ 0 h 0"/>
                <a:gd name="connsiteX2" fmla="*/ 10389 w 0"/>
                <a:gd name="connsiteY2" fmla="*/ 10389 h 0"/>
                <a:gd name="connsiteX3" fmla="*/ 0 w 0"/>
                <a:gd name="connsiteY3" fmla="*/ 10389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389" y="0"/>
                  </a:lnTo>
                  <a:lnTo>
                    <a:pt x="10389" y="10389"/>
                  </a:lnTo>
                  <a:lnTo>
                    <a:pt x="0" y="10389"/>
                  </a:lnTo>
                  <a:close/>
                </a:path>
              </a:pathLst>
            </a:custGeom>
            <a:grpFill/>
            <a:ln w="16755" cap="flat">
              <a:noFill/>
              <a:prstDash val="solid"/>
              <a:miter/>
            </a:ln>
          </p:spPr>
          <p:txBody>
            <a:bodyPr rtlCol="0" anchor="ctr"/>
            <a:lstStyle/>
            <a:p>
              <a:endParaRPr lang="en-US" sz="2400"/>
            </a:p>
          </p:txBody>
        </p:sp>
        <p:sp>
          <p:nvSpPr>
            <p:cNvPr id="506" name="Freeform: Shape 505">
              <a:extLst>
                <a:ext uri="{FF2B5EF4-FFF2-40B4-BE49-F238E27FC236}">
                  <a16:creationId xmlns:a16="http://schemas.microsoft.com/office/drawing/2014/main" id="{7CA68EFA-D026-48B0-A04C-2F5141C05033}"/>
                </a:ext>
              </a:extLst>
            </p:cNvPr>
            <p:cNvSpPr/>
            <p:nvPr/>
          </p:nvSpPr>
          <p:spPr>
            <a:xfrm rot="10800000">
              <a:off x="4937510" y="2132330"/>
              <a:ext cx="16756" cy="16756"/>
            </a:xfrm>
            <a:custGeom>
              <a:avLst/>
              <a:gdLst>
                <a:gd name="connsiteX0" fmla="*/ 0 w 0"/>
                <a:gd name="connsiteY0" fmla="*/ 0 h 0"/>
                <a:gd name="connsiteX1" fmla="*/ 10389 w 0"/>
                <a:gd name="connsiteY1" fmla="*/ 0 h 0"/>
                <a:gd name="connsiteX2" fmla="*/ 10389 w 0"/>
                <a:gd name="connsiteY2" fmla="*/ 10389 h 0"/>
                <a:gd name="connsiteX3" fmla="*/ 0 w 0"/>
                <a:gd name="connsiteY3" fmla="*/ 10389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389" y="0"/>
                  </a:lnTo>
                  <a:lnTo>
                    <a:pt x="10389" y="10389"/>
                  </a:lnTo>
                  <a:lnTo>
                    <a:pt x="0" y="10389"/>
                  </a:lnTo>
                  <a:close/>
                </a:path>
              </a:pathLst>
            </a:custGeom>
            <a:grpFill/>
            <a:ln w="16755" cap="flat">
              <a:noFill/>
              <a:prstDash val="solid"/>
              <a:miter/>
            </a:ln>
          </p:spPr>
          <p:txBody>
            <a:bodyPr rtlCol="0" anchor="ctr"/>
            <a:lstStyle/>
            <a:p>
              <a:endParaRPr lang="en-US" sz="2400"/>
            </a:p>
          </p:txBody>
        </p:sp>
        <p:sp>
          <p:nvSpPr>
            <p:cNvPr id="507" name="Freeform: Shape 506">
              <a:extLst>
                <a:ext uri="{FF2B5EF4-FFF2-40B4-BE49-F238E27FC236}">
                  <a16:creationId xmlns:a16="http://schemas.microsoft.com/office/drawing/2014/main" id="{4DC18867-4FF2-41C1-A90B-8C89D0CFBBFD}"/>
                </a:ext>
              </a:extLst>
            </p:cNvPr>
            <p:cNvSpPr/>
            <p:nvPr/>
          </p:nvSpPr>
          <p:spPr>
            <a:xfrm rot="10800000">
              <a:off x="4953261" y="2282964"/>
              <a:ext cx="16756" cy="16756"/>
            </a:xfrm>
            <a:custGeom>
              <a:avLst/>
              <a:gdLst>
                <a:gd name="connsiteX0" fmla="*/ 0 w 0"/>
                <a:gd name="connsiteY0" fmla="*/ 0 h 0"/>
                <a:gd name="connsiteX1" fmla="*/ 10389 w 0"/>
                <a:gd name="connsiteY1" fmla="*/ 0 h 0"/>
                <a:gd name="connsiteX2" fmla="*/ 10389 w 0"/>
                <a:gd name="connsiteY2" fmla="*/ 10388 h 0"/>
                <a:gd name="connsiteX3" fmla="*/ 0 w 0"/>
                <a:gd name="connsiteY3" fmla="*/ 10388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389" y="0"/>
                  </a:lnTo>
                  <a:lnTo>
                    <a:pt x="10389" y="10388"/>
                  </a:lnTo>
                  <a:lnTo>
                    <a:pt x="0" y="10388"/>
                  </a:lnTo>
                  <a:close/>
                </a:path>
              </a:pathLst>
            </a:custGeom>
            <a:grpFill/>
            <a:ln w="16755" cap="flat">
              <a:noFill/>
              <a:prstDash val="solid"/>
              <a:miter/>
            </a:ln>
          </p:spPr>
          <p:txBody>
            <a:bodyPr rtlCol="0" anchor="ctr"/>
            <a:lstStyle/>
            <a:p>
              <a:endParaRPr lang="en-US" sz="2400"/>
            </a:p>
          </p:txBody>
        </p:sp>
        <p:sp>
          <p:nvSpPr>
            <p:cNvPr id="508" name="Freeform: Shape 507">
              <a:extLst>
                <a:ext uri="{FF2B5EF4-FFF2-40B4-BE49-F238E27FC236}">
                  <a16:creationId xmlns:a16="http://schemas.microsoft.com/office/drawing/2014/main" id="{6C63712F-7176-482F-84A9-4670FE37DB7D}"/>
                </a:ext>
              </a:extLst>
            </p:cNvPr>
            <p:cNvSpPr/>
            <p:nvPr/>
          </p:nvSpPr>
          <p:spPr>
            <a:xfrm rot="10800000">
              <a:off x="4958622" y="2434436"/>
              <a:ext cx="16756" cy="16756"/>
            </a:xfrm>
            <a:custGeom>
              <a:avLst/>
              <a:gdLst>
                <a:gd name="connsiteX0" fmla="*/ 0 w 0"/>
                <a:gd name="connsiteY0" fmla="*/ 0 h 0"/>
                <a:gd name="connsiteX1" fmla="*/ 10389 w 0"/>
                <a:gd name="connsiteY1" fmla="*/ 0 h 0"/>
                <a:gd name="connsiteX2" fmla="*/ 10389 w 0"/>
                <a:gd name="connsiteY2" fmla="*/ 10389 h 0"/>
                <a:gd name="connsiteX3" fmla="*/ 0 w 0"/>
                <a:gd name="connsiteY3" fmla="*/ 10389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389" y="0"/>
                  </a:lnTo>
                  <a:lnTo>
                    <a:pt x="10389" y="10389"/>
                  </a:lnTo>
                  <a:lnTo>
                    <a:pt x="0" y="10389"/>
                  </a:lnTo>
                  <a:close/>
                </a:path>
              </a:pathLst>
            </a:custGeom>
            <a:grpFill/>
            <a:ln w="16755" cap="flat">
              <a:noFill/>
              <a:prstDash val="solid"/>
              <a:miter/>
            </a:ln>
          </p:spPr>
          <p:txBody>
            <a:bodyPr rtlCol="0" anchor="ctr"/>
            <a:lstStyle/>
            <a:p>
              <a:endParaRPr lang="en-US" sz="2400"/>
            </a:p>
          </p:txBody>
        </p:sp>
        <p:sp>
          <p:nvSpPr>
            <p:cNvPr id="509" name="Freeform: Shape 508">
              <a:extLst>
                <a:ext uri="{FF2B5EF4-FFF2-40B4-BE49-F238E27FC236}">
                  <a16:creationId xmlns:a16="http://schemas.microsoft.com/office/drawing/2014/main" id="{EEE322E4-65BF-47DF-8A9E-A9E7CE048E4A}"/>
                </a:ext>
              </a:extLst>
            </p:cNvPr>
            <p:cNvSpPr/>
            <p:nvPr/>
          </p:nvSpPr>
          <p:spPr>
            <a:xfrm rot="10800000">
              <a:off x="4953261" y="2585908"/>
              <a:ext cx="16756" cy="16756"/>
            </a:xfrm>
            <a:custGeom>
              <a:avLst/>
              <a:gdLst>
                <a:gd name="connsiteX0" fmla="*/ 0 w 0"/>
                <a:gd name="connsiteY0" fmla="*/ 0 h 0"/>
                <a:gd name="connsiteX1" fmla="*/ 10389 w 0"/>
                <a:gd name="connsiteY1" fmla="*/ 0 h 0"/>
                <a:gd name="connsiteX2" fmla="*/ 10389 w 0"/>
                <a:gd name="connsiteY2" fmla="*/ 10388 h 0"/>
                <a:gd name="connsiteX3" fmla="*/ 0 w 0"/>
                <a:gd name="connsiteY3" fmla="*/ 10388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389" y="0"/>
                  </a:lnTo>
                  <a:lnTo>
                    <a:pt x="10389" y="10388"/>
                  </a:lnTo>
                  <a:lnTo>
                    <a:pt x="0" y="10388"/>
                  </a:lnTo>
                  <a:close/>
                </a:path>
              </a:pathLst>
            </a:custGeom>
            <a:grpFill/>
            <a:ln w="16755" cap="flat">
              <a:noFill/>
              <a:prstDash val="solid"/>
              <a:miter/>
            </a:ln>
          </p:spPr>
          <p:txBody>
            <a:bodyPr rtlCol="0" anchor="ctr"/>
            <a:lstStyle/>
            <a:p>
              <a:endParaRPr lang="en-US" sz="2400"/>
            </a:p>
          </p:txBody>
        </p:sp>
        <p:sp>
          <p:nvSpPr>
            <p:cNvPr id="510" name="Freeform: Shape 509">
              <a:extLst>
                <a:ext uri="{FF2B5EF4-FFF2-40B4-BE49-F238E27FC236}">
                  <a16:creationId xmlns:a16="http://schemas.microsoft.com/office/drawing/2014/main" id="{41FD26FF-6B34-40A3-A5B4-D61DB9F919BB}"/>
                </a:ext>
              </a:extLst>
            </p:cNvPr>
            <p:cNvSpPr/>
            <p:nvPr/>
          </p:nvSpPr>
          <p:spPr>
            <a:xfrm rot="10800000">
              <a:off x="4937510" y="2736709"/>
              <a:ext cx="16756" cy="16756"/>
            </a:xfrm>
            <a:custGeom>
              <a:avLst/>
              <a:gdLst>
                <a:gd name="connsiteX0" fmla="*/ 0 w 0"/>
                <a:gd name="connsiteY0" fmla="*/ 0 h 0"/>
                <a:gd name="connsiteX1" fmla="*/ 10389 w 0"/>
                <a:gd name="connsiteY1" fmla="*/ 0 h 0"/>
                <a:gd name="connsiteX2" fmla="*/ 10389 w 0"/>
                <a:gd name="connsiteY2" fmla="*/ 10388 h 0"/>
                <a:gd name="connsiteX3" fmla="*/ 0 w 0"/>
                <a:gd name="connsiteY3" fmla="*/ 10388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389" y="0"/>
                  </a:lnTo>
                  <a:lnTo>
                    <a:pt x="10389" y="10388"/>
                  </a:lnTo>
                  <a:lnTo>
                    <a:pt x="0" y="10388"/>
                  </a:lnTo>
                  <a:close/>
                </a:path>
              </a:pathLst>
            </a:custGeom>
            <a:grpFill/>
            <a:ln w="16755" cap="flat">
              <a:noFill/>
              <a:prstDash val="solid"/>
              <a:miter/>
            </a:ln>
          </p:spPr>
          <p:txBody>
            <a:bodyPr rtlCol="0" anchor="ctr"/>
            <a:lstStyle/>
            <a:p>
              <a:endParaRPr lang="en-US" sz="2400"/>
            </a:p>
          </p:txBody>
        </p:sp>
        <p:sp>
          <p:nvSpPr>
            <p:cNvPr id="511" name="Freeform: Shape 510">
              <a:extLst>
                <a:ext uri="{FF2B5EF4-FFF2-40B4-BE49-F238E27FC236}">
                  <a16:creationId xmlns:a16="http://schemas.microsoft.com/office/drawing/2014/main" id="{8D1CD424-446C-442A-AC56-6C850D9B3247}"/>
                </a:ext>
              </a:extLst>
            </p:cNvPr>
            <p:cNvSpPr/>
            <p:nvPr/>
          </p:nvSpPr>
          <p:spPr>
            <a:xfrm rot="10800000">
              <a:off x="4911204" y="2886003"/>
              <a:ext cx="16756" cy="16756"/>
            </a:xfrm>
            <a:custGeom>
              <a:avLst/>
              <a:gdLst>
                <a:gd name="connsiteX0" fmla="*/ 0 w 0"/>
                <a:gd name="connsiteY0" fmla="*/ 0 h 0"/>
                <a:gd name="connsiteX1" fmla="*/ 10389 w 0"/>
                <a:gd name="connsiteY1" fmla="*/ 0 h 0"/>
                <a:gd name="connsiteX2" fmla="*/ 10389 w 0"/>
                <a:gd name="connsiteY2" fmla="*/ 10389 h 0"/>
                <a:gd name="connsiteX3" fmla="*/ 0 w 0"/>
                <a:gd name="connsiteY3" fmla="*/ 10389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389" y="0"/>
                  </a:lnTo>
                  <a:lnTo>
                    <a:pt x="10389" y="10389"/>
                  </a:lnTo>
                  <a:lnTo>
                    <a:pt x="0" y="10389"/>
                  </a:lnTo>
                  <a:close/>
                </a:path>
              </a:pathLst>
            </a:custGeom>
            <a:grpFill/>
            <a:ln w="16755" cap="flat">
              <a:noFill/>
              <a:prstDash val="solid"/>
              <a:miter/>
            </a:ln>
          </p:spPr>
          <p:txBody>
            <a:bodyPr rtlCol="0" anchor="ctr"/>
            <a:lstStyle/>
            <a:p>
              <a:endParaRPr lang="en-US" sz="2400"/>
            </a:p>
          </p:txBody>
        </p:sp>
        <p:sp>
          <p:nvSpPr>
            <p:cNvPr id="512" name="Freeform: Shape 511">
              <a:extLst>
                <a:ext uri="{FF2B5EF4-FFF2-40B4-BE49-F238E27FC236}">
                  <a16:creationId xmlns:a16="http://schemas.microsoft.com/office/drawing/2014/main" id="{3A2ACC2C-CB78-44B2-AD41-A3AF15A4CF4F}"/>
                </a:ext>
              </a:extLst>
            </p:cNvPr>
            <p:cNvSpPr/>
            <p:nvPr/>
          </p:nvSpPr>
          <p:spPr>
            <a:xfrm rot="10800000">
              <a:off x="4858758" y="3017368"/>
              <a:ext cx="67023" cy="67023"/>
            </a:xfrm>
            <a:custGeom>
              <a:avLst/>
              <a:gdLst>
                <a:gd name="connsiteX0" fmla="*/ 0 w 67022"/>
                <a:gd name="connsiteY0" fmla="*/ 0 h 67022"/>
                <a:gd name="connsiteX1" fmla="*/ 79422 w 67022"/>
                <a:gd name="connsiteY1" fmla="*/ 0 h 67022"/>
                <a:gd name="connsiteX2" fmla="*/ 79422 w 67022"/>
                <a:gd name="connsiteY2" fmla="*/ 79422 h 67022"/>
                <a:gd name="connsiteX3" fmla="*/ 0 w 67022"/>
                <a:gd name="connsiteY3" fmla="*/ 79422 h 67022"/>
              </a:gdLst>
              <a:ahLst/>
              <a:cxnLst>
                <a:cxn ang="0">
                  <a:pos x="connsiteX0" y="connsiteY0"/>
                </a:cxn>
                <a:cxn ang="0">
                  <a:pos x="connsiteX1" y="connsiteY1"/>
                </a:cxn>
                <a:cxn ang="0">
                  <a:pos x="connsiteX2" y="connsiteY2"/>
                </a:cxn>
                <a:cxn ang="0">
                  <a:pos x="connsiteX3" y="connsiteY3"/>
                </a:cxn>
              </a:cxnLst>
              <a:rect l="l" t="t" r="r" b="b"/>
              <a:pathLst>
                <a:path w="67022" h="67022">
                  <a:moveTo>
                    <a:pt x="0" y="0"/>
                  </a:moveTo>
                  <a:lnTo>
                    <a:pt x="79422" y="0"/>
                  </a:lnTo>
                  <a:lnTo>
                    <a:pt x="79422" y="79422"/>
                  </a:lnTo>
                  <a:lnTo>
                    <a:pt x="0" y="79422"/>
                  </a:lnTo>
                  <a:close/>
                </a:path>
              </a:pathLst>
            </a:custGeom>
            <a:grpFill/>
            <a:ln w="16755" cap="flat">
              <a:noFill/>
              <a:prstDash val="solid"/>
              <a:miter/>
            </a:ln>
          </p:spPr>
          <p:txBody>
            <a:bodyPr rtlCol="0" anchor="ctr"/>
            <a:lstStyle/>
            <a:p>
              <a:endParaRPr lang="en-US" sz="2400"/>
            </a:p>
          </p:txBody>
        </p:sp>
        <p:sp>
          <p:nvSpPr>
            <p:cNvPr id="513" name="Freeform: Shape 512">
              <a:extLst>
                <a:ext uri="{FF2B5EF4-FFF2-40B4-BE49-F238E27FC236}">
                  <a16:creationId xmlns:a16="http://schemas.microsoft.com/office/drawing/2014/main" id="{CE3E954B-E6F7-4F48-869A-017F76898F94}"/>
                </a:ext>
              </a:extLst>
            </p:cNvPr>
            <p:cNvSpPr/>
            <p:nvPr/>
          </p:nvSpPr>
          <p:spPr>
            <a:xfrm rot="10800000">
              <a:off x="4831949" y="3181406"/>
              <a:ext cx="16756" cy="16756"/>
            </a:xfrm>
            <a:custGeom>
              <a:avLst/>
              <a:gdLst>
                <a:gd name="connsiteX0" fmla="*/ 0 w 16755"/>
                <a:gd name="connsiteY0" fmla="*/ 0 h 16755"/>
                <a:gd name="connsiteX1" fmla="*/ 18934 w 16755"/>
                <a:gd name="connsiteY1" fmla="*/ 0 h 16755"/>
                <a:gd name="connsiteX2" fmla="*/ 18934 w 16755"/>
                <a:gd name="connsiteY2" fmla="*/ 18934 h 16755"/>
                <a:gd name="connsiteX3" fmla="*/ 0 w 16755"/>
                <a:gd name="connsiteY3" fmla="*/ 18934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18934" y="0"/>
                  </a:lnTo>
                  <a:lnTo>
                    <a:pt x="18934" y="18934"/>
                  </a:lnTo>
                  <a:lnTo>
                    <a:pt x="0" y="18934"/>
                  </a:lnTo>
                  <a:close/>
                </a:path>
              </a:pathLst>
            </a:custGeom>
            <a:grpFill/>
            <a:ln w="16755" cap="flat">
              <a:noFill/>
              <a:prstDash val="solid"/>
              <a:miter/>
            </a:ln>
          </p:spPr>
          <p:txBody>
            <a:bodyPr rtlCol="0" anchor="ctr"/>
            <a:lstStyle/>
            <a:p>
              <a:endParaRPr lang="en-US" sz="2400"/>
            </a:p>
          </p:txBody>
        </p:sp>
        <p:sp>
          <p:nvSpPr>
            <p:cNvPr id="514" name="Freeform: Shape 513">
              <a:extLst>
                <a:ext uri="{FF2B5EF4-FFF2-40B4-BE49-F238E27FC236}">
                  <a16:creationId xmlns:a16="http://schemas.microsoft.com/office/drawing/2014/main" id="{96B3F5C3-46BF-443C-B03D-9104512E4ABA}"/>
                </a:ext>
              </a:extLst>
            </p:cNvPr>
            <p:cNvSpPr/>
            <p:nvPr/>
          </p:nvSpPr>
          <p:spPr>
            <a:xfrm rot="10800000">
              <a:off x="4933489" y="1623291"/>
              <a:ext cx="16756" cy="16756"/>
            </a:xfrm>
            <a:custGeom>
              <a:avLst/>
              <a:gdLst>
                <a:gd name="connsiteX0" fmla="*/ 0 w 16755"/>
                <a:gd name="connsiteY0" fmla="*/ 0 h 16755"/>
                <a:gd name="connsiteX1" fmla="*/ 18934 w 16755"/>
                <a:gd name="connsiteY1" fmla="*/ 0 h 16755"/>
                <a:gd name="connsiteX2" fmla="*/ 18934 w 16755"/>
                <a:gd name="connsiteY2" fmla="*/ 18934 h 16755"/>
                <a:gd name="connsiteX3" fmla="*/ 0 w 16755"/>
                <a:gd name="connsiteY3" fmla="*/ 18934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18934" y="0"/>
                  </a:lnTo>
                  <a:lnTo>
                    <a:pt x="18934" y="18934"/>
                  </a:lnTo>
                  <a:lnTo>
                    <a:pt x="0" y="18934"/>
                  </a:lnTo>
                  <a:close/>
                </a:path>
              </a:pathLst>
            </a:custGeom>
            <a:grpFill/>
            <a:ln w="16755" cap="flat">
              <a:noFill/>
              <a:prstDash val="solid"/>
              <a:miter/>
            </a:ln>
          </p:spPr>
          <p:txBody>
            <a:bodyPr rtlCol="0" anchor="ctr"/>
            <a:lstStyle/>
            <a:p>
              <a:endParaRPr lang="en-US" sz="2400"/>
            </a:p>
          </p:txBody>
        </p:sp>
        <p:sp>
          <p:nvSpPr>
            <p:cNvPr id="515" name="Freeform: Shape 514">
              <a:extLst>
                <a:ext uri="{FF2B5EF4-FFF2-40B4-BE49-F238E27FC236}">
                  <a16:creationId xmlns:a16="http://schemas.microsoft.com/office/drawing/2014/main" id="{6DE7B07F-9B07-441C-A7AD-6C25B194385A}"/>
                </a:ext>
              </a:extLst>
            </p:cNvPr>
            <p:cNvSpPr/>
            <p:nvPr/>
          </p:nvSpPr>
          <p:spPr>
            <a:xfrm rot="10800000">
              <a:off x="5022294" y="1912830"/>
              <a:ext cx="16756" cy="16756"/>
            </a:xfrm>
            <a:custGeom>
              <a:avLst/>
              <a:gdLst>
                <a:gd name="connsiteX0" fmla="*/ 0 w 16755"/>
                <a:gd name="connsiteY0" fmla="*/ 0 h 16755"/>
                <a:gd name="connsiteX1" fmla="*/ 18934 w 16755"/>
                <a:gd name="connsiteY1" fmla="*/ 0 h 16755"/>
                <a:gd name="connsiteX2" fmla="*/ 18934 w 16755"/>
                <a:gd name="connsiteY2" fmla="*/ 18934 h 16755"/>
                <a:gd name="connsiteX3" fmla="*/ 0 w 16755"/>
                <a:gd name="connsiteY3" fmla="*/ 18934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18934" y="0"/>
                  </a:lnTo>
                  <a:lnTo>
                    <a:pt x="18934" y="18934"/>
                  </a:lnTo>
                  <a:lnTo>
                    <a:pt x="0" y="18934"/>
                  </a:lnTo>
                  <a:close/>
                </a:path>
              </a:pathLst>
            </a:custGeom>
            <a:grpFill/>
            <a:ln w="16755" cap="flat">
              <a:noFill/>
              <a:prstDash val="solid"/>
              <a:miter/>
            </a:ln>
          </p:spPr>
          <p:txBody>
            <a:bodyPr rtlCol="0" anchor="ctr"/>
            <a:lstStyle/>
            <a:p>
              <a:endParaRPr lang="en-US" sz="2400"/>
            </a:p>
          </p:txBody>
        </p:sp>
        <p:sp>
          <p:nvSpPr>
            <p:cNvPr id="516" name="Freeform: Shape 515">
              <a:extLst>
                <a:ext uri="{FF2B5EF4-FFF2-40B4-BE49-F238E27FC236}">
                  <a16:creationId xmlns:a16="http://schemas.microsoft.com/office/drawing/2014/main" id="{53C98EF1-64C9-47FE-90C5-4C76E916745C}"/>
                </a:ext>
              </a:extLst>
            </p:cNvPr>
            <p:cNvSpPr/>
            <p:nvPr/>
          </p:nvSpPr>
          <p:spPr>
            <a:xfrm rot="10800000">
              <a:off x="5052287" y="2061453"/>
              <a:ext cx="16756" cy="16756"/>
            </a:xfrm>
            <a:custGeom>
              <a:avLst/>
              <a:gdLst>
                <a:gd name="connsiteX0" fmla="*/ 0 w 16755"/>
                <a:gd name="connsiteY0" fmla="*/ 0 h 16755"/>
                <a:gd name="connsiteX1" fmla="*/ 18934 w 16755"/>
                <a:gd name="connsiteY1" fmla="*/ 0 h 16755"/>
                <a:gd name="connsiteX2" fmla="*/ 18934 w 16755"/>
                <a:gd name="connsiteY2" fmla="*/ 18934 h 16755"/>
                <a:gd name="connsiteX3" fmla="*/ 0 w 16755"/>
                <a:gd name="connsiteY3" fmla="*/ 18934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18934" y="0"/>
                  </a:lnTo>
                  <a:lnTo>
                    <a:pt x="18934" y="18934"/>
                  </a:lnTo>
                  <a:lnTo>
                    <a:pt x="0" y="18934"/>
                  </a:lnTo>
                  <a:close/>
                </a:path>
              </a:pathLst>
            </a:custGeom>
            <a:grpFill/>
            <a:ln w="16755" cap="flat">
              <a:noFill/>
              <a:prstDash val="solid"/>
              <a:miter/>
            </a:ln>
          </p:spPr>
          <p:txBody>
            <a:bodyPr rtlCol="0" anchor="ctr"/>
            <a:lstStyle/>
            <a:p>
              <a:endParaRPr lang="en-US" sz="2400"/>
            </a:p>
          </p:txBody>
        </p:sp>
        <p:sp>
          <p:nvSpPr>
            <p:cNvPr id="517" name="Freeform: Shape 516">
              <a:extLst>
                <a:ext uri="{FF2B5EF4-FFF2-40B4-BE49-F238E27FC236}">
                  <a16:creationId xmlns:a16="http://schemas.microsoft.com/office/drawing/2014/main" id="{12F3D71E-2410-41F6-86EA-4840CF83E9F6}"/>
                </a:ext>
              </a:extLst>
            </p:cNvPr>
            <p:cNvSpPr/>
            <p:nvPr/>
          </p:nvSpPr>
          <p:spPr>
            <a:xfrm rot="10800000">
              <a:off x="5072226" y="2211752"/>
              <a:ext cx="16756" cy="16756"/>
            </a:xfrm>
            <a:custGeom>
              <a:avLst/>
              <a:gdLst>
                <a:gd name="connsiteX0" fmla="*/ 0 w 16755"/>
                <a:gd name="connsiteY0" fmla="*/ 0 h 16755"/>
                <a:gd name="connsiteX1" fmla="*/ 18934 w 16755"/>
                <a:gd name="connsiteY1" fmla="*/ 0 h 16755"/>
                <a:gd name="connsiteX2" fmla="*/ 18934 w 16755"/>
                <a:gd name="connsiteY2" fmla="*/ 18934 h 16755"/>
                <a:gd name="connsiteX3" fmla="*/ 0 w 16755"/>
                <a:gd name="connsiteY3" fmla="*/ 18934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18934" y="0"/>
                  </a:lnTo>
                  <a:lnTo>
                    <a:pt x="18934" y="18934"/>
                  </a:lnTo>
                  <a:lnTo>
                    <a:pt x="0" y="18934"/>
                  </a:lnTo>
                  <a:close/>
                </a:path>
              </a:pathLst>
            </a:custGeom>
            <a:grpFill/>
            <a:ln w="16755" cap="flat">
              <a:noFill/>
              <a:prstDash val="solid"/>
              <a:miter/>
            </a:ln>
          </p:spPr>
          <p:txBody>
            <a:bodyPr rtlCol="0" anchor="ctr"/>
            <a:lstStyle/>
            <a:p>
              <a:endParaRPr lang="en-US" sz="2400"/>
            </a:p>
          </p:txBody>
        </p:sp>
        <p:sp>
          <p:nvSpPr>
            <p:cNvPr id="518" name="Freeform: Shape 517">
              <a:extLst>
                <a:ext uri="{FF2B5EF4-FFF2-40B4-BE49-F238E27FC236}">
                  <a16:creationId xmlns:a16="http://schemas.microsoft.com/office/drawing/2014/main" id="{2189DB8F-F3DC-47F0-9C1B-27BD4DCC6D64}"/>
                </a:ext>
              </a:extLst>
            </p:cNvPr>
            <p:cNvSpPr/>
            <p:nvPr/>
          </p:nvSpPr>
          <p:spPr>
            <a:xfrm rot="10800000">
              <a:off x="5082280" y="2363056"/>
              <a:ext cx="16756" cy="16756"/>
            </a:xfrm>
            <a:custGeom>
              <a:avLst/>
              <a:gdLst>
                <a:gd name="connsiteX0" fmla="*/ 0 w 16755"/>
                <a:gd name="connsiteY0" fmla="*/ 0 h 16755"/>
                <a:gd name="connsiteX1" fmla="*/ 18934 w 16755"/>
                <a:gd name="connsiteY1" fmla="*/ 0 h 16755"/>
                <a:gd name="connsiteX2" fmla="*/ 18934 w 16755"/>
                <a:gd name="connsiteY2" fmla="*/ 18934 h 16755"/>
                <a:gd name="connsiteX3" fmla="*/ 0 w 16755"/>
                <a:gd name="connsiteY3" fmla="*/ 18934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18934" y="0"/>
                  </a:lnTo>
                  <a:lnTo>
                    <a:pt x="18934" y="18934"/>
                  </a:lnTo>
                  <a:lnTo>
                    <a:pt x="0" y="18934"/>
                  </a:lnTo>
                  <a:close/>
                </a:path>
              </a:pathLst>
            </a:custGeom>
            <a:grpFill/>
            <a:ln w="16755" cap="flat">
              <a:noFill/>
              <a:prstDash val="solid"/>
              <a:miter/>
            </a:ln>
          </p:spPr>
          <p:txBody>
            <a:bodyPr rtlCol="0" anchor="ctr"/>
            <a:lstStyle/>
            <a:p>
              <a:endParaRPr lang="en-US" sz="2400"/>
            </a:p>
          </p:txBody>
        </p:sp>
        <p:sp>
          <p:nvSpPr>
            <p:cNvPr id="519" name="Freeform: Shape 518">
              <a:extLst>
                <a:ext uri="{FF2B5EF4-FFF2-40B4-BE49-F238E27FC236}">
                  <a16:creationId xmlns:a16="http://schemas.microsoft.com/office/drawing/2014/main" id="{26BB4C90-7566-4467-9058-0A032728E1E0}"/>
                </a:ext>
              </a:extLst>
            </p:cNvPr>
            <p:cNvSpPr/>
            <p:nvPr/>
          </p:nvSpPr>
          <p:spPr>
            <a:xfrm rot="10800000">
              <a:off x="5082280" y="2514528"/>
              <a:ext cx="16756" cy="16756"/>
            </a:xfrm>
            <a:custGeom>
              <a:avLst/>
              <a:gdLst>
                <a:gd name="connsiteX0" fmla="*/ 0 w 16755"/>
                <a:gd name="connsiteY0" fmla="*/ 0 h 16755"/>
                <a:gd name="connsiteX1" fmla="*/ 18934 w 16755"/>
                <a:gd name="connsiteY1" fmla="*/ 0 h 16755"/>
                <a:gd name="connsiteX2" fmla="*/ 18934 w 16755"/>
                <a:gd name="connsiteY2" fmla="*/ 18934 h 16755"/>
                <a:gd name="connsiteX3" fmla="*/ 0 w 16755"/>
                <a:gd name="connsiteY3" fmla="*/ 18934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18934" y="0"/>
                  </a:lnTo>
                  <a:lnTo>
                    <a:pt x="18934" y="18934"/>
                  </a:lnTo>
                  <a:lnTo>
                    <a:pt x="0" y="18934"/>
                  </a:lnTo>
                  <a:close/>
                </a:path>
              </a:pathLst>
            </a:custGeom>
            <a:grpFill/>
            <a:ln w="16755" cap="flat">
              <a:noFill/>
              <a:prstDash val="solid"/>
              <a:miter/>
            </a:ln>
          </p:spPr>
          <p:txBody>
            <a:bodyPr rtlCol="0" anchor="ctr"/>
            <a:lstStyle/>
            <a:p>
              <a:endParaRPr lang="en-US" sz="2400"/>
            </a:p>
          </p:txBody>
        </p:sp>
        <p:sp>
          <p:nvSpPr>
            <p:cNvPr id="520" name="Freeform: Shape 519">
              <a:extLst>
                <a:ext uri="{FF2B5EF4-FFF2-40B4-BE49-F238E27FC236}">
                  <a16:creationId xmlns:a16="http://schemas.microsoft.com/office/drawing/2014/main" id="{92BD99D2-3CB8-4598-97D2-1DE3417D820B}"/>
                </a:ext>
              </a:extLst>
            </p:cNvPr>
            <p:cNvSpPr/>
            <p:nvPr/>
          </p:nvSpPr>
          <p:spPr>
            <a:xfrm rot="10800000">
              <a:off x="5054130" y="2647736"/>
              <a:ext cx="67023" cy="67023"/>
            </a:xfrm>
            <a:custGeom>
              <a:avLst/>
              <a:gdLst>
                <a:gd name="connsiteX0" fmla="*/ 0 w 67022"/>
                <a:gd name="connsiteY0" fmla="*/ 0 h 67022"/>
                <a:gd name="connsiteX1" fmla="*/ 83276 w 67022"/>
                <a:gd name="connsiteY1" fmla="*/ 0 h 67022"/>
                <a:gd name="connsiteX2" fmla="*/ 83276 w 67022"/>
                <a:gd name="connsiteY2" fmla="*/ 83276 h 67022"/>
                <a:gd name="connsiteX3" fmla="*/ 0 w 67022"/>
                <a:gd name="connsiteY3" fmla="*/ 83276 h 67022"/>
              </a:gdLst>
              <a:ahLst/>
              <a:cxnLst>
                <a:cxn ang="0">
                  <a:pos x="connsiteX0" y="connsiteY0"/>
                </a:cxn>
                <a:cxn ang="0">
                  <a:pos x="connsiteX1" y="connsiteY1"/>
                </a:cxn>
                <a:cxn ang="0">
                  <a:pos x="connsiteX2" y="connsiteY2"/>
                </a:cxn>
                <a:cxn ang="0">
                  <a:pos x="connsiteX3" y="connsiteY3"/>
                </a:cxn>
              </a:cxnLst>
              <a:rect l="l" t="t" r="r" b="b"/>
              <a:pathLst>
                <a:path w="67022" h="67022">
                  <a:moveTo>
                    <a:pt x="0" y="0"/>
                  </a:moveTo>
                  <a:lnTo>
                    <a:pt x="83276" y="0"/>
                  </a:lnTo>
                  <a:lnTo>
                    <a:pt x="83276" y="83276"/>
                  </a:lnTo>
                  <a:lnTo>
                    <a:pt x="0" y="83276"/>
                  </a:lnTo>
                  <a:close/>
                </a:path>
              </a:pathLst>
            </a:custGeom>
            <a:grpFill/>
            <a:ln w="16755" cap="flat">
              <a:noFill/>
              <a:prstDash val="solid"/>
              <a:miter/>
            </a:ln>
          </p:spPr>
          <p:txBody>
            <a:bodyPr rtlCol="0" anchor="ctr"/>
            <a:lstStyle/>
            <a:p>
              <a:endParaRPr lang="en-US" sz="2400"/>
            </a:p>
          </p:txBody>
        </p:sp>
        <p:sp>
          <p:nvSpPr>
            <p:cNvPr id="521" name="Freeform: Shape 520">
              <a:extLst>
                <a:ext uri="{FF2B5EF4-FFF2-40B4-BE49-F238E27FC236}">
                  <a16:creationId xmlns:a16="http://schemas.microsoft.com/office/drawing/2014/main" id="{562BEC5D-3DD1-4121-AD48-B717CC4FD3FA}"/>
                </a:ext>
              </a:extLst>
            </p:cNvPr>
            <p:cNvSpPr/>
            <p:nvPr/>
          </p:nvSpPr>
          <p:spPr>
            <a:xfrm rot="10800000">
              <a:off x="5034191" y="2797868"/>
              <a:ext cx="67023" cy="67023"/>
            </a:xfrm>
            <a:custGeom>
              <a:avLst/>
              <a:gdLst>
                <a:gd name="connsiteX0" fmla="*/ 0 w 67022"/>
                <a:gd name="connsiteY0" fmla="*/ 0 h 67022"/>
                <a:gd name="connsiteX1" fmla="*/ 83276 w 67022"/>
                <a:gd name="connsiteY1" fmla="*/ 0 h 67022"/>
                <a:gd name="connsiteX2" fmla="*/ 83276 w 67022"/>
                <a:gd name="connsiteY2" fmla="*/ 83276 h 67022"/>
                <a:gd name="connsiteX3" fmla="*/ 0 w 67022"/>
                <a:gd name="connsiteY3" fmla="*/ 83276 h 67022"/>
              </a:gdLst>
              <a:ahLst/>
              <a:cxnLst>
                <a:cxn ang="0">
                  <a:pos x="connsiteX0" y="connsiteY0"/>
                </a:cxn>
                <a:cxn ang="0">
                  <a:pos x="connsiteX1" y="connsiteY1"/>
                </a:cxn>
                <a:cxn ang="0">
                  <a:pos x="connsiteX2" y="connsiteY2"/>
                </a:cxn>
                <a:cxn ang="0">
                  <a:pos x="connsiteX3" y="connsiteY3"/>
                </a:cxn>
              </a:cxnLst>
              <a:rect l="l" t="t" r="r" b="b"/>
              <a:pathLst>
                <a:path w="67022" h="67022">
                  <a:moveTo>
                    <a:pt x="0" y="0"/>
                  </a:moveTo>
                  <a:lnTo>
                    <a:pt x="83276" y="0"/>
                  </a:lnTo>
                  <a:lnTo>
                    <a:pt x="83276" y="83276"/>
                  </a:lnTo>
                  <a:lnTo>
                    <a:pt x="0" y="83276"/>
                  </a:lnTo>
                  <a:close/>
                </a:path>
              </a:pathLst>
            </a:custGeom>
            <a:grpFill/>
            <a:ln w="16755" cap="flat">
              <a:noFill/>
              <a:prstDash val="solid"/>
              <a:miter/>
            </a:ln>
          </p:spPr>
          <p:txBody>
            <a:bodyPr rtlCol="0" anchor="ctr"/>
            <a:lstStyle/>
            <a:p>
              <a:endParaRPr lang="en-US" sz="2400"/>
            </a:p>
          </p:txBody>
        </p:sp>
        <p:sp>
          <p:nvSpPr>
            <p:cNvPr id="522" name="Freeform: Shape 521">
              <a:extLst>
                <a:ext uri="{FF2B5EF4-FFF2-40B4-BE49-F238E27FC236}">
                  <a16:creationId xmlns:a16="http://schemas.microsoft.com/office/drawing/2014/main" id="{8E7D9098-C8B1-4964-B5ED-4FFC0677087E}"/>
                </a:ext>
              </a:extLst>
            </p:cNvPr>
            <p:cNvSpPr/>
            <p:nvPr/>
          </p:nvSpPr>
          <p:spPr>
            <a:xfrm rot="10800000">
              <a:off x="5004198" y="2946491"/>
              <a:ext cx="67023" cy="67023"/>
            </a:xfrm>
            <a:custGeom>
              <a:avLst/>
              <a:gdLst>
                <a:gd name="connsiteX0" fmla="*/ 0 w 67022"/>
                <a:gd name="connsiteY0" fmla="*/ 0 h 67022"/>
                <a:gd name="connsiteX1" fmla="*/ 83276 w 67022"/>
                <a:gd name="connsiteY1" fmla="*/ 0 h 67022"/>
                <a:gd name="connsiteX2" fmla="*/ 83276 w 67022"/>
                <a:gd name="connsiteY2" fmla="*/ 83276 h 67022"/>
                <a:gd name="connsiteX3" fmla="*/ 0 w 67022"/>
                <a:gd name="connsiteY3" fmla="*/ 83276 h 67022"/>
              </a:gdLst>
              <a:ahLst/>
              <a:cxnLst>
                <a:cxn ang="0">
                  <a:pos x="connsiteX0" y="connsiteY0"/>
                </a:cxn>
                <a:cxn ang="0">
                  <a:pos x="connsiteX1" y="connsiteY1"/>
                </a:cxn>
                <a:cxn ang="0">
                  <a:pos x="connsiteX2" y="connsiteY2"/>
                </a:cxn>
                <a:cxn ang="0">
                  <a:pos x="connsiteX3" y="connsiteY3"/>
                </a:cxn>
              </a:cxnLst>
              <a:rect l="l" t="t" r="r" b="b"/>
              <a:pathLst>
                <a:path w="67022" h="67022">
                  <a:moveTo>
                    <a:pt x="0" y="0"/>
                  </a:moveTo>
                  <a:lnTo>
                    <a:pt x="83276" y="0"/>
                  </a:lnTo>
                  <a:lnTo>
                    <a:pt x="83276" y="83276"/>
                  </a:lnTo>
                  <a:lnTo>
                    <a:pt x="0" y="83276"/>
                  </a:lnTo>
                  <a:close/>
                </a:path>
              </a:pathLst>
            </a:custGeom>
            <a:grpFill/>
            <a:ln w="16755" cap="flat">
              <a:noFill/>
              <a:prstDash val="solid"/>
              <a:miter/>
            </a:ln>
          </p:spPr>
          <p:txBody>
            <a:bodyPr rtlCol="0" anchor="ctr"/>
            <a:lstStyle/>
            <a:p>
              <a:endParaRPr lang="en-US" sz="2400"/>
            </a:p>
          </p:txBody>
        </p:sp>
        <p:sp>
          <p:nvSpPr>
            <p:cNvPr id="523" name="Freeform: Shape 522">
              <a:extLst>
                <a:ext uri="{FF2B5EF4-FFF2-40B4-BE49-F238E27FC236}">
                  <a16:creationId xmlns:a16="http://schemas.microsoft.com/office/drawing/2014/main" id="{C4C8EEB4-1941-423E-9AE5-CF211BAD50C6}"/>
                </a:ext>
              </a:extLst>
            </p:cNvPr>
            <p:cNvSpPr/>
            <p:nvPr/>
          </p:nvSpPr>
          <p:spPr>
            <a:xfrm rot="10800000">
              <a:off x="4957785" y="3086066"/>
              <a:ext cx="67023" cy="67023"/>
            </a:xfrm>
            <a:custGeom>
              <a:avLst/>
              <a:gdLst>
                <a:gd name="connsiteX0" fmla="*/ 0 w 67022"/>
                <a:gd name="connsiteY0" fmla="*/ 0 h 67022"/>
                <a:gd name="connsiteX1" fmla="*/ 69536 w 67022"/>
                <a:gd name="connsiteY1" fmla="*/ 0 h 67022"/>
                <a:gd name="connsiteX2" fmla="*/ 69536 w 67022"/>
                <a:gd name="connsiteY2" fmla="*/ 69536 h 67022"/>
                <a:gd name="connsiteX3" fmla="*/ 0 w 67022"/>
                <a:gd name="connsiteY3" fmla="*/ 69536 h 67022"/>
              </a:gdLst>
              <a:ahLst/>
              <a:cxnLst>
                <a:cxn ang="0">
                  <a:pos x="connsiteX0" y="connsiteY0"/>
                </a:cxn>
                <a:cxn ang="0">
                  <a:pos x="connsiteX1" y="connsiteY1"/>
                </a:cxn>
                <a:cxn ang="0">
                  <a:pos x="connsiteX2" y="connsiteY2"/>
                </a:cxn>
                <a:cxn ang="0">
                  <a:pos x="connsiteX3" y="connsiteY3"/>
                </a:cxn>
              </a:cxnLst>
              <a:rect l="l" t="t" r="r" b="b"/>
              <a:pathLst>
                <a:path w="67022" h="67022">
                  <a:moveTo>
                    <a:pt x="0" y="0"/>
                  </a:moveTo>
                  <a:lnTo>
                    <a:pt x="69536" y="0"/>
                  </a:lnTo>
                  <a:lnTo>
                    <a:pt x="69536" y="69536"/>
                  </a:lnTo>
                  <a:lnTo>
                    <a:pt x="0" y="69536"/>
                  </a:lnTo>
                  <a:close/>
                </a:path>
              </a:pathLst>
            </a:custGeom>
            <a:grpFill/>
            <a:ln w="16755" cap="flat">
              <a:noFill/>
              <a:prstDash val="solid"/>
              <a:miter/>
            </a:ln>
          </p:spPr>
          <p:txBody>
            <a:bodyPr rtlCol="0" anchor="ctr"/>
            <a:lstStyle/>
            <a:p>
              <a:endParaRPr lang="en-US" sz="2400"/>
            </a:p>
          </p:txBody>
        </p:sp>
        <p:sp>
          <p:nvSpPr>
            <p:cNvPr id="524" name="Freeform: Shape 523">
              <a:extLst>
                <a:ext uri="{FF2B5EF4-FFF2-40B4-BE49-F238E27FC236}">
                  <a16:creationId xmlns:a16="http://schemas.microsoft.com/office/drawing/2014/main" id="{5DAFB1F2-1335-4682-97CF-2ECDD461E4CC}"/>
                </a:ext>
              </a:extLst>
            </p:cNvPr>
            <p:cNvSpPr/>
            <p:nvPr/>
          </p:nvSpPr>
          <p:spPr>
            <a:xfrm rot="10800000">
              <a:off x="4913550" y="3234355"/>
              <a:ext cx="67023" cy="67023"/>
            </a:xfrm>
            <a:custGeom>
              <a:avLst/>
              <a:gdLst>
                <a:gd name="connsiteX0" fmla="*/ 0 w 67022"/>
                <a:gd name="connsiteY0" fmla="*/ 0 h 67022"/>
                <a:gd name="connsiteX1" fmla="*/ 79422 w 67022"/>
                <a:gd name="connsiteY1" fmla="*/ 0 h 67022"/>
                <a:gd name="connsiteX2" fmla="*/ 79422 w 67022"/>
                <a:gd name="connsiteY2" fmla="*/ 79422 h 67022"/>
                <a:gd name="connsiteX3" fmla="*/ 0 w 67022"/>
                <a:gd name="connsiteY3" fmla="*/ 79422 h 67022"/>
              </a:gdLst>
              <a:ahLst/>
              <a:cxnLst>
                <a:cxn ang="0">
                  <a:pos x="connsiteX0" y="connsiteY0"/>
                </a:cxn>
                <a:cxn ang="0">
                  <a:pos x="connsiteX1" y="connsiteY1"/>
                </a:cxn>
                <a:cxn ang="0">
                  <a:pos x="connsiteX2" y="connsiteY2"/>
                </a:cxn>
                <a:cxn ang="0">
                  <a:pos x="connsiteX3" y="connsiteY3"/>
                </a:cxn>
              </a:cxnLst>
              <a:rect l="l" t="t" r="r" b="b"/>
              <a:pathLst>
                <a:path w="67022" h="67022">
                  <a:moveTo>
                    <a:pt x="0" y="0"/>
                  </a:moveTo>
                  <a:lnTo>
                    <a:pt x="79422" y="0"/>
                  </a:lnTo>
                  <a:lnTo>
                    <a:pt x="79422" y="79422"/>
                  </a:lnTo>
                  <a:lnTo>
                    <a:pt x="0" y="79422"/>
                  </a:lnTo>
                  <a:close/>
                </a:path>
              </a:pathLst>
            </a:custGeom>
            <a:grpFill/>
            <a:ln w="16755" cap="flat">
              <a:noFill/>
              <a:prstDash val="solid"/>
              <a:miter/>
            </a:ln>
          </p:spPr>
          <p:txBody>
            <a:bodyPr rtlCol="0" anchor="ctr"/>
            <a:lstStyle/>
            <a:p>
              <a:endParaRPr lang="en-US" sz="2400"/>
            </a:p>
          </p:txBody>
        </p:sp>
        <p:sp>
          <p:nvSpPr>
            <p:cNvPr id="525" name="Freeform: Shape 524">
              <a:extLst>
                <a:ext uri="{FF2B5EF4-FFF2-40B4-BE49-F238E27FC236}">
                  <a16:creationId xmlns:a16="http://schemas.microsoft.com/office/drawing/2014/main" id="{E234743F-1DC7-405F-BD9D-E0F5FF279670}"/>
                </a:ext>
              </a:extLst>
            </p:cNvPr>
            <p:cNvSpPr/>
            <p:nvPr/>
          </p:nvSpPr>
          <p:spPr>
            <a:xfrm rot="10800000">
              <a:off x="4842002" y="3361195"/>
              <a:ext cx="83779" cy="83779"/>
            </a:xfrm>
            <a:custGeom>
              <a:avLst/>
              <a:gdLst>
                <a:gd name="connsiteX0" fmla="*/ 0 w 83778"/>
                <a:gd name="connsiteY0" fmla="*/ 0 h 83778"/>
                <a:gd name="connsiteX1" fmla="*/ 87130 w 83778"/>
                <a:gd name="connsiteY1" fmla="*/ 0 h 83778"/>
                <a:gd name="connsiteX2" fmla="*/ 87130 w 83778"/>
                <a:gd name="connsiteY2" fmla="*/ 87130 h 83778"/>
                <a:gd name="connsiteX3" fmla="*/ 0 w 83778"/>
                <a:gd name="connsiteY3" fmla="*/ 87130 h 83778"/>
              </a:gdLst>
              <a:ahLst/>
              <a:cxnLst>
                <a:cxn ang="0">
                  <a:pos x="connsiteX0" y="connsiteY0"/>
                </a:cxn>
                <a:cxn ang="0">
                  <a:pos x="connsiteX1" y="connsiteY1"/>
                </a:cxn>
                <a:cxn ang="0">
                  <a:pos x="connsiteX2" y="connsiteY2"/>
                </a:cxn>
                <a:cxn ang="0">
                  <a:pos x="connsiteX3" y="connsiteY3"/>
                </a:cxn>
              </a:cxnLst>
              <a:rect l="l" t="t" r="r" b="b"/>
              <a:pathLst>
                <a:path w="83778" h="83778">
                  <a:moveTo>
                    <a:pt x="0" y="0"/>
                  </a:moveTo>
                  <a:lnTo>
                    <a:pt x="87130" y="0"/>
                  </a:lnTo>
                  <a:lnTo>
                    <a:pt x="87130" y="87130"/>
                  </a:lnTo>
                  <a:lnTo>
                    <a:pt x="0" y="87130"/>
                  </a:lnTo>
                  <a:close/>
                </a:path>
              </a:pathLst>
            </a:custGeom>
            <a:grpFill/>
            <a:ln w="16755" cap="flat">
              <a:noFill/>
              <a:prstDash val="solid"/>
              <a:miter/>
            </a:ln>
          </p:spPr>
          <p:txBody>
            <a:bodyPr rtlCol="0" anchor="ctr"/>
            <a:lstStyle/>
            <a:p>
              <a:endParaRPr lang="en-US" sz="2400"/>
            </a:p>
          </p:txBody>
        </p:sp>
        <p:sp>
          <p:nvSpPr>
            <p:cNvPr id="526" name="Freeform: Shape 525">
              <a:extLst>
                <a:ext uri="{FF2B5EF4-FFF2-40B4-BE49-F238E27FC236}">
                  <a16:creationId xmlns:a16="http://schemas.microsoft.com/office/drawing/2014/main" id="{2CF05C97-7731-4CE8-858B-1BBD822E78C6}"/>
                </a:ext>
              </a:extLst>
            </p:cNvPr>
            <p:cNvSpPr/>
            <p:nvPr/>
          </p:nvSpPr>
          <p:spPr>
            <a:xfrm rot="10800000">
              <a:off x="4814356" y="3536795"/>
              <a:ext cx="16756" cy="16756"/>
            </a:xfrm>
            <a:custGeom>
              <a:avLst/>
              <a:gdLst>
                <a:gd name="connsiteX0" fmla="*/ 0 w 16755"/>
                <a:gd name="connsiteY0" fmla="*/ 0 h 16755"/>
                <a:gd name="connsiteX1" fmla="*/ 33176 w 16755"/>
                <a:gd name="connsiteY1" fmla="*/ 0 h 16755"/>
                <a:gd name="connsiteX2" fmla="*/ 33176 w 16755"/>
                <a:gd name="connsiteY2" fmla="*/ 33176 h 16755"/>
                <a:gd name="connsiteX3" fmla="*/ 0 w 16755"/>
                <a:gd name="connsiteY3" fmla="*/ 33176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33176" y="0"/>
                  </a:lnTo>
                  <a:lnTo>
                    <a:pt x="33176" y="33176"/>
                  </a:lnTo>
                  <a:lnTo>
                    <a:pt x="0" y="33176"/>
                  </a:lnTo>
                  <a:close/>
                </a:path>
              </a:pathLst>
            </a:custGeom>
            <a:grpFill/>
            <a:ln w="16755" cap="flat">
              <a:noFill/>
              <a:prstDash val="solid"/>
              <a:miter/>
            </a:ln>
          </p:spPr>
          <p:txBody>
            <a:bodyPr rtlCol="0" anchor="ctr"/>
            <a:lstStyle/>
            <a:p>
              <a:endParaRPr lang="en-US" sz="2400"/>
            </a:p>
          </p:txBody>
        </p:sp>
        <p:sp>
          <p:nvSpPr>
            <p:cNvPr id="527" name="Freeform: Shape 526">
              <a:extLst>
                <a:ext uri="{FF2B5EF4-FFF2-40B4-BE49-F238E27FC236}">
                  <a16:creationId xmlns:a16="http://schemas.microsoft.com/office/drawing/2014/main" id="{B8CC92E6-07B2-47A8-BFFB-B5C05CEAF32E}"/>
                </a:ext>
              </a:extLst>
            </p:cNvPr>
            <p:cNvSpPr/>
            <p:nvPr/>
          </p:nvSpPr>
          <p:spPr>
            <a:xfrm rot="10800000">
              <a:off x="4726221" y="3656097"/>
              <a:ext cx="33511" cy="33511"/>
            </a:xfrm>
            <a:custGeom>
              <a:avLst/>
              <a:gdLst>
                <a:gd name="connsiteX0" fmla="*/ 0 w 33511"/>
                <a:gd name="connsiteY0" fmla="*/ 0 h 33511"/>
                <a:gd name="connsiteX1" fmla="*/ 43565 w 33511"/>
                <a:gd name="connsiteY1" fmla="*/ 0 h 33511"/>
                <a:gd name="connsiteX2" fmla="*/ 43565 w 33511"/>
                <a:gd name="connsiteY2" fmla="*/ 43565 h 33511"/>
                <a:gd name="connsiteX3" fmla="*/ 0 w 33511"/>
                <a:gd name="connsiteY3" fmla="*/ 43565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3565" y="0"/>
                  </a:lnTo>
                  <a:lnTo>
                    <a:pt x="43565" y="43565"/>
                  </a:lnTo>
                  <a:lnTo>
                    <a:pt x="0" y="43565"/>
                  </a:lnTo>
                  <a:close/>
                </a:path>
              </a:pathLst>
            </a:custGeom>
            <a:grpFill/>
            <a:ln w="16755" cap="flat">
              <a:noFill/>
              <a:prstDash val="solid"/>
              <a:miter/>
            </a:ln>
          </p:spPr>
          <p:txBody>
            <a:bodyPr rtlCol="0" anchor="ctr"/>
            <a:lstStyle/>
            <a:p>
              <a:endParaRPr lang="en-US" sz="2400"/>
            </a:p>
          </p:txBody>
        </p:sp>
        <p:sp>
          <p:nvSpPr>
            <p:cNvPr id="528" name="Freeform: Shape 527">
              <a:extLst>
                <a:ext uri="{FF2B5EF4-FFF2-40B4-BE49-F238E27FC236}">
                  <a16:creationId xmlns:a16="http://schemas.microsoft.com/office/drawing/2014/main" id="{1C9BB749-EE5E-48CC-8D2C-DC312942FCBD}"/>
                </a:ext>
              </a:extLst>
            </p:cNvPr>
            <p:cNvSpPr/>
            <p:nvPr/>
          </p:nvSpPr>
          <p:spPr>
            <a:xfrm rot="10800000">
              <a:off x="4652830" y="3793158"/>
              <a:ext cx="16756" cy="16756"/>
            </a:xfrm>
            <a:custGeom>
              <a:avLst/>
              <a:gdLst>
                <a:gd name="connsiteX0" fmla="*/ 0 w 16755"/>
                <a:gd name="connsiteY0" fmla="*/ 0 h 16755"/>
                <a:gd name="connsiteX1" fmla="*/ 33176 w 16755"/>
                <a:gd name="connsiteY1" fmla="*/ 0 h 16755"/>
                <a:gd name="connsiteX2" fmla="*/ 33176 w 16755"/>
                <a:gd name="connsiteY2" fmla="*/ 33176 h 16755"/>
                <a:gd name="connsiteX3" fmla="*/ 0 w 16755"/>
                <a:gd name="connsiteY3" fmla="*/ 33176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33176" y="0"/>
                  </a:lnTo>
                  <a:lnTo>
                    <a:pt x="33176" y="33176"/>
                  </a:lnTo>
                  <a:lnTo>
                    <a:pt x="0" y="33176"/>
                  </a:lnTo>
                  <a:close/>
                </a:path>
              </a:pathLst>
            </a:custGeom>
            <a:grpFill/>
            <a:ln w="16755" cap="flat">
              <a:noFill/>
              <a:prstDash val="solid"/>
              <a:miter/>
            </a:ln>
          </p:spPr>
          <p:txBody>
            <a:bodyPr rtlCol="0" anchor="ctr"/>
            <a:lstStyle/>
            <a:p>
              <a:endParaRPr lang="en-US" sz="2400"/>
            </a:p>
          </p:txBody>
        </p:sp>
        <p:sp>
          <p:nvSpPr>
            <p:cNvPr id="529" name="Freeform: Shape 528">
              <a:extLst>
                <a:ext uri="{FF2B5EF4-FFF2-40B4-BE49-F238E27FC236}">
                  <a16:creationId xmlns:a16="http://schemas.microsoft.com/office/drawing/2014/main" id="{B4299AFB-C5CD-4A46-832C-6B64EF321A93}"/>
                </a:ext>
              </a:extLst>
            </p:cNvPr>
            <p:cNvSpPr/>
            <p:nvPr/>
          </p:nvSpPr>
          <p:spPr>
            <a:xfrm rot="10800000">
              <a:off x="5152151" y="2708224"/>
              <a:ext cx="83779" cy="83779"/>
            </a:xfrm>
            <a:custGeom>
              <a:avLst/>
              <a:gdLst>
                <a:gd name="connsiteX0" fmla="*/ 0 w 83778"/>
                <a:gd name="connsiteY0" fmla="*/ 0 h 83778"/>
                <a:gd name="connsiteX1" fmla="*/ 87130 w 83778"/>
                <a:gd name="connsiteY1" fmla="*/ 0 h 83778"/>
                <a:gd name="connsiteX2" fmla="*/ 87130 w 83778"/>
                <a:gd name="connsiteY2" fmla="*/ 87130 h 83778"/>
                <a:gd name="connsiteX3" fmla="*/ 0 w 83778"/>
                <a:gd name="connsiteY3" fmla="*/ 87130 h 83778"/>
              </a:gdLst>
              <a:ahLst/>
              <a:cxnLst>
                <a:cxn ang="0">
                  <a:pos x="connsiteX0" y="connsiteY0"/>
                </a:cxn>
                <a:cxn ang="0">
                  <a:pos x="connsiteX1" y="connsiteY1"/>
                </a:cxn>
                <a:cxn ang="0">
                  <a:pos x="connsiteX2" y="connsiteY2"/>
                </a:cxn>
                <a:cxn ang="0">
                  <a:pos x="connsiteX3" y="connsiteY3"/>
                </a:cxn>
              </a:cxnLst>
              <a:rect l="l" t="t" r="r" b="b"/>
              <a:pathLst>
                <a:path w="83778" h="83778">
                  <a:moveTo>
                    <a:pt x="0" y="0"/>
                  </a:moveTo>
                  <a:lnTo>
                    <a:pt x="87130" y="0"/>
                  </a:lnTo>
                  <a:lnTo>
                    <a:pt x="87130" y="87130"/>
                  </a:lnTo>
                  <a:lnTo>
                    <a:pt x="0" y="87130"/>
                  </a:lnTo>
                  <a:close/>
                </a:path>
              </a:pathLst>
            </a:custGeom>
            <a:grpFill/>
            <a:ln w="16755" cap="flat">
              <a:noFill/>
              <a:prstDash val="solid"/>
              <a:miter/>
            </a:ln>
          </p:spPr>
          <p:txBody>
            <a:bodyPr rtlCol="0" anchor="ctr"/>
            <a:lstStyle/>
            <a:p>
              <a:endParaRPr lang="en-US" sz="2400"/>
            </a:p>
          </p:txBody>
        </p:sp>
        <p:sp>
          <p:nvSpPr>
            <p:cNvPr id="530" name="Freeform: Shape 529">
              <a:extLst>
                <a:ext uri="{FF2B5EF4-FFF2-40B4-BE49-F238E27FC236}">
                  <a16:creationId xmlns:a16="http://schemas.microsoft.com/office/drawing/2014/main" id="{380DB3FA-F751-4A61-B85E-00AFF423D891}"/>
                </a:ext>
              </a:extLst>
            </p:cNvPr>
            <p:cNvSpPr/>
            <p:nvPr/>
          </p:nvSpPr>
          <p:spPr>
            <a:xfrm rot="10800000">
              <a:off x="5148465" y="2877960"/>
              <a:ext cx="50267" cy="50267"/>
            </a:xfrm>
            <a:custGeom>
              <a:avLst/>
              <a:gdLst>
                <a:gd name="connsiteX0" fmla="*/ 0 w 50267"/>
                <a:gd name="connsiteY0" fmla="*/ 0 h 50267"/>
                <a:gd name="connsiteX1" fmla="*/ 60153 w 50267"/>
                <a:gd name="connsiteY1" fmla="*/ 0 h 50267"/>
                <a:gd name="connsiteX2" fmla="*/ 60153 w 50267"/>
                <a:gd name="connsiteY2" fmla="*/ 60153 h 50267"/>
                <a:gd name="connsiteX3" fmla="*/ 0 w 50267"/>
                <a:gd name="connsiteY3" fmla="*/ 60153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60153" y="0"/>
                  </a:lnTo>
                  <a:lnTo>
                    <a:pt x="60153" y="60153"/>
                  </a:lnTo>
                  <a:lnTo>
                    <a:pt x="0" y="60153"/>
                  </a:lnTo>
                  <a:close/>
                </a:path>
              </a:pathLst>
            </a:custGeom>
            <a:grpFill/>
            <a:ln w="16755" cap="flat">
              <a:noFill/>
              <a:prstDash val="solid"/>
              <a:miter/>
            </a:ln>
          </p:spPr>
          <p:txBody>
            <a:bodyPr rtlCol="0" anchor="ctr"/>
            <a:lstStyle/>
            <a:p>
              <a:endParaRPr lang="en-US" sz="2400"/>
            </a:p>
          </p:txBody>
        </p:sp>
        <p:sp>
          <p:nvSpPr>
            <p:cNvPr id="531" name="Freeform: Shape 530">
              <a:extLst>
                <a:ext uri="{FF2B5EF4-FFF2-40B4-BE49-F238E27FC236}">
                  <a16:creationId xmlns:a16="http://schemas.microsoft.com/office/drawing/2014/main" id="{865386F1-EFC2-400D-8681-ED0F20B4761F}"/>
                </a:ext>
              </a:extLst>
            </p:cNvPr>
            <p:cNvSpPr/>
            <p:nvPr/>
          </p:nvSpPr>
          <p:spPr>
            <a:xfrm rot="10800000">
              <a:off x="5126516" y="3036973"/>
              <a:ext cx="33511" cy="33511"/>
            </a:xfrm>
            <a:custGeom>
              <a:avLst/>
              <a:gdLst>
                <a:gd name="connsiteX0" fmla="*/ 0 w 33511"/>
                <a:gd name="connsiteY0" fmla="*/ 0 h 33511"/>
                <a:gd name="connsiteX1" fmla="*/ 48759 w 33511"/>
                <a:gd name="connsiteY1" fmla="*/ 0 h 33511"/>
                <a:gd name="connsiteX2" fmla="*/ 48759 w 33511"/>
                <a:gd name="connsiteY2" fmla="*/ 48759 h 33511"/>
                <a:gd name="connsiteX3" fmla="*/ 0 w 33511"/>
                <a:gd name="connsiteY3" fmla="*/ 4875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8759" y="0"/>
                  </a:lnTo>
                  <a:lnTo>
                    <a:pt x="48759" y="48759"/>
                  </a:lnTo>
                  <a:lnTo>
                    <a:pt x="0" y="48759"/>
                  </a:lnTo>
                  <a:close/>
                </a:path>
              </a:pathLst>
            </a:custGeom>
            <a:grpFill/>
            <a:ln w="16755" cap="flat">
              <a:noFill/>
              <a:prstDash val="solid"/>
              <a:miter/>
            </a:ln>
          </p:spPr>
          <p:txBody>
            <a:bodyPr rtlCol="0" anchor="ctr"/>
            <a:lstStyle/>
            <a:p>
              <a:endParaRPr lang="en-US" sz="2400"/>
            </a:p>
          </p:txBody>
        </p:sp>
        <p:sp>
          <p:nvSpPr>
            <p:cNvPr id="532" name="Freeform: Shape 531">
              <a:extLst>
                <a:ext uri="{FF2B5EF4-FFF2-40B4-BE49-F238E27FC236}">
                  <a16:creationId xmlns:a16="http://schemas.microsoft.com/office/drawing/2014/main" id="{353D87F6-E7E6-4055-BD96-D4FA80D3B442}"/>
                </a:ext>
              </a:extLst>
            </p:cNvPr>
            <p:cNvSpPr/>
            <p:nvPr/>
          </p:nvSpPr>
          <p:spPr>
            <a:xfrm rot="10800000">
              <a:off x="5061168" y="3159456"/>
              <a:ext cx="67023" cy="67023"/>
            </a:xfrm>
            <a:custGeom>
              <a:avLst/>
              <a:gdLst>
                <a:gd name="connsiteX0" fmla="*/ 0 w 67022"/>
                <a:gd name="connsiteY0" fmla="*/ 0 h 67022"/>
                <a:gd name="connsiteX1" fmla="*/ 69536 w 67022"/>
                <a:gd name="connsiteY1" fmla="*/ 0 h 67022"/>
                <a:gd name="connsiteX2" fmla="*/ 69536 w 67022"/>
                <a:gd name="connsiteY2" fmla="*/ 69536 h 67022"/>
                <a:gd name="connsiteX3" fmla="*/ 0 w 67022"/>
                <a:gd name="connsiteY3" fmla="*/ 69536 h 67022"/>
              </a:gdLst>
              <a:ahLst/>
              <a:cxnLst>
                <a:cxn ang="0">
                  <a:pos x="connsiteX0" y="connsiteY0"/>
                </a:cxn>
                <a:cxn ang="0">
                  <a:pos x="connsiteX1" y="connsiteY1"/>
                </a:cxn>
                <a:cxn ang="0">
                  <a:pos x="connsiteX2" y="connsiteY2"/>
                </a:cxn>
                <a:cxn ang="0">
                  <a:pos x="connsiteX3" y="connsiteY3"/>
                </a:cxn>
              </a:cxnLst>
              <a:rect l="l" t="t" r="r" b="b"/>
              <a:pathLst>
                <a:path w="67022" h="67022">
                  <a:moveTo>
                    <a:pt x="0" y="0"/>
                  </a:moveTo>
                  <a:lnTo>
                    <a:pt x="69536" y="0"/>
                  </a:lnTo>
                  <a:lnTo>
                    <a:pt x="69536" y="69536"/>
                  </a:lnTo>
                  <a:lnTo>
                    <a:pt x="0" y="69536"/>
                  </a:lnTo>
                  <a:close/>
                </a:path>
              </a:pathLst>
            </a:custGeom>
            <a:grpFill/>
            <a:ln w="16755" cap="flat">
              <a:noFill/>
              <a:prstDash val="solid"/>
              <a:miter/>
            </a:ln>
          </p:spPr>
          <p:txBody>
            <a:bodyPr rtlCol="0" anchor="ctr"/>
            <a:lstStyle/>
            <a:p>
              <a:endParaRPr lang="en-US" sz="2400"/>
            </a:p>
          </p:txBody>
        </p:sp>
        <p:sp>
          <p:nvSpPr>
            <p:cNvPr id="533" name="Freeform: Shape 532">
              <a:extLst>
                <a:ext uri="{FF2B5EF4-FFF2-40B4-BE49-F238E27FC236}">
                  <a16:creationId xmlns:a16="http://schemas.microsoft.com/office/drawing/2014/main" id="{4404C31F-FB17-4AE6-9497-19ACC8A96572}"/>
                </a:ext>
              </a:extLst>
            </p:cNvPr>
            <p:cNvSpPr/>
            <p:nvPr/>
          </p:nvSpPr>
          <p:spPr>
            <a:xfrm rot="10800000">
              <a:off x="5022797" y="3314950"/>
              <a:ext cx="50267" cy="50267"/>
            </a:xfrm>
            <a:custGeom>
              <a:avLst/>
              <a:gdLst>
                <a:gd name="connsiteX0" fmla="*/ 0 w 50267"/>
                <a:gd name="connsiteY0" fmla="*/ 0 h 50267"/>
                <a:gd name="connsiteX1" fmla="*/ 61996 w 50267"/>
                <a:gd name="connsiteY1" fmla="*/ 0 h 50267"/>
                <a:gd name="connsiteX2" fmla="*/ 61996 w 50267"/>
                <a:gd name="connsiteY2" fmla="*/ 61996 h 50267"/>
                <a:gd name="connsiteX3" fmla="*/ 0 w 50267"/>
                <a:gd name="connsiteY3" fmla="*/ 61996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61996" y="0"/>
                  </a:lnTo>
                  <a:lnTo>
                    <a:pt x="61996" y="61996"/>
                  </a:lnTo>
                  <a:lnTo>
                    <a:pt x="0" y="61996"/>
                  </a:lnTo>
                  <a:close/>
                </a:path>
              </a:pathLst>
            </a:custGeom>
            <a:grpFill/>
            <a:ln w="16755" cap="flat">
              <a:noFill/>
              <a:prstDash val="solid"/>
              <a:miter/>
            </a:ln>
          </p:spPr>
          <p:txBody>
            <a:bodyPr rtlCol="0" anchor="ctr"/>
            <a:lstStyle/>
            <a:p>
              <a:endParaRPr lang="en-US" sz="2400"/>
            </a:p>
          </p:txBody>
        </p:sp>
        <p:sp>
          <p:nvSpPr>
            <p:cNvPr id="534" name="Freeform: Shape 533">
              <a:extLst>
                <a:ext uri="{FF2B5EF4-FFF2-40B4-BE49-F238E27FC236}">
                  <a16:creationId xmlns:a16="http://schemas.microsoft.com/office/drawing/2014/main" id="{D1827B6D-E539-48A0-866E-4AF23F3842BB}"/>
                </a:ext>
              </a:extLst>
            </p:cNvPr>
            <p:cNvSpPr/>
            <p:nvPr/>
          </p:nvSpPr>
          <p:spPr>
            <a:xfrm rot="10800000">
              <a:off x="4956780" y="3448493"/>
              <a:ext cx="50267" cy="50267"/>
            </a:xfrm>
            <a:custGeom>
              <a:avLst/>
              <a:gdLst>
                <a:gd name="connsiteX0" fmla="*/ 0 w 50267"/>
                <a:gd name="connsiteY0" fmla="*/ 0 h 50267"/>
                <a:gd name="connsiteX1" fmla="*/ 50602 w 50267"/>
                <a:gd name="connsiteY1" fmla="*/ 0 h 50267"/>
                <a:gd name="connsiteX2" fmla="*/ 50602 w 50267"/>
                <a:gd name="connsiteY2" fmla="*/ 50602 h 50267"/>
                <a:gd name="connsiteX3" fmla="*/ 0 w 50267"/>
                <a:gd name="connsiteY3" fmla="*/ 50602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0602" y="0"/>
                  </a:lnTo>
                  <a:lnTo>
                    <a:pt x="50602" y="50602"/>
                  </a:lnTo>
                  <a:lnTo>
                    <a:pt x="0" y="50602"/>
                  </a:lnTo>
                  <a:close/>
                </a:path>
              </a:pathLst>
            </a:custGeom>
            <a:grpFill/>
            <a:ln w="16755" cap="flat">
              <a:noFill/>
              <a:prstDash val="solid"/>
              <a:miter/>
            </a:ln>
          </p:spPr>
          <p:txBody>
            <a:bodyPr rtlCol="0" anchor="ctr"/>
            <a:lstStyle/>
            <a:p>
              <a:endParaRPr lang="en-US" sz="2400"/>
            </a:p>
          </p:txBody>
        </p:sp>
        <p:sp>
          <p:nvSpPr>
            <p:cNvPr id="535" name="Freeform: Shape 534">
              <a:extLst>
                <a:ext uri="{FF2B5EF4-FFF2-40B4-BE49-F238E27FC236}">
                  <a16:creationId xmlns:a16="http://schemas.microsoft.com/office/drawing/2014/main" id="{8829181A-6F27-417E-8D16-E7B7E3F0666A}"/>
                </a:ext>
              </a:extLst>
            </p:cNvPr>
            <p:cNvSpPr/>
            <p:nvPr/>
          </p:nvSpPr>
          <p:spPr>
            <a:xfrm rot="10800000">
              <a:off x="4890092" y="3585555"/>
              <a:ext cx="50267" cy="50267"/>
            </a:xfrm>
            <a:custGeom>
              <a:avLst/>
              <a:gdLst>
                <a:gd name="connsiteX0" fmla="*/ 0 w 50267"/>
                <a:gd name="connsiteY0" fmla="*/ 0 h 50267"/>
                <a:gd name="connsiteX1" fmla="*/ 54959 w 50267"/>
                <a:gd name="connsiteY1" fmla="*/ 0 h 50267"/>
                <a:gd name="connsiteX2" fmla="*/ 54959 w 50267"/>
                <a:gd name="connsiteY2" fmla="*/ 54959 h 50267"/>
                <a:gd name="connsiteX3" fmla="*/ 0 w 50267"/>
                <a:gd name="connsiteY3" fmla="*/ 54959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4959" y="0"/>
                  </a:lnTo>
                  <a:lnTo>
                    <a:pt x="54959" y="54959"/>
                  </a:lnTo>
                  <a:lnTo>
                    <a:pt x="0" y="54959"/>
                  </a:lnTo>
                  <a:close/>
                </a:path>
              </a:pathLst>
            </a:custGeom>
            <a:grpFill/>
            <a:ln w="16755" cap="flat">
              <a:noFill/>
              <a:prstDash val="solid"/>
              <a:miter/>
            </a:ln>
          </p:spPr>
          <p:txBody>
            <a:bodyPr rtlCol="0" anchor="ctr"/>
            <a:lstStyle/>
            <a:p>
              <a:endParaRPr lang="en-US" sz="2400"/>
            </a:p>
          </p:txBody>
        </p:sp>
        <p:sp>
          <p:nvSpPr>
            <p:cNvPr id="536" name="Freeform: Shape 535">
              <a:extLst>
                <a:ext uri="{FF2B5EF4-FFF2-40B4-BE49-F238E27FC236}">
                  <a16:creationId xmlns:a16="http://schemas.microsoft.com/office/drawing/2014/main" id="{7AB9101F-0064-489D-83D8-55B115C69776}"/>
                </a:ext>
              </a:extLst>
            </p:cNvPr>
            <p:cNvSpPr/>
            <p:nvPr/>
          </p:nvSpPr>
          <p:spPr>
            <a:xfrm rot="10800000">
              <a:off x="4824075" y="3727141"/>
              <a:ext cx="33511" cy="33511"/>
            </a:xfrm>
            <a:custGeom>
              <a:avLst/>
              <a:gdLst>
                <a:gd name="connsiteX0" fmla="*/ 0 w 33511"/>
                <a:gd name="connsiteY0" fmla="*/ 0 h 33511"/>
                <a:gd name="connsiteX1" fmla="*/ 43565 w 33511"/>
                <a:gd name="connsiteY1" fmla="*/ 0 h 33511"/>
                <a:gd name="connsiteX2" fmla="*/ 43565 w 33511"/>
                <a:gd name="connsiteY2" fmla="*/ 43565 h 33511"/>
                <a:gd name="connsiteX3" fmla="*/ 0 w 33511"/>
                <a:gd name="connsiteY3" fmla="*/ 43565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3565" y="0"/>
                  </a:lnTo>
                  <a:lnTo>
                    <a:pt x="43565" y="43565"/>
                  </a:lnTo>
                  <a:lnTo>
                    <a:pt x="0" y="43565"/>
                  </a:lnTo>
                  <a:close/>
                </a:path>
              </a:pathLst>
            </a:custGeom>
            <a:grpFill/>
            <a:ln w="16755" cap="flat">
              <a:noFill/>
              <a:prstDash val="solid"/>
              <a:miter/>
            </a:ln>
          </p:spPr>
          <p:txBody>
            <a:bodyPr rtlCol="0" anchor="ctr"/>
            <a:lstStyle/>
            <a:p>
              <a:endParaRPr lang="en-US" sz="2400"/>
            </a:p>
          </p:txBody>
        </p:sp>
        <p:sp>
          <p:nvSpPr>
            <p:cNvPr id="537" name="Freeform: Shape 536">
              <a:extLst>
                <a:ext uri="{FF2B5EF4-FFF2-40B4-BE49-F238E27FC236}">
                  <a16:creationId xmlns:a16="http://schemas.microsoft.com/office/drawing/2014/main" id="{1480AA97-E33C-423D-8077-BE8E0B191556}"/>
                </a:ext>
              </a:extLst>
            </p:cNvPr>
            <p:cNvSpPr/>
            <p:nvPr/>
          </p:nvSpPr>
          <p:spPr>
            <a:xfrm rot="10800000">
              <a:off x="5235092" y="1766385"/>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538" name="Freeform: Shape 537">
              <a:extLst>
                <a:ext uri="{FF2B5EF4-FFF2-40B4-BE49-F238E27FC236}">
                  <a16:creationId xmlns:a16="http://schemas.microsoft.com/office/drawing/2014/main" id="{DC0F7568-97E4-4054-AE42-00AF757284A8}"/>
                </a:ext>
              </a:extLst>
            </p:cNvPr>
            <p:cNvSpPr/>
            <p:nvPr/>
          </p:nvSpPr>
          <p:spPr>
            <a:xfrm rot="10800000">
              <a:off x="5281673" y="2632991"/>
              <a:ext cx="83779" cy="83779"/>
            </a:xfrm>
            <a:custGeom>
              <a:avLst/>
              <a:gdLst>
                <a:gd name="connsiteX0" fmla="*/ 0 w 83778"/>
                <a:gd name="connsiteY0" fmla="*/ 0 h 83778"/>
                <a:gd name="connsiteX1" fmla="*/ 87130 w 83778"/>
                <a:gd name="connsiteY1" fmla="*/ 0 h 83778"/>
                <a:gd name="connsiteX2" fmla="*/ 87130 w 83778"/>
                <a:gd name="connsiteY2" fmla="*/ 87130 h 83778"/>
                <a:gd name="connsiteX3" fmla="*/ 0 w 83778"/>
                <a:gd name="connsiteY3" fmla="*/ 87130 h 83778"/>
              </a:gdLst>
              <a:ahLst/>
              <a:cxnLst>
                <a:cxn ang="0">
                  <a:pos x="connsiteX0" y="connsiteY0"/>
                </a:cxn>
                <a:cxn ang="0">
                  <a:pos x="connsiteX1" y="connsiteY1"/>
                </a:cxn>
                <a:cxn ang="0">
                  <a:pos x="connsiteX2" y="connsiteY2"/>
                </a:cxn>
                <a:cxn ang="0">
                  <a:pos x="connsiteX3" y="connsiteY3"/>
                </a:cxn>
              </a:cxnLst>
              <a:rect l="l" t="t" r="r" b="b"/>
              <a:pathLst>
                <a:path w="83778" h="83778">
                  <a:moveTo>
                    <a:pt x="0" y="0"/>
                  </a:moveTo>
                  <a:lnTo>
                    <a:pt x="87130" y="0"/>
                  </a:lnTo>
                  <a:lnTo>
                    <a:pt x="87130" y="87130"/>
                  </a:lnTo>
                  <a:lnTo>
                    <a:pt x="0" y="87130"/>
                  </a:lnTo>
                  <a:close/>
                </a:path>
              </a:pathLst>
            </a:custGeom>
            <a:grpFill/>
            <a:ln w="16755" cap="flat">
              <a:noFill/>
              <a:prstDash val="solid"/>
              <a:miter/>
            </a:ln>
          </p:spPr>
          <p:txBody>
            <a:bodyPr rtlCol="0" anchor="ctr"/>
            <a:lstStyle/>
            <a:p>
              <a:endParaRPr lang="en-US" sz="2400"/>
            </a:p>
          </p:txBody>
        </p:sp>
        <p:sp>
          <p:nvSpPr>
            <p:cNvPr id="539" name="Freeform: Shape 538">
              <a:extLst>
                <a:ext uri="{FF2B5EF4-FFF2-40B4-BE49-F238E27FC236}">
                  <a16:creationId xmlns:a16="http://schemas.microsoft.com/office/drawing/2014/main" id="{1CB60E79-2C33-4D7E-B800-65759114525F}"/>
                </a:ext>
              </a:extLst>
            </p:cNvPr>
            <p:cNvSpPr/>
            <p:nvPr/>
          </p:nvSpPr>
          <p:spPr>
            <a:xfrm rot="10800000">
              <a:off x="5293738" y="2813619"/>
              <a:ext cx="33511" cy="33511"/>
            </a:xfrm>
            <a:custGeom>
              <a:avLst/>
              <a:gdLst>
                <a:gd name="connsiteX0" fmla="*/ 0 w 33511"/>
                <a:gd name="connsiteY0" fmla="*/ 0 h 33511"/>
                <a:gd name="connsiteX1" fmla="*/ 46916 w 33511"/>
                <a:gd name="connsiteY1" fmla="*/ 0 h 33511"/>
                <a:gd name="connsiteX2" fmla="*/ 46916 w 33511"/>
                <a:gd name="connsiteY2" fmla="*/ 46916 h 33511"/>
                <a:gd name="connsiteX3" fmla="*/ 0 w 33511"/>
                <a:gd name="connsiteY3" fmla="*/ 46916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6916" y="0"/>
                  </a:lnTo>
                  <a:lnTo>
                    <a:pt x="46916" y="46916"/>
                  </a:lnTo>
                  <a:lnTo>
                    <a:pt x="0" y="46916"/>
                  </a:lnTo>
                  <a:close/>
                </a:path>
              </a:pathLst>
            </a:custGeom>
            <a:grpFill/>
            <a:ln w="16755" cap="flat">
              <a:noFill/>
              <a:prstDash val="solid"/>
              <a:miter/>
            </a:ln>
          </p:spPr>
          <p:txBody>
            <a:bodyPr rtlCol="0" anchor="ctr"/>
            <a:lstStyle/>
            <a:p>
              <a:endParaRPr lang="en-US" sz="2400"/>
            </a:p>
          </p:txBody>
        </p:sp>
        <p:sp>
          <p:nvSpPr>
            <p:cNvPr id="540" name="Freeform: Shape 539">
              <a:extLst>
                <a:ext uri="{FF2B5EF4-FFF2-40B4-BE49-F238E27FC236}">
                  <a16:creationId xmlns:a16="http://schemas.microsoft.com/office/drawing/2014/main" id="{7BE1B545-4A8C-4316-87E3-6FCA561DA386}"/>
                </a:ext>
              </a:extLst>
            </p:cNvPr>
            <p:cNvSpPr/>
            <p:nvPr/>
          </p:nvSpPr>
          <p:spPr>
            <a:xfrm rot="10800000">
              <a:off x="5266593" y="2962745"/>
              <a:ext cx="33511" cy="33511"/>
            </a:xfrm>
            <a:custGeom>
              <a:avLst/>
              <a:gdLst>
                <a:gd name="connsiteX0" fmla="*/ 0 w 33511"/>
                <a:gd name="connsiteY0" fmla="*/ 0 h 33511"/>
                <a:gd name="connsiteX1" fmla="*/ 46916 w 33511"/>
                <a:gd name="connsiteY1" fmla="*/ 0 h 33511"/>
                <a:gd name="connsiteX2" fmla="*/ 46916 w 33511"/>
                <a:gd name="connsiteY2" fmla="*/ 46916 h 33511"/>
                <a:gd name="connsiteX3" fmla="*/ 0 w 33511"/>
                <a:gd name="connsiteY3" fmla="*/ 46916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6916" y="0"/>
                  </a:lnTo>
                  <a:lnTo>
                    <a:pt x="46916" y="46916"/>
                  </a:lnTo>
                  <a:lnTo>
                    <a:pt x="0" y="46916"/>
                  </a:lnTo>
                  <a:close/>
                </a:path>
              </a:pathLst>
            </a:custGeom>
            <a:grpFill/>
            <a:ln w="16755" cap="flat">
              <a:noFill/>
              <a:prstDash val="solid"/>
              <a:miter/>
            </a:ln>
          </p:spPr>
          <p:txBody>
            <a:bodyPr rtlCol="0" anchor="ctr"/>
            <a:lstStyle/>
            <a:p>
              <a:endParaRPr lang="en-US" sz="2400"/>
            </a:p>
          </p:txBody>
        </p:sp>
        <p:sp>
          <p:nvSpPr>
            <p:cNvPr id="541" name="Freeform: Shape 540">
              <a:extLst>
                <a:ext uri="{FF2B5EF4-FFF2-40B4-BE49-F238E27FC236}">
                  <a16:creationId xmlns:a16="http://schemas.microsoft.com/office/drawing/2014/main" id="{7B008E57-3875-4439-BC12-F92336CC2BFB}"/>
                </a:ext>
              </a:extLst>
            </p:cNvPr>
            <p:cNvSpPr/>
            <p:nvPr/>
          </p:nvSpPr>
          <p:spPr>
            <a:xfrm rot="10800000">
              <a:off x="5213980" y="3093271"/>
              <a:ext cx="67023" cy="67023"/>
            </a:xfrm>
            <a:custGeom>
              <a:avLst/>
              <a:gdLst>
                <a:gd name="connsiteX0" fmla="*/ 0 w 67022"/>
                <a:gd name="connsiteY0" fmla="*/ 0 h 67022"/>
                <a:gd name="connsiteX1" fmla="*/ 80428 w 67022"/>
                <a:gd name="connsiteY1" fmla="*/ 0 h 67022"/>
                <a:gd name="connsiteX2" fmla="*/ 80428 w 67022"/>
                <a:gd name="connsiteY2" fmla="*/ 80427 h 67022"/>
                <a:gd name="connsiteX3" fmla="*/ 0 w 67022"/>
                <a:gd name="connsiteY3" fmla="*/ 80427 h 67022"/>
              </a:gdLst>
              <a:ahLst/>
              <a:cxnLst>
                <a:cxn ang="0">
                  <a:pos x="connsiteX0" y="connsiteY0"/>
                </a:cxn>
                <a:cxn ang="0">
                  <a:pos x="connsiteX1" y="connsiteY1"/>
                </a:cxn>
                <a:cxn ang="0">
                  <a:pos x="connsiteX2" y="connsiteY2"/>
                </a:cxn>
                <a:cxn ang="0">
                  <a:pos x="connsiteX3" y="connsiteY3"/>
                </a:cxn>
              </a:cxnLst>
              <a:rect l="l" t="t" r="r" b="b"/>
              <a:pathLst>
                <a:path w="67022" h="67022">
                  <a:moveTo>
                    <a:pt x="0" y="0"/>
                  </a:moveTo>
                  <a:lnTo>
                    <a:pt x="80428" y="0"/>
                  </a:lnTo>
                  <a:lnTo>
                    <a:pt x="80428" y="80427"/>
                  </a:lnTo>
                  <a:lnTo>
                    <a:pt x="0" y="80427"/>
                  </a:lnTo>
                  <a:close/>
                </a:path>
              </a:pathLst>
            </a:custGeom>
            <a:grpFill/>
            <a:ln w="16755" cap="flat">
              <a:noFill/>
              <a:prstDash val="solid"/>
              <a:miter/>
            </a:ln>
          </p:spPr>
          <p:txBody>
            <a:bodyPr rtlCol="0" anchor="ctr"/>
            <a:lstStyle/>
            <a:p>
              <a:endParaRPr lang="en-US" sz="2400"/>
            </a:p>
          </p:txBody>
        </p:sp>
        <p:sp>
          <p:nvSpPr>
            <p:cNvPr id="542" name="Freeform: Shape 541">
              <a:extLst>
                <a:ext uri="{FF2B5EF4-FFF2-40B4-BE49-F238E27FC236}">
                  <a16:creationId xmlns:a16="http://schemas.microsoft.com/office/drawing/2014/main" id="{80F5D47F-ADAC-405F-A210-46BE94FB01D7}"/>
                </a:ext>
              </a:extLst>
            </p:cNvPr>
            <p:cNvSpPr/>
            <p:nvPr/>
          </p:nvSpPr>
          <p:spPr>
            <a:xfrm rot="10800000">
              <a:off x="5187004" y="3255802"/>
              <a:ext cx="33511" cy="33511"/>
            </a:xfrm>
            <a:custGeom>
              <a:avLst/>
              <a:gdLst>
                <a:gd name="connsiteX0" fmla="*/ 0 w 33511"/>
                <a:gd name="connsiteY0" fmla="*/ 0 h 33511"/>
                <a:gd name="connsiteX1" fmla="*/ 48759 w 33511"/>
                <a:gd name="connsiteY1" fmla="*/ 0 h 33511"/>
                <a:gd name="connsiteX2" fmla="*/ 48759 w 33511"/>
                <a:gd name="connsiteY2" fmla="*/ 48759 h 33511"/>
                <a:gd name="connsiteX3" fmla="*/ 0 w 33511"/>
                <a:gd name="connsiteY3" fmla="*/ 4875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8759" y="0"/>
                  </a:lnTo>
                  <a:lnTo>
                    <a:pt x="48759" y="48759"/>
                  </a:lnTo>
                  <a:lnTo>
                    <a:pt x="0" y="48759"/>
                  </a:lnTo>
                  <a:close/>
                </a:path>
              </a:pathLst>
            </a:custGeom>
            <a:grpFill/>
            <a:ln w="16755" cap="flat">
              <a:noFill/>
              <a:prstDash val="solid"/>
              <a:miter/>
            </a:ln>
          </p:spPr>
          <p:txBody>
            <a:bodyPr rtlCol="0" anchor="ctr"/>
            <a:lstStyle/>
            <a:p>
              <a:endParaRPr lang="en-US" sz="2400"/>
            </a:p>
          </p:txBody>
        </p:sp>
        <p:sp>
          <p:nvSpPr>
            <p:cNvPr id="543" name="Freeform: Shape 542">
              <a:extLst>
                <a:ext uri="{FF2B5EF4-FFF2-40B4-BE49-F238E27FC236}">
                  <a16:creationId xmlns:a16="http://schemas.microsoft.com/office/drawing/2014/main" id="{AAFBB298-8AD6-443C-B745-1B20754D7196}"/>
                </a:ext>
              </a:extLst>
            </p:cNvPr>
            <p:cNvSpPr/>
            <p:nvPr/>
          </p:nvSpPr>
          <p:spPr>
            <a:xfrm rot="10800000">
              <a:off x="5133721" y="3397723"/>
              <a:ext cx="33511" cy="33511"/>
            </a:xfrm>
            <a:custGeom>
              <a:avLst/>
              <a:gdLst>
                <a:gd name="connsiteX0" fmla="*/ 0 w 33511"/>
                <a:gd name="connsiteY0" fmla="*/ 0 h 33511"/>
                <a:gd name="connsiteX1" fmla="*/ 48759 w 33511"/>
                <a:gd name="connsiteY1" fmla="*/ 0 h 33511"/>
                <a:gd name="connsiteX2" fmla="*/ 48759 w 33511"/>
                <a:gd name="connsiteY2" fmla="*/ 48759 h 33511"/>
                <a:gd name="connsiteX3" fmla="*/ 0 w 33511"/>
                <a:gd name="connsiteY3" fmla="*/ 4875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8759" y="0"/>
                  </a:lnTo>
                  <a:lnTo>
                    <a:pt x="48759" y="48759"/>
                  </a:lnTo>
                  <a:lnTo>
                    <a:pt x="0" y="48759"/>
                  </a:lnTo>
                  <a:close/>
                </a:path>
              </a:pathLst>
            </a:custGeom>
            <a:grpFill/>
            <a:ln w="16755" cap="flat">
              <a:noFill/>
              <a:prstDash val="solid"/>
              <a:miter/>
            </a:ln>
          </p:spPr>
          <p:txBody>
            <a:bodyPr rtlCol="0" anchor="ctr"/>
            <a:lstStyle/>
            <a:p>
              <a:endParaRPr lang="en-US" sz="2400"/>
            </a:p>
          </p:txBody>
        </p:sp>
        <p:sp>
          <p:nvSpPr>
            <p:cNvPr id="544" name="Freeform: Shape 543">
              <a:extLst>
                <a:ext uri="{FF2B5EF4-FFF2-40B4-BE49-F238E27FC236}">
                  <a16:creationId xmlns:a16="http://schemas.microsoft.com/office/drawing/2014/main" id="{1AC3CA43-AA96-4B20-8268-457D463ADBB1}"/>
                </a:ext>
              </a:extLst>
            </p:cNvPr>
            <p:cNvSpPr/>
            <p:nvPr/>
          </p:nvSpPr>
          <p:spPr>
            <a:xfrm rot="10800000">
              <a:off x="5054633" y="3518699"/>
              <a:ext cx="67023" cy="67023"/>
            </a:xfrm>
            <a:custGeom>
              <a:avLst/>
              <a:gdLst>
                <a:gd name="connsiteX0" fmla="*/ 0 w 67022"/>
                <a:gd name="connsiteY0" fmla="*/ 0 h 67022"/>
                <a:gd name="connsiteX1" fmla="*/ 80930 w 67022"/>
                <a:gd name="connsiteY1" fmla="*/ 0 h 67022"/>
                <a:gd name="connsiteX2" fmla="*/ 80930 w 67022"/>
                <a:gd name="connsiteY2" fmla="*/ 80930 h 67022"/>
                <a:gd name="connsiteX3" fmla="*/ 0 w 67022"/>
                <a:gd name="connsiteY3" fmla="*/ 80930 h 67022"/>
              </a:gdLst>
              <a:ahLst/>
              <a:cxnLst>
                <a:cxn ang="0">
                  <a:pos x="connsiteX0" y="connsiteY0"/>
                </a:cxn>
                <a:cxn ang="0">
                  <a:pos x="connsiteX1" y="connsiteY1"/>
                </a:cxn>
                <a:cxn ang="0">
                  <a:pos x="connsiteX2" y="connsiteY2"/>
                </a:cxn>
                <a:cxn ang="0">
                  <a:pos x="connsiteX3" y="connsiteY3"/>
                </a:cxn>
              </a:cxnLst>
              <a:rect l="l" t="t" r="r" b="b"/>
              <a:pathLst>
                <a:path w="67022" h="67022">
                  <a:moveTo>
                    <a:pt x="0" y="0"/>
                  </a:moveTo>
                  <a:lnTo>
                    <a:pt x="80930" y="0"/>
                  </a:lnTo>
                  <a:lnTo>
                    <a:pt x="80930" y="80930"/>
                  </a:lnTo>
                  <a:lnTo>
                    <a:pt x="0" y="80930"/>
                  </a:lnTo>
                  <a:close/>
                </a:path>
              </a:pathLst>
            </a:custGeom>
            <a:grpFill/>
            <a:ln w="16755" cap="flat">
              <a:noFill/>
              <a:prstDash val="solid"/>
              <a:miter/>
            </a:ln>
          </p:spPr>
          <p:txBody>
            <a:bodyPr rtlCol="0" anchor="ctr"/>
            <a:lstStyle/>
            <a:p>
              <a:endParaRPr lang="en-US" sz="2400"/>
            </a:p>
          </p:txBody>
        </p:sp>
        <p:sp>
          <p:nvSpPr>
            <p:cNvPr id="545" name="Freeform: Shape 544">
              <a:extLst>
                <a:ext uri="{FF2B5EF4-FFF2-40B4-BE49-F238E27FC236}">
                  <a16:creationId xmlns:a16="http://schemas.microsoft.com/office/drawing/2014/main" id="{E0E796B4-3CA1-4CDA-A538-9DA3E7D1724B}"/>
                </a:ext>
              </a:extLst>
            </p:cNvPr>
            <p:cNvSpPr/>
            <p:nvPr/>
          </p:nvSpPr>
          <p:spPr>
            <a:xfrm rot="10800000">
              <a:off x="5000010" y="3668496"/>
              <a:ext cx="33511" cy="33511"/>
            </a:xfrm>
            <a:custGeom>
              <a:avLst/>
              <a:gdLst>
                <a:gd name="connsiteX0" fmla="*/ 0 w 33511"/>
                <a:gd name="connsiteY0" fmla="*/ 0 h 33511"/>
                <a:gd name="connsiteX1" fmla="*/ 44403 w 33511"/>
                <a:gd name="connsiteY1" fmla="*/ 0 h 33511"/>
                <a:gd name="connsiteX2" fmla="*/ 44403 w 33511"/>
                <a:gd name="connsiteY2" fmla="*/ 44402 h 33511"/>
                <a:gd name="connsiteX3" fmla="*/ 0 w 33511"/>
                <a:gd name="connsiteY3" fmla="*/ 44402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4403" y="0"/>
                  </a:lnTo>
                  <a:lnTo>
                    <a:pt x="44403" y="44402"/>
                  </a:lnTo>
                  <a:lnTo>
                    <a:pt x="0" y="44402"/>
                  </a:lnTo>
                  <a:close/>
                </a:path>
              </a:pathLst>
            </a:custGeom>
            <a:grpFill/>
            <a:ln w="16755" cap="flat">
              <a:noFill/>
              <a:prstDash val="solid"/>
              <a:miter/>
            </a:ln>
          </p:spPr>
          <p:txBody>
            <a:bodyPr rtlCol="0" anchor="ctr"/>
            <a:lstStyle/>
            <a:p>
              <a:endParaRPr lang="en-US" sz="2400"/>
            </a:p>
          </p:txBody>
        </p:sp>
        <p:sp>
          <p:nvSpPr>
            <p:cNvPr id="546" name="Freeform: Shape 545">
              <a:extLst>
                <a:ext uri="{FF2B5EF4-FFF2-40B4-BE49-F238E27FC236}">
                  <a16:creationId xmlns:a16="http://schemas.microsoft.com/office/drawing/2014/main" id="{F9A0B397-855F-49E9-A3D4-E3A5516143B1}"/>
                </a:ext>
              </a:extLst>
            </p:cNvPr>
            <p:cNvSpPr/>
            <p:nvPr/>
          </p:nvSpPr>
          <p:spPr>
            <a:xfrm rot="10800000">
              <a:off x="5334789" y="1687968"/>
              <a:ext cx="16756" cy="16756"/>
            </a:xfrm>
            <a:custGeom>
              <a:avLst/>
              <a:gdLst>
                <a:gd name="connsiteX0" fmla="*/ 0 w 0"/>
                <a:gd name="connsiteY0" fmla="*/ 0 h 0"/>
                <a:gd name="connsiteX1" fmla="*/ 12734 w 0"/>
                <a:gd name="connsiteY1" fmla="*/ 0 h 0"/>
                <a:gd name="connsiteX2" fmla="*/ 12734 w 0"/>
                <a:gd name="connsiteY2" fmla="*/ 12734 h 0"/>
                <a:gd name="connsiteX3" fmla="*/ 0 w 0"/>
                <a:gd name="connsiteY3" fmla="*/ 12734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734" y="0"/>
                  </a:lnTo>
                  <a:lnTo>
                    <a:pt x="12734" y="12734"/>
                  </a:lnTo>
                  <a:lnTo>
                    <a:pt x="0" y="12734"/>
                  </a:lnTo>
                  <a:close/>
                </a:path>
              </a:pathLst>
            </a:custGeom>
            <a:grpFill/>
            <a:ln w="16755" cap="flat">
              <a:noFill/>
              <a:prstDash val="solid"/>
              <a:miter/>
            </a:ln>
          </p:spPr>
          <p:txBody>
            <a:bodyPr rtlCol="0" anchor="ctr"/>
            <a:lstStyle/>
            <a:p>
              <a:endParaRPr lang="en-US" sz="2400"/>
            </a:p>
          </p:txBody>
        </p:sp>
        <p:sp>
          <p:nvSpPr>
            <p:cNvPr id="547" name="Freeform: Shape 546">
              <a:extLst>
                <a:ext uri="{FF2B5EF4-FFF2-40B4-BE49-F238E27FC236}">
                  <a16:creationId xmlns:a16="http://schemas.microsoft.com/office/drawing/2014/main" id="{18F89655-D18F-47F4-81F0-1E71FD2B60E5}"/>
                </a:ext>
              </a:extLst>
            </p:cNvPr>
            <p:cNvSpPr/>
            <p:nvPr/>
          </p:nvSpPr>
          <p:spPr>
            <a:xfrm rot="10800000">
              <a:off x="5378018" y="1839272"/>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548" name="Freeform: Shape 547">
              <a:extLst>
                <a:ext uri="{FF2B5EF4-FFF2-40B4-BE49-F238E27FC236}">
                  <a16:creationId xmlns:a16="http://schemas.microsoft.com/office/drawing/2014/main" id="{F9C97264-FDF5-4101-BEF4-4436BE2AED12}"/>
                </a:ext>
              </a:extLst>
            </p:cNvPr>
            <p:cNvSpPr/>
            <p:nvPr/>
          </p:nvSpPr>
          <p:spPr>
            <a:xfrm rot="10800000">
              <a:off x="5408179" y="1987896"/>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549" name="Freeform: Shape 548">
              <a:extLst>
                <a:ext uri="{FF2B5EF4-FFF2-40B4-BE49-F238E27FC236}">
                  <a16:creationId xmlns:a16="http://schemas.microsoft.com/office/drawing/2014/main" id="{0C84137F-6CF5-4F06-8CF4-9F7E4B670394}"/>
                </a:ext>
              </a:extLst>
            </p:cNvPr>
            <p:cNvSpPr/>
            <p:nvPr/>
          </p:nvSpPr>
          <p:spPr>
            <a:xfrm rot="10800000">
              <a:off x="5429793" y="2137860"/>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550" name="Freeform: Shape 549">
              <a:extLst>
                <a:ext uri="{FF2B5EF4-FFF2-40B4-BE49-F238E27FC236}">
                  <a16:creationId xmlns:a16="http://schemas.microsoft.com/office/drawing/2014/main" id="{1552155F-31ED-4685-A86C-6DF3E853F1DC}"/>
                </a:ext>
              </a:extLst>
            </p:cNvPr>
            <p:cNvSpPr/>
            <p:nvPr/>
          </p:nvSpPr>
          <p:spPr>
            <a:xfrm rot="10800000">
              <a:off x="5442695" y="2288829"/>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551" name="Freeform: Shape 550">
              <a:extLst>
                <a:ext uri="{FF2B5EF4-FFF2-40B4-BE49-F238E27FC236}">
                  <a16:creationId xmlns:a16="http://schemas.microsoft.com/office/drawing/2014/main" id="{ACE91C37-858D-4D09-A14C-4A31E1A83796}"/>
                </a:ext>
              </a:extLst>
            </p:cNvPr>
            <p:cNvSpPr/>
            <p:nvPr/>
          </p:nvSpPr>
          <p:spPr>
            <a:xfrm rot="10800000">
              <a:off x="5447052" y="2440468"/>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552" name="Freeform: Shape 551">
              <a:extLst>
                <a:ext uri="{FF2B5EF4-FFF2-40B4-BE49-F238E27FC236}">
                  <a16:creationId xmlns:a16="http://schemas.microsoft.com/office/drawing/2014/main" id="{57C24770-BA83-42B4-ACFE-EB4C6B1D4F2C}"/>
                </a:ext>
              </a:extLst>
            </p:cNvPr>
            <p:cNvSpPr/>
            <p:nvPr/>
          </p:nvSpPr>
          <p:spPr>
            <a:xfrm rot="10800000">
              <a:off x="5442695" y="2591940"/>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553" name="Freeform: Shape 552">
              <a:extLst>
                <a:ext uri="{FF2B5EF4-FFF2-40B4-BE49-F238E27FC236}">
                  <a16:creationId xmlns:a16="http://schemas.microsoft.com/office/drawing/2014/main" id="{5A99F1D6-2A16-4225-BBB9-0465FFBBCBE7}"/>
                </a:ext>
              </a:extLst>
            </p:cNvPr>
            <p:cNvSpPr/>
            <p:nvPr/>
          </p:nvSpPr>
          <p:spPr>
            <a:xfrm rot="10800000">
              <a:off x="5397455" y="2710738"/>
              <a:ext cx="83779" cy="83779"/>
            </a:xfrm>
            <a:custGeom>
              <a:avLst/>
              <a:gdLst>
                <a:gd name="connsiteX0" fmla="*/ 0 w 83778"/>
                <a:gd name="connsiteY0" fmla="*/ 0 h 83778"/>
                <a:gd name="connsiteX1" fmla="*/ 91821 w 83778"/>
                <a:gd name="connsiteY1" fmla="*/ 0 h 83778"/>
                <a:gd name="connsiteX2" fmla="*/ 91821 w 83778"/>
                <a:gd name="connsiteY2" fmla="*/ 91821 h 83778"/>
                <a:gd name="connsiteX3" fmla="*/ 0 w 83778"/>
                <a:gd name="connsiteY3" fmla="*/ 91821 h 83778"/>
              </a:gdLst>
              <a:ahLst/>
              <a:cxnLst>
                <a:cxn ang="0">
                  <a:pos x="connsiteX0" y="connsiteY0"/>
                </a:cxn>
                <a:cxn ang="0">
                  <a:pos x="connsiteX1" y="connsiteY1"/>
                </a:cxn>
                <a:cxn ang="0">
                  <a:pos x="connsiteX2" y="connsiteY2"/>
                </a:cxn>
                <a:cxn ang="0">
                  <a:pos x="connsiteX3" y="connsiteY3"/>
                </a:cxn>
              </a:cxnLst>
              <a:rect l="l" t="t" r="r" b="b"/>
              <a:pathLst>
                <a:path w="83778" h="83778">
                  <a:moveTo>
                    <a:pt x="0" y="0"/>
                  </a:moveTo>
                  <a:lnTo>
                    <a:pt x="91821" y="0"/>
                  </a:lnTo>
                  <a:lnTo>
                    <a:pt x="91821" y="91821"/>
                  </a:lnTo>
                  <a:lnTo>
                    <a:pt x="0" y="91821"/>
                  </a:lnTo>
                  <a:close/>
                </a:path>
              </a:pathLst>
            </a:custGeom>
            <a:grpFill/>
            <a:ln w="16755" cap="flat">
              <a:noFill/>
              <a:prstDash val="solid"/>
              <a:miter/>
            </a:ln>
          </p:spPr>
          <p:txBody>
            <a:bodyPr rtlCol="0" anchor="ctr"/>
            <a:lstStyle/>
            <a:p>
              <a:endParaRPr lang="en-US" sz="2400"/>
            </a:p>
          </p:txBody>
        </p:sp>
        <p:sp>
          <p:nvSpPr>
            <p:cNvPr id="554" name="Freeform: Shape 553">
              <a:extLst>
                <a:ext uri="{FF2B5EF4-FFF2-40B4-BE49-F238E27FC236}">
                  <a16:creationId xmlns:a16="http://schemas.microsoft.com/office/drawing/2014/main" id="{53941C78-D1C4-4A3D-B151-5827CD791A34}"/>
                </a:ext>
              </a:extLst>
            </p:cNvPr>
            <p:cNvSpPr/>
            <p:nvPr/>
          </p:nvSpPr>
          <p:spPr>
            <a:xfrm rot="10800000">
              <a:off x="5376008" y="2860702"/>
              <a:ext cx="83779" cy="83779"/>
            </a:xfrm>
            <a:custGeom>
              <a:avLst/>
              <a:gdLst>
                <a:gd name="connsiteX0" fmla="*/ 0 w 83778"/>
                <a:gd name="connsiteY0" fmla="*/ 0 h 83778"/>
                <a:gd name="connsiteX1" fmla="*/ 91821 w 83778"/>
                <a:gd name="connsiteY1" fmla="*/ 0 h 83778"/>
                <a:gd name="connsiteX2" fmla="*/ 91821 w 83778"/>
                <a:gd name="connsiteY2" fmla="*/ 91821 h 83778"/>
                <a:gd name="connsiteX3" fmla="*/ 0 w 83778"/>
                <a:gd name="connsiteY3" fmla="*/ 91821 h 83778"/>
              </a:gdLst>
              <a:ahLst/>
              <a:cxnLst>
                <a:cxn ang="0">
                  <a:pos x="connsiteX0" y="connsiteY0"/>
                </a:cxn>
                <a:cxn ang="0">
                  <a:pos x="connsiteX1" y="connsiteY1"/>
                </a:cxn>
                <a:cxn ang="0">
                  <a:pos x="connsiteX2" y="connsiteY2"/>
                </a:cxn>
                <a:cxn ang="0">
                  <a:pos x="connsiteX3" y="connsiteY3"/>
                </a:cxn>
              </a:cxnLst>
              <a:rect l="l" t="t" r="r" b="b"/>
              <a:pathLst>
                <a:path w="83778" h="83778">
                  <a:moveTo>
                    <a:pt x="0" y="0"/>
                  </a:moveTo>
                  <a:lnTo>
                    <a:pt x="91821" y="0"/>
                  </a:lnTo>
                  <a:lnTo>
                    <a:pt x="91821" y="91821"/>
                  </a:lnTo>
                  <a:lnTo>
                    <a:pt x="0" y="91821"/>
                  </a:lnTo>
                  <a:close/>
                </a:path>
              </a:pathLst>
            </a:custGeom>
            <a:grpFill/>
            <a:ln w="16755" cap="flat">
              <a:noFill/>
              <a:prstDash val="solid"/>
              <a:miter/>
            </a:ln>
          </p:spPr>
          <p:txBody>
            <a:bodyPr rtlCol="0" anchor="ctr"/>
            <a:lstStyle/>
            <a:p>
              <a:endParaRPr lang="en-US" sz="2400"/>
            </a:p>
          </p:txBody>
        </p:sp>
        <p:sp>
          <p:nvSpPr>
            <p:cNvPr id="555" name="Freeform: Shape 554">
              <a:extLst>
                <a:ext uri="{FF2B5EF4-FFF2-40B4-BE49-F238E27FC236}">
                  <a16:creationId xmlns:a16="http://schemas.microsoft.com/office/drawing/2014/main" id="{21042C52-792C-4AB6-A6D0-AA22A7A9079A}"/>
                </a:ext>
              </a:extLst>
            </p:cNvPr>
            <p:cNvSpPr/>
            <p:nvPr/>
          </p:nvSpPr>
          <p:spPr>
            <a:xfrm rot="10800000">
              <a:off x="5373663" y="3037140"/>
              <a:ext cx="33511" cy="33511"/>
            </a:xfrm>
            <a:custGeom>
              <a:avLst/>
              <a:gdLst>
                <a:gd name="connsiteX0" fmla="*/ 0 w 33511"/>
                <a:gd name="connsiteY0" fmla="*/ 0 h 33511"/>
                <a:gd name="connsiteX1" fmla="*/ 46916 w 33511"/>
                <a:gd name="connsiteY1" fmla="*/ 0 h 33511"/>
                <a:gd name="connsiteX2" fmla="*/ 46916 w 33511"/>
                <a:gd name="connsiteY2" fmla="*/ 46916 h 33511"/>
                <a:gd name="connsiteX3" fmla="*/ 0 w 33511"/>
                <a:gd name="connsiteY3" fmla="*/ 46916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6916" y="0"/>
                  </a:lnTo>
                  <a:lnTo>
                    <a:pt x="46916" y="46916"/>
                  </a:lnTo>
                  <a:lnTo>
                    <a:pt x="0" y="46916"/>
                  </a:lnTo>
                  <a:close/>
                </a:path>
              </a:pathLst>
            </a:custGeom>
            <a:grpFill/>
            <a:ln w="16755" cap="flat">
              <a:noFill/>
              <a:prstDash val="solid"/>
              <a:miter/>
            </a:ln>
          </p:spPr>
          <p:txBody>
            <a:bodyPr rtlCol="0" anchor="ctr"/>
            <a:lstStyle/>
            <a:p>
              <a:endParaRPr lang="en-US" sz="2400"/>
            </a:p>
          </p:txBody>
        </p:sp>
        <p:sp>
          <p:nvSpPr>
            <p:cNvPr id="556" name="Freeform: Shape 555">
              <a:extLst>
                <a:ext uri="{FF2B5EF4-FFF2-40B4-BE49-F238E27FC236}">
                  <a16:creationId xmlns:a16="http://schemas.microsoft.com/office/drawing/2014/main" id="{1D0E2314-5AFD-4D2A-ADF0-83954EBC7856}"/>
                </a:ext>
              </a:extLst>
            </p:cNvPr>
            <p:cNvSpPr/>
            <p:nvPr/>
          </p:nvSpPr>
          <p:spPr>
            <a:xfrm rot="10800000">
              <a:off x="5335124" y="3183753"/>
              <a:ext cx="33511" cy="33511"/>
            </a:xfrm>
            <a:custGeom>
              <a:avLst/>
              <a:gdLst>
                <a:gd name="connsiteX0" fmla="*/ 0 w 33511"/>
                <a:gd name="connsiteY0" fmla="*/ 0 h 33511"/>
                <a:gd name="connsiteX1" fmla="*/ 46916 w 33511"/>
                <a:gd name="connsiteY1" fmla="*/ 0 h 33511"/>
                <a:gd name="connsiteX2" fmla="*/ 46916 w 33511"/>
                <a:gd name="connsiteY2" fmla="*/ 46916 h 33511"/>
                <a:gd name="connsiteX3" fmla="*/ 0 w 33511"/>
                <a:gd name="connsiteY3" fmla="*/ 46916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6916" y="0"/>
                  </a:lnTo>
                  <a:lnTo>
                    <a:pt x="46916" y="46916"/>
                  </a:lnTo>
                  <a:lnTo>
                    <a:pt x="0" y="46916"/>
                  </a:lnTo>
                  <a:close/>
                </a:path>
              </a:pathLst>
            </a:custGeom>
            <a:grpFill/>
            <a:ln w="16755" cap="flat">
              <a:noFill/>
              <a:prstDash val="solid"/>
              <a:miter/>
            </a:ln>
          </p:spPr>
          <p:txBody>
            <a:bodyPr rtlCol="0" anchor="ctr"/>
            <a:lstStyle/>
            <a:p>
              <a:endParaRPr lang="en-US" sz="2400"/>
            </a:p>
          </p:txBody>
        </p:sp>
        <p:sp>
          <p:nvSpPr>
            <p:cNvPr id="557" name="Freeform: Shape 556">
              <a:extLst>
                <a:ext uri="{FF2B5EF4-FFF2-40B4-BE49-F238E27FC236}">
                  <a16:creationId xmlns:a16="http://schemas.microsoft.com/office/drawing/2014/main" id="{085BD435-C1DF-4848-A2EA-1898F3975C84}"/>
                </a:ext>
              </a:extLst>
            </p:cNvPr>
            <p:cNvSpPr/>
            <p:nvPr/>
          </p:nvSpPr>
          <p:spPr>
            <a:xfrm rot="10800000">
              <a:off x="5262571" y="3302215"/>
              <a:ext cx="83779" cy="83779"/>
            </a:xfrm>
            <a:custGeom>
              <a:avLst/>
              <a:gdLst>
                <a:gd name="connsiteX0" fmla="*/ 0 w 83778"/>
                <a:gd name="connsiteY0" fmla="*/ 0 h 83778"/>
                <a:gd name="connsiteX1" fmla="*/ 96010 w 83778"/>
                <a:gd name="connsiteY1" fmla="*/ 0 h 83778"/>
                <a:gd name="connsiteX2" fmla="*/ 96010 w 83778"/>
                <a:gd name="connsiteY2" fmla="*/ 96010 h 83778"/>
                <a:gd name="connsiteX3" fmla="*/ 0 w 83778"/>
                <a:gd name="connsiteY3" fmla="*/ 96010 h 83778"/>
              </a:gdLst>
              <a:ahLst/>
              <a:cxnLst>
                <a:cxn ang="0">
                  <a:pos x="connsiteX0" y="connsiteY0"/>
                </a:cxn>
                <a:cxn ang="0">
                  <a:pos x="connsiteX1" y="connsiteY1"/>
                </a:cxn>
                <a:cxn ang="0">
                  <a:pos x="connsiteX2" y="connsiteY2"/>
                </a:cxn>
                <a:cxn ang="0">
                  <a:pos x="connsiteX3" y="connsiteY3"/>
                </a:cxn>
              </a:cxnLst>
              <a:rect l="l" t="t" r="r" b="b"/>
              <a:pathLst>
                <a:path w="83778" h="83778">
                  <a:moveTo>
                    <a:pt x="0" y="0"/>
                  </a:moveTo>
                  <a:lnTo>
                    <a:pt x="96010" y="0"/>
                  </a:lnTo>
                  <a:lnTo>
                    <a:pt x="96010" y="96010"/>
                  </a:lnTo>
                  <a:lnTo>
                    <a:pt x="0" y="96010"/>
                  </a:lnTo>
                  <a:close/>
                </a:path>
              </a:pathLst>
            </a:custGeom>
            <a:grpFill/>
            <a:ln w="16755" cap="flat">
              <a:noFill/>
              <a:prstDash val="solid"/>
              <a:miter/>
            </a:ln>
          </p:spPr>
          <p:txBody>
            <a:bodyPr rtlCol="0" anchor="ctr"/>
            <a:lstStyle/>
            <a:p>
              <a:endParaRPr lang="en-US" sz="2400"/>
            </a:p>
          </p:txBody>
        </p:sp>
        <p:sp>
          <p:nvSpPr>
            <p:cNvPr id="558" name="Freeform: Shape 557">
              <a:extLst>
                <a:ext uri="{FF2B5EF4-FFF2-40B4-BE49-F238E27FC236}">
                  <a16:creationId xmlns:a16="http://schemas.microsoft.com/office/drawing/2014/main" id="{06E03088-4F28-4E15-9B8B-F91A268760F4}"/>
                </a:ext>
              </a:extLst>
            </p:cNvPr>
            <p:cNvSpPr/>
            <p:nvPr/>
          </p:nvSpPr>
          <p:spPr>
            <a:xfrm rot="10800000">
              <a:off x="5209288" y="3445141"/>
              <a:ext cx="83779" cy="83779"/>
            </a:xfrm>
            <a:custGeom>
              <a:avLst/>
              <a:gdLst>
                <a:gd name="connsiteX0" fmla="*/ 0 w 83778"/>
                <a:gd name="connsiteY0" fmla="*/ 0 h 83778"/>
                <a:gd name="connsiteX1" fmla="*/ 99362 w 83778"/>
                <a:gd name="connsiteY1" fmla="*/ 0 h 83778"/>
                <a:gd name="connsiteX2" fmla="*/ 99362 w 83778"/>
                <a:gd name="connsiteY2" fmla="*/ 99361 h 83778"/>
                <a:gd name="connsiteX3" fmla="*/ 0 w 83778"/>
                <a:gd name="connsiteY3" fmla="*/ 99361 h 83778"/>
              </a:gdLst>
              <a:ahLst/>
              <a:cxnLst>
                <a:cxn ang="0">
                  <a:pos x="connsiteX0" y="connsiteY0"/>
                </a:cxn>
                <a:cxn ang="0">
                  <a:pos x="connsiteX1" y="connsiteY1"/>
                </a:cxn>
                <a:cxn ang="0">
                  <a:pos x="connsiteX2" y="connsiteY2"/>
                </a:cxn>
                <a:cxn ang="0">
                  <a:pos x="connsiteX3" y="connsiteY3"/>
                </a:cxn>
              </a:cxnLst>
              <a:rect l="l" t="t" r="r" b="b"/>
              <a:pathLst>
                <a:path w="83778" h="83778">
                  <a:moveTo>
                    <a:pt x="0" y="0"/>
                  </a:moveTo>
                  <a:lnTo>
                    <a:pt x="99362" y="0"/>
                  </a:lnTo>
                  <a:lnTo>
                    <a:pt x="99362" y="99361"/>
                  </a:lnTo>
                  <a:lnTo>
                    <a:pt x="0" y="99361"/>
                  </a:lnTo>
                  <a:close/>
                </a:path>
              </a:pathLst>
            </a:custGeom>
            <a:grpFill/>
            <a:ln w="16755" cap="flat">
              <a:noFill/>
              <a:prstDash val="solid"/>
              <a:miter/>
            </a:ln>
          </p:spPr>
          <p:txBody>
            <a:bodyPr rtlCol="0" anchor="ctr"/>
            <a:lstStyle/>
            <a:p>
              <a:endParaRPr lang="en-US" sz="2400"/>
            </a:p>
          </p:txBody>
        </p:sp>
        <p:sp>
          <p:nvSpPr>
            <p:cNvPr id="559" name="Freeform: Shape 558">
              <a:extLst>
                <a:ext uri="{FF2B5EF4-FFF2-40B4-BE49-F238E27FC236}">
                  <a16:creationId xmlns:a16="http://schemas.microsoft.com/office/drawing/2014/main" id="{85AC3022-1178-4B16-B52B-317228E7F09B}"/>
                </a:ext>
              </a:extLst>
            </p:cNvPr>
            <p:cNvSpPr/>
            <p:nvPr/>
          </p:nvSpPr>
          <p:spPr>
            <a:xfrm rot="10800000">
              <a:off x="5144611" y="3581365"/>
              <a:ext cx="83779" cy="83779"/>
            </a:xfrm>
            <a:custGeom>
              <a:avLst/>
              <a:gdLst>
                <a:gd name="connsiteX0" fmla="*/ 0 w 83778"/>
                <a:gd name="connsiteY0" fmla="*/ 0 h 83778"/>
                <a:gd name="connsiteX1" fmla="*/ 96010 w 83778"/>
                <a:gd name="connsiteY1" fmla="*/ 0 h 83778"/>
                <a:gd name="connsiteX2" fmla="*/ 96010 w 83778"/>
                <a:gd name="connsiteY2" fmla="*/ 96010 h 83778"/>
                <a:gd name="connsiteX3" fmla="*/ 0 w 83778"/>
                <a:gd name="connsiteY3" fmla="*/ 96010 h 83778"/>
              </a:gdLst>
              <a:ahLst/>
              <a:cxnLst>
                <a:cxn ang="0">
                  <a:pos x="connsiteX0" y="connsiteY0"/>
                </a:cxn>
                <a:cxn ang="0">
                  <a:pos x="connsiteX1" y="connsiteY1"/>
                </a:cxn>
                <a:cxn ang="0">
                  <a:pos x="connsiteX2" y="connsiteY2"/>
                </a:cxn>
                <a:cxn ang="0">
                  <a:pos x="connsiteX3" y="connsiteY3"/>
                </a:cxn>
              </a:cxnLst>
              <a:rect l="l" t="t" r="r" b="b"/>
              <a:pathLst>
                <a:path w="83778" h="83778">
                  <a:moveTo>
                    <a:pt x="0" y="0"/>
                  </a:moveTo>
                  <a:lnTo>
                    <a:pt x="96010" y="0"/>
                  </a:lnTo>
                  <a:lnTo>
                    <a:pt x="96010" y="96010"/>
                  </a:lnTo>
                  <a:lnTo>
                    <a:pt x="0" y="96010"/>
                  </a:lnTo>
                  <a:close/>
                </a:path>
              </a:pathLst>
            </a:custGeom>
            <a:grpFill/>
            <a:ln w="16755" cap="flat">
              <a:noFill/>
              <a:prstDash val="solid"/>
              <a:miter/>
            </a:ln>
          </p:spPr>
          <p:txBody>
            <a:bodyPr rtlCol="0" anchor="ctr"/>
            <a:lstStyle/>
            <a:p>
              <a:endParaRPr lang="en-US" sz="2400"/>
            </a:p>
          </p:txBody>
        </p:sp>
        <p:sp>
          <p:nvSpPr>
            <p:cNvPr id="560" name="Freeform: Shape 559">
              <a:extLst>
                <a:ext uri="{FF2B5EF4-FFF2-40B4-BE49-F238E27FC236}">
                  <a16:creationId xmlns:a16="http://schemas.microsoft.com/office/drawing/2014/main" id="{35EE4BCD-C0BD-45E2-9972-0894DBECD3FC}"/>
                </a:ext>
              </a:extLst>
            </p:cNvPr>
            <p:cNvSpPr/>
            <p:nvPr/>
          </p:nvSpPr>
          <p:spPr>
            <a:xfrm rot="10800000">
              <a:off x="5077253" y="3718595"/>
              <a:ext cx="67023" cy="67023"/>
            </a:xfrm>
            <a:custGeom>
              <a:avLst/>
              <a:gdLst>
                <a:gd name="connsiteX0" fmla="*/ 0 w 67022"/>
                <a:gd name="connsiteY0" fmla="*/ 0 h 67022"/>
                <a:gd name="connsiteX1" fmla="*/ 69034 w 67022"/>
                <a:gd name="connsiteY1" fmla="*/ 0 h 67022"/>
                <a:gd name="connsiteX2" fmla="*/ 69034 w 67022"/>
                <a:gd name="connsiteY2" fmla="*/ 69034 h 67022"/>
                <a:gd name="connsiteX3" fmla="*/ 0 w 67022"/>
                <a:gd name="connsiteY3" fmla="*/ 69034 h 67022"/>
              </a:gdLst>
              <a:ahLst/>
              <a:cxnLst>
                <a:cxn ang="0">
                  <a:pos x="connsiteX0" y="connsiteY0"/>
                </a:cxn>
                <a:cxn ang="0">
                  <a:pos x="connsiteX1" y="connsiteY1"/>
                </a:cxn>
                <a:cxn ang="0">
                  <a:pos x="connsiteX2" y="connsiteY2"/>
                </a:cxn>
                <a:cxn ang="0">
                  <a:pos x="connsiteX3" y="connsiteY3"/>
                </a:cxn>
              </a:cxnLst>
              <a:rect l="l" t="t" r="r" b="b"/>
              <a:pathLst>
                <a:path w="67022" h="67022">
                  <a:moveTo>
                    <a:pt x="0" y="0"/>
                  </a:moveTo>
                  <a:lnTo>
                    <a:pt x="69034" y="0"/>
                  </a:lnTo>
                  <a:lnTo>
                    <a:pt x="69034" y="69034"/>
                  </a:lnTo>
                  <a:lnTo>
                    <a:pt x="0" y="69034"/>
                  </a:lnTo>
                  <a:close/>
                </a:path>
              </a:pathLst>
            </a:custGeom>
            <a:grpFill/>
            <a:ln w="16755" cap="flat">
              <a:noFill/>
              <a:prstDash val="solid"/>
              <a:miter/>
            </a:ln>
          </p:spPr>
          <p:txBody>
            <a:bodyPr rtlCol="0" anchor="ctr"/>
            <a:lstStyle/>
            <a:p>
              <a:endParaRPr lang="en-US" sz="2400"/>
            </a:p>
          </p:txBody>
        </p:sp>
        <p:sp>
          <p:nvSpPr>
            <p:cNvPr id="561" name="Freeform: Shape 560">
              <a:extLst>
                <a:ext uri="{FF2B5EF4-FFF2-40B4-BE49-F238E27FC236}">
                  <a16:creationId xmlns:a16="http://schemas.microsoft.com/office/drawing/2014/main" id="{FBFEC229-731F-42D3-B616-5B8FB7FB60D6}"/>
                </a:ext>
              </a:extLst>
            </p:cNvPr>
            <p:cNvSpPr/>
            <p:nvPr/>
          </p:nvSpPr>
          <p:spPr>
            <a:xfrm rot="10800000">
              <a:off x="5438674" y="1614411"/>
              <a:ext cx="16756" cy="16756"/>
            </a:xfrm>
            <a:custGeom>
              <a:avLst/>
              <a:gdLst>
                <a:gd name="connsiteX0" fmla="*/ 0 w 0"/>
                <a:gd name="connsiteY0" fmla="*/ 0 h 0"/>
                <a:gd name="connsiteX1" fmla="*/ 12734 w 0"/>
                <a:gd name="connsiteY1" fmla="*/ 0 h 0"/>
                <a:gd name="connsiteX2" fmla="*/ 12734 w 0"/>
                <a:gd name="connsiteY2" fmla="*/ 12735 h 0"/>
                <a:gd name="connsiteX3" fmla="*/ 0 w 0"/>
                <a:gd name="connsiteY3" fmla="*/ 12735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734" y="0"/>
                  </a:lnTo>
                  <a:lnTo>
                    <a:pt x="12734" y="12735"/>
                  </a:lnTo>
                  <a:lnTo>
                    <a:pt x="0" y="12735"/>
                  </a:lnTo>
                  <a:close/>
                </a:path>
              </a:pathLst>
            </a:custGeom>
            <a:grpFill/>
            <a:ln w="16755" cap="flat">
              <a:noFill/>
              <a:prstDash val="solid"/>
              <a:miter/>
            </a:ln>
          </p:spPr>
          <p:txBody>
            <a:bodyPr rtlCol="0" anchor="ctr"/>
            <a:lstStyle/>
            <a:p>
              <a:endParaRPr lang="en-US" sz="2400"/>
            </a:p>
          </p:txBody>
        </p:sp>
        <p:sp>
          <p:nvSpPr>
            <p:cNvPr id="562" name="Freeform: Shape 561">
              <a:extLst>
                <a:ext uri="{FF2B5EF4-FFF2-40B4-BE49-F238E27FC236}">
                  <a16:creationId xmlns:a16="http://schemas.microsoft.com/office/drawing/2014/main" id="{3F631462-15A0-4825-8019-F6B24E5C05C9}"/>
                </a:ext>
              </a:extLst>
            </p:cNvPr>
            <p:cNvSpPr/>
            <p:nvPr/>
          </p:nvSpPr>
          <p:spPr>
            <a:xfrm rot="10800000">
              <a:off x="5465819" y="1746614"/>
              <a:ext cx="50267" cy="50267"/>
            </a:xfrm>
            <a:custGeom>
              <a:avLst/>
              <a:gdLst>
                <a:gd name="connsiteX0" fmla="*/ 0 w 50267"/>
                <a:gd name="connsiteY0" fmla="*/ 0 h 50267"/>
                <a:gd name="connsiteX1" fmla="*/ 52445 w 50267"/>
                <a:gd name="connsiteY1" fmla="*/ 0 h 50267"/>
                <a:gd name="connsiteX2" fmla="*/ 52445 w 50267"/>
                <a:gd name="connsiteY2" fmla="*/ 52445 h 50267"/>
                <a:gd name="connsiteX3" fmla="*/ 0 w 50267"/>
                <a:gd name="connsiteY3" fmla="*/ 52445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445" y="0"/>
                  </a:lnTo>
                  <a:lnTo>
                    <a:pt x="52445" y="52445"/>
                  </a:lnTo>
                  <a:lnTo>
                    <a:pt x="0" y="52445"/>
                  </a:lnTo>
                  <a:close/>
                </a:path>
              </a:pathLst>
            </a:custGeom>
            <a:grpFill/>
            <a:ln w="16755" cap="flat">
              <a:noFill/>
              <a:prstDash val="solid"/>
              <a:miter/>
            </a:ln>
          </p:spPr>
          <p:txBody>
            <a:bodyPr rtlCol="0" anchor="ctr"/>
            <a:lstStyle/>
            <a:p>
              <a:endParaRPr lang="en-US" sz="2400"/>
            </a:p>
          </p:txBody>
        </p:sp>
        <p:sp>
          <p:nvSpPr>
            <p:cNvPr id="563" name="Freeform: Shape 562">
              <a:extLst>
                <a:ext uri="{FF2B5EF4-FFF2-40B4-BE49-F238E27FC236}">
                  <a16:creationId xmlns:a16="http://schemas.microsoft.com/office/drawing/2014/main" id="{E4F9CDC0-5342-499F-86A0-FDA86185F616}"/>
                </a:ext>
              </a:extLst>
            </p:cNvPr>
            <p:cNvSpPr/>
            <p:nvPr/>
          </p:nvSpPr>
          <p:spPr>
            <a:xfrm rot="10800000">
              <a:off x="5498828" y="1894734"/>
              <a:ext cx="50267" cy="50267"/>
            </a:xfrm>
            <a:custGeom>
              <a:avLst/>
              <a:gdLst>
                <a:gd name="connsiteX0" fmla="*/ 0 w 50267"/>
                <a:gd name="connsiteY0" fmla="*/ 0 h 50267"/>
                <a:gd name="connsiteX1" fmla="*/ 52445 w 50267"/>
                <a:gd name="connsiteY1" fmla="*/ 0 h 50267"/>
                <a:gd name="connsiteX2" fmla="*/ 52445 w 50267"/>
                <a:gd name="connsiteY2" fmla="*/ 52445 h 50267"/>
                <a:gd name="connsiteX3" fmla="*/ 0 w 50267"/>
                <a:gd name="connsiteY3" fmla="*/ 52445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445" y="0"/>
                  </a:lnTo>
                  <a:lnTo>
                    <a:pt x="52445" y="52445"/>
                  </a:lnTo>
                  <a:lnTo>
                    <a:pt x="0" y="52445"/>
                  </a:lnTo>
                  <a:close/>
                </a:path>
              </a:pathLst>
            </a:custGeom>
            <a:grpFill/>
            <a:ln w="16755" cap="flat">
              <a:noFill/>
              <a:prstDash val="solid"/>
              <a:miter/>
            </a:ln>
          </p:spPr>
          <p:txBody>
            <a:bodyPr rtlCol="0" anchor="ctr"/>
            <a:lstStyle/>
            <a:p>
              <a:endParaRPr lang="en-US" sz="2400"/>
            </a:p>
          </p:txBody>
        </p:sp>
        <p:sp>
          <p:nvSpPr>
            <p:cNvPr id="564" name="Freeform: Shape 563">
              <a:extLst>
                <a:ext uri="{FF2B5EF4-FFF2-40B4-BE49-F238E27FC236}">
                  <a16:creationId xmlns:a16="http://schemas.microsoft.com/office/drawing/2014/main" id="{B19B8751-68C4-495D-AC4C-798068FDD876}"/>
                </a:ext>
              </a:extLst>
            </p:cNvPr>
            <p:cNvSpPr/>
            <p:nvPr/>
          </p:nvSpPr>
          <p:spPr>
            <a:xfrm rot="10800000">
              <a:off x="5537198" y="2057935"/>
              <a:ext cx="16756" cy="16756"/>
            </a:xfrm>
            <a:custGeom>
              <a:avLst/>
              <a:gdLst>
                <a:gd name="connsiteX0" fmla="*/ 0 w 0"/>
                <a:gd name="connsiteY0" fmla="*/ 0 h 0"/>
                <a:gd name="connsiteX1" fmla="*/ 12734 w 0"/>
                <a:gd name="connsiteY1" fmla="*/ 0 h 0"/>
                <a:gd name="connsiteX2" fmla="*/ 12734 w 0"/>
                <a:gd name="connsiteY2" fmla="*/ 12734 h 0"/>
                <a:gd name="connsiteX3" fmla="*/ 0 w 0"/>
                <a:gd name="connsiteY3" fmla="*/ 12734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734" y="0"/>
                  </a:lnTo>
                  <a:lnTo>
                    <a:pt x="12734" y="12734"/>
                  </a:lnTo>
                  <a:lnTo>
                    <a:pt x="0" y="12734"/>
                  </a:lnTo>
                  <a:close/>
                </a:path>
              </a:pathLst>
            </a:custGeom>
            <a:grpFill/>
            <a:ln w="16755" cap="flat">
              <a:noFill/>
              <a:prstDash val="solid"/>
              <a:miter/>
            </a:ln>
          </p:spPr>
          <p:txBody>
            <a:bodyPr rtlCol="0" anchor="ctr"/>
            <a:lstStyle/>
            <a:p>
              <a:endParaRPr lang="en-US" sz="2400"/>
            </a:p>
          </p:txBody>
        </p:sp>
        <p:sp>
          <p:nvSpPr>
            <p:cNvPr id="565" name="Freeform: Shape 564">
              <a:extLst>
                <a:ext uri="{FF2B5EF4-FFF2-40B4-BE49-F238E27FC236}">
                  <a16:creationId xmlns:a16="http://schemas.microsoft.com/office/drawing/2014/main" id="{16DEFCFF-DE0C-476B-A204-7C598773A096}"/>
                </a:ext>
              </a:extLst>
            </p:cNvPr>
            <p:cNvSpPr/>
            <p:nvPr/>
          </p:nvSpPr>
          <p:spPr>
            <a:xfrm rot="10800000">
              <a:off x="5553618" y="2208569"/>
              <a:ext cx="16756" cy="16756"/>
            </a:xfrm>
            <a:custGeom>
              <a:avLst/>
              <a:gdLst>
                <a:gd name="connsiteX0" fmla="*/ 0 w 0"/>
                <a:gd name="connsiteY0" fmla="*/ 0 h 0"/>
                <a:gd name="connsiteX1" fmla="*/ 12734 w 0"/>
                <a:gd name="connsiteY1" fmla="*/ 0 h 0"/>
                <a:gd name="connsiteX2" fmla="*/ 12734 w 0"/>
                <a:gd name="connsiteY2" fmla="*/ 12734 h 0"/>
                <a:gd name="connsiteX3" fmla="*/ 0 w 0"/>
                <a:gd name="connsiteY3" fmla="*/ 12734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734" y="0"/>
                  </a:lnTo>
                  <a:lnTo>
                    <a:pt x="12734" y="12734"/>
                  </a:lnTo>
                  <a:lnTo>
                    <a:pt x="0" y="12734"/>
                  </a:lnTo>
                  <a:close/>
                </a:path>
              </a:pathLst>
            </a:custGeom>
            <a:grpFill/>
            <a:ln w="16755" cap="flat">
              <a:noFill/>
              <a:prstDash val="solid"/>
              <a:miter/>
            </a:ln>
          </p:spPr>
          <p:txBody>
            <a:bodyPr rtlCol="0" anchor="ctr"/>
            <a:lstStyle/>
            <a:p>
              <a:endParaRPr lang="en-US" sz="2400"/>
            </a:p>
          </p:txBody>
        </p:sp>
        <p:sp>
          <p:nvSpPr>
            <p:cNvPr id="566" name="Freeform: Shape 565">
              <a:extLst>
                <a:ext uri="{FF2B5EF4-FFF2-40B4-BE49-F238E27FC236}">
                  <a16:creationId xmlns:a16="http://schemas.microsoft.com/office/drawing/2014/main" id="{029C7661-A34E-49E3-88EB-EAEA22F8DCF0}"/>
                </a:ext>
              </a:extLst>
            </p:cNvPr>
            <p:cNvSpPr/>
            <p:nvPr/>
          </p:nvSpPr>
          <p:spPr>
            <a:xfrm rot="10800000">
              <a:off x="5561996" y="2359873"/>
              <a:ext cx="16756" cy="16756"/>
            </a:xfrm>
            <a:custGeom>
              <a:avLst/>
              <a:gdLst>
                <a:gd name="connsiteX0" fmla="*/ 0 w 0"/>
                <a:gd name="connsiteY0" fmla="*/ 0 h 0"/>
                <a:gd name="connsiteX1" fmla="*/ 12734 w 0"/>
                <a:gd name="connsiteY1" fmla="*/ 0 h 0"/>
                <a:gd name="connsiteX2" fmla="*/ 12734 w 0"/>
                <a:gd name="connsiteY2" fmla="*/ 12734 h 0"/>
                <a:gd name="connsiteX3" fmla="*/ 0 w 0"/>
                <a:gd name="connsiteY3" fmla="*/ 12734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734" y="0"/>
                  </a:lnTo>
                  <a:lnTo>
                    <a:pt x="12734" y="12734"/>
                  </a:lnTo>
                  <a:lnTo>
                    <a:pt x="0" y="12734"/>
                  </a:lnTo>
                  <a:close/>
                </a:path>
              </a:pathLst>
            </a:custGeom>
            <a:grpFill/>
            <a:ln w="16755" cap="flat">
              <a:noFill/>
              <a:prstDash val="solid"/>
              <a:miter/>
            </a:ln>
          </p:spPr>
          <p:txBody>
            <a:bodyPr rtlCol="0" anchor="ctr"/>
            <a:lstStyle/>
            <a:p>
              <a:endParaRPr lang="en-US" sz="2400"/>
            </a:p>
          </p:txBody>
        </p:sp>
        <p:sp>
          <p:nvSpPr>
            <p:cNvPr id="567" name="Freeform: Shape 566">
              <a:extLst>
                <a:ext uri="{FF2B5EF4-FFF2-40B4-BE49-F238E27FC236}">
                  <a16:creationId xmlns:a16="http://schemas.microsoft.com/office/drawing/2014/main" id="{F9049AD2-8F52-4CE3-AA9E-DA1160BAE223}"/>
                </a:ext>
              </a:extLst>
            </p:cNvPr>
            <p:cNvSpPr/>
            <p:nvPr/>
          </p:nvSpPr>
          <p:spPr>
            <a:xfrm rot="10800000">
              <a:off x="5561996" y="2511512"/>
              <a:ext cx="16756" cy="16756"/>
            </a:xfrm>
            <a:custGeom>
              <a:avLst/>
              <a:gdLst>
                <a:gd name="connsiteX0" fmla="*/ 0 w 0"/>
                <a:gd name="connsiteY0" fmla="*/ 0 h 0"/>
                <a:gd name="connsiteX1" fmla="*/ 12734 w 0"/>
                <a:gd name="connsiteY1" fmla="*/ 0 h 0"/>
                <a:gd name="connsiteX2" fmla="*/ 12734 w 0"/>
                <a:gd name="connsiteY2" fmla="*/ 12734 h 0"/>
                <a:gd name="connsiteX3" fmla="*/ 0 w 0"/>
                <a:gd name="connsiteY3" fmla="*/ 12734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734" y="0"/>
                  </a:lnTo>
                  <a:lnTo>
                    <a:pt x="12734" y="12734"/>
                  </a:lnTo>
                  <a:lnTo>
                    <a:pt x="0" y="12734"/>
                  </a:lnTo>
                  <a:close/>
                </a:path>
              </a:pathLst>
            </a:custGeom>
            <a:grpFill/>
            <a:ln w="16755" cap="flat">
              <a:noFill/>
              <a:prstDash val="solid"/>
              <a:miter/>
            </a:ln>
          </p:spPr>
          <p:txBody>
            <a:bodyPr rtlCol="0" anchor="ctr"/>
            <a:lstStyle/>
            <a:p>
              <a:endParaRPr lang="en-US" sz="2400"/>
            </a:p>
          </p:txBody>
        </p:sp>
        <p:sp>
          <p:nvSpPr>
            <p:cNvPr id="568" name="Freeform: Shape 567">
              <a:extLst>
                <a:ext uri="{FF2B5EF4-FFF2-40B4-BE49-F238E27FC236}">
                  <a16:creationId xmlns:a16="http://schemas.microsoft.com/office/drawing/2014/main" id="{42A7523A-E272-4D3C-8597-09EA20E9A308}"/>
                </a:ext>
              </a:extLst>
            </p:cNvPr>
            <p:cNvSpPr/>
            <p:nvPr/>
          </p:nvSpPr>
          <p:spPr>
            <a:xfrm rot="10800000">
              <a:off x="5553618" y="2662816"/>
              <a:ext cx="16756" cy="16756"/>
            </a:xfrm>
            <a:custGeom>
              <a:avLst/>
              <a:gdLst>
                <a:gd name="connsiteX0" fmla="*/ 0 w 0"/>
                <a:gd name="connsiteY0" fmla="*/ 0 h 0"/>
                <a:gd name="connsiteX1" fmla="*/ 12734 w 0"/>
                <a:gd name="connsiteY1" fmla="*/ 0 h 0"/>
                <a:gd name="connsiteX2" fmla="*/ 12734 w 0"/>
                <a:gd name="connsiteY2" fmla="*/ 12734 h 0"/>
                <a:gd name="connsiteX3" fmla="*/ 0 w 0"/>
                <a:gd name="connsiteY3" fmla="*/ 12734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734" y="0"/>
                  </a:lnTo>
                  <a:lnTo>
                    <a:pt x="12734" y="12734"/>
                  </a:lnTo>
                  <a:lnTo>
                    <a:pt x="0" y="12734"/>
                  </a:lnTo>
                  <a:close/>
                </a:path>
              </a:pathLst>
            </a:custGeom>
            <a:grpFill/>
            <a:ln w="16755" cap="flat">
              <a:noFill/>
              <a:prstDash val="solid"/>
              <a:miter/>
            </a:ln>
          </p:spPr>
          <p:txBody>
            <a:bodyPr rtlCol="0" anchor="ctr"/>
            <a:lstStyle/>
            <a:p>
              <a:endParaRPr lang="en-US" sz="2400"/>
            </a:p>
          </p:txBody>
        </p:sp>
        <p:sp>
          <p:nvSpPr>
            <p:cNvPr id="569" name="Freeform: Shape 568">
              <a:extLst>
                <a:ext uri="{FF2B5EF4-FFF2-40B4-BE49-F238E27FC236}">
                  <a16:creationId xmlns:a16="http://schemas.microsoft.com/office/drawing/2014/main" id="{EBAE7EB0-6C2A-4373-9252-99CBEF6C4F41}"/>
                </a:ext>
              </a:extLst>
            </p:cNvPr>
            <p:cNvSpPr/>
            <p:nvPr/>
          </p:nvSpPr>
          <p:spPr>
            <a:xfrm rot="10800000">
              <a:off x="5537198" y="2813450"/>
              <a:ext cx="16756" cy="16756"/>
            </a:xfrm>
            <a:custGeom>
              <a:avLst/>
              <a:gdLst>
                <a:gd name="connsiteX0" fmla="*/ 0 w 0"/>
                <a:gd name="connsiteY0" fmla="*/ 0 h 0"/>
                <a:gd name="connsiteX1" fmla="*/ 12734 w 0"/>
                <a:gd name="connsiteY1" fmla="*/ 0 h 0"/>
                <a:gd name="connsiteX2" fmla="*/ 12734 w 0"/>
                <a:gd name="connsiteY2" fmla="*/ 12734 h 0"/>
                <a:gd name="connsiteX3" fmla="*/ 0 w 0"/>
                <a:gd name="connsiteY3" fmla="*/ 12734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734" y="0"/>
                  </a:lnTo>
                  <a:lnTo>
                    <a:pt x="12734" y="12734"/>
                  </a:lnTo>
                  <a:lnTo>
                    <a:pt x="0" y="12734"/>
                  </a:lnTo>
                  <a:close/>
                </a:path>
              </a:pathLst>
            </a:custGeom>
            <a:grpFill/>
            <a:ln w="16755" cap="flat">
              <a:noFill/>
              <a:prstDash val="solid"/>
              <a:miter/>
            </a:ln>
          </p:spPr>
          <p:txBody>
            <a:bodyPr rtlCol="0" anchor="ctr"/>
            <a:lstStyle/>
            <a:p>
              <a:endParaRPr lang="en-US" sz="2400"/>
            </a:p>
          </p:txBody>
        </p:sp>
        <p:sp>
          <p:nvSpPr>
            <p:cNvPr id="570" name="Freeform: Shape 569">
              <a:extLst>
                <a:ext uri="{FF2B5EF4-FFF2-40B4-BE49-F238E27FC236}">
                  <a16:creationId xmlns:a16="http://schemas.microsoft.com/office/drawing/2014/main" id="{4FDB0DAD-55E6-4963-AF26-EF9DD8A192F8}"/>
                </a:ext>
              </a:extLst>
            </p:cNvPr>
            <p:cNvSpPr/>
            <p:nvPr/>
          </p:nvSpPr>
          <p:spPr>
            <a:xfrm rot="10800000">
              <a:off x="5512399" y="2963079"/>
              <a:ext cx="16756" cy="16756"/>
            </a:xfrm>
            <a:custGeom>
              <a:avLst/>
              <a:gdLst>
                <a:gd name="connsiteX0" fmla="*/ 0 w 0"/>
                <a:gd name="connsiteY0" fmla="*/ 0 h 0"/>
                <a:gd name="connsiteX1" fmla="*/ 12734 w 0"/>
                <a:gd name="connsiteY1" fmla="*/ 0 h 0"/>
                <a:gd name="connsiteX2" fmla="*/ 12734 w 0"/>
                <a:gd name="connsiteY2" fmla="*/ 12734 h 0"/>
                <a:gd name="connsiteX3" fmla="*/ 0 w 0"/>
                <a:gd name="connsiteY3" fmla="*/ 12734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734" y="0"/>
                  </a:lnTo>
                  <a:lnTo>
                    <a:pt x="12734" y="12734"/>
                  </a:lnTo>
                  <a:lnTo>
                    <a:pt x="0" y="12734"/>
                  </a:lnTo>
                  <a:close/>
                </a:path>
              </a:pathLst>
            </a:custGeom>
            <a:grpFill/>
            <a:ln w="16755" cap="flat">
              <a:noFill/>
              <a:prstDash val="solid"/>
              <a:miter/>
            </a:ln>
          </p:spPr>
          <p:txBody>
            <a:bodyPr rtlCol="0" anchor="ctr"/>
            <a:lstStyle/>
            <a:p>
              <a:endParaRPr lang="en-US" sz="2400"/>
            </a:p>
          </p:txBody>
        </p:sp>
        <p:sp>
          <p:nvSpPr>
            <p:cNvPr id="571" name="Freeform: Shape 570">
              <a:extLst>
                <a:ext uri="{FF2B5EF4-FFF2-40B4-BE49-F238E27FC236}">
                  <a16:creationId xmlns:a16="http://schemas.microsoft.com/office/drawing/2014/main" id="{6B236D4B-2EA3-44AF-94D5-A110883134B8}"/>
                </a:ext>
              </a:extLst>
            </p:cNvPr>
            <p:cNvSpPr/>
            <p:nvPr/>
          </p:nvSpPr>
          <p:spPr>
            <a:xfrm rot="10800000">
              <a:off x="5479558" y="3111032"/>
              <a:ext cx="16756" cy="16756"/>
            </a:xfrm>
            <a:custGeom>
              <a:avLst/>
              <a:gdLst>
                <a:gd name="connsiteX0" fmla="*/ 0 w 0"/>
                <a:gd name="connsiteY0" fmla="*/ 0 h 0"/>
                <a:gd name="connsiteX1" fmla="*/ 12734 w 0"/>
                <a:gd name="connsiteY1" fmla="*/ 0 h 0"/>
                <a:gd name="connsiteX2" fmla="*/ 12734 w 0"/>
                <a:gd name="connsiteY2" fmla="*/ 12734 h 0"/>
                <a:gd name="connsiteX3" fmla="*/ 0 w 0"/>
                <a:gd name="connsiteY3" fmla="*/ 12734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734" y="0"/>
                  </a:lnTo>
                  <a:lnTo>
                    <a:pt x="12734" y="12734"/>
                  </a:lnTo>
                  <a:lnTo>
                    <a:pt x="0" y="12734"/>
                  </a:lnTo>
                  <a:close/>
                </a:path>
              </a:pathLst>
            </a:custGeom>
            <a:grpFill/>
            <a:ln w="16755" cap="flat">
              <a:noFill/>
              <a:prstDash val="solid"/>
              <a:miter/>
            </a:ln>
          </p:spPr>
          <p:txBody>
            <a:bodyPr rtlCol="0" anchor="ctr"/>
            <a:lstStyle/>
            <a:p>
              <a:endParaRPr lang="en-US" sz="2400"/>
            </a:p>
          </p:txBody>
        </p:sp>
        <p:sp>
          <p:nvSpPr>
            <p:cNvPr id="572" name="Freeform: Shape 571">
              <a:extLst>
                <a:ext uri="{FF2B5EF4-FFF2-40B4-BE49-F238E27FC236}">
                  <a16:creationId xmlns:a16="http://schemas.microsoft.com/office/drawing/2014/main" id="{A1AE47EB-16BB-4222-A4C4-282183D0BFD0}"/>
                </a:ext>
              </a:extLst>
            </p:cNvPr>
            <p:cNvSpPr/>
            <p:nvPr/>
          </p:nvSpPr>
          <p:spPr>
            <a:xfrm rot="10800000">
              <a:off x="5438842" y="3257310"/>
              <a:ext cx="33511" cy="33511"/>
            </a:xfrm>
            <a:custGeom>
              <a:avLst/>
              <a:gdLst>
                <a:gd name="connsiteX0" fmla="*/ 0 w 33511"/>
                <a:gd name="connsiteY0" fmla="*/ 0 h 33511"/>
                <a:gd name="connsiteX1" fmla="*/ 46916 w 33511"/>
                <a:gd name="connsiteY1" fmla="*/ 0 h 33511"/>
                <a:gd name="connsiteX2" fmla="*/ 46916 w 33511"/>
                <a:gd name="connsiteY2" fmla="*/ 46916 h 33511"/>
                <a:gd name="connsiteX3" fmla="*/ 0 w 33511"/>
                <a:gd name="connsiteY3" fmla="*/ 46916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6916" y="0"/>
                  </a:lnTo>
                  <a:lnTo>
                    <a:pt x="46916" y="46916"/>
                  </a:lnTo>
                  <a:lnTo>
                    <a:pt x="0" y="46916"/>
                  </a:lnTo>
                  <a:close/>
                </a:path>
              </a:pathLst>
            </a:custGeom>
            <a:grpFill/>
            <a:ln w="16755" cap="flat">
              <a:noFill/>
              <a:prstDash val="solid"/>
              <a:miter/>
            </a:ln>
          </p:spPr>
          <p:txBody>
            <a:bodyPr rtlCol="0" anchor="ctr"/>
            <a:lstStyle/>
            <a:p>
              <a:endParaRPr lang="en-US" sz="2400"/>
            </a:p>
          </p:txBody>
        </p:sp>
        <p:sp>
          <p:nvSpPr>
            <p:cNvPr id="573" name="Freeform: Shape 572">
              <a:extLst>
                <a:ext uri="{FF2B5EF4-FFF2-40B4-BE49-F238E27FC236}">
                  <a16:creationId xmlns:a16="http://schemas.microsoft.com/office/drawing/2014/main" id="{14B14F3B-F3DB-44AC-A09D-9BF03EFEAC53}"/>
                </a:ext>
              </a:extLst>
            </p:cNvPr>
            <p:cNvSpPr/>
            <p:nvPr/>
          </p:nvSpPr>
          <p:spPr>
            <a:xfrm rot="10800000">
              <a:off x="5398293" y="3409117"/>
              <a:ext cx="16756" cy="16756"/>
            </a:xfrm>
            <a:custGeom>
              <a:avLst/>
              <a:gdLst>
                <a:gd name="connsiteX0" fmla="*/ 0 w 16755"/>
                <a:gd name="connsiteY0" fmla="*/ 0 h 16755"/>
                <a:gd name="connsiteX1" fmla="*/ 29825 w 16755"/>
                <a:gd name="connsiteY1" fmla="*/ 0 h 16755"/>
                <a:gd name="connsiteX2" fmla="*/ 29825 w 16755"/>
                <a:gd name="connsiteY2" fmla="*/ 29825 h 16755"/>
                <a:gd name="connsiteX3" fmla="*/ 0 w 16755"/>
                <a:gd name="connsiteY3" fmla="*/ 2982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9825" y="0"/>
                  </a:lnTo>
                  <a:lnTo>
                    <a:pt x="29825" y="29825"/>
                  </a:lnTo>
                  <a:lnTo>
                    <a:pt x="0" y="29825"/>
                  </a:lnTo>
                  <a:close/>
                </a:path>
              </a:pathLst>
            </a:custGeom>
            <a:grpFill/>
            <a:ln w="16755" cap="flat">
              <a:noFill/>
              <a:prstDash val="solid"/>
              <a:miter/>
            </a:ln>
          </p:spPr>
          <p:txBody>
            <a:bodyPr rtlCol="0" anchor="ctr"/>
            <a:lstStyle/>
            <a:p>
              <a:endParaRPr lang="en-US" sz="2400"/>
            </a:p>
          </p:txBody>
        </p:sp>
        <p:sp>
          <p:nvSpPr>
            <p:cNvPr id="574" name="Freeform: Shape 573">
              <a:extLst>
                <a:ext uri="{FF2B5EF4-FFF2-40B4-BE49-F238E27FC236}">
                  <a16:creationId xmlns:a16="http://schemas.microsoft.com/office/drawing/2014/main" id="{803FE841-CA8B-422F-8F4C-1BBB6608BBAC}"/>
                </a:ext>
              </a:extLst>
            </p:cNvPr>
            <p:cNvSpPr/>
            <p:nvPr/>
          </p:nvSpPr>
          <p:spPr>
            <a:xfrm rot="10800000">
              <a:off x="5341826" y="3549697"/>
              <a:ext cx="16756" cy="16756"/>
            </a:xfrm>
            <a:custGeom>
              <a:avLst/>
              <a:gdLst>
                <a:gd name="connsiteX0" fmla="*/ 0 w 16755"/>
                <a:gd name="connsiteY0" fmla="*/ 0 h 16755"/>
                <a:gd name="connsiteX1" fmla="*/ 29825 w 16755"/>
                <a:gd name="connsiteY1" fmla="*/ 0 h 16755"/>
                <a:gd name="connsiteX2" fmla="*/ 29825 w 16755"/>
                <a:gd name="connsiteY2" fmla="*/ 29825 h 16755"/>
                <a:gd name="connsiteX3" fmla="*/ 0 w 16755"/>
                <a:gd name="connsiteY3" fmla="*/ 2982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9825" y="0"/>
                  </a:lnTo>
                  <a:lnTo>
                    <a:pt x="29825" y="29825"/>
                  </a:lnTo>
                  <a:lnTo>
                    <a:pt x="0" y="29825"/>
                  </a:lnTo>
                  <a:close/>
                </a:path>
              </a:pathLst>
            </a:custGeom>
            <a:grpFill/>
            <a:ln w="16755" cap="flat">
              <a:noFill/>
              <a:prstDash val="solid"/>
              <a:miter/>
            </a:ln>
          </p:spPr>
          <p:txBody>
            <a:bodyPr rtlCol="0" anchor="ctr"/>
            <a:lstStyle/>
            <a:p>
              <a:endParaRPr lang="en-US" sz="2400"/>
            </a:p>
          </p:txBody>
        </p:sp>
        <p:sp>
          <p:nvSpPr>
            <p:cNvPr id="575" name="Freeform: Shape 574">
              <a:extLst>
                <a:ext uri="{FF2B5EF4-FFF2-40B4-BE49-F238E27FC236}">
                  <a16:creationId xmlns:a16="http://schemas.microsoft.com/office/drawing/2014/main" id="{7292E411-690E-491C-AC61-DD75F2F1D619}"/>
                </a:ext>
              </a:extLst>
            </p:cNvPr>
            <p:cNvSpPr/>
            <p:nvPr/>
          </p:nvSpPr>
          <p:spPr>
            <a:xfrm rot="10800000">
              <a:off x="5265421" y="3674696"/>
              <a:ext cx="33511" cy="33511"/>
            </a:xfrm>
            <a:custGeom>
              <a:avLst/>
              <a:gdLst>
                <a:gd name="connsiteX0" fmla="*/ 0 w 33511"/>
                <a:gd name="connsiteY0" fmla="*/ 0 h 33511"/>
                <a:gd name="connsiteX1" fmla="*/ 38873 w 33511"/>
                <a:gd name="connsiteY1" fmla="*/ 0 h 33511"/>
                <a:gd name="connsiteX2" fmla="*/ 38873 w 33511"/>
                <a:gd name="connsiteY2" fmla="*/ 38873 h 33511"/>
                <a:gd name="connsiteX3" fmla="*/ 0 w 33511"/>
                <a:gd name="connsiteY3" fmla="*/ 38873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38873" y="0"/>
                  </a:lnTo>
                  <a:lnTo>
                    <a:pt x="38873" y="38873"/>
                  </a:lnTo>
                  <a:lnTo>
                    <a:pt x="0" y="38873"/>
                  </a:lnTo>
                  <a:close/>
                </a:path>
              </a:pathLst>
            </a:custGeom>
            <a:grpFill/>
            <a:ln w="16755" cap="flat">
              <a:noFill/>
              <a:prstDash val="solid"/>
              <a:miter/>
            </a:ln>
          </p:spPr>
          <p:txBody>
            <a:bodyPr rtlCol="0" anchor="ctr"/>
            <a:lstStyle/>
            <a:p>
              <a:endParaRPr lang="en-US" sz="2400"/>
            </a:p>
          </p:txBody>
        </p:sp>
        <p:sp>
          <p:nvSpPr>
            <p:cNvPr id="576" name="Freeform: Shape 575">
              <a:extLst>
                <a:ext uri="{FF2B5EF4-FFF2-40B4-BE49-F238E27FC236}">
                  <a16:creationId xmlns:a16="http://schemas.microsoft.com/office/drawing/2014/main" id="{A730485C-3BE7-490C-85D2-526B8276DD4D}"/>
                </a:ext>
              </a:extLst>
            </p:cNvPr>
            <p:cNvSpPr/>
            <p:nvPr/>
          </p:nvSpPr>
          <p:spPr>
            <a:xfrm rot="10800000">
              <a:off x="5571045" y="1672386"/>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577" name="Freeform: Shape 576">
              <a:extLst>
                <a:ext uri="{FF2B5EF4-FFF2-40B4-BE49-F238E27FC236}">
                  <a16:creationId xmlns:a16="http://schemas.microsoft.com/office/drawing/2014/main" id="{494C7A6B-CB4B-419F-9BA8-DCE571007496}"/>
                </a:ext>
              </a:extLst>
            </p:cNvPr>
            <p:cNvSpPr/>
            <p:nvPr/>
          </p:nvSpPr>
          <p:spPr>
            <a:xfrm rot="10800000">
              <a:off x="5630024" y="1843461"/>
              <a:ext cx="16756" cy="16756"/>
            </a:xfrm>
            <a:custGeom>
              <a:avLst/>
              <a:gdLst>
                <a:gd name="connsiteX0" fmla="*/ 0 w 16755"/>
                <a:gd name="connsiteY0" fmla="*/ 0 h 16755"/>
                <a:gd name="connsiteX1" fmla="*/ 32171 w 16755"/>
                <a:gd name="connsiteY1" fmla="*/ 0 h 16755"/>
                <a:gd name="connsiteX2" fmla="*/ 32171 w 16755"/>
                <a:gd name="connsiteY2" fmla="*/ 32171 h 16755"/>
                <a:gd name="connsiteX3" fmla="*/ 0 w 16755"/>
                <a:gd name="connsiteY3" fmla="*/ 32171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32171" y="0"/>
                  </a:lnTo>
                  <a:lnTo>
                    <a:pt x="32171" y="32171"/>
                  </a:lnTo>
                  <a:lnTo>
                    <a:pt x="0" y="32171"/>
                  </a:lnTo>
                  <a:close/>
                </a:path>
              </a:pathLst>
            </a:custGeom>
            <a:grpFill/>
            <a:ln w="16755" cap="flat">
              <a:noFill/>
              <a:prstDash val="solid"/>
              <a:miter/>
            </a:ln>
          </p:spPr>
          <p:txBody>
            <a:bodyPr rtlCol="0" anchor="ctr"/>
            <a:lstStyle/>
            <a:p>
              <a:endParaRPr lang="en-US" sz="2400"/>
            </a:p>
          </p:txBody>
        </p:sp>
        <p:sp>
          <p:nvSpPr>
            <p:cNvPr id="578" name="Freeform: Shape 577">
              <a:extLst>
                <a:ext uri="{FF2B5EF4-FFF2-40B4-BE49-F238E27FC236}">
                  <a16:creationId xmlns:a16="http://schemas.microsoft.com/office/drawing/2014/main" id="{90DB8F22-DAFF-4025-9F1A-54AC0BF9211F}"/>
                </a:ext>
              </a:extLst>
            </p:cNvPr>
            <p:cNvSpPr/>
            <p:nvPr/>
          </p:nvSpPr>
          <p:spPr>
            <a:xfrm rot="10800000">
              <a:off x="5634046" y="1968795"/>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579" name="Freeform: Shape 578">
              <a:extLst>
                <a:ext uri="{FF2B5EF4-FFF2-40B4-BE49-F238E27FC236}">
                  <a16:creationId xmlns:a16="http://schemas.microsoft.com/office/drawing/2014/main" id="{63C9A73A-A90B-442B-ABAD-248AE464B00E}"/>
                </a:ext>
              </a:extLst>
            </p:cNvPr>
            <p:cNvSpPr/>
            <p:nvPr/>
          </p:nvSpPr>
          <p:spPr>
            <a:xfrm rot="10800000">
              <a:off x="5653818" y="2119094"/>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580" name="Freeform: Shape 579">
              <a:extLst>
                <a:ext uri="{FF2B5EF4-FFF2-40B4-BE49-F238E27FC236}">
                  <a16:creationId xmlns:a16="http://schemas.microsoft.com/office/drawing/2014/main" id="{3BD5CDC4-E701-4E06-8DF2-01CA69EAFCFE}"/>
                </a:ext>
              </a:extLst>
            </p:cNvPr>
            <p:cNvSpPr/>
            <p:nvPr/>
          </p:nvSpPr>
          <p:spPr>
            <a:xfrm rot="10800000">
              <a:off x="5665715" y="2270230"/>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581" name="Freeform: Shape 580">
              <a:extLst>
                <a:ext uri="{FF2B5EF4-FFF2-40B4-BE49-F238E27FC236}">
                  <a16:creationId xmlns:a16="http://schemas.microsoft.com/office/drawing/2014/main" id="{4C0C4912-02CC-487B-8DBB-073C8A6898AC}"/>
                </a:ext>
              </a:extLst>
            </p:cNvPr>
            <p:cNvSpPr/>
            <p:nvPr/>
          </p:nvSpPr>
          <p:spPr>
            <a:xfrm rot="10800000">
              <a:off x="5669736" y="2421870"/>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582" name="Freeform: Shape 581">
              <a:extLst>
                <a:ext uri="{FF2B5EF4-FFF2-40B4-BE49-F238E27FC236}">
                  <a16:creationId xmlns:a16="http://schemas.microsoft.com/office/drawing/2014/main" id="{8D3A87D0-72B1-450F-ACBF-BD42D2E2E56C}"/>
                </a:ext>
              </a:extLst>
            </p:cNvPr>
            <p:cNvSpPr/>
            <p:nvPr/>
          </p:nvSpPr>
          <p:spPr>
            <a:xfrm rot="10800000">
              <a:off x="5665715" y="2573341"/>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583" name="Freeform: Shape 582">
              <a:extLst>
                <a:ext uri="{FF2B5EF4-FFF2-40B4-BE49-F238E27FC236}">
                  <a16:creationId xmlns:a16="http://schemas.microsoft.com/office/drawing/2014/main" id="{64C48F7A-F961-4DCE-9BE5-BB39EBB79DBE}"/>
                </a:ext>
              </a:extLst>
            </p:cNvPr>
            <p:cNvSpPr/>
            <p:nvPr/>
          </p:nvSpPr>
          <p:spPr>
            <a:xfrm rot="10800000">
              <a:off x="5653818" y="2724478"/>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584" name="Freeform: Shape 583">
              <a:extLst>
                <a:ext uri="{FF2B5EF4-FFF2-40B4-BE49-F238E27FC236}">
                  <a16:creationId xmlns:a16="http://schemas.microsoft.com/office/drawing/2014/main" id="{2C6559E8-4025-4842-AEDB-48EFDB43E89F}"/>
                </a:ext>
              </a:extLst>
            </p:cNvPr>
            <p:cNvSpPr/>
            <p:nvPr/>
          </p:nvSpPr>
          <p:spPr>
            <a:xfrm rot="10800000">
              <a:off x="5647786" y="2888349"/>
              <a:ext cx="16756" cy="16756"/>
            </a:xfrm>
            <a:custGeom>
              <a:avLst/>
              <a:gdLst>
                <a:gd name="connsiteX0" fmla="*/ 0 w 0"/>
                <a:gd name="connsiteY0" fmla="*/ 0 h 0"/>
                <a:gd name="connsiteX1" fmla="*/ 12232 w 0"/>
                <a:gd name="connsiteY1" fmla="*/ 0 h 0"/>
                <a:gd name="connsiteX2" fmla="*/ 12232 w 0"/>
                <a:gd name="connsiteY2" fmla="*/ 12232 h 0"/>
                <a:gd name="connsiteX3" fmla="*/ 0 w 0"/>
                <a:gd name="connsiteY3" fmla="*/ 12232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232" y="0"/>
                  </a:lnTo>
                  <a:lnTo>
                    <a:pt x="12232" y="12232"/>
                  </a:lnTo>
                  <a:lnTo>
                    <a:pt x="0" y="12232"/>
                  </a:lnTo>
                  <a:close/>
                </a:path>
              </a:pathLst>
            </a:custGeom>
            <a:grpFill/>
            <a:ln w="16755" cap="flat">
              <a:noFill/>
              <a:prstDash val="solid"/>
              <a:miter/>
            </a:ln>
          </p:spPr>
          <p:txBody>
            <a:bodyPr rtlCol="0" anchor="ctr"/>
            <a:lstStyle/>
            <a:p>
              <a:endParaRPr lang="en-US" sz="2400"/>
            </a:p>
          </p:txBody>
        </p:sp>
        <p:sp>
          <p:nvSpPr>
            <p:cNvPr id="585" name="Freeform: Shape 584">
              <a:extLst>
                <a:ext uri="{FF2B5EF4-FFF2-40B4-BE49-F238E27FC236}">
                  <a16:creationId xmlns:a16="http://schemas.microsoft.com/office/drawing/2014/main" id="{007E9CA8-F408-4A57-95C5-CA0136618FBD}"/>
                </a:ext>
              </a:extLst>
            </p:cNvPr>
            <p:cNvSpPr/>
            <p:nvPr/>
          </p:nvSpPr>
          <p:spPr>
            <a:xfrm rot="10800000">
              <a:off x="5620139" y="3037475"/>
              <a:ext cx="16756" cy="16756"/>
            </a:xfrm>
            <a:custGeom>
              <a:avLst/>
              <a:gdLst>
                <a:gd name="connsiteX0" fmla="*/ 0 w 0"/>
                <a:gd name="connsiteY0" fmla="*/ 0 h 0"/>
                <a:gd name="connsiteX1" fmla="*/ 12232 w 0"/>
                <a:gd name="connsiteY1" fmla="*/ 0 h 0"/>
                <a:gd name="connsiteX2" fmla="*/ 12232 w 0"/>
                <a:gd name="connsiteY2" fmla="*/ 12232 h 0"/>
                <a:gd name="connsiteX3" fmla="*/ 0 w 0"/>
                <a:gd name="connsiteY3" fmla="*/ 12232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232" y="0"/>
                  </a:lnTo>
                  <a:lnTo>
                    <a:pt x="12232" y="12232"/>
                  </a:lnTo>
                  <a:lnTo>
                    <a:pt x="0" y="12232"/>
                  </a:lnTo>
                  <a:close/>
                </a:path>
              </a:pathLst>
            </a:custGeom>
            <a:grpFill/>
            <a:ln w="16755" cap="flat">
              <a:noFill/>
              <a:prstDash val="solid"/>
              <a:miter/>
            </a:ln>
          </p:spPr>
          <p:txBody>
            <a:bodyPr rtlCol="0" anchor="ctr"/>
            <a:lstStyle/>
            <a:p>
              <a:endParaRPr lang="en-US" sz="2400"/>
            </a:p>
          </p:txBody>
        </p:sp>
        <p:sp>
          <p:nvSpPr>
            <p:cNvPr id="586" name="Freeform: Shape 585">
              <a:extLst>
                <a:ext uri="{FF2B5EF4-FFF2-40B4-BE49-F238E27FC236}">
                  <a16:creationId xmlns:a16="http://schemas.microsoft.com/office/drawing/2014/main" id="{0F616CA0-9D9E-428B-A473-08B98AC01B9F}"/>
                </a:ext>
              </a:extLst>
            </p:cNvPr>
            <p:cNvSpPr/>
            <p:nvPr/>
          </p:nvSpPr>
          <p:spPr>
            <a:xfrm rot="10800000">
              <a:off x="5584784" y="3184757"/>
              <a:ext cx="16756" cy="16756"/>
            </a:xfrm>
            <a:custGeom>
              <a:avLst/>
              <a:gdLst>
                <a:gd name="connsiteX0" fmla="*/ 0 w 0"/>
                <a:gd name="connsiteY0" fmla="*/ 0 h 0"/>
                <a:gd name="connsiteX1" fmla="*/ 12232 w 0"/>
                <a:gd name="connsiteY1" fmla="*/ 0 h 0"/>
                <a:gd name="connsiteX2" fmla="*/ 12232 w 0"/>
                <a:gd name="connsiteY2" fmla="*/ 12232 h 0"/>
                <a:gd name="connsiteX3" fmla="*/ 0 w 0"/>
                <a:gd name="connsiteY3" fmla="*/ 12232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232" y="0"/>
                  </a:lnTo>
                  <a:lnTo>
                    <a:pt x="12232" y="12232"/>
                  </a:lnTo>
                  <a:lnTo>
                    <a:pt x="0" y="12232"/>
                  </a:lnTo>
                  <a:close/>
                </a:path>
              </a:pathLst>
            </a:custGeom>
            <a:grpFill/>
            <a:ln w="16755" cap="flat">
              <a:noFill/>
              <a:prstDash val="solid"/>
              <a:miter/>
            </a:ln>
          </p:spPr>
          <p:txBody>
            <a:bodyPr rtlCol="0" anchor="ctr"/>
            <a:lstStyle/>
            <a:p>
              <a:endParaRPr lang="en-US" sz="2400"/>
            </a:p>
          </p:txBody>
        </p:sp>
        <p:sp>
          <p:nvSpPr>
            <p:cNvPr id="587" name="Freeform: Shape 586">
              <a:extLst>
                <a:ext uri="{FF2B5EF4-FFF2-40B4-BE49-F238E27FC236}">
                  <a16:creationId xmlns:a16="http://schemas.microsoft.com/office/drawing/2014/main" id="{C00030B0-AD3A-4AA3-B587-5D3BDD84F387}"/>
                </a:ext>
              </a:extLst>
            </p:cNvPr>
            <p:cNvSpPr/>
            <p:nvPr/>
          </p:nvSpPr>
          <p:spPr>
            <a:xfrm rot="10800000">
              <a:off x="5541722" y="3330198"/>
              <a:ext cx="33511" cy="33511"/>
            </a:xfrm>
            <a:custGeom>
              <a:avLst/>
              <a:gdLst>
                <a:gd name="connsiteX0" fmla="*/ 0 w 33511"/>
                <a:gd name="connsiteY0" fmla="*/ 0 h 33511"/>
                <a:gd name="connsiteX1" fmla="*/ 45911 w 33511"/>
                <a:gd name="connsiteY1" fmla="*/ 0 h 33511"/>
                <a:gd name="connsiteX2" fmla="*/ 45911 w 33511"/>
                <a:gd name="connsiteY2" fmla="*/ 45911 h 33511"/>
                <a:gd name="connsiteX3" fmla="*/ 0 w 33511"/>
                <a:gd name="connsiteY3" fmla="*/ 45911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5911" y="0"/>
                  </a:lnTo>
                  <a:lnTo>
                    <a:pt x="45911" y="45911"/>
                  </a:lnTo>
                  <a:lnTo>
                    <a:pt x="0" y="45911"/>
                  </a:lnTo>
                  <a:close/>
                </a:path>
              </a:pathLst>
            </a:custGeom>
            <a:grpFill/>
            <a:ln w="16755" cap="flat">
              <a:noFill/>
              <a:prstDash val="solid"/>
              <a:miter/>
            </a:ln>
          </p:spPr>
          <p:txBody>
            <a:bodyPr rtlCol="0" anchor="ctr"/>
            <a:lstStyle/>
            <a:p>
              <a:endParaRPr lang="en-US" sz="2400"/>
            </a:p>
          </p:txBody>
        </p:sp>
        <p:sp>
          <p:nvSpPr>
            <p:cNvPr id="588" name="Freeform: Shape 587">
              <a:extLst>
                <a:ext uri="{FF2B5EF4-FFF2-40B4-BE49-F238E27FC236}">
                  <a16:creationId xmlns:a16="http://schemas.microsoft.com/office/drawing/2014/main" id="{6D472DE0-5F27-4258-A1B0-FA73257A0BB9}"/>
                </a:ext>
              </a:extLst>
            </p:cNvPr>
            <p:cNvSpPr/>
            <p:nvPr/>
          </p:nvSpPr>
          <p:spPr>
            <a:xfrm rot="10800000">
              <a:off x="5499665" y="3481501"/>
              <a:ext cx="16756" cy="16756"/>
            </a:xfrm>
            <a:custGeom>
              <a:avLst/>
              <a:gdLst>
                <a:gd name="connsiteX0" fmla="*/ 0 w 16755"/>
                <a:gd name="connsiteY0" fmla="*/ 0 h 16755"/>
                <a:gd name="connsiteX1" fmla="*/ 29323 w 16755"/>
                <a:gd name="connsiteY1" fmla="*/ 0 h 16755"/>
                <a:gd name="connsiteX2" fmla="*/ 29323 w 16755"/>
                <a:gd name="connsiteY2" fmla="*/ 29322 h 16755"/>
                <a:gd name="connsiteX3" fmla="*/ 0 w 16755"/>
                <a:gd name="connsiteY3" fmla="*/ 29322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9323" y="0"/>
                  </a:lnTo>
                  <a:lnTo>
                    <a:pt x="29323" y="29322"/>
                  </a:lnTo>
                  <a:lnTo>
                    <a:pt x="0" y="29322"/>
                  </a:lnTo>
                  <a:close/>
                </a:path>
              </a:pathLst>
            </a:custGeom>
            <a:grpFill/>
            <a:ln w="16755" cap="flat">
              <a:noFill/>
              <a:prstDash val="solid"/>
              <a:miter/>
            </a:ln>
          </p:spPr>
          <p:txBody>
            <a:bodyPr rtlCol="0" anchor="ctr"/>
            <a:lstStyle/>
            <a:p>
              <a:endParaRPr lang="en-US" sz="2400"/>
            </a:p>
          </p:txBody>
        </p:sp>
        <p:sp>
          <p:nvSpPr>
            <p:cNvPr id="589" name="Freeform: Shape 588">
              <a:extLst>
                <a:ext uri="{FF2B5EF4-FFF2-40B4-BE49-F238E27FC236}">
                  <a16:creationId xmlns:a16="http://schemas.microsoft.com/office/drawing/2014/main" id="{488EDA41-CF8D-4661-8280-D4394D71406B}"/>
                </a:ext>
              </a:extLst>
            </p:cNvPr>
            <p:cNvSpPr/>
            <p:nvPr/>
          </p:nvSpPr>
          <p:spPr>
            <a:xfrm rot="10800000">
              <a:off x="5441858" y="3621914"/>
              <a:ext cx="16756" cy="16756"/>
            </a:xfrm>
            <a:custGeom>
              <a:avLst/>
              <a:gdLst>
                <a:gd name="connsiteX0" fmla="*/ 0 w 16755"/>
                <a:gd name="connsiteY0" fmla="*/ 0 h 16755"/>
                <a:gd name="connsiteX1" fmla="*/ 29825 w 16755"/>
                <a:gd name="connsiteY1" fmla="*/ 0 h 16755"/>
                <a:gd name="connsiteX2" fmla="*/ 29825 w 16755"/>
                <a:gd name="connsiteY2" fmla="*/ 29825 h 16755"/>
                <a:gd name="connsiteX3" fmla="*/ 0 w 16755"/>
                <a:gd name="connsiteY3" fmla="*/ 2982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9825" y="0"/>
                  </a:lnTo>
                  <a:lnTo>
                    <a:pt x="29825" y="29825"/>
                  </a:lnTo>
                  <a:lnTo>
                    <a:pt x="0" y="29825"/>
                  </a:lnTo>
                  <a:close/>
                </a:path>
              </a:pathLst>
            </a:custGeom>
            <a:grpFill/>
            <a:ln w="16755" cap="flat">
              <a:noFill/>
              <a:prstDash val="solid"/>
              <a:miter/>
            </a:ln>
          </p:spPr>
          <p:txBody>
            <a:bodyPr rtlCol="0" anchor="ctr"/>
            <a:lstStyle/>
            <a:p>
              <a:endParaRPr lang="en-US" sz="2400"/>
            </a:p>
          </p:txBody>
        </p:sp>
        <p:sp>
          <p:nvSpPr>
            <p:cNvPr id="590" name="Freeform: Shape 589">
              <a:extLst>
                <a:ext uri="{FF2B5EF4-FFF2-40B4-BE49-F238E27FC236}">
                  <a16:creationId xmlns:a16="http://schemas.microsoft.com/office/drawing/2014/main" id="{9230BC89-7FA5-4E3C-A1C6-1C7C13083152}"/>
                </a:ext>
              </a:extLst>
            </p:cNvPr>
            <p:cNvSpPr/>
            <p:nvPr/>
          </p:nvSpPr>
          <p:spPr>
            <a:xfrm rot="10800000">
              <a:off x="5360760" y="3742891"/>
              <a:ext cx="50267" cy="50267"/>
            </a:xfrm>
            <a:custGeom>
              <a:avLst/>
              <a:gdLst>
                <a:gd name="connsiteX0" fmla="*/ 0 w 50267"/>
                <a:gd name="connsiteY0" fmla="*/ 0 h 50267"/>
                <a:gd name="connsiteX1" fmla="*/ 65347 w 50267"/>
                <a:gd name="connsiteY1" fmla="*/ 0 h 50267"/>
                <a:gd name="connsiteX2" fmla="*/ 65347 w 50267"/>
                <a:gd name="connsiteY2" fmla="*/ 65347 h 50267"/>
                <a:gd name="connsiteX3" fmla="*/ 0 w 50267"/>
                <a:gd name="connsiteY3" fmla="*/ 65347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65347" y="0"/>
                  </a:lnTo>
                  <a:lnTo>
                    <a:pt x="65347" y="65347"/>
                  </a:lnTo>
                  <a:lnTo>
                    <a:pt x="0" y="65347"/>
                  </a:lnTo>
                  <a:close/>
                </a:path>
              </a:pathLst>
            </a:custGeom>
            <a:grpFill/>
            <a:ln w="16755" cap="flat">
              <a:noFill/>
              <a:prstDash val="solid"/>
              <a:miter/>
            </a:ln>
          </p:spPr>
          <p:txBody>
            <a:bodyPr rtlCol="0" anchor="ctr"/>
            <a:lstStyle/>
            <a:p>
              <a:endParaRPr lang="en-US" sz="2400"/>
            </a:p>
          </p:txBody>
        </p:sp>
        <p:sp>
          <p:nvSpPr>
            <p:cNvPr id="591" name="Freeform: Shape 590">
              <a:extLst>
                <a:ext uri="{FF2B5EF4-FFF2-40B4-BE49-F238E27FC236}">
                  <a16:creationId xmlns:a16="http://schemas.microsoft.com/office/drawing/2014/main" id="{CE978316-8E55-49D0-A4CA-0F89C81C446A}"/>
                </a:ext>
              </a:extLst>
            </p:cNvPr>
            <p:cNvSpPr/>
            <p:nvPr/>
          </p:nvSpPr>
          <p:spPr>
            <a:xfrm rot="10800000">
              <a:off x="5689507" y="1612232"/>
              <a:ext cx="16756" cy="16756"/>
            </a:xfrm>
            <a:custGeom>
              <a:avLst/>
              <a:gdLst>
                <a:gd name="connsiteX0" fmla="*/ 0 w 0"/>
                <a:gd name="connsiteY0" fmla="*/ 0 h 0"/>
                <a:gd name="connsiteX1" fmla="*/ 12232 w 0"/>
                <a:gd name="connsiteY1" fmla="*/ 0 h 0"/>
                <a:gd name="connsiteX2" fmla="*/ 12232 w 0"/>
                <a:gd name="connsiteY2" fmla="*/ 12232 h 0"/>
                <a:gd name="connsiteX3" fmla="*/ 0 w 0"/>
                <a:gd name="connsiteY3" fmla="*/ 12232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232" y="0"/>
                  </a:lnTo>
                  <a:lnTo>
                    <a:pt x="12232" y="12232"/>
                  </a:lnTo>
                  <a:lnTo>
                    <a:pt x="0" y="12232"/>
                  </a:lnTo>
                  <a:close/>
                </a:path>
              </a:pathLst>
            </a:custGeom>
            <a:grpFill/>
            <a:ln w="16755" cap="flat">
              <a:noFill/>
              <a:prstDash val="solid"/>
              <a:miter/>
            </a:ln>
          </p:spPr>
          <p:txBody>
            <a:bodyPr rtlCol="0" anchor="ctr"/>
            <a:lstStyle/>
            <a:p>
              <a:endParaRPr lang="en-US" sz="2400"/>
            </a:p>
          </p:txBody>
        </p:sp>
        <p:sp>
          <p:nvSpPr>
            <p:cNvPr id="592" name="Freeform: Shape 591">
              <a:extLst>
                <a:ext uri="{FF2B5EF4-FFF2-40B4-BE49-F238E27FC236}">
                  <a16:creationId xmlns:a16="http://schemas.microsoft.com/office/drawing/2014/main" id="{4D5FFEB1-44D3-4194-AC7C-E7B12D038CC2}"/>
                </a:ext>
              </a:extLst>
            </p:cNvPr>
            <p:cNvSpPr/>
            <p:nvPr/>
          </p:nvSpPr>
          <p:spPr>
            <a:xfrm rot="10800000">
              <a:off x="5727208" y="1759013"/>
              <a:ext cx="16756" cy="16756"/>
            </a:xfrm>
            <a:custGeom>
              <a:avLst/>
              <a:gdLst>
                <a:gd name="connsiteX0" fmla="*/ 0 w 0"/>
                <a:gd name="connsiteY0" fmla="*/ 0 h 0"/>
                <a:gd name="connsiteX1" fmla="*/ 12232 w 0"/>
                <a:gd name="connsiteY1" fmla="*/ 0 h 0"/>
                <a:gd name="connsiteX2" fmla="*/ 12232 w 0"/>
                <a:gd name="connsiteY2" fmla="*/ 12232 h 0"/>
                <a:gd name="connsiteX3" fmla="*/ 0 w 0"/>
                <a:gd name="connsiteY3" fmla="*/ 12232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232" y="0"/>
                  </a:lnTo>
                  <a:lnTo>
                    <a:pt x="12232" y="12232"/>
                  </a:lnTo>
                  <a:lnTo>
                    <a:pt x="0" y="12232"/>
                  </a:lnTo>
                  <a:close/>
                </a:path>
              </a:pathLst>
            </a:custGeom>
            <a:grpFill/>
            <a:ln w="16755" cap="flat">
              <a:noFill/>
              <a:prstDash val="solid"/>
              <a:miter/>
            </a:ln>
          </p:spPr>
          <p:txBody>
            <a:bodyPr rtlCol="0" anchor="ctr"/>
            <a:lstStyle/>
            <a:p>
              <a:endParaRPr lang="en-US" sz="2400"/>
            </a:p>
          </p:txBody>
        </p:sp>
        <p:sp>
          <p:nvSpPr>
            <p:cNvPr id="593" name="Freeform: Shape 592">
              <a:extLst>
                <a:ext uri="{FF2B5EF4-FFF2-40B4-BE49-F238E27FC236}">
                  <a16:creationId xmlns:a16="http://schemas.microsoft.com/office/drawing/2014/main" id="{D217E2B5-1151-44F5-A5F0-AA3D024B112D}"/>
                </a:ext>
              </a:extLst>
            </p:cNvPr>
            <p:cNvSpPr/>
            <p:nvPr/>
          </p:nvSpPr>
          <p:spPr>
            <a:xfrm rot="10800000">
              <a:off x="5743796" y="1893897"/>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594" name="Freeform: Shape 593">
              <a:extLst>
                <a:ext uri="{FF2B5EF4-FFF2-40B4-BE49-F238E27FC236}">
                  <a16:creationId xmlns:a16="http://schemas.microsoft.com/office/drawing/2014/main" id="{47B4A644-AB29-40BD-8FCB-F3DC644B53E0}"/>
                </a:ext>
              </a:extLst>
            </p:cNvPr>
            <p:cNvSpPr/>
            <p:nvPr/>
          </p:nvSpPr>
          <p:spPr>
            <a:xfrm rot="10800000">
              <a:off x="5766584" y="2043860"/>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595" name="Freeform: Shape 594">
              <a:extLst>
                <a:ext uri="{FF2B5EF4-FFF2-40B4-BE49-F238E27FC236}">
                  <a16:creationId xmlns:a16="http://schemas.microsoft.com/office/drawing/2014/main" id="{2CBB5B7A-7F1E-4E3B-97A2-4650BCA20A17}"/>
                </a:ext>
              </a:extLst>
            </p:cNvPr>
            <p:cNvSpPr/>
            <p:nvPr/>
          </p:nvSpPr>
          <p:spPr>
            <a:xfrm rot="10800000">
              <a:off x="5781832" y="2194662"/>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596" name="Freeform: Shape 595">
              <a:extLst>
                <a:ext uri="{FF2B5EF4-FFF2-40B4-BE49-F238E27FC236}">
                  <a16:creationId xmlns:a16="http://schemas.microsoft.com/office/drawing/2014/main" id="{B65ACB7B-1EF0-4552-88C3-637775C52F75}"/>
                </a:ext>
              </a:extLst>
            </p:cNvPr>
            <p:cNvSpPr/>
            <p:nvPr/>
          </p:nvSpPr>
          <p:spPr>
            <a:xfrm rot="10800000">
              <a:off x="5789372" y="2345966"/>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597" name="Freeform: Shape 596">
              <a:extLst>
                <a:ext uri="{FF2B5EF4-FFF2-40B4-BE49-F238E27FC236}">
                  <a16:creationId xmlns:a16="http://schemas.microsoft.com/office/drawing/2014/main" id="{1A932036-AD12-45E1-A2E8-DD0423574676}"/>
                </a:ext>
              </a:extLst>
            </p:cNvPr>
            <p:cNvSpPr/>
            <p:nvPr/>
          </p:nvSpPr>
          <p:spPr>
            <a:xfrm rot="10800000">
              <a:off x="5789372" y="2497605"/>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598" name="Freeform: Shape 597">
              <a:extLst>
                <a:ext uri="{FF2B5EF4-FFF2-40B4-BE49-F238E27FC236}">
                  <a16:creationId xmlns:a16="http://schemas.microsoft.com/office/drawing/2014/main" id="{AFAF92F6-EC15-40BB-BBF8-C979ACAA4A37}"/>
                </a:ext>
              </a:extLst>
            </p:cNvPr>
            <p:cNvSpPr/>
            <p:nvPr/>
          </p:nvSpPr>
          <p:spPr>
            <a:xfrm rot="10800000">
              <a:off x="5781832" y="2649077"/>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599" name="Freeform: Shape 598">
              <a:extLst>
                <a:ext uri="{FF2B5EF4-FFF2-40B4-BE49-F238E27FC236}">
                  <a16:creationId xmlns:a16="http://schemas.microsoft.com/office/drawing/2014/main" id="{0851B921-6A4C-4ADB-90DA-A989CA737116}"/>
                </a:ext>
              </a:extLst>
            </p:cNvPr>
            <p:cNvSpPr/>
            <p:nvPr/>
          </p:nvSpPr>
          <p:spPr>
            <a:xfrm rot="10800000">
              <a:off x="5780323" y="2813450"/>
              <a:ext cx="16756" cy="16756"/>
            </a:xfrm>
            <a:custGeom>
              <a:avLst/>
              <a:gdLst>
                <a:gd name="connsiteX0" fmla="*/ 0 w 0"/>
                <a:gd name="connsiteY0" fmla="*/ 0 h 0"/>
                <a:gd name="connsiteX1" fmla="*/ 12232 w 0"/>
                <a:gd name="connsiteY1" fmla="*/ 0 h 0"/>
                <a:gd name="connsiteX2" fmla="*/ 12232 w 0"/>
                <a:gd name="connsiteY2" fmla="*/ 12231 h 0"/>
                <a:gd name="connsiteX3" fmla="*/ 0 w 0"/>
                <a:gd name="connsiteY3" fmla="*/ 1223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232" y="0"/>
                  </a:lnTo>
                  <a:lnTo>
                    <a:pt x="12232" y="12231"/>
                  </a:lnTo>
                  <a:lnTo>
                    <a:pt x="0" y="12231"/>
                  </a:lnTo>
                  <a:close/>
                </a:path>
              </a:pathLst>
            </a:custGeom>
            <a:grpFill/>
            <a:ln w="16755" cap="flat">
              <a:noFill/>
              <a:prstDash val="solid"/>
              <a:miter/>
            </a:ln>
          </p:spPr>
          <p:txBody>
            <a:bodyPr rtlCol="0" anchor="ctr"/>
            <a:lstStyle/>
            <a:p>
              <a:endParaRPr lang="en-US" sz="2400"/>
            </a:p>
          </p:txBody>
        </p:sp>
        <p:sp>
          <p:nvSpPr>
            <p:cNvPr id="600" name="Freeform: Shape 599">
              <a:extLst>
                <a:ext uri="{FF2B5EF4-FFF2-40B4-BE49-F238E27FC236}">
                  <a16:creationId xmlns:a16="http://schemas.microsoft.com/office/drawing/2014/main" id="{825757E8-A825-4C19-ABD3-9BD106B13665}"/>
                </a:ext>
              </a:extLst>
            </p:cNvPr>
            <p:cNvSpPr/>
            <p:nvPr/>
          </p:nvSpPr>
          <p:spPr>
            <a:xfrm rot="10800000">
              <a:off x="5757536" y="2963247"/>
              <a:ext cx="16756" cy="16756"/>
            </a:xfrm>
            <a:custGeom>
              <a:avLst/>
              <a:gdLst>
                <a:gd name="connsiteX0" fmla="*/ 0 w 0"/>
                <a:gd name="connsiteY0" fmla="*/ 0 h 0"/>
                <a:gd name="connsiteX1" fmla="*/ 12232 w 0"/>
                <a:gd name="connsiteY1" fmla="*/ 0 h 0"/>
                <a:gd name="connsiteX2" fmla="*/ 12232 w 0"/>
                <a:gd name="connsiteY2" fmla="*/ 12232 h 0"/>
                <a:gd name="connsiteX3" fmla="*/ 0 w 0"/>
                <a:gd name="connsiteY3" fmla="*/ 12232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232" y="0"/>
                  </a:lnTo>
                  <a:lnTo>
                    <a:pt x="12232" y="12232"/>
                  </a:lnTo>
                  <a:lnTo>
                    <a:pt x="0" y="12232"/>
                  </a:lnTo>
                  <a:close/>
                </a:path>
              </a:pathLst>
            </a:custGeom>
            <a:grpFill/>
            <a:ln w="16755" cap="flat">
              <a:noFill/>
              <a:prstDash val="solid"/>
              <a:miter/>
            </a:ln>
          </p:spPr>
          <p:txBody>
            <a:bodyPr rtlCol="0" anchor="ctr"/>
            <a:lstStyle/>
            <a:p>
              <a:endParaRPr lang="en-US" sz="2400"/>
            </a:p>
          </p:txBody>
        </p:sp>
        <p:sp>
          <p:nvSpPr>
            <p:cNvPr id="601" name="Freeform: Shape 600">
              <a:extLst>
                <a:ext uri="{FF2B5EF4-FFF2-40B4-BE49-F238E27FC236}">
                  <a16:creationId xmlns:a16="http://schemas.microsoft.com/office/drawing/2014/main" id="{067B09D4-31EC-4728-8E80-5FDFA88ACEC0}"/>
                </a:ext>
              </a:extLst>
            </p:cNvPr>
            <p:cNvSpPr/>
            <p:nvPr/>
          </p:nvSpPr>
          <p:spPr>
            <a:xfrm rot="10800000">
              <a:off x="5727208" y="3111870"/>
              <a:ext cx="16756" cy="16756"/>
            </a:xfrm>
            <a:custGeom>
              <a:avLst/>
              <a:gdLst>
                <a:gd name="connsiteX0" fmla="*/ 0 w 0"/>
                <a:gd name="connsiteY0" fmla="*/ 0 h 0"/>
                <a:gd name="connsiteX1" fmla="*/ 12232 w 0"/>
                <a:gd name="connsiteY1" fmla="*/ 0 h 0"/>
                <a:gd name="connsiteX2" fmla="*/ 12232 w 0"/>
                <a:gd name="connsiteY2" fmla="*/ 12232 h 0"/>
                <a:gd name="connsiteX3" fmla="*/ 0 w 0"/>
                <a:gd name="connsiteY3" fmla="*/ 12232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232" y="0"/>
                  </a:lnTo>
                  <a:lnTo>
                    <a:pt x="12232" y="12232"/>
                  </a:lnTo>
                  <a:lnTo>
                    <a:pt x="0" y="12232"/>
                  </a:lnTo>
                  <a:close/>
                </a:path>
              </a:pathLst>
            </a:custGeom>
            <a:grpFill/>
            <a:ln w="16755" cap="flat">
              <a:noFill/>
              <a:prstDash val="solid"/>
              <a:miter/>
            </a:ln>
          </p:spPr>
          <p:txBody>
            <a:bodyPr rtlCol="0" anchor="ctr"/>
            <a:lstStyle/>
            <a:p>
              <a:endParaRPr lang="en-US" sz="2400"/>
            </a:p>
          </p:txBody>
        </p:sp>
        <p:sp>
          <p:nvSpPr>
            <p:cNvPr id="602" name="Freeform: Shape 601">
              <a:extLst>
                <a:ext uri="{FF2B5EF4-FFF2-40B4-BE49-F238E27FC236}">
                  <a16:creationId xmlns:a16="http://schemas.microsoft.com/office/drawing/2014/main" id="{B073D481-25E8-4151-9D72-A6BFABE2EDF1}"/>
                </a:ext>
              </a:extLst>
            </p:cNvPr>
            <p:cNvSpPr/>
            <p:nvPr/>
          </p:nvSpPr>
          <p:spPr>
            <a:xfrm rot="10800000">
              <a:off x="5689507" y="3258650"/>
              <a:ext cx="16756" cy="16756"/>
            </a:xfrm>
            <a:custGeom>
              <a:avLst/>
              <a:gdLst>
                <a:gd name="connsiteX0" fmla="*/ 0 w 0"/>
                <a:gd name="connsiteY0" fmla="*/ 0 h 0"/>
                <a:gd name="connsiteX1" fmla="*/ 12232 w 0"/>
                <a:gd name="connsiteY1" fmla="*/ 0 h 0"/>
                <a:gd name="connsiteX2" fmla="*/ 12232 w 0"/>
                <a:gd name="connsiteY2" fmla="*/ 12232 h 0"/>
                <a:gd name="connsiteX3" fmla="*/ 0 w 0"/>
                <a:gd name="connsiteY3" fmla="*/ 12232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232" y="0"/>
                  </a:lnTo>
                  <a:lnTo>
                    <a:pt x="12232" y="12232"/>
                  </a:lnTo>
                  <a:lnTo>
                    <a:pt x="0" y="12232"/>
                  </a:lnTo>
                  <a:close/>
                </a:path>
              </a:pathLst>
            </a:custGeom>
            <a:grpFill/>
            <a:ln w="16755" cap="flat">
              <a:noFill/>
              <a:prstDash val="solid"/>
              <a:miter/>
            </a:ln>
          </p:spPr>
          <p:txBody>
            <a:bodyPr rtlCol="0" anchor="ctr"/>
            <a:lstStyle/>
            <a:p>
              <a:endParaRPr lang="en-US" sz="2400"/>
            </a:p>
          </p:txBody>
        </p:sp>
        <p:sp>
          <p:nvSpPr>
            <p:cNvPr id="603" name="Freeform: Shape 602">
              <a:extLst>
                <a:ext uri="{FF2B5EF4-FFF2-40B4-BE49-F238E27FC236}">
                  <a16:creationId xmlns:a16="http://schemas.microsoft.com/office/drawing/2014/main" id="{981927D4-CD9E-4047-B475-F605CA8EDB0E}"/>
                </a:ext>
              </a:extLst>
            </p:cNvPr>
            <p:cNvSpPr/>
            <p:nvPr/>
          </p:nvSpPr>
          <p:spPr>
            <a:xfrm rot="10800000">
              <a:off x="5644268" y="3403253"/>
              <a:ext cx="33511" cy="33511"/>
            </a:xfrm>
            <a:custGeom>
              <a:avLst/>
              <a:gdLst>
                <a:gd name="connsiteX0" fmla="*/ 0 w 33511"/>
                <a:gd name="connsiteY0" fmla="*/ 0 h 33511"/>
                <a:gd name="connsiteX1" fmla="*/ 45408 w 33511"/>
                <a:gd name="connsiteY1" fmla="*/ 0 h 33511"/>
                <a:gd name="connsiteX2" fmla="*/ 45408 w 33511"/>
                <a:gd name="connsiteY2" fmla="*/ 45408 h 33511"/>
                <a:gd name="connsiteX3" fmla="*/ 0 w 33511"/>
                <a:gd name="connsiteY3" fmla="*/ 45408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5408" y="0"/>
                  </a:lnTo>
                  <a:lnTo>
                    <a:pt x="45408" y="45408"/>
                  </a:lnTo>
                  <a:lnTo>
                    <a:pt x="0" y="45408"/>
                  </a:lnTo>
                  <a:close/>
                </a:path>
              </a:pathLst>
            </a:custGeom>
            <a:grpFill/>
            <a:ln w="16755" cap="flat">
              <a:noFill/>
              <a:prstDash val="solid"/>
              <a:miter/>
            </a:ln>
          </p:spPr>
          <p:txBody>
            <a:bodyPr rtlCol="0" anchor="ctr"/>
            <a:lstStyle/>
            <a:p>
              <a:endParaRPr lang="en-US" sz="2400"/>
            </a:p>
          </p:txBody>
        </p:sp>
        <p:sp>
          <p:nvSpPr>
            <p:cNvPr id="604" name="Freeform: Shape 603">
              <a:extLst>
                <a:ext uri="{FF2B5EF4-FFF2-40B4-BE49-F238E27FC236}">
                  <a16:creationId xmlns:a16="http://schemas.microsoft.com/office/drawing/2014/main" id="{5820F54C-0EA9-43B1-BECC-B69FF291409F}"/>
                </a:ext>
              </a:extLst>
            </p:cNvPr>
            <p:cNvSpPr/>
            <p:nvPr/>
          </p:nvSpPr>
          <p:spPr>
            <a:xfrm rot="10800000">
              <a:off x="5591990" y="3545509"/>
              <a:ext cx="33511" cy="33511"/>
            </a:xfrm>
            <a:custGeom>
              <a:avLst/>
              <a:gdLst>
                <a:gd name="connsiteX0" fmla="*/ 0 w 33511"/>
                <a:gd name="connsiteY0" fmla="*/ 0 h 33511"/>
                <a:gd name="connsiteX1" fmla="*/ 45408 w 33511"/>
                <a:gd name="connsiteY1" fmla="*/ 0 h 33511"/>
                <a:gd name="connsiteX2" fmla="*/ 45408 w 33511"/>
                <a:gd name="connsiteY2" fmla="*/ 45408 h 33511"/>
                <a:gd name="connsiteX3" fmla="*/ 0 w 33511"/>
                <a:gd name="connsiteY3" fmla="*/ 45408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5408" y="0"/>
                  </a:lnTo>
                  <a:lnTo>
                    <a:pt x="45408" y="45408"/>
                  </a:lnTo>
                  <a:lnTo>
                    <a:pt x="0" y="45408"/>
                  </a:lnTo>
                  <a:close/>
                </a:path>
              </a:pathLst>
            </a:custGeom>
            <a:grpFill/>
            <a:ln w="16755" cap="flat">
              <a:noFill/>
              <a:prstDash val="solid"/>
              <a:miter/>
            </a:ln>
          </p:spPr>
          <p:txBody>
            <a:bodyPr rtlCol="0" anchor="ctr"/>
            <a:lstStyle/>
            <a:p>
              <a:endParaRPr lang="en-US" sz="2400"/>
            </a:p>
          </p:txBody>
        </p:sp>
        <p:sp>
          <p:nvSpPr>
            <p:cNvPr id="605" name="Freeform: Shape 604">
              <a:extLst>
                <a:ext uri="{FF2B5EF4-FFF2-40B4-BE49-F238E27FC236}">
                  <a16:creationId xmlns:a16="http://schemas.microsoft.com/office/drawing/2014/main" id="{9C67F271-C3C8-460B-BD77-9CEE44E39D31}"/>
                </a:ext>
              </a:extLst>
            </p:cNvPr>
            <p:cNvSpPr/>
            <p:nvPr/>
          </p:nvSpPr>
          <p:spPr>
            <a:xfrm rot="10800000">
              <a:off x="5511729" y="3663971"/>
              <a:ext cx="67023" cy="67023"/>
            </a:xfrm>
            <a:custGeom>
              <a:avLst/>
              <a:gdLst>
                <a:gd name="connsiteX0" fmla="*/ 0 w 67022"/>
                <a:gd name="connsiteY0" fmla="*/ 0 h 67022"/>
                <a:gd name="connsiteX1" fmla="*/ 70542 w 67022"/>
                <a:gd name="connsiteY1" fmla="*/ 0 h 67022"/>
                <a:gd name="connsiteX2" fmla="*/ 70542 w 67022"/>
                <a:gd name="connsiteY2" fmla="*/ 70542 h 67022"/>
                <a:gd name="connsiteX3" fmla="*/ 0 w 67022"/>
                <a:gd name="connsiteY3" fmla="*/ 70542 h 67022"/>
              </a:gdLst>
              <a:ahLst/>
              <a:cxnLst>
                <a:cxn ang="0">
                  <a:pos x="connsiteX0" y="connsiteY0"/>
                </a:cxn>
                <a:cxn ang="0">
                  <a:pos x="connsiteX1" y="connsiteY1"/>
                </a:cxn>
                <a:cxn ang="0">
                  <a:pos x="connsiteX2" y="connsiteY2"/>
                </a:cxn>
                <a:cxn ang="0">
                  <a:pos x="connsiteX3" y="connsiteY3"/>
                </a:cxn>
              </a:cxnLst>
              <a:rect l="l" t="t" r="r" b="b"/>
              <a:pathLst>
                <a:path w="67022" h="67022">
                  <a:moveTo>
                    <a:pt x="0" y="0"/>
                  </a:moveTo>
                  <a:lnTo>
                    <a:pt x="70542" y="0"/>
                  </a:lnTo>
                  <a:lnTo>
                    <a:pt x="70542" y="70542"/>
                  </a:lnTo>
                  <a:lnTo>
                    <a:pt x="0" y="70542"/>
                  </a:lnTo>
                  <a:close/>
                </a:path>
              </a:pathLst>
            </a:custGeom>
            <a:grpFill/>
            <a:ln w="16755" cap="flat">
              <a:noFill/>
              <a:prstDash val="solid"/>
              <a:miter/>
            </a:ln>
          </p:spPr>
          <p:txBody>
            <a:bodyPr rtlCol="0" anchor="ctr"/>
            <a:lstStyle/>
            <a:p>
              <a:endParaRPr lang="en-US" sz="2400"/>
            </a:p>
          </p:txBody>
        </p:sp>
        <p:sp>
          <p:nvSpPr>
            <p:cNvPr id="606" name="Freeform: Shape 605">
              <a:extLst>
                <a:ext uri="{FF2B5EF4-FFF2-40B4-BE49-F238E27FC236}">
                  <a16:creationId xmlns:a16="http://schemas.microsoft.com/office/drawing/2014/main" id="{9AB1103E-D344-4B07-9907-7373735F9CE8}"/>
                </a:ext>
              </a:extLst>
            </p:cNvPr>
            <p:cNvSpPr/>
            <p:nvPr/>
          </p:nvSpPr>
          <p:spPr>
            <a:xfrm rot="10800000">
              <a:off x="5838466" y="1689811"/>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607" name="Freeform: Shape 606">
              <a:extLst>
                <a:ext uri="{FF2B5EF4-FFF2-40B4-BE49-F238E27FC236}">
                  <a16:creationId xmlns:a16="http://schemas.microsoft.com/office/drawing/2014/main" id="{262AA83C-6F62-49EC-B850-4F2AB091C4E0}"/>
                </a:ext>
              </a:extLst>
            </p:cNvPr>
            <p:cNvSpPr/>
            <p:nvPr/>
          </p:nvSpPr>
          <p:spPr>
            <a:xfrm rot="10800000">
              <a:off x="5865945" y="1832570"/>
              <a:ext cx="16756" cy="16756"/>
            </a:xfrm>
            <a:custGeom>
              <a:avLst/>
              <a:gdLst>
                <a:gd name="connsiteX0" fmla="*/ 0 w 0"/>
                <a:gd name="connsiteY0" fmla="*/ 0 h 0"/>
                <a:gd name="connsiteX1" fmla="*/ 11897 w 0"/>
                <a:gd name="connsiteY1" fmla="*/ 0 h 0"/>
                <a:gd name="connsiteX2" fmla="*/ 11897 w 0"/>
                <a:gd name="connsiteY2" fmla="*/ 11896 h 0"/>
                <a:gd name="connsiteX3" fmla="*/ 0 w 0"/>
                <a:gd name="connsiteY3" fmla="*/ 11896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1897" y="0"/>
                  </a:lnTo>
                  <a:lnTo>
                    <a:pt x="11897" y="11896"/>
                  </a:lnTo>
                  <a:lnTo>
                    <a:pt x="0" y="11896"/>
                  </a:lnTo>
                  <a:close/>
                </a:path>
              </a:pathLst>
            </a:custGeom>
            <a:grpFill/>
            <a:ln w="16755" cap="flat">
              <a:noFill/>
              <a:prstDash val="solid"/>
              <a:miter/>
            </a:ln>
          </p:spPr>
          <p:txBody>
            <a:bodyPr rtlCol="0" anchor="ctr"/>
            <a:lstStyle/>
            <a:p>
              <a:endParaRPr lang="en-US" sz="2400"/>
            </a:p>
          </p:txBody>
        </p:sp>
        <p:sp>
          <p:nvSpPr>
            <p:cNvPr id="608" name="Freeform: Shape 607">
              <a:extLst>
                <a:ext uri="{FF2B5EF4-FFF2-40B4-BE49-F238E27FC236}">
                  <a16:creationId xmlns:a16="http://schemas.microsoft.com/office/drawing/2014/main" id="{B76B7319-346E-4AFA-B778-5C858054860F}"/>
                </a:ext>
              </a:extLst>
            </p:cNvPr>
            <p:cNvSpPr/>
            <p:nvPr/>
          </p:nvSpPr>
          <p:spPr>
            <a:xfrm rot="10800000">
              <a:off x="5891581" y="1982031"/>
              <a:ext cx="16756" cy="16756"/>
            </a:xfrm>
            <a:custGeom>
              <a:avLst/>
              <a:gdLst>
                <a:gd name="connsiteX0" fmla="*/ 0 w 0"/>
                <a:gd name="connsiteY0" fmla="*/ 0 h 0"/>
                <a:gd name="connsiteX1" fmla="*/ 11897 w 0"/>
                <a:gd name="connsiteY1" fmla="*/ 0 h 0"/>
                <a:gd name="connsiteX2" fmla="*/ 11897 w 0"/>
                <a:gd name="connsiteY2" fmla="*/ 11897 h 0"/>
                <a:gd name="connsiteX3" fmla="*/ 0 w 0"/>
                <a:gd name="connsiteY3" fmla="*/ 11897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1897" y="0"/>
                  </a:lnTo>
                  <a:lnTo>
                    <a:pt x="11897" y="11897"/>
                  </a:lnTo>
                  <a:lnTo>
                    <a:pt x="0" y="11897"/>
                  </a:lnTo>
                  <a:close/>
                </a:path>
              </a:pathLst>
            </a:custGeom>
            <a:grpFill/>
            <a:ln w="16755" cap="flat">
              <a:noFill/>
              <a:prstDash val="solid"/>
              <a:miter/>
            </a:ln>
          </p:spPr>
          <p:txBody>
            <a:bodyPr rtlCol="0" anchor="ctr"/>
            <a:lstStyle/>
            <a:p>
              <a:endParaRPr lang="en-US" sz="2400"/>
            </a:p>
          </p:txBody>
        </p:sp>
        <p:sp>
          <p:nvSpPr>
            <p:cNvPr id="609" name="Freeform: Shape 608">
              <a:extLst>
                <a:ext uri="{FF2B5EF4-FFF2-40B4-BE49-F238E27FC236}">
                  <a16:creationId xmlns:a16="http://schemas.microsoft.com/office/drawing/2014/main" id="{08CCEF38-7C1B-4A66-AE7D-27A521F59DDE}"/>
                </a:ext>
              </a:extLst>
            </p:cNvPr>
            <p:cNvSpPr/>
            <p:nvPr/>
          </p:nvSpPr>
          <p:spPr>
            <a:xfrm rot="10800000">
              <a:off x="5909845" y="2132498"/>
              <a:ext cx="16756" cy="16756"/>
            </a:xfrm>
            <a:custGeom>
              <a:avLst/>
              <a:gdLst>
                <a:gd name="connsiteX0" fmla="*/ 0 w 0"/>
                <a:gd name="connsiteY0" fmla="*/ 0 h 0"/>
                <a:gd name="connsiteX1" fmla="*/ 11897 w 0"/>
                <a:gd name="connsiteY1" fmla="*/ 0 h 0"/>
                <a:gd name="connsiteX2" fmla="*/ 11897 w 0"/>
                <a:gd name="connsiteY2" fmla="*/ 11897 h 0"/>
                <a:gd name="connsiteX3" fmla="*/ 0 w 0"/>
                <a:gd name="connsiteY3" fmla="*/ 11897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1897" y="0"/>
                  </a:lnTo>
                  <a:lnTo>
                    <a:pt x="11897" y="11897"/>
                  </a:lnTo>
                  <a:lnTo>
                    <a:pt x="0" y="11897"/>
                  </a:lnTo>
                  <a:close/>
                </a:path>
              </a:pathLst>
            </a:custGeom>
            <a:grpFill/>
            <a:ln w="16755" cap="flat">
              <a:noFill/>
              <a:prstDash val="solid"/>
              <a:miter/>
            </a:ln>
          </p:spPr>
          <p:txBody>
            <a:bodyPr rtlCol="0" anchor="ctr"/>
            <a:lstStyle/>
            <a:p>
              <a:endParaRPr lang="en-US" sz="2400"/>
            </a:p>
          </p:txBody>
        </p:sp>
        <p:sp>
          <p:nvSpPr>
            <p:cNvPr id="610" name="Freeform: Shape 609">
              <a:extLst>
                <a:ext uri="{FF2B5EF4-FFF2-40B4-BE49-F238E27FC236}">
                  <a16:creationId xmlns:a16="http://schemas.microsoft.com/office/drawing/2014/main" id="{712B8400-7766-43D2-918B-73261D9C57BB}"/>
                </a:ext>
              </a:extLst>
            </p:cNvPr>
            <p:cNvSpPr/>
            <p:nvPr/>
          </p:nvSpPr>
          <p:spPr>
            <a:xfrm rot="10800000">
              <a:off x="5920736" y="2283634"/>
              <a:ext cx="16756" cy="16756"/>
            </a:xfrm>
            <a:custGeom>
              <a:avLst/>
              <a:gdLst>
                <a:gd name="connsiteX0" fmla="*/ 0 w 0"/>
                <a:gd name="connsiteY0" fmla="*/ 0 h 0"/>
                <a:gd name="connsiteX1" fmla="*/ 11897 w 0"/>
                <a:gd name="connsiteY1" fmla="*/ 0 h 0"/>
                <a:gd name="connsiteX2" fmla="*/ 11897 w 0"/>
                <a:gd name="connsiteY2" fmla="*/ 11897 h 0"/>
                <a:gd name="connsiteX3" fmla="*/ 0 w 0"/>
                <a:gd name="connsiteY3" fmla="*/ 11897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1897" y="0"/>
                  </a:lnTo>
                  <a:lnTo>
                    <a:pt x="11897" y="11897"/>
                  </a:lnTo>
                  <a:lnTo>
                    <a:pt x="0" y="11897"/>
                  </a:lnTo>
                  <a:close/>
                </a:path>
              </a:pathLst>
            </a:custGeom>
            <a:grpFill/>
            <a:ln w="16755" cap="flat">
              <a:noFill/>
              <a:prstDash val="solid"/>
              <a:miter/>
            </a:ln>
          </p:spPr>
          <p:txBody>
            <a:bodyPr rtlCol="0" anchor="ctr"/>
            <a:lstStyle/>
            <a:p>
              <a:endParaRPr lang="en-US" sz="2400"/>
            </a:p>
          </p:txBody>
        </p:sp>
        <p:sp>
          <p:nvSpPr>
            <p:cNvPr id="611" name="Freeform: Shape 610">
              <a:extLst>
                <a:ext uri="{FF2B5EF4-FFF2-40B4-BE49-F238E27FC236}">
                  <a16:creationId xmlns:a16="http://schemas.microsoft.com/office/drawing/2014/main" id="{96DD691F-54C0-416E-AC7F-15F7F6B7F689}"/>
                </a:ext>
              </a:extLst>
            </p:cNvPr>
            <p:cNvSpPr/>
            <p:nvPr/>
          </p:nvSpPr>
          <p:spPr>
            <a:xfrm rot="10800000">
              <a:off x="5924423" y="2435274"/>
              <a:ext cx="16756" cy="16756"/>
            </a:xfrm>
            <a:custGeom>
              <a:avLst/>
              <a:gdLst>
                <a:gd name="connsiteX0" fmla="*/ 0 w 0"/>
                <a:gd name="connsiteY0" fmla="*/ 0 h 0"/>
                <a:gd name="connsiteX1" fmla="*/ 11897 w 0"/>
                <a:gd name="connsiteY1" fmla="*/ 0 h 0"/>
                <a:gd name="connsiteX2" fmla="*/ 11897 w 0"/>
                <a:gd name="connsiteY2" fmla="*/ 11897 h 0"/>
                <a:gd name="connsiteX3" fmla="*/ 0 w 0"/>
                <a:gd name="connsiteY3" fmla="*/ 11897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1897" y="0"/>
                  </a:lnTo>
                  <a:lnTo>
                    <a:pt x="11897" y="11897"/>
                  </a:lnTo>
                  <a:lnTo>
                    <a:pt x="0" y="11897"/>
                  </a:lnTo>
                  <a:close/>
                </a:path>
              </a:pathLst>
            </a:custGeom>
            <a:grpFill/>
            <a:ln w="16755" cap="flat">
              <a:noFill/>
              <a:prstDash val="solid"/>
              <a:miter/>
            </a:ln>
          </p:spPr>
          <p:txBody>
            <a:bodyPr rtlCol="0" anchor="ctr"/>
            <a:lstStyle/>
            <a:p>
              <a:endParaRPr lang="en-US" sz="2400"/>
            </a:p>
          </p:txBody>
        </p:sp>
        <p:sp>
          <p:nvSpPr>
            <p:cNvPr id="612" name="Freeform: Shape 611">
              <a:extLst>
                <a:ext uri="{FF2B5EF4-FFF2-40B4-BE49-F238E27FC236}">
                  <a16:creationId xmlns:a16="http://schemas.microsoft.com/office/drawing/2014/main" id="{C93F7058-20FE-44D1-AED9-16515D20F5DB}"/>
                </a:ext>
              </a:extLst>
            </p:cNvPr>
            <p:cNvSpPr/>
            <p:nvPr/>
          </p:nvSpPr>
          <p:spPr>
            <a:xfrm rot="10800000">
              <a:off x="5920736" y="2586745"/>
              <a:ext cx="16756" cy="16756"/>
            </a:xfrm>
            <a:custGeom>
              <a:avLst/>
              <a:gdLst>
                <a:gd name="connsiteX0" fmla="*/ 0 w 0"/>
                <a:gd name="connsiteY0" fmla="*/ 0 h 0"/>
                <a:gd name="connsiteX1" fmla="*/ 11897 w 0"/>
                <a:gd name="connsiteY1" fmla="*/ 0 h 0"/>
                <a:gd name="connsiteX2" fmla="*/ 11897 w 0"/>
                <a:gd name="connsiteY2" fmla="*/ 11897 h 0"/>
                <a:gd name="connsiteX3" fmla="*/ 0 w 0"/>
                <a:gd name="connsiteY3" fmla="*/ 11897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1897" y="0"/>
                  </a:lnTo>
                  <a:lnTo>
                    <a:pt x="11897" y="11897"/>
                  </a:lnTo>
                  <a:lnTo>
                    <a:pt x="0" y="11897"/>
                  </a:lnTo>
                  <a:close/>
                </a:path>
              </a:pathLst>
            </a:custGeom>
            <a:grpFill/>
            <a:ln w="16755" cap="flat">
              <a:noFill/>
              <a:prstDash val="solid"/>
              <a:miter/>
            </a:ln>
          </p:spPr>
          <p:txBody>
            <a:bodyPr rtlCol="0" anchor="ctr"/>
            <a:lstStyle/>
            <a:p>
              <a:endParaRPr lang="en-US" sz="2400"/>
            </a:p>
          </p:txBody>
        </p:sp>
        <p:sp>
          <p:nvSpPr>
            <p:cNvPr id="613" name="Freeform: Shape 612">
              <a:extLst>
                <a:ext uri="{FF2B5EF4-FFF2-40B4-BE49-F238E27FC236}">
                  <a16:creationId xmlns:a16="http://schemas.microsoft.com/office/drawing/2014/main" id="{D42CD0DF-8176-4896-BD6D-E2E9651B17E0}"/>
                </a:ext>
              </a:extLst>
            </p:cNvPr>
            <p:cNvSpPr/>
            <p:nvPr/>
          </p:nvSpPr>
          <p:spPr>
            <a:xfrm rot="10800000">
              <a:off x="5911019" y="2739223"/>
              <a:ext cx="33511" cy="33511"/>
            </a:xfrm>
            <a:custGeom>
              <a:avLst/>
              <a:gdLst>
                <a:gd name="connsiteX0" fmla="*/ 0 w 33511"/>
                <a:gd name="connsiteY0" fmla="*/ 0 h 33511"/>
                <a:gd name="connsiteX1" fmla="*/ 47754 w 33511"/>
                <a:gd name="connsiteY1" fmla="*/ 0 h 33511"/>
                <a:gd name="connsiteX2" fmla="*/ 47754 w 33511"/>
                <a:gd name="connsiteY2" fmla="*/ 47754 h 33511"/>
                <a:gd name="connsiteX3" fmla="*/ 0 w 33511"/>
                <a:gd name="connsiteY3" fmla="*/ 47754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7754" y="0"/>
                  </a:lnTo>
                  <a:lnTo>
                    <a:pt x="47754" y="47754"/>
                  </a:lnTo>
                  <a:lnTo>
                    <a:pt x="0" y="47754"/>
                  </a:lnTo>
                  <a:close/>
                </a:path>
              </a:pathLst>
            </a:custGeom>
            <a:grpFill/>
            <a:ln w="16755" cap="flat">
              <a:noFill/>
              <a:prstDash val="solid"/>
              <a:miter/>
            </a:ln>
          </p:spPr>
          <p:txBody>
            <a:bodyPr rtlCol="0" anchor="ctr"/>
            <a:lstStyle/>
            <a:p>
              <a:endParaRPr lang="en-US" sz="2400"/>
            </a:p>
          </p:txBody>
        </p:sp>
        <p:sp>
          <p:nvSpPr>
            <p:cNvPr id="614" name="Freeform: Shape 613">
              <a:extLst>
                <a:ext uri="{FF2B5EF4-FFF2-40B4-BE49-F238E27FC236}">
                  <a16:creationId xmlns:a16="http://schemas.microsoft.com/office/drawing/2014/main" id="{D6EF9CE0-B549-4CF6-B2D5-B7F4220C4CE7}"/>
                </a:ext>
              </a:extLst>
            </p:cNvPr>
            <p:cNvSpPr/>
            <p:nvPr/>
          </p:nvSpPr>
          <p:spPr>
            <a:xfrm rot="10800000">
              <a:off x="5892755" y="2889690"/>
              <a:ext cx="33511" cy="33511"/>
            </a:xfrm>
            <a:custGeom>
              <a:avLst/>
              <a:gdLst>
                <a:gd name="connsiteX0" fmla="*/ 0 w 33511"/>
                <a:gd name="connsiteY0" fmla="*/ 0 h 33511"/>
                <a:gd name="connsiteX1" fmla="*/ 47754 w 33511"/>
                <a:gd name="connsiteY1" fmla="*/ 0 h 33511"/>
                <a:gd name="connsiteX2" fmla="*/ 47754 w 33511"/>
                <a:gd name="connsiteY2" fmla="*/ 47754 h 33511"/>
                <a:gd name="connsiteX3" fmla="*/ 0 w 33511"/>
                <a:gd name="connsiteY3" fmla="*/ 47754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7754" y="0"/>
                  </a:lnTo>
                  <a:lnTo>
                    <a:pt x="47754" y="47754"/>
                  </a:lnTo>
                  <a:lnTo>
                    <a:pt x="0" y="47754"/>
                  </a:lnTo>
                  <a:close/>
                </a:path>
              </a:pathLst>
            </a:custGeom>
            <a:grpFill/>
            <a:ln w="16755" cap="flat">
              <a:noFill/>
              <a:prstDash val="solid"/>
              <a:miter/>
            </a:ln>
          </p:spPr>
          <p:txBody>
            <a:bodyPr rtlCol="0" anchor="ctr"/>
            <a:lstStyle/>
            <a:p>
              <a:endParaRPr lang="en-US" sz="2400"/>
            </a:p>
          </p:txBody>
        </p:sp>
        <p:sp>
          <p:nvSpPr>
            <p:cNvPr id="615" name="Freeform: Shape 614">
              <a:extLst>
                <a:ext uri="{FF2B5EF4-FFF2-40B4-BE49-F238E27FC236}">
                  <a16:creationId xmlns:a16="http://schemas.microsoft.com/office/drawing/2014/main" id="{656B04BD-554D-4E20-ACCF-8CCC31FFB910}"/>
                </a:ext>
              </a:extLst>
            </p:cNvPr>
            <p:cNvSpPr/>
            <p:nvPr/>
          </p:nvSpPr>
          <p:spPr>
            <a:xfrm rot="10800000">
              <a:off x="5867286" y="3039151"/>
              <a:ext cx="33511" cy="33511"/>
            </a:xfrm>
            <a:custGeom>
              <a:avLst/>
              <a:gdLst>
                <a:gd name="connsiteX0" fmla="*/ 0 w 33511"/>
                <a:gd name="connsiteY0" fmla="*/ 0 h 33511"/>
                <a:gd name="connsiteX1" fmla="*/ 47754 w 33511"/>
                <a:gd name="connsiteY1" fmla="*/ 0 h 33511"/>
                <a:gd name="connsiteX2" fmla="*/ 47754 w 33511"/>
                <a:gd name="connsiteY2" fmla="*/ 47754 h 33511"/>
                <a:gd name="connsiteX3" fmla="*/ 0 w 33511"/>
                <a:gd name="connsiteY3" fmla="*/ 47754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7754" y="0"/>
                  </a:lnTo>
                  <a:lnTo>
                    <a:pt x="47754" y="47754"/>
                  </a:lnTo>
                  <a:lnTo>
                    <a:pt x="0" y="47754"/>
                  </a:lnTo>
                  <a:close/>
                </a:path>
              </a:pathLst>
            </a:custGeom>
            <a:grpFill/>
            <a:ln w="16755" cap="flat">
              <a:noFill/>
              <a:prstDash val="solid"/>
              <a:miter/>
            </a:ln>
          </p:spPr>
          <p:txBody>
            <a:bodyPr rtlCol="0" anchor="ctr"/>
            <a:lstStyle/>
            <a:p>
              <a:endParaRPr lang="en-US" sz="2400"/>
            </a:p>
          </p:txBody>
        </p:sp>
        <p:sp>
          <p:nvSpPr>
            <p:cNvPr id="616" name="Freeform: Shape 615">
              <a:extLst>
                <a:ext uri="{FF2B5EF4-FFF2-40B4-BE49-F238E27FC236}">
                  <a16:creationId xmlns:a16="http://schemas.microsoft.com/office/drawing/2014/main" id="{16953D9A-2B08-4E09-B249-6DAD2AB1D451}"/>
                </a:ext>
              </a:extLst>
            </p:cNvPr>
            <p:cNvSpPr/>
            <p:nvPr/>
          </p:nvSpPr>
          <p:spPr>
            <a:xfrm rot="10800000">
              <a:off x="5834445" y="3187104"/>
              <a:ext cx="33511" cy="33511"/>
            </a:xfrm>
            <a:custGeom>
              <a:avLst/>
              <a:gdLst>
                <a:gd name="connsiteX0" fmla="*/ 0 w 33511"/>
                <a:gd name="connsiteY0" fmla="*/ 0 h 33511"/>
                <a:gd name="connsiteX1" fmla="*/ 47754 w 33511"/>
                <a:gd name="connsiteY1" fmla="*/ 0 h 33511"/>
                <a:gd name="connsiteX2" fmla="*/ 47754 w 33511"/>
                <a:gd name="connsiteY2" fmla="*/ 47754 h 33511"/>
                <a:gd name="connsiteX3" fmla="*/ 0 w 33511"/>
                <a:gd name="connsiteY3" fmla="*/ 47754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7754" y="0"/>
                  </a:lnTo>
                  <a:lnTo>
                    <a:pt x="47754" y="47754"/>
                  </a:lnTo>
                  <a:lnTo>
                    <a:pt x="0" y="47754"/>
                  </a:lnTo>
                  <a:close/>
                </a:path>
              </a:pathLst>
            </a:custGeom>
            <a:grpFill/>
            <a:ln w="16755" cap="flat">
              <a:noFill/>
              <a:prstDash val="solid"/>
              <a:miter/>
            </a:ln>
          </p:spPr>
          <p:txBody>
            <a:bodyPr rtlCol="0" anchor="ctr"/>
            <a:lstStyle/>
            <a:p>
              <a:endParaRPr lang="en-US" sz="2400"/>
            </a:p>
          </p:txBody>
        </p:sp>
        <p:sp>
          <p:nvSpPr>
            <p:cNvPr id="617" name="Freeform: Shape 616">
              <a:extLst>
                <a:ext uri="{FF2B5EF4-FFF2-40B4-BE49-F238E27FC236}">
                  <a16:creationId xmlns:a16="http://schemas.microsoft.com/office/drawing/2014/main" id="{DFB6A66C-AA6B-49AB-8095-9437EA2B2B74}"/>
                </a:ext>
              </a:extLst>
            </p:cNvPr>
            <p:cNvSpPr/>
            <p:nvPr/>
          </p:nvSpPr>
          <p:spPr>
            <a:xfrm rot="10800000">
              <a:off x="5793728" y="3332375"/>
              <a:ext cx="16756" cy="16756"/>
            </a:xfrm>
            <a:custGeom>
              <a:avLst/>
              <a:gdLst>
                <a:gd name="connsiteX0" fmla="*/ 0 w 0"/>
                <a:gd name="connsiteY0" fmla="*/ 0 h 0"/>
                <a:gd name="connsiteX1" fmla="*/ 12232 w 0"/>
                <a:gd name="connsiteY1" fmla="*/ 0 h 0"/>
                <a:gd name="connsiteX2" fmla="*/ 12232 w 0"/>
                <a:gd name="connsiteY2" fmla="*/ 12232 h 0"/>
                <a:gd name="connsiteX3" fmla="*/ 0 w 0"/>
                <a:gd name="connsiteY3" fmla="*/ 12232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232" y="0"/>
                  </a:lnTo>
                  <a:lnTo>
                    <a:pt x="12232" y="12232"/>
                  </a:lnTo>
                  <a:lnTo>
                    <a:pt x="0" y="12232"/>
                  </a:lnTo>
                  <a:close/>
                </a:path>
              </a:pathLst>
            </a:custGeom>
            <a:grpFill/>
            <a:ln w="16755" cap="flat">
              <a:noFill/>
              <a:prstDash val="solid"/>
              <a:miter/>
            </a:ln>
          </p:spPr>
          <p:txBody>
            <a:bodyPr rtlCol="0" anchor="ctr"/>
            <a:lstStyle/>
            <a:p>
              <a:endParaRPr lang="en-US" sz="2400"/>
            </a:p>
          </p:txBody>
        </p:sp>
        <p:sp>
          <p:nvSpPr>
            <p:cNvPr id="618" name="Freeform: Shape 617">
              <a:extLst>
                <a:ext uri="{FF2B5EF4-FFF2-40B4-BE49-F238E27FC236}">
                  <a16:creationId xmlns:a16="http://schemas.microsoft.com/office/drawing/2014/main" id="{D38CB3E0-D07A-4D0A-A4E0-5D336DBFC02D}"/>
                </a:ext>
              </a:extLst>
            </p:cNvPr>
            <p:cNvSpPr/>
            <p:nvPr/>
          </p:nvSpPr>
          <p:spPr>
            <a:xfrm rot="10800000">
              <a:off x="5748153" y="3477816"/>
              <a:ext cx="33511" cy="33511"/>
            </a:xfrm>
            <a:custGeom>
              <a:avLst/>
              <a:gdLst>
                <a:gd name="connsiteX0" fmla="*/ 0 w 33511"/>
                <a:gd name="connsiteY0" fmla="*/ 0 h 33511"/>
                <a:gd name="connsiteX1" fmla="*/ 48256 w 33511"/>
                <a:gd name="connsiteY1" fmla="*/ 0 h 33511"/>
                <a:gd name="connsiteX2" fmla="*/ 48256 w 33511"/>
                <a:gd name="connsiteY2" fmla="*/ 48257 h 33511"/>
                <a:gd name="connsiteX3" fmla="*/ 0 w 33511"/>
                <a:gd name="connsiteY3" fmla="*/ 48257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8256" y="0"/>
                  </a:lnTo>
                  <a:lnTo>
                    <a:pt x="48256" y="48257"/>
                  </a:lnTo>
                  <a:lnTo>
                    <a:pt x="0" y="48257"/>
                  </a:lnTo>
                  <a:close/>
                </a:path>
              </a:pathLst>
            </a:custGeom>
            <a:grpFill/>
            <a:ln w="16755" cap="flat">
              <a:noFill/>
              <a:prstDash val="solid"/>
              <a:miter/>
            </a:ln>
          </p:spPr>
          <p:txBody>
            <a:bodyPr rtlCol="0" anchor="ctr"/>
            <a:lstStyle/>
            <a:p>
              <a:endParaRPr lang="en-US" sz="2400"/>
            </a:p>
          </p:txBody>
        </p:sp>
        <p:sp>
          <p:nvSpPr>
            <p:cNvPr id="619" name="Freeform: Shape 618">
              <a:extLst>
                <a:ext uri="{FF2B5EF4-FFF2-40B4-BE49-F238E27FC236}">
                  <a16:creationId xmlns:a16="http://schemas.microsoft.com/office/drawing/2014/main" id="{77A16E6F-9FAD-44B5-9DFA-0FCDDD930F59}"/>
                </a:ext>
              </a:extLst>
            </p:cNvPr>
            <p:cNvSpPr/>
            <p:nvPr/>
          </p:nvSpPr>
          <p:spPr>
            <a:xfrm rot="10800000">
              <a:off x="5694367" y="3619569"/>
              <a:ext cx="33511" cy="33511"/>
            </a:xfrm>
            <a:custGeom>
              <a:avLst/>
              <a:gdLst>
                <a:gd name="connsiteX0" fmla="*/ 0 w 33511"/>
                <a:gd name="connsiteY0" fmla="*/ 0 h 33511"/>
                <a:gd name="connsiteX1" fmla="*/ 48257 w 33511"/>
                <a:gd name="connsiteY1" fmla="*/ 0 h 33511"/>
                <a:gd name="connsiteX2" fmla="*/ 48257 w 33511"/>
                <a:gd name="connsiteY2" fmla="*/ 48256 h 33511"/>
                <a:gd name="connsiteX3" fmla="*/ 0 w 33511"/>
                <a:gd name="connsiteY3" fmla="*/ 48256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8257" y="0"/>
                  </a:lnTo>
                  <a:lnTo>
                    <a:pt x="48257" y="48256"/>
                  </a:lnTo>
                  <a:lnTo>
                    <a:pt x="0" y="48256"/>
                  </a:lnTo>
                  <a:close/>
                </a:path>
              </a:pathLst>
            </a:custGeom>
            <a:grpFill/>
            <a:ln w="16755" cap="flat">
              <a:noFill/>
              <a:prstDash val="solid"/>
              <a:miter/>
            </a:ln>
          </p:spPr>
          <p:txBody>
            <a:bodyPr rtlCol="0" anchor="ctr"/>
            <a:lstStyle/>
            <a:p>
              <a:endParaRPr lang="en-US" sz="2400"/>
            </a:p>
          </p:txBody>
        </p:sp>
        <p:sp>
          <p:nvSpPr>
            <p:cNvPr id="620" name="Freeform: Shape 619">
              <a:extLst>
                <a:ext uri="{FF2B5EF4-FFF2-40B4-BE49-F238E27FC236}">
                  <a16:creationId xmlns:a16="http://schemas.microsoft.com/office/drawing/2014/main" id="{BCACB559-1CD5-4912-B786-3D25231C54FC}"/>
                </a:ext>
              </a:extLst>
            </p:cNvPr>
            <p:cNvSpPr/>
            <p:nvPr/>
          </p:nvSpPr>
          <p:spPr>
            <a:xfrm rot="10800000">
              <a:off x="5614442" y="3739205"/>
              <a:ext cx="67023" cy="67023"/>
            </a:xfrm>
            <a:custGeom>
              <a:avLst/>
              <a:gdLst>
                <a:gd name="connsiteX0" fmla="*/ 0 w 67022"/>
                <a:gd name="connsiteY0" fmla="*/ 0 h 67022"/>
                <a:gd name="connsiteX1" fmla="*/ 76574 w 67022"/>
                <a:gd name="connsiteY1" fmla="*/ 0 h 67022"/>
                <a:gd name="connsiteX2" fmla="*/ 76574 w 67022"/>
                <a:gd name="connsiteY2" fmla="*/ 76574 h 67022"/>
                <a:gd name="connsiteX3" fmla="*/ 0 w 67022"/>
                <a:gd name="connsiteY3" fmla="*/ 76574 h 67022"/>
              </a:gdLst>
              <a:ahLst/>
              <a:cxnLst>
                <a:cxn ang="0">
                  <a:pos x="connsiteX0" y="connsiteY0"/>
                </a:cxn>
                <a:cxn ang="0">
                  <a:pos x="connsiteX1" y="connsiteY1"/>
                </a:cxn>
                <a:cxn ang="0">
                  <a:pos x="connsiteX2" y="connsiteY2"/>
                </a:cxn>
                <a:cxn ang="0">
                  <a:pos x="connsiteX3" y="connsiteY3"/>
                </a:cxn>
              </a:cxnLst>
              <a:rect l="l" t="t" r="r" b="b"/>
              <a:pathLst>
                <a:path w="67022" h="67022">
                  <a:moveTo>
                    <a:pt x="0" y="0"/>
                  </a:moveTo>
                  <a:lnTo>
                    <a:pt x="76574" y="0"/>
                  </a:lnTo>
                  <a:lnTo>
                    <a:pt x="76574" y="76574"/>
                  </a:lnTo>
                  <a:lnTo>
                    <a:pt x="0" y="76574"/>
                  </a:lnTo>
                  <a:close/>
                </a:path>
              </a:pathLst>
            </a:custGeom>
            <a:grpFill/>
            <a:ln w="16755" cap="flat">
              <a:noFill/>
              <a:prstDash val="solid"/>
              <a:miter/>
            </a:ln>
          </p:spPr>
          <p:txBody>
            <a:bodyPr rtlCol="0" anchor="ctr"/>
            <a:lstStyle/>
            <a:p>
              <a:endParaRPr lang="en-US" sz="2400"/>
            </a:p>
          </p:txBody>
        </p:sp>
        <p:sp>
          <p:nvSpPr>
            <p:cNvPr id="621" name="Freeform: Shape 620">
              <a:extLst>
                <a:ext uri="{FF2B5EF4-FFF2-40B4-BE49-F238E27FC236}">
                  <a16:creationId xmlns:a16="http://schemas.microsoft.com/office/drawing/2014/main" id="{83B9861A-C676-4C98-9577-C6AAFA7CC132}"/>
                </a:ext>
              </a:extLst>
            </p:cNvPr>
            <p:cNvSpPr/>
            <p:nvPr/>
          </p:nvSpPr>
          <p:spPr>
            <a:xfrm rot="10800000">
              <a:off x="5944529" y="1616086"/>
              <a:ext cx="16756" cy="16756"/>
            </a:xfrm>
            <a:custGeom>
              <a:avLst/>
              <a:gdLst>
                <a:gd name="connsiteX0" fmla="*/ 0 w 16755"/>
                <a:gd name="connsiteY0" fmla="*/ 0 h 16755"/>
                <a:gd name="connsiteX1" fmla="*/ 23123 w 16755"/>
                <a:gd name="connsiteY1" fmla="*/ 0 h 16755"/>
                <a:gd name="connsiteX2" fmla="*/ 23123 w 16755"/>
                <a:gd name="connsiteY2" fmla="*/ 23123 h 16755"/>
                <a:gd name="connsiteX3" fmla="*/ 0 w 16755"/>
                <a:gd name="connsiteY3" fmla="*/ 23123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3123" y="0"/>
                  </a:lnTo>
                  <a:lnTo>
                    <a:pt x="23123" y="23123"/>
                  </a:lnTo>
                  <a:lnTo>
                    <a:pt x="0" y="23123"/>
                  </a:lnTo>
                  <a:close/>
                </a:path>
              </a:pathLst>
            </a:custGeom>
            <a:grpFill/>
            <a:ln w="16755" cap="flat">
              <a:noFill/>
              <a:prstDash val="solid"/>
              <a:miter/>
            </a:ln>
          </p:spPr>
          <p:txBody>
            <a:bodyPr rtlCol="0" anchor="ctr"/>
            <a:lstStyle/>
            <a:p>
              <a:endParaRPr lang="en-US" sz="2400"/>
            </a:p>
          </p:txBody>
        </p:sp>
        <p:sp>
          <p:nvSpPr>
            <p:cNvPr id="622" name="Freeform: Shape 621">
              <a:extLst>
                <a:ext uri="{FF2B5EF4-FFF2-40B4-BE49-F238E27FC236}">
                  <a16:creationId xmlns:a16="http://schemas.microsoft.com/office/drawing/2014/main" id="{E221D625-F494-41F5-A610-6C95BBDF2136}"/>
                </a:ext>
              </a:extLst>
            </p:cNvPr>
            <p:cNvSpPr/>
            <p:nvPr/>
          </p:nvSpPr>
          <p:spPr>
            <a:xfrm rot="10800000">
              <a:off x="5971507" y="1755662"/>
              <a:ext cx="33511" cy="33511"/>
            </a:xfrm>
            <a:custGeom>
              <a:avLst/>
              <a:gdLst>
                <a:gd name="connsiteX0" fmla="*/ 0 w 33511"/>
                <a:gd name="connsiteY0" fmla="*/ 0 h 33511"/>
                <a:gd name="connsiteX1" fmla="*/ 40716 w 33511"/>
                <a:gd name="connsiteY1" fmla="*/ 0 h 33511"/>
                <a:gd name="connsiteX2" fmla="*/ 40716 w 33511"/>
                <a:gd name="connsiteY2" fmla="*/ 40717 h 33511"/>
                <a:gd name="connsiteX3" fmla="*/ 0 w 33511"/>
                <a:gd name="connsiteY3" fmla="*/ 40717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0716" y="0"/>
                  </a:lnTo>
                  <a:lnTo>
                    <a:pt x="40716" y="40717"/>
                  </a:lnTo>
                  <a:lnTo>
                    <a:pt x="0" y="40717"/>
                  </a:lnTo>
                  <a:close/>
                </a:path>
              </a:pathLst>
            </a:custGeom>
            <a:grpFill/>
            <a:ln w="16755" cap="flat">
              <a:noFill/>
              <a:prstDash val="solid"/>
              <a:miter/>
            </a:ln>
          </p:spPr>
          <p:txBody>
            <a:bodyPr rtlCol="0" anchor="ctr"/>
            <a:lstStyle/>
            <a:p>
              <a:endParaRPr lang="en-US" sz="2400"/>
            </a:p>
          </p:txBody>
        </p:sp>
        <p:sp>
          <p:nvSpPr>
            <p:cNvPr id="623" name="Freeform: Shape 622">
              <a:extLst>
                <a:ext uri="{FF2B5EF4-FFF2-40B4-BE49-F238E27FC236}">
                  <a16:creationId xmlns:a16="http://schemas.microsoft.com/office/drawing/2014/main" id="{01839CF4-1F34-453D-A96D-7F4645B88806}"/>
                </a:ext>
              </a:extLst>
            </p:cNvPr>
            <p:cNvSpPr/>
            <p:nvPr/>
          </p:nvSpPr>
          <p:spPr>
            <a:xfrm rot="10800000">
              <a:off x="5999657" y="1904621"/>
              <a:ext cx="33511" cy="33511"/>
            </a:xfrm>
            <a:custGeom>
              <a:avLst/>
              <a:gdLst>
                <a:gd name="connsiteX0" fmla="*/ 0 w 33511"/>
                <a:gd name="connsiteY0" fmla="*/ 0 h 33511"/>
                <a:gd name="connsiteX1" fmla="*/ 40716 w 33511"/>
                <a:gd name="connsiteY1" fmla="*/ 0 h 33511"/>
                <a:gd name="connsiteX2" fmla="*/ 40716 w 33511"/>
                <a:gd name="connsiteY2" fmla="*/ 40716 h 33511"/>
                <a:gd name="connsiteX3" fmla="*/ 0 w 33511"/>
                <a:gd name="connsiteY3" fmla="*/ 40716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0716" y="0"/>
                  </a:lnTo>
                  <a:lnTo>
                    <a:pt x="40716" y="40716"/>
                  </a:lnTo>
                  <a:lnTo>
                    <a:pt x="0" y="40716"/>
                  </a:lnTo>
                  <a:close/>
                </a:path>
              </a:pathLst>
            </a:custGeom>
            <a:grpFill/>
            <a:ln w="16755" cap="flat">
              <a:noFill/>
              <a:prstDash val="solid"/>
              <a:miter/>
            </a:ln>
          </p:spPr>
          <p:txBody>
            <a:bodyPr rtlCol="0" anchor="ctr"/>
            <a:lstStyle/>
            <a:p>
              <a:endParaRPr lang="en-US" sz="2400"/>
            </a:p>
          </p:txBody>
        </p:sp>
        <p:sp>
          <p:nvSpPr>
            <p:cNvPr id="624" name="Freeform: Shape 623">
              <a:extLst>
                <a:ext uri="{FF2B5EF4-FFF2-40B4-BE49-F238E27FC236}">
                  <a16:creationId xmlns:a16="http://schemas.microsoft.com/office/drawing/2014/main" id="{57D49CF3-AB1D-4236-8BB1-EAA37644BEAC}"/>
                </a:ext>
              </a:extLst>
            </p:cNvPr>
            <p:cNvSpPr/>
            <p:nvPr/>
          </p:nvSpPr>
          <p:spPr>
            <a:xfrm rot="10800000">
              <a:off x="6020769" y="2054752"/>
              <a:ext cx="33511" cy="33511"/>
            </a:xfrm>
            <a:custGeom>
              <a:avLst/>
              <a:gdLst>
                <a:gd name="connsiteX0" fmla="*/ 0 w 33511"/>
                <a:gd name="connsiteY0" fmla="*/ 0 h 33511"/>
                <a:gd name="connsiteX1" fmla="*/ 40716 w 33511"/>
                <a:gd name="connsiteY1" fmla="*/ 0 h 33511"/>
                <a:gd name="connsiteX2" fmla="*/ 40716 w 33511"/>
                <a:gd name="connsiteY2" fmla="*/ 40716 h 33511"/>
                <a:gd name="connsiteX3" fmla="*/ 0 w 33511"/>
                <a:gd name="connsiteY3" fmla="*/ 40716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0716" y="0"/>
                  </a:lnTo>
                  <a:lnTo>
                    <a:pt x="40716" y="40716"/>
                  </a:lnTo>
                  <a:lnTo>
                    <a:pt x="0" y="40716"/>
                  </a:lnTo>
                  <a:close/>
                </a:path>
              </a:pathLst>
            </a:custGeom>
            <a:grpFill/>
            <a:ln w="16755" cap="flat">
              <a:noFill/>
              <a:prstDash val="solid"/>
              <a:miter/>
            </a:ln>
          </p:spPr>
          <p:txBody>
            <a:bodyPr rtlCol="0" anchor="ctr"/>
            <a:lstStyle/>
            <a:p>
              <a:endParaRPr lang="en-US" sz="2400"/>
            </a:p>
          </p:txBody>
        </p:sp>
        <p:sp>
          <p:nvSpPr>
            <p:cNvPr id="625" name="Freeform: Shape 624">
              <a:extLst>
                <a:ext uri="{FF2B5EF4-FFF2-40B4-BE49-F238E27FC236}">
                  <a16:creationId xmlns:a16="http://schemas.microsoft.com/office/drawing/2014/main" id="{EB397103-F686-47F4-9D0D-AF7759545BF5}"/>
                </a:ext>
              </a:extLst>
            </p:cNvPr>
            <p:cNvSpPr/>
            <p:nvPr/>
          </p:nvSpPr>
          <p:spPr>
            <a:xfrm rot="10800000">
              <a:off x="6042383" y="2213260"/>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626" name="Freeform: Shape 625">
              <a:extLst>
                <a:ext uri="{FF2B5EF4-FFF2-40B4-BE49-F238E27FC236}">
                  <a16:creationId xmlns:a16="http://schemas.microsoft.com/office/drawing/2014/main" id="{F1EB4990-90F0-4F7F-9BFD-1B682E2F1826}"/>
                </a:ext>
              </a:extLst>
            </p:cNvPr>
            <p:cNvSpPr/>
            <p:nvPr/>
          </p:nvSpPr>
          <p:spPr>
            <a:xfrm rot="10800000">
              <a:off x="6049420" y="2364565"/>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627" name="Freeform: Shape 626">
              <a:extLst>
                <a:ext uri="{FF2B5EF4-FFF2-40B4-BE49-F238E27FC236}">
                  <a16:creationId xmlns:a16="http://schemas.microsoft.com/office/drawing/2014/main" id="{5BAE2254-484C-4E93-B0B2-0CFA59CAE5D8}"/>
                </a:ext>
              </a:extLst>
            </p:cNvPr>
            <p:cNvSpPr/>
            <p:nvPr/>
          </p:nvSpPr>
          <p:spPr>
            <a:xfrm rot="10800000">
              <a:off x="6032162" y="2499113"/>
              <a:ext cx="50267" cy="50267"/>
            </a:xfrm>
            <a:custGeom>
              <a:avLst/>
              <a:gdLst>
                <a:gd name="connsiteX0" fmla="*/ 0 w 50267"/>
                <a:gd name="connsiteY0" fmla="*/ 0 h 50267"/>
                <a:gd name="connsiteX1" fmla="*/ 54959 w 50267"/>
                <a:gd name="connsiteY1" fmla="*/ 0 h 50267"/>
                <a:gd name="connsiteX2" fmla="*/ 54959 w 50267"/>
                <a:gd name="connsiteY2" fmla="*/ 54959 h 50267"/>
                <a:gd name="connsiteX3" fmla="*/ 0 w 50267"/>
                <a:gd name="connsiteY3" fmla="*/ 54959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4959" y="0"/>
                  </a:lnTo>
                  <a:lnTo>
                    <a:pt x="54959" y="54959"/>
                  </a:lnTo>
                  <a:lnTo>
                    <a:pt x="0" y="54959"/>
                  </a:lnTo>
                  <a:close/>
                </a:path>
              </a:pathLst>
            </a:custGeom>
            <a:grpFill/>
            <a:ln w="16755" cap="flat">
              <a:noFill/>
              <a:prstDash val="solid"/>
              <a:miter/>
            </a:ln>
          </p:spPr>
          <p:txBody>
            <a:bodyPr rtlCol="0" anchor="ctr"/>
            <a:lstStyle/>
            <a:p>
              <a:endParaRPr lang="en-US" sz="2400"/>
            </a:p>
          </p:txBody>
        </p:sp>
        <p:sp>
          <p:nvSpPr>
            <p:cNvPr id="628" name="Freeform: Shape 627">
              <a:extLst>
                <a:ext uri="{FF2B5EF4-FFF2-40B4-BE49-F238E27FC236}">
                  <a16:creationId xmlns:a16="http://schemas.microsoft.com/office/drawing/2014/main" id="{A0BF459C-1F6B-4B92-AA9A-803704CB57D9}"/>
                </a:ext>
              </a:extLst>
            </p:cNvPr>
            <p:cNvSpPr/>
            <p:nvPr/>
          </p:nvSpPr>
          <p:spPr>
            <a:xfrm rot="10800000">
              <a:off x="6034341" y="2659634"/>
              <a:ext cx="33511" cy="33511"/>
            </a:xfrm>
            <a:custGeom>
              <a:avLst/>
              <a:gdLst>
                <a:gd name="connsiteX0" fmla="*/ 0 w 33511"/>
                <a:gd name="connsiteY0" fmla="*/ 0 h 33511"/>
                <a:gd name="connsiteX1" fmla="*/ 39711 w 33511"/>
                <a:gd name="connsiteY1" fmla="*/ 0 h 33511"/>
                <a:gd name="connsiteX2" fmla="*/ 39711 w 33511"/>
                <a:gd name="connsiteY2" fmla="*/ 39711 h 33511"/>
                <a:gd name="connsiteX3" fmla="*/ 0 w 33511"/>
                <a:gd name="connsiteY3" fmla="*/ 39711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39711" y="0"/>
                  </a:lnTo>
                  <a:lnTo>
                    <a:pt x="39711" y="39711"/>
                  </a:lnTo>
                  <a:lnTo>
                    <a:pt x="0" y="39711"/>
                  </a:lnTo>
                  <a:close/>
                </a:path>
              </a:pathLst>
            </a:custGeom>
            <a:grpFill/>
            <a:ln w="16755" cap="flat">
              <a:noFill/>
              <a:prstDash val="solid"/>
              <a:miter/>
            </a:ln>
          </p:spPr>
          <p:txBody>
            <a:bodyPr rtlCol="0" anchor="ctr"/>
            <a:lstStyle/>
            <a:p>
              <a:endParaRPr lang="en-US" sz="2400"/>
            </a:p>
          </p:txBody>
        </p:sp>
        <p:sp>
          <p:nvSpPr>
            <p:cNvPr id="629" name="Freeform: Shape 628">
              <a:extLst>
                <a:ext uri="{FF2B5EF4-FFF2-40B4-BE49-F238E27FC236}">
                  <a16:creationId xmlns:a16="http://schemas.microsoft.com/office/drawing/2014/main" id="{4D83BD45-B636-4C98-9410-E9F5B7748DAD}"/>
                </a:ext>
              </a:extLst>
            </p:cNvPr>
            <p:cNvSpPr/>
            <p:nvPr/>
          </p:nvSpPr>
          <p:spPr>
            <a:xfrm rot="10800000">
              <a:off x="6020266" y="2810603"/>
              <a:ext cx="33511" cy="33511"/>
            </a:xfrm>
            <a:custGeom>
              <a:avLst/>
              <a:gdLst>
                <a:gd name="connsiteX0" fmla="*/ 0 w 33511"/>
                <a:gd name="connsiteY0" fmla="*/ 0 h 33511"/>
                <a:gd name="connsiteX1" fmla="*/ 39711 w 33511"/>
                <a:gd name="connsiteY1" fmla="*/ 0 h 33511"/>
                <a:gd name="connsiteX2" fmla="*/ 39711 w 33511"/>
                <a:gd name="connsiteY2" fmla="*/ 39711 h 33511"/>
                <a:gd name="connsiteX3" fmla="*/ 0 w 33511"/>
                <a:gd name="connsiteY3" fmla="*/ 39711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39711" y="0"/>
                  </a:lnTo>
                  <a:lnTo>
                    <a:pt x="39711" y="39711"/>
                  </a:lnTo>
                  <a:lnTo>
                    <a:pt x="0" y="39711"/>
                  </a:lnTo>
                  <a:close/>
                </a:path>
              </a:pathLst>
            </a:custGeom>
            <a:grpFill/>
            <a:ln w="16755" cap="flat">
              <a:noFill/>
              <a:prstDash val="solid"/>
              <a:miter/>
            </a:ln>
          </p:spPr>
          <p:txBody>
            <a:bodyPr rtlCol="0" anchor="ctr"/>
            <a:lstStyle/>
            <a:p>
              <a:endParaRPr lang="en-US" sz="2400"/>
            </a:p>
          </p:txBody>
        </p:sp>
        <p:sp>
          <p:nvSpPr>
            <p:cNvPr id="630" name="Freeform: Shape 629">
              <a:extLst>
                <a:ext uri="{FF2B5EF4-FFF2-40B4-BE49-F238E27FC236}">
                  <a16:creationId xmlns:a16="http://schemas.microsoft.com/office/drawing/2014/main" id="{DC8FD06E-D0E4-4540-A575-60A5DC5C6D18}"/>
                </a:ext>
              </a:extLst>
            </p:cNvPr>
            <p:cNvSpPr/>
            <p:nvPr/>
          </p:nvSpPr>
          <p:spPr>
            <a:xfrm rot="10800000">
              <a:off x="5989770" y="2951351"/>
              <a:ext cx="50267" cy="50267"/>
            </a:xfrm>
            <a:custGeom>
              <a:avLst/>
              <a:gdLst>
                <a:gd name="connsiteX0" fmla="*/ 0 w 50267"/>
                <a:gd name="connsiteY0" fmla="*/ 0 h 50267"/>
                <a:gd name="connsiteX1" fmla="*/ 54456 w 50267"/>
                <a:gd name="connsiteY1" fmla="*/ 0 h 50267"/>
                <a:gd name="connsiteX2" fmla="*/ 54456 w 50267"/>
                <a:gd name="connsiteY2" fmla="*/ 54456 h 50267"/>
                <a:gd name="connsiteX3" fmla="*/ 0 w 50267"/>
                <a:gd name="connsiteY3" fmla="*/ 54456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4456" y="0"/>
                  </a:lnTo>
                  <a:lnTo>
                    <a:pt x="54456" y="54456"/>
                  </a:lnTo>
                  <a:lnTo>
                    <a:pt x="0" y="54456"/>
                  </a:lnTo>
                  <a:close/>
                </a:path>
              </a:pathLst>
            </a:custGeom>
            <a:grpFill/>
            <a:ln w="16755" cap="flat">
              <a:noFill/>
              <a:prstDash val="solid"/>
              <a:miter/>
            </a:ln>
          </p:spPr>
          <p:txBody>
            <a:bodyPr rtlCol="0" anchor="ctr"/>
            <a:lstStyle/>
            <a:p>
              <a:endParaRPr lang="en-US" sz="2400"/>
            </a:p>
          </p:txBody>
        </p:sp>
        <p:sp>
          <p:nvSpPr>
            <p:cNvPr id="631" name="Freeform: Shape 630">
              <a:extLst>
                <a:ext uri="{FF2B5EF4-FFF2-40B4-BE49-F238E27FC236}">
                  <a16:creationId xmlns:a16="http://schemas.microsoft.com/office/drawing/2014/main" id="{625FDECE-EE49-4D7A-8FBA-8CE1B1E6FD64}"/>
                </a:ext>
              </a:extLst>
            </p:cNvPr>
            <p:cNvSpPr/>
            <p:nvPr/>
          </p:nvSpPr>
          <p:spPr>
            <a:xfrm rot="10800000">
              <a:off x="5961621" y="3100309"/>
              <a:ext cx="50267" cy="50267"/>
            </a:xfrm>
            <a:custGeom>
              <a:avLst/>
              <a:gdLst>
                <a:gd name="connsiteX0" fmla="*/ 0 w 50267"/>
                <a:gd name="connsiteY0" fmla="*/ 0 h 50267"/>
                <a:gd name="connsiteX1" fmla="*/ 54456 w 50267"/>
                <a:gd name="connsiteY1" fmla="*/ 0 h 50267"/>
                <a:gd name="connsiteX2" fmla="*/ 54456 w 50267"/>
                <a:gd name="connsiteY2" fmla="*/ 54456 h 50267"/>
                <a:gd name="connsiteX3" fmla="*/ 0 w 50267"/>
                <a:gd name="connsiteY3" fmla="*/ 54456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4456" y="0"/>
                  </a:lnTo>
                  <a:lnTo>
                    <a:pt x="54456" y="54456"/>
                  </a:lnTo>
                  <a:lnTo>
                    <a:pt x="0" y="54456"/>
                  </a:lnTo>
                  <a:close/>
                </a:path>
              </a:pathLst>
            </a:custGeom>
            <a:grpFill/>
            <a:ln w="16755" cap="flat">
              <a:noFill/>
              <a:prstDash val="solid"/>
              <a:miter/>
            </a:ln>
          </p:spPr>
          <p:txBody>
            <a:bodyPr rtlCol="0" anchor="ctr"/>
            <a:lstStyle/>
            <a:p>
              <a:endParaRPr lang="en-US" sz="2400"/>
            </a:p>
          </p:txBody>
        </p:sp>
        <p:sp>
          <p:nvSpPr>
            <p:cNvPr id="632" name="Freeform: Shape 631">
              <a:extLst>
                <a:ext uri="{FF2B5EF4-FFF2-40B4-BE49-F238E27FC236}">
                  <a16:creationId xmlns:a16="http://schemas.microsoft.com/office/drawing/2014/main" id="{5102FD29-A05E-4BFE-9B42-DD1D52530E01}"/>
                </a:ext>
              </a:extLst>
            </p:cNvPr>
            <p:cNvSpPr/>
            <p:nvPr/>
          </p:nvSpPr>
          <p:spPr>
            <a:xfrm rot="10800000">
              <a:off x="5936152" y="3257143"/>
              <a:ext cx="33511" cy="33511"/>
            </a:xfrm>
            <a:custGeom>
              <a:avLst/>
              <a:gdLst>
                <a:gd name="connsiteX0" fmla="*/ 0 w 33511"/>
                <a:gd name="connsiteY0" fmla="*/ 0 h 33511"/>
                <a:gd name="connsiteX1" fmla="*/ 39711 w 33511"/>
                <a:gd name="connsiteY1" fmla="*/ 0 h 33511"/>
                <a:gd name="connsiteX2" fmla="*/ 39711 w 33511"/>
                <a:gd name="connsiteY2" fmla="*/ 39711 h 33511"/>
                <a:gd name="connsiteX3" fmla="*/ 0 w 33511"/>
                <a:gd name="connsiteY3" fmla="*/ 39711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39711" y="0"/>
                  </a:lnTo>
                  <a:lnTo>
                    <a:pt x="39711" y="39711"/>
                  </a:lnTo>
                  <a:lnTo>
                    <a:pt x="0" y="39711"/>
                  </a:lnTo>
                  <a:close/>
                </a:path>
              </a:pathLst>
            </a:custGeom>
            <a:grpFill/>
            <a:ln w="16755" cap="flat">
              <a:noFill/>
              <a:prstDash val="solid"/>
              <a:miter/>
            </a:ln>
          </p:spPr>
          <p:txBody>
            <a:bodyPr rtlCol="0" anchor="ctr"/>
            <a:lstStyle/>
            <a:p>
              <a:endParaRPr lang="en-US" sz="2400"/>
            </a:p>
          </p:txBody>
        </p:sp>
        <p:sp>
          <p:nvSpPr>
            <p:cNvPr id="633" name="Freeform: Shape 632">
              <a:extLst>
                <a:ext uri="{FF2B5EF4-FFF2-40B4-BE49-F238E27FC236}">
                  <a16:creationId xmlns:a16="http://schemas.microsoft.com/office/drawing/2014/main" id="{E8D19CA6-FEC8-420E-B0C3-F8843FCB635B}"/>
                </a:ext>
              </a:extLst>
            </p:cNvPr>
            <p:cNvSpPr/>
            <p:nvPr/>
          </p:nvSpPr>
          <p:spPr>
            <a:xfrm rot="10800000">
              <a:off x="5894598" y="3403085"/>
              <a:ext cx="33511" cy="33511"/>
            </a:xfrm>
            <a:custGeom>
              <a:avLst/>
              <a:gdLst>
                <a:gd name="connsiteX0" fmla="*/ 0 w 33511"/>
                <a:gd name="connsiteY0" fmla="*/ 0 h 33511"/>
                <a:gd name="connsiteX1" fmla="*/ 40214 w 33511"/>
                <a:gd name="connsiteY1" fmla="*/ 0 h 33511"/>
                <a:gd name="connsiteX2" fmla="*/ 40214 w 33511"/>
                <a:gd name="connsiteY2" fmla="*/ 40214 h 33511"/>
                <a:gd name="connsiteX3" fmla="*/ 0 w 33511"/>
                <a:gd name="connsiteY3" fmla="*/ 40214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0214" y="0"/>
                  </a:lnTo>
                  <a:lnTo>
                    <a:pt x="40214" y="40214"/>
                  </a:lnTo>
                  <a:lnTo>
                    <a:pt x="0" y="40214"/>
                  </a:lnTo>
                  <a:close/>
                </a:path>
              </a:pathLst>
            </a:custGeom>
            <a:grpFill/>
            <a:ln w="16755" cap="flat">
              <a:noFill/>
              <a:prstDash val="solid"/>
              <a:miter/>
            </a:ln>
          </p:spPr>
          <p:txBody>
            <a:bodyPr rtlCol="0" anchor="ctr"/>
            <a:lstStyle/>
            <a:p>
              <a:endParaRPr lang="en-US" sz="2400"/>
            </a:p>
          </p:txBody>
        </p:sp>
        <p:sp>
          <p:nvSpPr>
            <p:cNvPr id="634" name="Freeform: Shape 633">
              <a:extLst>
                <a:ext uri="{FF2B5EF4-FFF2-40B4-BE49-F238E27FC236}">
                  <a16:creationId xmlns:a16="http://schemas.microsoft.com/office/drawing/2014/main" id="{51F00D57-AD4C-4212-81C2-06887F312676}"/>
                </a:ext>
              </a:extLst>
            </p:cNvPr>
            <p:cNvSpPr/>
            <p:nvPr/>
          </p:nvSpPr>
          <p:spPr>
            <a:xfrm rot="10800000">
              <a:off x="5846006" y="3546682"/>
              <a:ext cx="33511" cy="33511"/>
            </a:xfrm>
            <a:custGeom>
              <a:avLst/>
              <a:gdLst>
                <a:gd name="connsiteX0" fmla="*/ 0 w 33511"/>
                <a:gd name="connsiteY0" fmla="*/ 0 h 33511"/>
                <a:gd name="connsiteX1" fmla="*/ 40214 w 33511"/>
                <a:gd name="connsiteY1" fmla="*/ 0 h 33511"/>
                <a:gd name="connsiteX2" fmla="*/ 40214 w 33511"/>
                <a:gd name="connsiteY2" fmla="*/ 40214 h 33511"/>
                <a:gd name="connsiteX3" fmla="*/ 0 w 33511"/>
                <a:gd name="connsiteY3" fmla="*/ 40214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0214" y="0"/>
                  </a:lnTo>
                  <a:lnTo>
                    <a:pt x="40214" y="40214"/>
                  </a:lnTo>
                  <a:lnTo>
                    <a:pt x="0" y="40214"/>
                  </a:lnTo>
                  <a:close/>
                </a:path>
              </a:pathLst>
            </a:custGeom>
            <a:grpFill/>
            <a:ln w="16755" cap="flat">
              <a:noFill/>
              <a:prstDash val="solid"/>
              <a:miter/>
            </a:ln>
          </p:spPr>
          <p:txBody>
            <a:bodyPr rtlCol="0" anchor="ctr"/>
            <a:lstStyle/>
            <a:p>
              <a:endParaRPr lang="en-US" sz="2400"/>
            </a:p>
          </p:txBody>
        </p:sp>
        <p:sp>
          <p:nvSpPr>
            <p:cNvPr id="635" name="Freeform: Shape 634">
              <a:extLst>
                <a:ext uri="{FF2B5EF4-FFF2-40B4-BE49-F238E27FC236}">
                  <a16:creationId xmlns:a16="http://schemas.microsoft.com/office/drawing/2014/main" id="{EFD28404-684F-4505-AA5D-A248771ED50F}"/>
                </a:ext>
              </a:extLst>
            </p:cNvPr>
            <p:cNvSpPr/>
            <p:nvPr/>
          </p:nvSpPr>
          <p:spPr>
            <a:xfrm rot="10800000">
              <a:off x="5794902" y="3691954"/>
              <a:ext cx="33511" cy="33511"/>
            </a:xfrm>
            <a:custGeom>
              <a:avLst/>
              <a:gdLst>
                <a:gd name="connsiteX0" fmla="*/ 0 w 33511"/>
                <a:gd name="connsiteY0" fmla="*/ 0 h 33511"/>
                <a:gd name="connsiteX1" fmla="*/ 48257 w 33511"/>
                <a:gd name="connsiteY1" fmla="*/ 0 h 33511"/>
                <a:gd name="connsiteX2" fmla="*/ 48257 w 33511"/>
                <a:gd name="connsiteY2" fmla="*/ 48257 h 33511"/>
                <a:gd name="connsiteX3" fmla="*/ 0 w 33511"/>
                <a:gd name="connsiteY3" fmla="*/ 48257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8257" y="0"/>
                  </a:lnTo>
                  <a:lnTo>
                    <a:pt x="48257" y="48257"/>
                  </a:lnTo>
                  <a:lnTo>
                    <a:pt x="0" y="48257"/>
                  </a:lnTo>
                  <a:close/>
                </a:path>
              </a:pathLst>
            </a:custGeom>
            <a:grpFill/>
            <a:ln w="16755" cap="flat">
              <a:noFill/>
              <a:prstDash val="solid"/>
              <a:miter/>
            </a:ln>
          </p:spPr>
          <p:txBody>
            <a:bodyPr rtlCol="0" anchor="ctr"/>
            <a:lstStyle/>
            <a:p>
              <a:endParaRPr lang="en-US" sz="2400"/>
            </a:p>
          </p:txBody>
        </p:sp>
        <p:sp>
          <p:nvSpPr>
            <p:cNvPr id="636" name="Freeform: Shape 635">
              <a:extLst>
                <a:ext uri="{FF2B5EF4-FFF2-40B4-BE49-F238E27FC236}">
                  <a16:creationId xmlns:a16="http://schemas.microsoft.com/office/drawing/2014/main" id="{5C9035D1-C5F7-4B22-A716-12E16EE6D17E}"/>
                </a:ext>
              </a:extLst>
            </p:cNvPr>
            <p:cNvSpPr/>
            <p:nvPr/>
          </p:nvSpPr>
          <p:spPr>
            <a:xfrm rot="10800000">
              <a:off x="6086618" y="1689309"/>
              <a:ext cx="16756" cy="16756"/>
            </a:xfrm>
            <a:custGeom>
              <a:avLst/>
              <a:gdLst>
                <a:gd name="connsiteX0" fmla="*/ 0 w 16755"/>
                <a:gd name="connsiteY0" fmla="*/ 0 h 16755"/>
                <a:gd name="connsiteX1" fmla="*/ 23123 w 16755"/>
                <a:gd name="connsiteY1" fmla="*/ 0 h 16755"/>
                <a:gd name="connsiteX2" fmla="*/ 23123 w 16755"/>
                <a:gd name="connsiteY2" fmla="*/ 23123 h 16755"/>
                <a:gd name="connsiteX3" fmla="*/ 0 w 16755"/>
                <a:gd name="connsiteY3" fmla="*/ 23123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3123" y="0"/>
                  </a:lnTo>
                  <a:lnTo>
                    <a:pt x="23123" y="23123"/>
                  </a:lnTo>
                  <a:lnTo>
                    <a:pt x="0" y="23123"/>
                  </a:lnTo>
                  <a:close/>
                </a:path>
              </a:pathLst>
            </a:custGeom>
            <a:grpFill/>
            <a:ln w="16755" cap="flat">
              <a:noFill/>
              <a:prstDash val="solid"/>
              <a:miter/>
            </a:ln>
          </p:spPr>
          <p:txBody>
            <a:bodyPr rtlCol="0" anchor="ctr"/>
            <a:lstStyle/>
            <a:p>
              <a:endParaRPr lang="en-US" sz="2400"/>
            </a:p>
          </p:txBody>
        </p:sp>
        <p:sp>
          <p:nvSpPr>
            <p:cNvPr id="637" name="Freeform: Shape 636">
              <a:extLst>
                <a:ext uri="{FF2B5EF4-FFF2-40B4-BE49-F238E27FC236}">
                  <a16:creationId xmlns:a16="http://schemas.microsoft.com/office/drawing/2014/main" id="{D46B49B4-17F7-4FB5-8770-CAA3FF3EA396}"/>
                </a:ext>
              </a:extLst>
            </p:cNvPr>
            <p:cNvSpPr/>
            <p:nvPr/>
          </p:nvSpPr>
          <p:spPr>
            <a:xfrm rot="10800000">
              <a:off x="6117113" y="1837764"/>
              <a:ext cx="16756" cy="16756"/>
            </a:xfrm>
            <a:custGeom>
              <a:avLst/>
              <a:gdLst>
                <a:gd name="connsiteX0" fmla="*/ 0 w 16755"/>
                <a:gd name="connsiteY0" fmla="*/ 0 h 16755"/>
                <a:gd name="connsiteX1" fmla="*/ 23123 w 16755"/>
                <a:gd name="connsiteY1" fmla="*/ 0 h 16755"/>
                <a:gd name="connsiteX2" fmla="*/ 23123 w 16755"/>
                <a:gd name="connsiteY2" fmla="*/ 23123 h 16755"/>
                <a:gd name="connsiteX3" fmla="*/ 0 w 16755"/>
                <a:gd name="connsiteY3" fmla="*/ 23123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3123" y="0"/>
                  </a:lnTo>
                  <a:lnTo>
                    <a:pt x="23123" y="23123"/>
                  </a:lnTo>
                  <a:lnTo>
                    <a:pt x="0" y="23123"/>
                  </a:lnTo>
                  <a:close/>
                </a:path>
              </a:pathLst>
            </a:custGeom>
            <a:grpFill/>
            <a:ln w="16755" cap="flat">
              <a:noFill/>
              <a:prstDash val="solid"/>
              <a:miter/>
            </a:ln>
          </p:spPr>
          <p:txBody>
            <a:bodyPr rtlCol="0" anchor="ctr"/>
            <a:lstStyle/>
            <a:p>
              <a:endParaRPr lang="en-US" sz="2400"/>
            </a:p>
          </p:txBody>
        </p:sp>
        <p:sp>
          <p:nvSpPr>
            <p:cNvPr id="638" name="Freeform: Shape 637">
              <a:extLst>
                <a:ext uri="{FF2B5EF4-FFF2-40B4-BE49-F238E27FC236}">
                  <a16:creationId xmlns:a16="http://schemas.microsoft.com/office/drawing/2014/main" id="{5481BDD8-DB7D-4CDA-B7B0-8B29C881B11A}"/>
                </a:ext>
              </a:extLst>
            </p:cNvPr>
            <p:cNvSpPr/>
            <p:nvPr/>
          </p:nvSpPr>
          <p:spPr>
            <a:xfrm rot="10800000">
              <a:off x="6140739" y="1987393"/>
              <a:ext cx="16756" cy="16756"/>
            </a:xfrm>
            <a:custGeom>
              <a:avLst/>
              <a:gdLst>
                <a:gd name="connsiteX0" fmla="*/ 0 w 16755"/>
                <a:gd name="connsiteY0" fmla="*/ 0 h 16755"/>
                <a:gd name="connsiteX1" fmla="*/ 23123 w 16755"/>
                <a:gd name="connsiteY1" fmla="*/ 0 h 16755"/>
                <a:gd name="connsiteX2" fmla="*/ 23123 w 16755"/>
                <a:gd name="connsiteY2" fmla="*/ 23123 h 16755"/>
                <a:gd name="connsiteX3" fmla="*/ 0 w 16755"/>
                <a:gd name="connsiteY3" fmla="*/ 23123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3123" y="0"/>
                  </a:lnTo>
                  <a:lnTo>
                    <a:pt x="23123" y="23123"/>
                  </a:lnTo>
                  <a:lnTo>
                    <a:pt x="0" y="23123"/>
                  </a:lnTo>
                  <a:close/>
                </a:path>
              </a:pathLst>
            </a:custGeom>
            <a:grpFill/>
            <a:ln w="16755" cap="flat">
              <a:noFill/>
              <a:prstDash val="solid"/>
              <a:miter/>
            </a:ln>
          </p:spPr>
          <p:txBody>
            <a:bodyPr rtlCol="0" anchor="ctr"/>
            <a:lstStyle/>
            <a:p>
              <a:endParaRPr lang="en-US" sz="2400"/>
            </a:p>
          </p:txBody>
        </p:sp>
        <p:sp>
          <p:nvSpPr>
            <p:cNvPr id="639" name="Freeform: Shape 638">
              <a:extLst>
                <a:ext uri="{FF2B5EF4-FFF2-40B4-BE49-F238E27FC236}">
                  <a16:creationId xmlns:a16="http://schemas.microsoft.com/office/drawing/2014/main" id="{3BFE0B5C-CCCB-4A31-B57B-FBC99292CAAD}"/>
                </a:ext>
              </a:extLst>
            </p:cNvPr>
            <p:cNvSpPr/>
            <p:nvPr/>
          </p:nvSpPr>
          <p:spPr>
            <a:xfrm rot="10800000">
              <a:off x="6157830" y="2138027"/>
              <a:ext cx="16756" cy="16756"/>
            </a:xfrm>
            <a:custGeom>
              <a:avLst/>
              <a:gdLst>
                <a:gd name="connsiteX0" fmla="*/ 0 w 16755"/>
                <a:gd name="connsiteY0" fmla="*/ 0 h 16755"/>
                <a:gd name="connsiteX1" fmla="*/ 23123 w 16755"/>
                <a:gd name="connsiteY1" fmla="*/ 0 h 16755"/>
                <a:gd name="connsiteX2" fmla="*/ 23123 w 16755"/>
                <a:gd name="connsiteY2" fmla="*/ 23123 h 16755"/>
                <a:gd name="connsiteX3" fmla="*/ 0 w 16755"/>
                <a:gd name="connsiteY3" fmla="*/ 23123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3123" y="0"/>
                  </a:lnTo>
                  <a:lnTo>
                    <a:pt x="23123" y="23123"/>
                  </a:lnTo>
                  <a:lnTo>
                    <a:pt x="0" y="23123"/>
                  </a:lnTo>
                  <a:close/>
                </a:path>
              </a:pathLst>
            </a:custGeom>
            <a:grpFill/>
            <a:ln w="16755" cap="flat">
              <a:noFill/>
              <a:prstDash val="solid"/>
              <a:miter/>
            </a:ln>
          </p:spPr>
          <p:txBody>
            <a:bodyPr rtlCol="0" anchor="ctr"/>
            <a:lstStyle/>
            <a:p>
              <a:endParaRPr lang="en-US" sz="2400"/>
            </a:p>
          </p:txBody>
        </p:sp>
        <p:sp>
          <p:nvSpPr>
            <p:cNvPr id="640" name="Freeform: Shape 639">
              <a:extLst>
                <a:ext uri="{FF2B5EF4-FFF2-40B4-BE49-F238E27FC236}">
                  <a16:creationId xmlns:a16="http://schemas.microsoft.com/office/drawing/2014/main" id="{E022033D-FBE7-4746-BEEB-E24CBD204BE5}"/>
                </a:ext>
              </a:extLst>
            </p:cNvPr>
            <p:cNvSpPr/>
            <p:nvPr/>
          </p:nvSpPr>
          <p:spPr>
            <a:xfrm rot="10800000">
              <a:off x="6168051" y="2289331"/>
              <a:ext cx="16756" cy="16756"/>
            </a:xfrm>
            <a:custGeom>
              <a:avLst/>
              <a:gdLst>
                <a:gd name="connsiteX0" fmla="*/ 0 w 16755"/>
                <a:gd name="connsiteY0" fmla="*/ 0 h 16755"/>
                <a:gd name="connsiteX1" fmla="*/ 23123 w 16755"/>
                <a:gd name="connsiteY1" fmla="*/ 0 h 16755"/>
                <a:gd name="connsiteX2" fmla="*/ 23123 w 16755"/>
                <a:gd name="connsiteY2" fmla="*/ 23123 h 16755"/>
                <a:gd name="connsiteX3" fmla="*/ 0 w 16755"/>
                <a:gd name="connsiteY3" fmla="*/ 23123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3123" y="0"/>
                  </a:lnTo>
                  <a:lnTo>
                    <a:pt x="23123" y="23123"/>
                  </a:lnTo>
                  <a:lnTo>
                    <a:pt x="0" y="23123"/>
                  </a:lnTo>
                  <a:close/>
                </a:path>
              </a:pathLst>
            </a:custGeom>
            <a:grpFill/>
            <a:ln w="16755" cap="flat">
              <a:noFill/>
              <a:prstDash val="solid"/>
              <a:miter/>
            </a:ln>
          </p:spPr>
          <p:txBody>
            <a:bodyPr rtlCol="0" anchor="ctr"/>
            <a:lstStyle/>
            <a:p>
              <a:endParaRPr lang="en-US" sz="2400"/>
            </a:p>
          </p:txBody>
        </p:sp>
        <p:sp>
          <p:nvSpPr>
            <p:cNvPr id="641" name="Freeform: Shape 640">
              <a:extLst>
                <a:ext uri="{FF2B5EF4-FFF2-40B4-BE49-F238E27FC236}">
                  <a16:creationId xmlns:a16="http://schemas.microsoft.com/office/drawing/2014/main" id="{B847C2F7-B74A-45E9-A048-8F3A4092A66A}"/>
                </a:ext>
              </a:extLst>
            </p:cNvPr>
            <p:cNvSpPr/>
            <p:nvPr/>
          </p:nvSpPr>
          <p:spPr>
            <a:xfrm rot="10800000">
              <a:off x="6154144" y="2423713"/>
              <a:ext cx="50267" cy="50267"/>
            </a:xfrm>
            <a:custGeom>
              <a:avLst/>
              <a:gdLst>
                <a:gd name="connsiteX0" fmla="*/ 0 w 50267"/>
                <a:gd name="connsiteY0" fmla="*/ 0 h 50267"/>
                <a:gd name="connsiteX1" fmla="*/ 55797 w 50267"/>
                <a:gd name="connsiteY1" fmla="*/ 0 h 50267"/>
                <a:gd name="connsiteX2" fmla="*/ 55797 w 50267"/>
                <a:gd name="connsiteY2" fmla="*/ 55797 h 50267"/>
                <a:gd name="connsiteX3" fmla="*/ 0 w 50267"/>
                <a:gd name="connsiteY3" fmla="*/ 55797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5797" y="0"/>
                  </a:lnTo>
                  <a:lnTo>
                    <a:pt x="55797" y="55797"/>
                  </a:lnTo>
                  <a:lnTo>
                    <a:pt x="0" y="55797"/>
                  </a:lnTo>
                  <a:close/>
                </a:path>
              </a:pathLst>
            </a:custGeom>
            <a:grpFill/>
            <a:ln w="16755" cap="flat">
              <a:noFill/>
              <a:prstDash val="solid"/>
              <a:miter/>
            </a:ln>
          </p:spPr>
          <p:txBody>
            <a:bodyPr rtlCol="0" anchor="ctr"/>
            <a:lstStyle/>
            <a:p>
              <a:endParaRPr lang="en-US" sz="2400"/>
            </a:p>
          </p:txBody>
        </p:sp>
        <p:sp>
          <p:nvSpPr>
            <p:cNvPr id="642" name="Freeform: Shape 641">
              <a:extLst>
                <a:ext uri="{FF2B5EF4-FFF2-40B4-BE49-F238E27FC236}">
                  <a16:creationId xmlns:a16="http://schemas.microsoft.com/office/drawing/2014/main" id="{9E53F817-2626-4149-B2B4-2AB92DBCE087}"/>
                </a:ext>
              </a:extLst>
            </p:cNvPr>
            <p:cNvSpPr/>
            <p:nvPr/>
          </p:nvSpPr>
          <p:spPr>
            <a:xfrm rot="10800000">
              <a:off x="6159674" y="2584233"/>
              <a:ext cx="33511" cy="33511"/>
            </a:xfrm>
            <a:custGeom>
              <a:avLst/>
              <a:gdLst>
                <a:gd name="connsiteX0" fmla="*/ 0 w 33511"/>
                <a:gd name="connsiteY0" fmla="*/ 0 h 33511"/>
                <a:gd name="connsiteX1" fmla="*/ 40214 w 33511"/>
                <a:gd name="connsiteY1" fmla="*/ 0 h 33511"/>
                <a:gd name="connsiteX2" fmla="*/ 40214 w 33511"/>
                <a:gd name="connsiteY2" fmla="*/ 40214 h 33511"/>
                <a:gd name="connsiteX3" fmla="*/ 0 w 33511"/>
                <a:gd name="connsiteY3" fmla="*/ 40214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0214" y="0"/>
                  </a:lnTo>
                  <a:lnTo>
                    <a:pt x="40214" y="40214"/>
                  </a:lnTo>
                  <a:lnTo>
                    <a:pt x="0" y="40214"/>
                  </a:lnTo>
                  <a:close/>
                </a:path>
              </a:pathLst>
            </a:custGeom>
            <a:grpFill/>
            <a:ln w="16755" cap="flat">
              <a:noFill/>
              <a:prstDash val="solid"/>
              <a:miter/>
            </a:ln>
          </p:spPr>
          <p:txBody>
            <a:bodyPr rtlCol="0" anchor="ctr"/>
            <a:lstStyle/>
            <a:p>
              <a:endParaRPr lang="en-US" sz="2400"/>
            </a:p>
          </p:txBody>
        </p:sp>
        <p:sp>
          <p:nvSpPr>
            <p:cNvPr id="643" name="Freeform: Shape 642">
              <a:extLst>
                <a:ext uri="{FF2B5EF4-FFF2-40B4-BE49-F238E27FC236}">
                  <a16:creationId xmlns:a16="http://schemas.microsoft.com/office/drawing/2014/main" id="{40E0683D-6708-4393-8CC1-7FD68E47CAD8}"/>
                </a:ext>
              </a:extLst>
            </p:cNvPr>
            <p:cNvSpPr/>
            <p:nvPr/>
          </p:nvSpPr>
          <p:spPr>
            <a:xfrm rot="10800000">
              <a:off x="6149620" y="2735370"/>
              <a:ext cx="33511" cy="33511"/>
            </a:xfrm>
            <a:custGeom>
              <a:avLst/>
              <a:gdLst>
                <a:gd name="connsiteX0" fmla="*/ 0 w 33511"/>
                <a:gd name="connsiteY0" fmla="*/ 0 h 33511"/>
                <a:gd name="connsiteX1" fmla="*/ 40214 w 33511"/>
                <a:gd name="connsiteY1" fmla="*/ 0 h 33511"/>
                <a:gd name="connsiteX2" fmla="*/ 40214 w 33511"/>
                <a:gd name="connsiteY2" fmla="*/ 40214 h 33511"/>
                <a:gd name="connsiteX3" fmla="*/ 0 w 33511"/>
                <a:gd name="connsiteY3" fmla="*/ 40214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0214" y="0"/>
                  </a:lnTo>
                  <a:lnTo>
                    <a:pt x="40214" y="40214"/>
                  </a:lnTo>
                  <a:lnTo>
                    <a:pt x="0" y="40214"/>
                  </a:lnTo>
                  <a:close/>
                </a:path>
              </a:pathLst>
            </a:custGeom>
            <a:grpFill/>
            <a:ln w="16755" cap="flat">
              <a:noFill/>
              <a:prstDash val="solid"/>
              <a:miter/>
            </a:ln>
          </p:spPr>
          <p:txBody>
            <a:bodyPr rtlCol="0" anchor="ctr"/>
            <a:lstStyle/>
            <a:p>
              <a:endParaRPr lang="en-US" sz="2400"/>
            </a:p>
          </p:txBody>
        </p:sp>
        <p:sp>
          <p:nvSpPr>
            <p:cNvPr id="644" name="Freeform: Shape 643">
              <a:extLst>
                <a:ext uri="{FF2B5EF4-FFF2-40B4-BE49-F238E27FC236}">
                  <a16:creationId xmlns:a16="http://schemas.microsoft.com/office/drawing/2014/main" id="{76CD0468-C2A4-4AED-A4C7-9D7C1B445409}"/>
                </a:ext>
              </a:extLst>
            </p:cNvPr>
            <p:cNvSpPr/>
            <p:nvPr/>
          </p:nvSpPr>
          <p:spPr>
            <a:xfrm rot="10800000">
              <a:off x="6132529" y="2886003"/>
              <a:ext cx="33511" cy="33511"/>
            </a:xfrm>
            <a:custGeom>
              <a:avLst/>
              <a:gdLst>
                <a:gd name="connsiteX0" fmla="*/ 0 w 33511"/>
                <a:gd name="connsiteY0" fmla="*/ 0 h 33511"/>
                <a:gd name="connsiteX1" fmla="*/ 40214 w 33511"/>
                <a:gd name="connsiteY1" fmla="*/ 0 h 33511"/>
                <a:gd name="connsiteX2" fmla="*/ 40214 w 33511"/>
                <a:gd name="connsiteY2" fmla="*/ 40214 h 33511"/>
                <a:gd name="connsiteX3" fmla="*/ 0 w 33511"/>
                <a:gd name="connsiteY3" fmla="*/ 40214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0214" y="0"/>
                  </a:lnTo>
                  <a:lnTo>
                    <a:pt x="40214" y="40214"/>
                  </a:lnTo>
                  <a:lnTo>
                    <a:pt x="0" y="40214"/>
                  </a:lnTo>
                  <a:close/>
                </a:path>
              </a:pathLst>
            </a:custGeom>
            <a:grpFill/>
            <a:ln w="16755" cap="flat">
              <a:noFill/>
              <a:prstDash val="solid"/>
              <a:miter/>
            </a:ln>
          </p:spPr>
          <p:txBody>
            <a:bodyPr rtlCol="0" anchor="ctr"/>
            <a:lstStyle/>
            <a:p>
              <a:endParaRPr lang="en-US" sz="2400"/>
            </a:p>
          </p:txBody>
        </p:sp>
        <p:sp>
          <p:nvSpPr>
            <p:cNvPr id="645" name="Freeform: Shape 644">
              <a:extLst>
                <a:ext uri="{FF2B5EF4-FFF2-40B4-BE49-F238E27FC236}">
                  <a16:creationId xmlns:a16="http://schemas.microsoft.com/office/drawing/2014/main" id="{A01F0C78-5730-4C6A-B548-A09739374DEA}"/>
                </a:ext>
              </a:extLst>
            </p:cNvPr>
            <p:cNvSpPr/>
            <p:nvPr/>
          </p:nvSpPr>
          <p:spPr>
            <a:xfrm rot="10800000">
              <a:off x="6108904" y="3035800"/>
              <a:ext cx="33511" cy="33511"/>
            </a:xfrm>
            <a:custGeom>
              <a:avLst/>
              <a:gdLst>
                <a:gd name="connsiteX0" fmla="*/ 0 w 33511"/>
                <a:gd name="connsiteY0" fmla="*/ 0 h 33511"/>
                <a:gd name="connsiteX1" fmla="*/ 40214 w 33511"/>
                <a:gd name="connsiteY1" fmla="*/ 0 h 33511"/>
                <a:gd name="connsiteX2" fmla="*/ 40214 w 33511"/>
                <a:gd name="connsiteY2" fmla="*/ 40214 h 33511"/>
                <a:gd name="connsiteX3" fmla="*/ 0 w 33511"/>
                <a:gd name="connsiteY3" fmla="*/ 40214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0214" y="0"/>
                  </a:lnTo>
                  <a:lnTo>
                    <a:pt x="40214" y="40214"/>
                  </a:lnTo>
                  <a:lnTo>
                    <a:pt x="0" y="40214"/>
                  </a:lnTo>
                  <a:close/>
                </a:path>
              </a:pathLst>
            </a:custGeom>
            <a:grpFill/>
            <a:ln w="16755" cap="flat">
              <a:noFill/>
              <a:prstDash val="solid"/>
              <a:miter/>
            </a:ln>
          </p:spPr>
          <p:txBody>
            <a:bodyPr rtlCol="0" anchor="ctr"/>
            <a:lstStyle/>
            <a:p>
              <a:endParaRPr lang="en-US" sz="2400"/>
            </a:p>
          </p:txBody>
        </p:sp>
        <p:sp>
          <p:nvSpPr>
            <p:cNvPr id="646" name="Freeform: Shape 645">
              <a:extLst>
                <a:ext uri="{FF2B5EF4-FFF2-40B4-BE49-F238E27FC236}">
                  <a16:creationId xmlns:a16="http://schemas.microsoft.com/office/drawing/2014/main" id="{9D1CB8FF-377E-4243-8943-C1B0D05F32AB}"/>
                </a:ext>
              </a:extLst>
            </p:cNvPr>
            <p:cNvSpPr/>
            <p:nvPr/>
          </p:nvSpPr>
          <p:spPr>
            <a:xfrm rot="10800000">
              <a:off x="6086283" y="3192130"/>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647" name="Freeform: Shape 646">
              <a:extLst>
                <a:ext uri="{FF2B5EF4-FFF2-40B4-BE49-F238E27FC236}">
                  <a16:creationId xmlns:a16="http://schemas.microsoft.com/office/drawing/2014/main" id="{D81BAC40-7DCC-42B9-ACC1-C5897F3651BE}"/>
                </a:ext>
              </a:extLst>
            </p:cNvPr>
            <p:cNvSpPr/>
            <p:nvPr/>
          </p:nvSpPr>
          <p:spPr>
            <a:xfrm rot="10800000">
              <a:off x="6049420" y="3339245"/>
              <a:ext cx="16756" cy="16756"/>
            </a:xfrm>
            <a:custGeom>
              <a:avLst/>
              <a:gdLst>
                <a:gd name="connsiteX0" fmla="*/ 0 w 16755"/>
                <a:gd name="connsiteY0" fmla="*/ 0 h 16755"/>
                <a:gd name="connsiteX1" fmla="*/ 22788 w 16755"/>
                <a:gd name="connsiteY1" fmla="*/ 0 h 16755"/>
                <a:gd name="connsiteX2" fmla="*/ 22788 w 16755"/>
                <a:gd name="connsiteY2" fmla="*/ 22788 h 16755"/>
                <a:gd name="connsiteX3" fmla="*/ 0 w 16755"/>
                <a:gd name="connsiteY3" fmla="*/ 22788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788" y="0"/>
                  </a:lnTo>
                  <a:lnTo>
                    <a:pt x="22788" y="22788"/>
                  </a:lnTo>
                  <a:lnTo>
                    <a:pt x="0" y="22788"/>
                  </a:lnTo>
                  <a:close/>
                </a:path>
              </a:pathLst>
            </a:custGeom>
            <a:grpFill/>
            <a:ln w="16755" cap="flat">
              <a:noFill/>
              <a:prstDash val="solid"/>
              <a:miter/>
            </a:ln>
          </p:spPr>
          <p:txBody>
            <a:bodyPr rtlCol="0" anchor="ctr"/>
            <a:lstStyle/>
            <a:p>
              <a:endParaRPr lang="en-US" sz="2400"/>
            </a:p>
          </p:txBody>
        </p:sp>
        <p:sp>
          <p:nvSpPr>
            <p:cNvPr id="648" name="Freeform: Shape 647">
              <a:extLst>
                <a:ext uri="{FF2B5EF4-FFF2-40B4-BE49-F238E27FC236}">
                  <a16:creationId xmlns:a16="http://schemas.microsoft.com/office/drawing/2014/main" id="{E9516839-A312-4EEB-9AC6-CE94F9AAFF08}"/>
                </a:ext>
              </a:extLst>
            </p:cNvPr>
            <p:cNvSpPr/>
            <p:nvPr/>
          </p:nvSpPr>
          <p:spPr>
            <a:xfrm rot="10800000">
              <a:off x="6005855" y="3484517"/>
              <a:ext cx="16756" cy="16756"/>
            </a:xfrm>
            <a:custGeom>
              <a:avLst/>
              <a:gdLst>
                <a:gd name="connsiteX0" fmla="*/ 0 w 16755"/>
                <a:gd name="connsiteY0" fmla="*/ 0 h 16755"/>
                <a:gd name="connsiteX1" fmla="*/ 22788 w 16755"/>
                <a:gd name="connsiteY1" fmla="*/ 0 h 16755"/>
                <a:gd name="connsiteX2" fmla="*/ 22788 w 16755"/>
                <a:gd name="connsiteY2" fmla="*/ 22788 h 16755"/>
                <a:gd name="connsiteX3" fmla="*/ 0 w 16755"/>
                <a:gd name="connsiteY3" fmla="*/ 22788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788" y="0"/>
                  </a:lnTo>
                  <a:lnTo>
                    <a:pt x="22788" y="22788"/>
                  </a:lnTo>
                  <a:lnTo>
                    <a:pt x="0" y="22788"/>
                  </a:lnTo>
                  <a:close/>
                </a:path>
              </a:pathLst>
            </a:custGeom>
            <a:grpFill/>
            <a:ln w="16755" cap="flat">
              <a:noFill/>
              <a:prstDash val="solid"/>
              <a:miter/>
            </a:ln>
          </p:spPr>
          <p:txBody>
            <a:bodyPr rtlCol="0" anchor="ctr"/>
            <a:lstStyle/>
            <a:p>
              <a:endParaRPr lang="en-US" sz="2400"/>
            </a:p>
          </p:txBody>
        </p:sp>
        <p:sp>
          <p:nvSpPr>
            <p:cNvPr id="649" name="Freeform: Shape 648">
              <a:extLst>
                <a:ext uri="{FF2B5EF4-FFF2-40B4-BE49-F238E27FC236}">
                  <a16:creationId xmlns:a16="http://schemas.microsoft.com/office/drawing/2014/main" id="{431615CF-92D4-4A67-9770-090BAF9E8974}"/>
                </a:ext>
              </a:extLst>
            </p:cNvPr>
            <p:cNvSpPr/>
            <p:nvPr/>
          </p:nvSpPr>
          <p:spPr>
            <a:xfrm rot="10800000">
              <a:off x="5955756" y="3627611"/>
              <a:ext cx="16756" cy="16756"/>
            </a:xfrm>
            <a:custGeom>
              <a:avLst/>
              <a:gdLst>
                <a:gd name="connsiteX0" fmla="*/ 0 w 16755"/>
                <a:gd name="connsiteY0" fmla="*/ 0 h 16755"/>
                <a:gd name="connsiteX1" fmla="*/ 22788 w 16755"/>
                <a:gd name="connsiteY1" fmla="*/ 0 h 16755"/>
                <a:gd name="connsiteX2" fmla="*/ 22788 w 16755"/>
                <a:gd name="connsiteY2" fmla="*/ 22620 h 16755"/>
                <a:gd name="connsiteX3" fmla="*/ 0 w 16755"/>
                <a:gd name="connsiteY3" fmla="*/ 22620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788" y="0"/>
                  </a:lnTo>
                  <a:lnTo>
                    <a:pt x="22788" y="22620"/>
                  </a:lnTo>
                  <a:lnTo>
                    <a:pt x="0" y="22620"/>
                  </a:lnTo>
                  <a:close/>
                </a:path>
              </a:pathLst>
            </a:custGeom>
            <a:grpFill/>
            <a:ln w="16755" cap="flat">
              <a:noFill/>
              <a:prstDash val="solid"/>
              <a:miter/>
            </a:ln>
          </p:spPr>
          <p:txBody>
            <a:bodyPr rtlCol="0" anchor="ctr"/>
            <a:lstStyle/>
            <a:p>
              <a:endParaRPr lang="en-US" sz="2400"/>
            </a:p>
          </p:txBody>
        </p:sp>
        <p:sp>
          <p:nvSpPr>
            <p:cNvPr id="650" name="Freeform: Shape 649">
              <a:extLst>
                <a:ext uri="{FF2B5EF4-FFF2-40B4-BE49-F238E27FC236}">
                  <a16:creationId xmlns:a16="http://schemas.microsoft.com/office/drawing/2014/main" id="{6891C690-59E6-4E3D-96B0-7F02BEF68384}"/>
                </a:ext>
              </a:extLst>
            </p:cNvPr>
            <p:cNvSpPr/>
            <p:nvPr/>
          </p:nvSpPr>
          <p:spPr>
            <a:xfrm rot="10800000">
              <a:off x="5899624" y="3768527"/>
              <a:ext cx="16756" cy="16756"/>
            </a:xfrm>
            <a:custGeom>
              <a:avLst/>
              <a:gdLst>
                <a:gd name="connsiteX0" fmla="*/ 0 w 16755"/>
                <a:gd name="connsiteY0" fmla="*/ 0 h 16755"/>
                <a:gd name="connsiteX1" fmla="*/ 23123 w 16755"/>
                <a:gd name="connsiteY1" fmla="*/ 0 h 16755"/>
                <a:gd name="connsiteX2" fmla="*/ 23123 w 16755"/>
                <a:gd name="connsiteY2" fmla="*/ 23123 h 16755"/>
                <a:gd name="connsiteX3" fmla="*/ 0 w 16755"/>
                <a:gd name="connsiteY3" fmla="*/ 23123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3123" y="0"/>
                  </a:lnTo>
                  <a:lnTo>
                    <a:pt x="23123" y="23123"/>
                  </a:lnTo>
                  <a:lnTo>
                    <a:pt x="0" y="23123"/>
                  </a:lnTo>
                  <a:close/>
                </a:path>
              </a:pathLst>
            </a:custGeom>
            <a:grpFill/>
            <a:ln w="16755" cap="flat">
              <a:noFill/>
              <a:prstDash val="solid"/>
              <a:miter/>
            </a:ln>
          </p:spPr>
          <p:txBody>
            <a:bodyPr rtlCol="0" anchor="ctr"/>
            <a:lstStyle/>
            <a:p>
              <a:endParaRPr lang="en-US" sz="2400"/>
            </a:p>
          </p:txBody>
        </p:sp>
        <p:sp>
          <p:nvSpPr>
            <p:cNvPr id="651" name="Freeform: Shape 650">
              <a:extLst>
                <a:ext uri="{FF2B5EF4-FFF2-40B4-BE49-F238E27FC236}">
                  <a16:creationId xmlns:a16="http://schemas.microsoft.com/office/drawing/2014/main" id="{375FBE09-5929-4137-AB5A-FBECA911EFFB}"/>
                </a:ext>
              </a:extLst>
            </p:cNvPr>
            <p:cNvSpPr/>
            <p:nvPr/>
          </p:nvSpPr>
          <p:spPr>
            <a:xfrm rot="10800000">
              <a:off x="6283499" y="2509000"/>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652" name="Freeform: Shape 651">
              <a:extLst>
                <a:ext uri="{FF2B5EF4-FFF2-40B4-BE49-F238E27FC236}">
                  <a16:creationId xmlns:a16="http://schemas.microsoft.com/office/drawing/2014/main" id="{9A2FF30F-3525-4212-A6E4-EFF9BE4402EF}"/>
                </a:ext>
              </a:extLst>
            </p:cNvPr>
            <p:cNvSpPr/>
            <p:nvPr/>
          </p:nvSpPr>
          <p:spPr>
            <a:xfrm rot="10800000">
              <a:off x="6284000" y="2667508"/>
              <a:ext cx="16756" cy="16756"/>
            </a:xfrm>
            <a:custGeom>
              <a:avLst/>
              <a:gdLst>
                <a:gd name="connsiteX0" fmla="*/ 0 w 16755"/>
                <a:gd name="connsiteY0" fmla="*/ 0 h 16755"/>
                <a:gd name="connsiteX1" fmla="*/ 21782 w 16755"/>
                <a:gd name="connsiteY1" fmla="*/ 0 h 16755"/>
                <a:gd name="connsiteX2" fmla="*/ 21782 w 16755"/>
                <a:gd name="connsiteY2" fmla="*/ 21782 h 16755"/>
                <a:gd name="connsiteX3" fmla="*/ 0 w 16755"/>
                <a:gd name="connsiteY3" fmla="*/ 21782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1782" y="0"/>
                  </a:lnTo>
                  <a:lnTo>
                    <a:pt x="21782" y="21782"/>
                  </a:lnTo>
                  <a:lnTo>
                    <a:pt x="0" y="21782"/>
                  </a:lnTo>
                  <a:close/>
                </a:path>
              </a:pathLst>
            </a:custGeom>
            <a:grpFill/>
            <a:ln w="16755" cap="flat">
              <a:noFill/>
              <a:prstDash val="solid"/>
              <a:miter/>
            </a:ln>
          </p:spPr>
          <p:txBody>
            <a:bodyPr rtlCol="0" anchor="ctr"/>
            <a:lstStyle/>
            <a:p>
              <a:endParaRPr lang="en-US" sz="2400"/>
            </a:p>
          </p:txBody>
        </p:sp>
        <p:sp>
          <p:nvSpPr>
            <p:cNvPr id="653" name="Freeform: Shape 652">
              <a:extLst>
                <a:ext uri="{FF2B5EF4-FFF2-40B4-BE49-F238E27FC236}">
                  <a16:creationId xmlns:a16="http://schemas.microsoft.com/office/drawing/2014/main" id="{C319850E-9413-42D8-8EFF-AF704AE9A271}"/>
                </a:ext>
              </a:extLst>
            </p:cNvPr>
            <p:cNvSpPr/>
            <p:nvPr/>
          </p:nvSpPr>
          <p:spPr>
            <a:xfrm rot="10800000">
              <a:off x="6270763" y="2818477"/>
              <a:ext cx="16756" cy="16756"/>
            </a:xfrm>
            <a:custGeom>
              <a:avLst/>
              <a:gdLst>
                <a:gd name="connsiteX0" fmla="*/ 0 w 16755"/>
                <a:gd name="connsiteY0" fmla="*/ 0 h 16755"/>
                <a:gd name="connsiteX1" fmla="*/ 21782 w 16755"/>
                <a:gd name="connsiteY1" fmla="*/ 0 h 16755"/>
                <a:gd name="connsiteX2" fmla="*/ 21782 w 16755"/>
                <a:gd name="connsiteY2" fmla="*/ 21783 h 16755"/>
                <a:gd name="connsiteX3" fmla="*/ 0 w 16755"/>
                <a:gd name="connsiteY3" fmla="*/ 21783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1782" y="0"/>
                  </a:lnTo>
                  <a:lnTo>
                    <a:pt x="21782" y="21783"/>
                  </a:lnTo>
                  <a:lnTo>
                    <a:pt x="0" y="21783"/>
                  </a:lnTo>
                  <a:close/>
                </a:path>
              </a:pathLst>
            </a:custGeom>
            <a:grpFill/>
            <a:ln w="16755" cap="flat">
              <a:noFill/>
              <a:prstDash val="solid"/>
              <a:miter/>
            </a:ln>
          </p:spPr>
          <p:txBody>
            <a:bodyPr rtlCol="0" anchor="ctr"/>
            <a:lstStyle/>
            <a:p>
              <a:endParaRPr lang="en-US" sz="2400"/>
            </a:p>
          </p:txBody>
        </p:sp>
        <p:sp>
          <p:nvSpPr>
            <p:cNvPr id="654" name="Freeform: Shape 653">
              <a:extLst>
                <a:ext uri="{FF2B5EF4-FFF2-40B4-BE49-F238E27FC236}">
                  <a16:creationId xmlns:a16="http://schemas.microsoft.com/office/drawing/2014/main" id="{6E00D18D-3745-441F-9D4D-10BB448951A9}"/>
                </a:ext>
              </a:extLst>
            </p:cNvPr>
            <p:cNvSpPr/>
            <p:nvPr/>
          </p:nvSpPr>
          <p:spPr>
            <a:xfrm rot="10800000">
              <a:off x="6251159" y="2968776"/>
              <a:ext cx="16756" cy="16756"/>
            </a:xfrm>
            <a:custGeom>
              <a:avLst/>
              <a:gdLst>
                <a:gd name="connsiteX0" fmla="*/ 0 w 16755"/>
                <a:gd name="connsiteY0" fmla="*/ 0 h 16755"/>
                <a:gd name="connsiteX1" fmla="*/ 21782 w 16755"/>
                <a:gd name="connsiteY1" fmla="*/ 0 h 16755"/>
                <a:gd name="connsiteX2" fmla="*/ 21782 w 16755"/>
                <a:gd name="connsiteY2" fmla="*/ 21783 h 16755"/>
                <a:gd name="connsiteX3" fmla="*/ 0 w 16755"/>
                <a:gd name="connsiteY3" fmla="*/ 21783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1782" y="0"/>
                  </a:lnTo>
                  <a:lnTo>
                    <a:pt x="21782" y="21783"/>
                  </a:lnTo>
                  <a:lnTo>
                    <a:pt x="0" y="21783"/>
                  </a:lnTo>
                  <a:close/>
                </a:path>
              </a:pathLst>
            </a:custGeom>
            <a:grpFill/>
            <a:ln w="16755" cap="flat">
              <a:noFill/>
              <a:prstDash val="solid"/>
              <a:miter/>
            </a:ln>
          </p:spPr>
          <p:txBody>
            <a:bodyPr rtlCol="0" anchor="ctr"/>
            <a:lstStyle/>
            <a:p>
              <a:endParaRPr lang="en-US" sz="2400"/>
            </a:p>
          </p:txBody>
        </p:sp>
        <p:sp>
          <p:nvSpPr>
            <p:cNvPr id="655" name="Freeform: Shape 654">
              <a:extLst>
                <a:ext uri="{FF2B5EF4-FFF2-40B4-BE49-F238E27FC236}">
                  <a16:creationId xmlns:a16="http://schemas.microsoft.com/office/drawing/2014/main" id="{2A53CF4B-9856-437C-B062-FA7C24305226}"/>
                </a:ext>
              </a:extLst>
            </p:cNvPr>
            <p:cNvSpPr/>
            <p:nvPr/>
          </p:nvSpPr>
          <p:spPr>
            <a:xfrm rot="10800000">
              <a:off x="6225020" y="3118070"/>
              <a:ext cx="16756" cy="16756"/>
            </a:xfrm>
            <a:custGeom>
              <a:avLst/>
              <a:gdLst>
                <a:gd name="connsiteX0" fmla="*/ 0 w 16755"/>
                <a:gd name="connsiteY0" fmla="*/ 0 h 16755"/>
                <a:gd name="connsiteX1" fmla="*/ 21782 w 16755"/>
                <a:gd name="connsiteY1" fmla="*/ 0 h 16755"/>
                <a:gd name="connsiteX2" fmla="*/ 21782 w 16755"/>
                <a:gd name="connsiteY2" fmla="*/ 21783 h 16755"/>
                <a:gd name="connsiteX3" fmla="*/ 0 w 16755"/>
                <a:gd name="connsiteY3" fmla="*/ 21783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1782" y="0"/>
                  </a:lnTo>
                  <a:lnTo>
                    <a:pt x="21782" y="21783"/>
                  </a:lnTo>
                  <a:lnTo>
                    <a:pt x="0" y="21783"/>
                  </a:lnTo>
                  <a:close/>
                </a:path>
              </a:pathLst>
            </a:custGeom>
            <a:grpFill/>
            <a:ln w="16755" cap="flat">
              <a:noFill/>
              <a:prstDash val="solid"/>
              <a:miter/>
            </a:ln>
          </p:spPr>
          <p:txBody>
            <a:bodyPr rtlCol="0" anchor="ctr"/>
            <a:lstStyle/>
            <a:p>
              <a:endParaRPr lang="en-US" sz="2400"/>
            </a:p>
          </p:txBody>
        </p:sp>
        <p:sp>
          <p:nvSpPr>
            <p:cNvPr id="656" name="Freeform: Shape 655">
              <a:extLst>
                <a:ext uri="{FF2B5EF4-FFF2-40B4-BE49-F238E27FC236}">
                  <a16:creationId xmlns:a16="http://schemas.microsoft.com/office/drawing/2014/main" id="{27B69F10-A595-44A7-95D5-512269742CC0}"/>
                </a:ext>
              </a:extLst>
            </p:cNvPr>
            <p:cNvSpPr/>
            <p:nvPr/>
          </p:nvSpPr>
          <p:spPr>
            <a:xfrm rot="10800000">
              <a:off x="6192514" y="3266190"/>
              <a:ext cx="16756" cy="16756"/>
            </a:xfrm>
            <a:custGeom>
              <a:avLst/>
              <a:gdLst>
                <a:gd name="connsiteX0" fmla="*/ 0 w 16755"/>
                <a:gd name="connsiteY0" fmla="*/ 0 h 16755"/>
                <a:gd name="connsiteX1" fmla="*/ 21782 w 16755"/>
                <a:gd name="connsiteY1" fmla="*/ 0 h 16755"/>
                <a:gd name="connsiteX2" fmla="*/ 21782 w 16755"/>
                <a:gd name="connsiteY2" fmla="*/ 21783 h 16755"/>
                <a:gd name="connsiteX3" fmla="*/ 0 w 16755"/>
                <a:gd name="connsiteY3" fmla="*/ 21783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1782" y="0"/>
                  </a:lnTo>
                  <a:lnTo>
                    <a:pt x="21782" y="21783"/>
                  </a:lnTo>
                  <a:lnTo>
                    <a:pt x="0" y="21783"/>
                  </a:lnTo>
                  <a:close/>
                </a:path>
              </a:pathLst>
            </a:custGeom>
            <a:grpFill/>
            <a:ln w="16755" cap="flat">
              <a:noFill/>
              <a:prstDash val="solid"/>
              <a:miter/>
            </a:ln>
          </p:spPr>
          <p:txBody>
            <a:bodyPr rtlCol="0" anchor="ctr"/>
            <a:lstStyle/>
            <a:p>
              <a:endParaRPr lang="en-US" sz="2400"/>
            </a:p>
          </p:txBody>
        </p:sp>
        <p:sp>
          <p:nvSpPr>
            <p:cNvPr id="657" name="Freeform: Shape 656">
              <a:extLst>
                <a:ext uri="{FF2B5EF4-FFF2-40B4-BE49-F238E27FC236}">
                  <a16:creationId xmlns:a16="http://schemas.microsoft.com/office/drawing/2014/main" id="{81B24800-1168-46C6-8E4E-D58A2334B632}"/>
                </a:ext>
              </a:extLst>
            </p:cNvPr>
            <p:cNvSpPr/>
            <p:nvPr/>
          </p:nvSpPr>
          <p:spPr>
            <a:xfrm rot="10800000">
              <a:off x="6153641" y="3412803"/>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658" name="Freeform: Shape 657">
              <a:extLst>
                <a:ext uri="{FF2B5EF4-FFF2-40B4-BE49-F238E27FC236}">
                  <a16:creationId xmlns:a16="http://schemas.microsoft.com/office/drawing/2014/main" id="{972A3535-14DB-4298-AE1C-BC4C22B358BE}"/>
                </a:ext>
              </a:extLst>
            </p:cNvPr>
            <p:cNvSpPr/>
            <p:nvPr/>
          </p:nvSpPr>
          <p:spPr>
            <a:xfrm rot="10800000">
              <a:off x="6108400" y="3557572"/>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659" name="Freeform: Shape 658">
              <a:extLst>
                <a:ext uri="{FF2B5EF4-FFF2-40B4-BE49-F238E27FC236}">
                  <a16:creationId xmlns:a16="http://schemas.microsoft.com/office/drawing/2014/main" id="{44536A46-FA38-4BF8-9AA5-062D3B6C1A98}"/>
                </a:ext>
              </a:extLst>
            </p:cNvPr>
            <p:cNvSpPr/>
            <p:nvPr/>
          </p:nvSpPr>
          <p:spPr>
            <a:xfrm rot="10800000">
              <a:off x="6056960" y="3700164"/>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660" name="Freeform: Shape 659">
              <a:extLst>
                <a:ext uri="{FF2B5EF4-FFF2-40B4-BE49-F238E27FC236}">
                  <a16:creationId xmlns:a16="http://schemas.microsoft.com/office/drawing/2014/main" id="{794614C7-EEF3-45C9-BB77-581E8F42743E}"/>
                </a:ext>
              </a:extLst>
            </p:cNvPr>
            <p:cNvSpPr/>
            <p:nvPr/>
          </p:nvSpPr>
          <p:spPr>
            <a:xfrm rot="10800000">
              <a:off x="6404978" y="2433096"/>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661" name="Freeform: Shape 660">
              <a:extLst>
                <a:ext uri="{FF2B5EF4-FFF2-40B4-BE49-F238E27FC236}">
                  <a16:creationId xmlns:a16="http://schemas.microsoft.com/office/drawing/2014/main" id="{1CEC6C49-5198-49DE-977F-A382FEF87EA1}"/>
                </a:ext>
              </a:extLst>
            </p:cNvPr>
            <p:cNvSpPr/>
            <p:nvPr/>
          </p:nvSpPr>
          <p:spPr>
            <a:xfrm rot="10800000">
              <a:off x="6401794" y="2584736"/>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662" name="Freeform: Shape 661">
              <a:extLst>
                <a:ext uri="{FF2B5EF4-FFF2-40B4-BE49-F238E27FC236}">
                  <a16:creationId xmlns:a16="http://schemas.microsoft.com/office/drawing/2014/main" id="{99E091DE-ABCF-44B3-B9A4-102B18674978}"/>
                </a:ext>
              </a:extLst>
            </p:cNvPr>
            <p:cNvSpPr/>
            <p:nvPr/>
          </p:nvSpPr>
          <p:spPr>
            <a:xfrm rot="10800000">
              <a:off x="6392243" y="2736040"/>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663" name="Freeform: Shape 662">
              <a:extLst>
                <a:ext uri="{FF2B5EF4-FFF2-40B4-BE49-F238E27FC236}">
                  <a16:creationId xmlns:a16="http://schemas.microsoft.com/office/drawing/2014/main" id="{EEF551F9-9238-46C9-80E0-3510FF213A63}"/>
                </a:ext>
              </a:extLst>
            </p:cNvPr>
            <p:cNvSpPr/>
            <p:nvPr/>
          </p:nvSpPr>
          <p:spPr>
            <a:xfrm rot="10800000">
              <a:off x="6376325" y="2886674"/>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664" name="Freeform: Shape 663">
              <a:extLst>
                <a:ext uri="{FF2B5EF4-FFF2-40B4-BE49-F238E27FC236}">
                  <a16:creationId xmlns:a16="http://schemas.microsoft.com/office/drawing/2014/main" id="{B4B06C10-270B-44DD-BC4C-0A60FD88E3F9}"/>
                </a:ext>
              </a:extLst>
            </p:cNvPr>
            <p:cNvSpPr/>
            <p:nvPr/>
          </p:nvSpPr>
          <p:spPr>
            <a:xfrm rot="10800000">
              <a:off x="6354208" y="3036637"/>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665" name="Freeform: Shape 664">
              <a:extLst>
                <a:ext uri="{FF2B5EF4-FFF2-40B4-BE49-F238E27FC236}">
                  <a16:creationId xmlns:a16="http://schemas.microsoft.com/office/drawing/2014/main" id="{0F05930D-6347-41AB-B2CC-5668496AF7D7}"/>
                </a:ext>
              </a:extLst>
            </p:cNvPr>
            <p:cNvSpPr/>
            <p:nvPr/>
          </p:nvSpPr>
          <p:spPr>
            <a:xfrm rot="10800000">
              <a:off x="6325891" y="3185596"/>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666" name="Freeform: Shape 665">
              <a:extLst>
                <a:ext uri="{FF2B5EF4-FFF2-40B4-BE49-F238E27FC236}">
                  <a16:creationId xmlns:a16="http://schemas.microsoft.com/office/drawing/2014/main" id="{B8791611-46C5-4B51-8CE9-8A683628F964}"/>
                </a:ext>
              </a:extLst>
            </p:cNvPr>
            <p:cNvSpPr/>
            <p:nvPr/>
          </p:nvSpPr>
          <p:spPr>
            <a:xfrm rot="10800000">
              <a:off x="6291206" y="3333214"/>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667" name="Freeform: Shape 666">
              <a:extLst>
                <a:ext uri="{FF2B5EF4-FFF2-40B4-BE49-F238E27FC236}">
                  <a16:creationId xmlns:a16="http://schemas.microsoft.com/office/drawing/2014/main" id="{BB96555B-0FEC-4401-9E1A-87A57A5574CC}"/>
                </a:ext>
              </a:extLst>
            </p:cNvPr>
            <p:cNvSpPr/>
            <p:nvPr/>
          </p:nvSpPr>
          <p:spPr>
            <a:xfrm rot="10800000">
              <a:off x="6257526" y="3486193"/>
              <a:ext cx="16756" cy="16756"/>
            </a:xfrm>
            <a:custGeom>
              <a:avLst/>
              <a:gdLst>
                <a:gd name="connsiteX0" fmla="*/ 0 w 16755"/>
                <a:gd name="connsiteY0" fmla="*/ 0 h 16755"/>
                <a:gd name="connsiteX1" fmla="*/ 21782 w 16755"/>
                <a:gd name="connsiteY1" fmla="*/ 0 h 16755"/>
                <a:gd name="connsiteX2" fmla="*/ 21782 w 16755"/>
                <a:gd name="connsiteY2" fmla="*/ 21782 h 16755"/>
                <a:gd name="connsiteX3" fmla="*/ 0 w 16755"/>
                <a:gd name="connsiteY3" fmla="*/ 21782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1782" y="0"/>
                  </a:lnTo>
                  <a:lnTo>
                    <a:pt x="21782" y="21782"/>
                  </a:lnTo>
                  <a:lnTo>
                    <a:pt x="0" y="21782"/>
                  </a:lnTo>
                  <a:close/>
                </a:path>
              </a:pathLst>
            </a:custGeom>
            <a:grpFill/>
            <a:ln w="16755" cap="flat">
              <a:noFill/>
              <a:prstDash val="solid"/>
              <a:miter/>
            </a:ln>
          </p:spPr>
          <p:txBody>
            <a:bodyPr rtlCol="0" anchor="ctr"/>
            <a:lstStyle/>
            <a:p>
              <a:endParaRPr lang="en-US" sz="2400"/>
            </a:p>
          </p:txBody>
        </p:sp>
        <p:sp>
          <p:nvSpPr>
            <p:cNvPr id="668" name="Freeform: Shape 667">
              <a:extLst>
                <a:ext uri="{FF2B5EF4-FFF2-40B4-BE49-F238E27FC236}">
                  <a16:creationId xmlns:a16="http://schemas.microsoft.com/office/drawing/2014/main" id="{83D152AD-9346-4B5A-B4BC-E1BE6202027D}"/>
                </a:ext>
              </a:extLst>
            </p:cNvPr>
            <p:cNvSpPr/>
            <p:nvPr/>
          </p:nvSpPr>
          <p:spPr>
            <a:xfrm rot="10800000">
              <a:off x="6203574" y="3623423"/>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669" name="Freeform: Shape 668">
              <a:extLst>
                <a:ext uri="{FF2B5EF4-FFF2-40B4-BE49-F238E27FC236}">
                  <a16:creationId xmlns:a16="http://schemas.microsoft.com/office/drawing/2014/main" id="{AA5918ED-49A7-4F48-88F3-5DADC8063265}"/>
                </a:ext>
              </a:extLst>
            </p:cNvPr>
            <p:cNvSpPr/>
            <p:nvPr/>
          </p:nvSpPr>
          <p:spPr>
            <a:xfrm rot="10800000">
              <a:off x="6157997" y="3772716"/>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670" name="Freeform: Shape 669">
              <a:extLst>
                <a:ext uri="{FF2B5EF4-FFF2-40B4-BE49-F238E27FC236}">
                  <a16:creationId xmlns:a16="http://schemas.microsoft.com/office/drawing/2014/main" id="{E532C717-0E3C-475D-AF7D-EFD9A5B7CF70}"/>
                </a:ext>
              </a:extLst>
            </p:cNvPr>
            <p:cNvSpPr/>
            <p:nvPr/>
          </p:nvSpPr>
          <p:spPr>
            <a:xfrm rot="10800000">
              <a:off x="6524781" y="2509000"/>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671" name="Freeform: Shape 670">
              <a:extLst>
                <a:ext uri="{FF2B5EF4-FFF2-40B4-BE49-F238E27FC236}">
                  <a16:creationId xmlns:a16="http://schemas.microsoft.com/office/drawing/2014/main" id="{96E4B025-4963-471A-9CD2-5261BB37198C}"/>
                </a:ext>
              </a:extLst>
            </p:cNvPr>
            <p:cNvSpPr/>
            <p:nvPr/>
          </p:nvSpPr>
          <p:spPr>
            <a:xfrm rot="10800000">
              <a:off x="6518581" y="2660304"/>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672" name="Freeform: Shape 671">
              <a:extLst>
                <a:ext uri="{FF2B5EF4-FFF2-40B4-BE49-F238E27FC236}">
                  <a16:creationId xmlns:a16="http://schemas.microsoft.com/office/drawing/2014/main" id="{B9E2534C-94FA-4930-9A9B-EA3409031B31}"/>
                </a:ext>
              </a:extLst>
            </p:cNvPr>
            <p:cNvSpPr/>
            <p:nvPr/>
          </p:nvSpPr>
          <p:spPr>
            <a:xfrm rot="10800000">
              <a:off x="6506350" y="2811441"/>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673" name="Freeform: Shape 672">
              <a:extLst>
                <a:ext uri="{FF2B5EF4-FFF2-40B4-BE49-F238E27FC236}">
                  <a16:creationId xmlns:a16="http://schemas.microsoft.com/office/drawing/2014/main" id="{49A960C2-EA15-4ACC-8339-660B25BDBA28}"/>
                </a:ext>
              </a:extLst>
            </p:cNvPr>
            <p:cNvSpPr/>
            <p:nvPr/>
          </p:nvSpPr>
          <p:spPr>
            <a:xfrm rot="10800000">
              <a:off x="6487918" y="2961907"/>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674" name="Freeform: Shape 673">
              <a:extLst>
                <a:ext uri="{FF2B5EF4-FFF2-40B4-BE49-F238E27FC236}">
                  <a16:creationId xmlns:a16="http://schemas.microsoft.com/office/drawing/2014/main" id="{050A57FA-3D4D-4F81-86C9-62E74316541D}"/>
                </a:ext>
              </a:extLst>
            </p:cNvPr>
            <p:cNvSpPr/>
            <p:nvPr/>
          </p:nvSpPr>
          <p:spPr>
            <a:xfrm rot="10800000">
              <a:off x="6463455" y="3111536"/>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675" name="Freeform: Shape 674">
              <a:extLst>
                <a:ext uri="{FF2B5EF4-FFF2-40B4-BE49-F238E27FC236}">
                  <a16:creationId xmlns:a16="http://schemas.microsoft.com/office/drawing/2014/main" id="{1F5BFAFB-50DB-4758-836B-AB9E271604D3}"/>
                </a:ext>
              </a:extLst>
            </p:cNvPr>
            <p:cNvSpPr/>
            <p:nvPr/>
          </p:nvSpPr>
          <p:spPr>
            <a:xfrm rot="10800000">
              <a:off x="6432960" y="3259991"/>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676" name="Freeform: Shape 675">
              <a:extLst>
                <a:ext uri="{FF2B5EF4-FFF2-40B4-BE49-F238E27FC236}">
                  <a16:creationId xmlns:a16="http://schemas.microsoft.com/office/drawing/2014/main" id="{7AA1F05C-2484-452E-8657-ED0EF5B9C24B}"/>
                </a:ext>
              </a:extLst>
            </p:cNvPr>
            <p:cNvSpPr/>
            <p:nvPr/>
          </p:nvSpPr>
          <p:spPr>
            <a:xfrm rot="10800000">
              <a:off x="6396432" y="3407107"/>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677" name="Freeform: Shape 676">
              <a:extLst>
                <a:ext uri="{FF2B5EF4-FFF2-40B4-BE49-F238E27FC236}">
                  <a16:creationId xmlns:a16="http://schemas.microsoft.com/office/drawing/2014/main" id="{22391769-0B25-410F-81DC-E56D468B9E12}"/>
                </a:ext>
              </a:extLst>
            </p:cNvPr>
            <p:cNvSpPr/>
            <p:nvPr/>
          </p:nvSpPr>
          <p:spPr>
            <a:xfrm rot="10800000">
              <a:off x="6501323" y="3480999"/>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grpSp>
      <p:sp>
        <p:nvSpPr>
          <p:cNvPr id="678" name="Rectangle 677">
            <a:extLst>
              <a:ext uri="{FF2B5EF4-FFF2-40B4-BE49-F238E27FC236}">
                <a16:creationId xmlns:a16="http://schemas.microsoft.com/office/drawing/2014/main" id="{8B4E0FC2-D060-4A3B-AE7F-1200F473657A}"/>
              </a:ext>
            </a:extLst>
          </p:cNvPr>
          <p:cNvSpPr/>
          <p:nvPr/>
        </p:nvSpPr>
        <p:spPr>
          <a:xfrm>
            <a:off x="0" y="2447501"/>
            <a:ext cx="4172488" cy="1463040"/>
          </a:xfrm>
          <a:prstGeom prst="rect">
            <a:avLst/>
          </a:prstGeom>
          <a:gradFill flip="none" rotWithShape="1">
            <a:gsLst>
              <a:gs pos="0">
                <a:schemeClr val="bg1">
                  <a:alpha val="0"/>
                </a:schemeClr>
              </a:gs>
              <a:gs pos="47805">
                <a:srgbClr val="7EBADD">
                  <a:alpha val="82000"/>
                </a:srgbClr>
              </a:gs>
              <a:gs pos="21000">
                <a:schemeClr val="bg1">
                  <a:alpha val="57000"/>
                </a:schemeClr>
              </a:gs>
              <a:gs pos="78000">
                <a:schemeClr val="accent1"/>
              </a:gs>
            </a:gsLst>
            <a:lin ang="0" scaled="1"/>
            <a:tileRect/>
          </a:gradFill>
        </p:spPr>
        <p:txBody>
          <a:bodyPr wrap="square" rtlCol="0" anchor="ctr">
            <a:noAutofit/>
          </a:bodyPr>
          <a:lstStyle/>
          <a:p>
            <a:pPr algn="ctr">
              <a:buClr>
                <a:schemeClr val="accent1"/>
              </a:buClr>
            </a:pPr>
            <a:endParaRPr lang="en-US" sz="2133">
              <a:solidFill>
                <a:srgbClr val="000000"/>
              </a:solidFill>
            </a:endParaRPr>
          </a:p>
        </p:txBody>
      </p:sp>
      <p:pic>
        <p:nvPicPr>
          <p:cNvPr id="679" name="Picture 678">
            <a:extLst>
              <a:ext uri="{FF2B5EF4-FFF2-40B4-BE49-F238E27FC236}">
                <a16:creationId xmlns:a16="http://schemas.microsoft.com/office/drawing/2014/main" id="{C25A5452-18E8-47B5-9588-47D22A7B2D5B}"/>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9535212" y="476205"/>
            <a:ext cx="2275873" cy="522835"/>
          </a:xfrm>
          <a:prstGeom prst="rect">
            <a:avLst/>
          </a:prstGeom>
        </p:spPr>
      </p:pic>
    </p:spTree>
    <p:extLst>
      <p:ext uri="{BB962C8B-B14F-4D97-AF65-F5344CB8AC3E}">
        <p14:creationId xmlns:p14="http://schemas.microsoft.com/office/powerpoint/2010/main" val="15957557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CF40AF47-D254-4AB3-97D6-9CF50931AE86}"/>
              </a:ext>
            </a:extLst>
          </p:cNvPr>
          <p:cNvSpPr>
            <a:spLocks noGrp="1"/>
          </p:cNvSpPr>
          <p:nvPr>
            <p:ph sz="quarter" idx="10"/>
          </p:nvPr>
        </p:nvSpPr>
        <p:spPr>
          <a:xfrm>
            <a:off x="175685" y="1016000"/>
            <a:ext cx="11840633" cy="555625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a:extLst>
              <a:ext uri="{FF2B5EF4-FFF2-40B4-BE49-F238E27FC236}">
                <a16:creationId xmlns:a16="http://schemas.microsoft.com/office/drawing/2014/main" id="{E3B9856D-0B0C-475A-B562-E8F3B52EC845}"/>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2409215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1_Title, Sub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75685" y="1335361"/>
            <a:ext cx="11840631" cy="52060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a:extLst>
              <a:ext uri="{FF2B5EF4-FFF2-40B4-BE49-F238E27FC236}">
                <a16:creationId xmlns:a16="http://schemas.microsoft.com/office/drawing/2014/main" id="{E3B9856D-0B0C-475A-B562-E8F3B52EC845}"/>
              </a:ext>
            </a:extLst>
          </p:cNvPr>
          <p:cNvSpPr>
            <a:spLocks noGrp="1"/>
          </p:cNvSpPr>
          <p:nvPr>
            <p:ph type="title"/>
          </p:nvPr>
        </p:nvSpPr>
        <p:spPr/>
        <p:txBody>
          <a:bodyPr/>
          <a:lstStyle/>
          <a:p>
            <a:r>
              <a:rPr lang="en-US"/>
              <a:t>Click to edit Master title style</a:t>
            </a:r>
          </a:p>
        </p:txBody>
      </p:sp>
      <p:sp>
        <p:nvSpPr>
          <p:cNvPr id="4" name="Subline">
            <a:extLst>
              <a:ext uri="{FF2B5EF4-FFF2-40B4-BE49-F238E27FC236}">
                <a16:creationId xmlns:a16="http://schemas.microsoft.com/office/drawing/2014/main" id="{E1C7F3DC-E045-438A-9BF9-DA1866291150}"/>
              </a:ext>
            </a:extLst>
          </p:cNvPr>
          <p:cNvSpPr>
            <a:spLocks noGrp="1"/>
          </p:cNvSpPr>
          <p:nvPr>
            <p:ph type="body" sz="quarter" idx="13" hasCustomPrompt="1"/>
          </p:nvPr>
        </p:nvSpPr>
        <p:spPr>
          <a:xfrm>
            <a:off x="175685" y="938450"/>
            <a:ext cx="11840631" cy="417173"/>
          </a:xfrm>
        </p:spPr>
        <p:txBody>
          <a:bodyPr>
            <a:noAutofit/>
          </a:bodyPr>
          <a:lstStyle>
            <a:lvl1pPr marL="0" indent="0">
              <a:lnSpc>
                <a:spcPct val="90000"/>
              </a:lnSpc>
              <a:spcBef>
                <a:spcPts val="0"/>
              </a:spcBef>
              <a:buNone/>
              <a:defRPr sz="2400" i="1" baseline="0">
                <a:solidFill>
                  <a:schemeClr val="bg2"/>
                </a:solidFill>
              </a:defRPr>
            </a:lvl1pPr>
          </a:lstStyle>
          <a:p>
            <a:pPr lvl="0"/>
            <a:r>
              <a:rPr lang="en-US"/>
              <a:t>Enter your subtitle here</a:t>
            </a:r>
          </a:p>
        </p:txBody>
      </p:sp>
    </p:spTree>
    <p:extLst>
      <p:ext uri="{BB962C8B-B14F-4D97-AF65-F5344CB8AC3E}">
        <p14:creationId xmlns:p14="http://schemas.microsoft.com/office/powerpoint/2010/main" val="39732889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75685" y="1104785"/>
            <a:ext cx="5844116" cy="54005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1" y="1104785"/>
            <a:ext cx="5844116" cy="54005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7">
            <a:extLst>
              <a:ext uri="{FF2B5EF4-FFF2-40B4-BE49-F238E27FC236}">
                <a16:creationId xmlns:a16="http://schemas.microsoft.com/office/drawing/2014/main" id="{B83688F9-577C-452E-B807-7D885B4BE106}"/>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9423167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1_Title and sub only">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594548B-E9E8-422C-8FEC-65C1A0298675}"/>
              </a:ext>
            </a:extLst>
          </p:cNvPr>
          <p:cNvSpPr>
            <a:spLocks noGrp="1"/>
          </p:cNvSpPr>
          <p:nvPr>
            <p:ph type="title"/>
          </p:nvPr>
        </p:nvSpPr>
        <p:spPr/>
        <p:txBody>
          <a:bodyPr/>
          <a:lstStyle/>
          <a:p>
            <a:r>
              <a:rPr lang="en-US"/>
              <a:t>Click to edit Master title style</a:t>
            </a:r>
          </a:p>
        </p:txBody>
      </p:sp>
      <p:sp>
        <p:nvSpPr>
          <p:cNvPr id="7" name="Subline">
            <a:extLst>
              <a:ext uri="{FF2B5EF4-FFF2-40B4-BE49-F238E27FC236}">
                <a16:creationId xmlns:a16="http://schemas.microsoft.com/office/drawing/2014/main" id="{E47F3159-55CD-4C22-A390-FF1F3DD8A2F3}"/>
              </a:ext>
            </a:extLst>
          </p:cNvPr>
          <p:cNvSpPr>
            <a:spLocks noGrp="1"/>
          </p:cNvSpPr>
          <p:nvPr>
            <p:ph type="body" sz="quarter" idx="13" hasCustomPrompt="1"/>
          </p:nvPr>
        </p:nvSpPr>
        <p:spPr>
          <a:xfrm>
            <a:off x="175685" y="940743"/>
            <a:ext cx="11580281" cy="417173"/>
          </a:xfrm>
        </p:spPr>
        <p:txBody>
          <a:bodyPr>
            <a:noAutofit/>
          </a:bodyPr>
          <a:lstStyle>
            <a:lvl1pPr marL="0" indent="0">
              <a:lnSpc>
                <a:spcPct val="90000"/>
              </a:lnSpc>
              <a:spcBef>
                <a:spcPts val="0"/>
              </a:spcBef>
              <a:buNone/>
              <a:defRPr sz="2400" i="1" baseline="0">
                <a:solidFill>
                  <a:schemeClr val="bg2"/>
                </a:solidFill>
              </a:defRPr>
            </a:lvl1pPr>
          </a:lstStyle>
          <a:p>
            <a:pPr lvl="0"/>
            <a:r>
              <a:rPr lang="en-US"/>
              <a:t>Enter your subtitle here</a:t>
            </a:r>
          </a:p>
        </p:txBody>
      </p:sp>
    </p:spTree>
    <p:extLst>
      <p:ext uri="{BB962C8B-B14F-4D97-AF65-F5344CB8AC3E}">
        <p14:creationId xmlns:p14="http://schemas.microsoft.com/office/powerpoint/2010/main" val="22777883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594548B-E9E8-422C-8FEC-65C1A0298675}"/>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1305402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0606017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1_Title and Content_footer">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CF40AF47-D254-4AB3-97D6-9CF50931AE86}"/>
              </a:ext>
            </a:extLst>
          </p:cNvPr>
          <p:cNvSpPr>
            <a:spLocks noGrp="1"/>
          </p:cNvSpPr>
          <p:nvPr>
            <p:ph sz="quarter" idx="10"/>
          </p:nvPr>
        </p:nvSpPr>
        <p:spPr>
          <a:xfrm>
            <a:off x="175685" y="1016000"/>
            <a:ext cx="11840633" cy="535253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a:extLst>
              <a:ext uri="{FF2B5EF4-FFF2-40B4-BE49-F238E27FC236}">
                <a16:creationId xmlns:a16="http://schemas.microsoft.com/office/drawing/2014/main" id="{E3B9856D-0B0C-475A-B562-E8F3B52EC845}"/>
              </a:ext>
            </a:extLst>
          </p:cNvPr>
          <p:cNvSpPr>
            <a:spLocks noGrp="1"/>
          </p:cNvSpPr>
          <p:nvPr>
            <p:ph type="title"/>
          </p:nvPr>
        </p:nvSpPr>
        <p:spPr/>
        <p:txBody>
          <a:bodyPr/>
          <a:lstStyle/>
          <a:p>
            <a:r>
              <a:rPr lang="en-US"/>
              <a:t>Click to edit Master title style</a:t>
            </a:r>
          </a:p>
        </p:txBody>
      </p:sp>
      <p:sp>
        <p:nvSpPr>
          <p:cNvPr id="5" name="Text Placeholder 4">
            <a:extLst>
              <a:ext uri="{FF2B5EF4-FFF2-40B4-BE49-F238E27FC236}">
                <a16:creationId xmlns:a16="http://schemas.microsoft.com/office/drawing/2014/main" id="{DD144856-7942-40E0-A050-C67287D55A84}"/>
              </a:ext>
            </a:extLst>
          </p:cNvPr>
          <p:cNvSpPr>
            <a:spLocks noGrp="1"/>
          </p:cNvSpPr>
          <p:nvPr>
            <p:ph type="body" sz="quarter" idx="11" hasCustomPrompt="1"/>
          </p:nvPr>
        </p:nvSpPr>
        <p:spPr>
          <a:xfrm>
            <a:off x="175683" y="6359298"/>
            <a:ext cx="9997440" cy="201084"/>
          </a:xfrm>
        </p:spPr>
        <p:txBody>
          <a:bodyPr tIns="0" bIns="0" anchor="b">
            <a:noAutofit/>
          </a:bodyPr>
          <a:lstStyle>
            <a:lvl1pPr marL="0" indent="0">
              <a:lnSpc>
                <a:spcPct val="100000"/>
              </a:lnSpc>
              <a:spcBef>
                <a:spcPts val="267"/>
              </a:spcBef>
              <a:buFont typeface="Arial" panose="020B0604020202020204" pitchFamily="34" charset="0"/>
              <a:buNone/>
              <a:defRPr sz="933">
                <a:solidFill>
                  <a:schemeClr val="bg2"/>
                </a:solidFill>
              </a:defRPr>
            </a:lvl1pPr>
            <a:lvl2pPr marL="230710" indent="0">
              <a:buNone/>
              <a:defRPr/>
            </a:lvl2pPr>
            <a:lvl3pPr marL="452955" indent="0">
              <a:buNone/>
              <a:defRPr/>
            </a:lvl3pPr>
            <a:lvl4pPr marL="641333" indent="0">
              <a:buNone/>
              <a:defRPr/>
            </a:lvl4pPr>
            <a:lvl5pPr marL="819130" indent="0">
              <a:buNone/>
              <a:defRPr/>
            </a:lvl5pPr>
          </a:lstStyle>
          <a:p>
            <a:pPr lvl="0"/>
            <a:r>
              <a:rPr lang="en-US"/>
              <a:t>Edit Master text styles</a:t>
            </a:r>
          </a:p>
        </p:txBody>
      </p:sp>
    </p:spTree>
    <p:extLst>
      <p:ext uri="{BB962C8B-B14F-4D97-AF65-F5344CB8AC3E}">
        <p14:creationId xmlns:p14="http://schemas.microsoft.com/office/powerpoint/2010/main" val="6449868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2_Title, Sub and Content _w Footer">
    <p:spTree>
      <p:nvGrpSpPr>
        <p:cNvPr id="1" name=""/>
        <p:cNvGrpSpPr/>
        <p:nvPr/>
      </p:nvGrpSpPr>
      <p:grpSpPr>
        <a:xfrm>
          <a:off x="0" y="0"/>
          <a:ext cx="0" cy="0"/>
          <a:chOff x="0" y="0"/>
          <a:chExt cx="0" cy="0"/>
        </a:xfrm>
      </p:grpSpPr>
      <p:sp>
        <p:nvSpPr>
          <p:cNvPr id="3" name="Content Placeholder 2"/>
          <p:cNvSpPr>
            <a:spLocks noGrp="1"/>
          </p:cNvSpPr>
          <p:nvPr>
            <p:ph idx="1"/>
          </p:nvPr>
        </p:nvSpPr>
        <p:spPr>
          <a:xfrm>
            <a:off x="175685" y="1324367"/>
            <a:ext cx="11840631" cy="49987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a:extLst>
              <a:ext uri="{FF2B5EF4-FFF2-40B4-BE49-F238E27FC236}">
                <a16:creationId xmlns:a16="http://schemas.microsoft.com/office/drawing/2014/main" id="{E3B9856D-0B0C-475A-B562-E8F3B52EC845}"/>
              </a:ext>
            </a:extLst>
          </p:cNvPr>
          <p:cNvSpPr>
            <a:spLocks noGrp="1"/>
          </p:cNvSpPr>
          <p:nvPr>
            <p:ph type="title"/>
          </p:nvPr>
        </p:nvSpPr>
        <p:spPr/>
        <p:txBody>
          <a:bodyPr/>
          <a:lstStyle/>
          <a:p>
            <a:r>
              <a:rPr lang="en-US"/>
              <a:t>Click to edit Master title style</a:t>
            </a:r>
          </a:p>
        </p:txBody>
      </p:sp>
      <p:sp>
        <p:nvSpPr>
          <p:cNvPr id="4" name="Subline">
            <a:extLst>
              <a:ext uri="{FF2B5EF4-FFF2-40B4-BE49-F238E27FC236}">
                <a16:creationId xmlns:a16="http://schemas.microsoft.com/office/drawing/2014/main" id="{E1C7F3DC-E045-438A-9BF9-DA1866291150}"/>
              </a:ext>
            </a:extLst>
          </p:cNvPr>
          <p:cNvSpPr>
            <a:spLocks noGrp="1"/>
          </p:cNvSpPr>
          <p:nvPr>
            <p:ph type="body" sz="quarter" idx="13" hasCustomPrompt="1"/>
          </p:nvPr>
        </p:nvSpPr>
        <p:spPr>
          <a:xfrm>
            <a:off x="175685" y="938450"/>
            <a:ext cx="11580281" cy="417173"/>
          </a:xfrm>
        </p:spPr>
        <p:txBody>
          <a:bodyPr>
            <a:noAutofit/>
          </a:bodyPr>
          <a:lstStyle>
            <a:lvl1pPr marL="0" indent="0">
              <a:lnSpc>
                <a:spcPct val="90000"/>
              </a:lnSpc>
              <a:spcBef>
                <a:spcPts val="0"/>
              </a:spcBef>
              <a:buNone/>
              <a:defRPr sz="2400" i="1" baseline="0">
                <a:solidFill>
                  <a:schemeClr val="bg2"/>
                </a:solidFill>
              </a:defRPr>
            </a:lvl1pPr>
          </a:lstStyle>
          <a:p>
            <a:pPr lvl="0"/>
            <a:r>
              <a:rPr lang="en-US"/>
              <a:t>Enter your subtitle here</a:t>
            </a:r>
          </a:p>
        </p:txBody>
      </p:sp>
      <p:sp>
        <p:nvSpPr>
          <p:cNvPr id="6" name="Text Placeholder 4">
            <a:extLst>
              <a:ext uri="{FF2B5EF4-FFF2-40B4-BE49-F238E27FC236}">
                <a16:creationId xmlns:a16="http://schemas.microsoft.com/office/drawing/2014/main" id="{8BDCE410-1CE2-43AB-894E-4555BCA73614}"/>
              </a:ext>
            </a:extLst>
          </p:cNvPr>
          <p:cNvSpPr>
            <a:spLocks noGrp="1"/>
          </p:cNvSpPr>
          <p:nvPr>
            <p:ph type="body" sz="quarter" idx="11" hasCustomPrompt="1"/>
          </p:nvPr>
        </p:nvSpPr>
        <p:spPr>
          <a:xfrm>
            <a:off x="175683" y="6363411"/>
            <a:ext cx="9997440" cy="201084"/>
          </a:xfrm>
        </p:spPr>
        <p:txBody>
          <a:bodyPr vert="horz" lIns="91440" tIns="0" rIns="91440" bIns="0" rtlCol="0" anchor="b">
            <a:noAutofit/>
          </a:bodyPr>
          <a:lstStyle>
            <a:lvl1pPr marL="0" indent="0">
              <a:buFont typeface="Arial" panose="020B0604020202020204" pitchFamily="34" charset="0"/>
              <a:buNone/>
              <a:defRPr lang="en-US" sz="933" dirty="0">
                <a:solidFill>
                  <a:schemeClr val="bg2"/>
                </a:solidFill>
              </a:defRPr>
            </a:lvl1pPr>
          </a:lstStyle>
          <a:p>
            <a:pPr marL="230712" lvl="0" indent="-230712">
              <a:lnSpc>
                <a:spcPct val="100000"/>
              </a:lnSpc>
              <a:spcBef>
                <a:spcPts val="267"/>
              </a:spcBef>
            </a:pPr>
            <a:r>
              <a:rPr lang="en-US"/>
              <a:t>Edit Master text styles</a:t>
            </a:r>
          </a:p>
        </p:txBody>
      </p:sp>
    </p:spTree>
    <p:extLst>
      <p:ext uri="{BB962C8B-B14F-4D97-AF65-F5344CB8AC3E}">
        <p14:creationId xmlns:p14="http://schemas.microsoft.com/office/powerpoint/2010/main" val="3032791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Two Content _w Footer">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75685" y="1104786"/>
            <a:ext cx="5844116" cy="5281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1" y="1104786"/>
            <a:ext cx="5844116" cy="5281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7">
            <a:extLst>
              <a:ext uri="{FF2B5EF4-FFF2-40B4-BE49-F238E27FC236}">
                <a16:creationId xmlns:a16="http://schemas.microsoft.com/office/drawing/2014/main" id="{B83688F9-577C-452E-B807-7D885B4BE106}"/>
              </a:ext>
            </a:extLst>
          </p:cNvPr>
          <p:cNvSpPr>
            <a:spLocks noGrp="1"/>
          </p:cNvSpPr>
          <p:nvPr>
            <p:ph type="title"/>
          </p:nvPr>
        </p:nvSpPr>
        <p:spPr/>
        <p:txBody>
          <a:bodyPr/>
          <a:lstStyle/>
          <a:p>
            <a:r>
              <a:rPr lang="en-US"/>
              <a:t>Click to edit Master title style</a:t>
            </a:r>
          </a:p>
        </p:txBody>
      </p:sp>
      <p:sp>
        <p:nvSpPr>
          <p:cNvPr id="5" name="Text Placeholder 4">
            <a:extLst>
              <a:ext uri="{FF2B5EF4-FFF2-40B4-BE49-F238E27FC236}">
                <a16:creationId xmlns:a16="http://schemas.microsoft.com/office/drawing/2014/main" id="{131A1189-9633-4CC4-A937-766A82E69238}"/>
              </a:ext>
            </a:extLst>
          </p:cNvPr>
          <p:cNvSpPr>
            <a:spLocks noGrp="1"/>
          </p:cNvSpPr>
          <p:nvPr>
            <p:ph type="body" sz="quarter" idx="11" hasCustomPrompt="1"/>
          </p:nvPr>
        </p:nvSpPr>
        <p:spPr>
          <a:xfrm>
            <a:off x="175683" y="6363395"/>
            <a:ext cx="11704320" cy="201084"/>
          </a:xfrm>
        </p:spPr>
        <p:txBody>
          <a:bodyPr vert="horz" lIns="91440" tIns="0" rIns="91440" bIns="0" rtlCol="0" anchor="b">
            <a:noAutofit/>
          </a:bodyPr>
          <a:lstStyle>
            <a:lvl1pPr marL="0" indent="0">
              <a:buFont typeface="Arial" panose="020B0604020202020204" pitchFamily="34" charset="0"/>
              <a:buNone/>
              <a:defRPr lang="en-US" sz="933" dirty="0">
                <a:solidFill>
                  <a:schemeClr val="bg2"/>
                </a:solidFill>
              </a:defRPr>
            </a:lvl1pPr>
          </a:lstStyle>
          <a:p>
            <a:pPr marL="230712" lvl="0" indent="-230712">
              <a:lnSpc>
                <a:spcPct val="100000"/>
              </a:lnSpc>
              <a:spcBef>
                <a:spcPts val="267"/>
              </a:spcBef>
            </a:pPr>
            <a:r>
              <a:rPr lang="en-US"/>
              <a:t>Edit Master text styles</a:t>
            </a:r>
          </a:p>
        </p:txBody>
      </p:sp>
    </p:spTree>
    <p:extLst>
      <p:ext uri="{BB962C8B-B14F-4D97-AF65-F5344CB8AC3E}">
        <p14:creationId xmlns:p14="http://schemas.microsoft.com/office/powerpoint/2010/main" val="38757173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2_Title and sub _w Footer">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594548B-E9E8-422C-8FEC-65C1A0298675}"/>
              </a:ext>
            </a:extLst>
          </p:cNvPr>
          <p:cNvSpPr>
            <a:spLocks noGrp="1"/>
          </p:cNvSpPr>
          <p:nvPr>
            <p:ph type="title"/>
          </p:nvPr>
        </p:nvSpPr>
        <p:spPr/>
        <p:txBody>
          <a:bodyPr/>
          <a:lstStyle/>
          <a:p>
            <a:r>
              <a:rPr lang="en-US"/>
              <a:t>Click to edit Master title style</a:t>
            </a:r>
          </a:p>
        </p:txBody>
      </p:sp>
      <p:sp>
        <p:nvSpPr>
          <p:cNvPr id="7" name="Subline">
            <a:extLst>
              <a:ext uri="{FF2B5EF4-FFF2-40B4-BE49-F238E27FC236}">
                <a16:creationId xmlns:a16="http://schemas.microsoft.com/office/drawing/2014/main" id="{E47F3159-55CD-4C22-A390-FF1F3DD8A2F3}"/>
              </a:ext>
            </a:extLst>
          </p:cNvPr>
          <p:cNvSpPr>
            <a:spLocks noGrp="1"/>
          </p:cNvSpPr>
          <p:nvPr>
            <p:ph type="body" sz="quarter" idx="13" hasCustomPrompt="1"/>
          </p:nvPr>
        </p:nvSpPr>
        <p:spPr>
          <a:xfrm>
            <a:off x="175685" y="940558"/>
            <a:ext cx="11580281" cy="417173"/>
          </a:xfrm>
        </p:spPr>
        <p:txBody>
          <a:bodyPr>
            <a:noAutofit/>
          </a:bodyPr>
          <a:lstStyle>
            <a:lvl1pPr marL="0" indent="0">
              <a:lnSpc>
                <a:spcPct val="90000"/>
              </a:lnSpc>
              <a:spcBef>
                <a:spcPts val="0"/>
              </a:spcBef>
              <a:buNone/>
              <a:defRPr sz="2400" i="1" baseline="0">
                <a:solidFill>
                  <a:schemeClr val="bg2"/>
                </a:solidFill>
              </a:defRPr>
            </a:lvl1pPr>
          </a:lstStyle>
          <a:p>
            <a:pPr lvl="0"/>
            <a:r>
              <a:rPr lang="en-US"/>
              <a:t>Enter your subtitle here</a:t>
            </a:r>
          </a:p>
        </p:txBody>
      </p:sp>
      <p:sp>
        <p:nvSpPr>
          <p:cNvPr id="4" name="Text Placeholder 4">
            <a:extLst>
              <a:ext uri="{FF2B5EF4-FFF2-40B4-BE49-F238E27FC236}">
                <a16:creationId xmlns:a16="http://schemas.microsoft.com/office/drawing/2014/main" id="{B16BE99C-C3DB-48B8-9496-CBF8F486E7BF}"/>
              </a:ext>
            </a:extLst>
          </p:cNvPr>
          <p:cNvSpPr>
            <a:spLocks noGrp="1"/>
          </p:cNvSpPr>
          <p:nvPr>
            <p:ph type="body" sz="quarter" idx="11" hasCustomPrompt="1"/>
          </p:nvPr>
        </p:nvSpPr>
        <p:spPr>
          <a:xfrm>
            <a:off x="175683" y="6363403"/>
            <a:ext cx="11704320" cy="201084"/>
          </a:xfrm>
        </p:spPr>
        <p:txBody>
          <a:bodyPr vert="horz" lIns="91440" tIns="0" rIns="91440" bIns="0" rtlCol="0" anchor="b">
            <a:noAutofit/>
          </a:bodyPr>
          <a:lstStyle>
            <a:lvl1pPr marL="0" indent="0">
              <a:buFont typeface="Arial" panose="020B0604020202020204" pitchFamily="34" charset="0"/>
              <a:buNone/>
              <a:defRPr lang="en-US" sz="933" dirty="0">
                <a:solidFill>
                  <a:schemeClr val="bg2"/>
                </a:solidFill>
              </a:defRPr>
            </a:lvl1pPr>
          </a:lstStyle>
          <a:p>
            <a:pPr marL="230712" lvl="0" indent="-230712">
              <a:lnSpc>
                <a:spcPct val="100000"/>
              </a:lnSpc>
              <a:spcBef>
                <a:spcPts val="267"/>
              </a:spcBef>
            </a:pPr>
            <a:r>
              <a:rPr lang="en-US"/>
              <a:t>Edit Master text styles</a:t>
            </a:r>
          </a:p>
        </p:txBody>
      </p:sp>
    </p:spTree>
    <p:extLst>
      <p:ext uri="{BB962C8B-B14F-4D97-AF65-F5344CB8AC3E}">
        <p14:creationId xmlns:p14="http://schemas.microsoft.com/office/powerpoint/2010/main" val="16447185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1_Title only_w Footer">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594548B-E9E8-422C-8FEC-65C1A0298675}"/>
              </a:ext>
            </a:extLst>
          </p:cNvPr>
          <p:cNvSpPr>
            <a:spLocks noGrp="1"/>
          </p:cNvSpPr>
          <p:nvPr>
            <p:ph type="title"/>
          </p:nvPr>
        </p:nvSpPr>
        <p:spPr/>
        <p:txBody>
          <a:bodyPr/>
          <a:lstStyle/>
          <a:p>
            <a:r>
              <a:rPr lang="en-US"/>
              <a:t>Click to edit Master title style</a:t>
            </a:r>
          </a:p>
        </p:txBody>
      </p:sp>
      <p:sp>
        <p:nvSpPr>
          <p:cNvPr id="3" name="Text Placeholder 4">
            <a:extLst>
              <a:ext uri="{FF2B5EF4-FFF2-40B4-BE49-F238E27FC236}">
                <a16:creationId xmlns:a16="http://schemas.microsoft.com/office/drawing/2014/main" id="{5DEEEE71-59BE-4262-A0F7-719D73182425}"/>
              </a:ext>
            </a:extLst>
          </p:cNvPr>
          <p:cNvSpPr>
            <a:spLocks noGrp="1"/>
          </p:cNvSpPr>
          <p:nvPr>
            <p:ph type="body" sz="quarter" idx="11" hasCustomPrompt="1"/>
          </p:nvPr>
        </p:nvSpPr>
        <p:spPr>
          <a:xfrm>
            <a:off x="175683" y="6363402"/>
            <a:ext cx="11704320" cy="201084"/>
          </a:xfrm>
        </p:spPr>
        <p:txBody>
          <a:bodyPr vert="horz" lIns="91440" tIns="0" rIns="91440" bIns="0" rtlCol="0" anchor="b">
            <a:noAutofit/>
          </a:bodyPr>
          <a:lstStyle>
            <a:lvl1pPr marL="0" indent="0">
              <a:buNone/>
              <a:defRPr lang="en-US" sz="933" dirty="0">
                <a:solidFill>
                  <a:schemeClr val="bg2"/>
                </a:solidFill>
              </a:defRPr>
            </a:lvl1pPr>
          </a:lstStyle>
          <a:p>
            <a:pPr marL="230712" lvl="0" indent="-230712">
              <a:lnSpc>
                <a:spcPct val="100000"/>
              </a:lnSpc>
              <a:spcBef>
                <a:spcPts val="267"/>
              </a:spcBef>
            </a:pPr>
            <a:r>
              <a:rPr lang="en-US"/>
              <a:t>Edit Master text styles</a:t>
            </a:r>
          </a:p>
        </p:txBody>
      </p:sp>
    </p:spTree>
    <p:extLst>
      <p:ext uri="{BB962C8B-B14F-4D97-AF65-F5344CB8AC3E}">
        <p14:creationId xmlns:p14="http://schemas.microsoft.com/office/powerpoint/2010/main" val="13970093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_Blank_w Footer">
    <p:spTree>
      <p:nvGrpSpPr>
        <p:cNvPr id="1" name=""/>
        <p:cNvGrpSpPr/>
        <p:nvPr/>
      </p:nvGrpSpPr>
      <p:grpSpPr>
        <a:xfrm>
          <a:off x="0" y="0"/>
          <a:ext cx="0" cy="0"/>
          <a:chOff x="0" y="0"/>
          <a:chExt cx="0" cy="0"/>
        </a:xfrm>
      </p:grpSpPr>
      <p:sp>
        <p:nvSpPr>
          <p:cNvPr id="2" name="Text Placeholder 4">
            <a:extLst>
              <a:ext uri="{FF2B5EF4-FFF2-40B4-BE49-F238E27FC236}">
                <a16:creationId xmlns:a16="http://schemas.microsoft.com/office/drawing/2014/main" id="{7D654F80-84E1-4DB1-8911-A98983CFEB41}"/>
              </a:ext>
            </a:extLst>
          </p:cNvPr>
          <p:cNvSpPr>
            <a:spLocks noGrp="1"/>
          </p:cNvSpPr>
          <p:nvPr>
            <p:ph type="body" sz="quarter" idx="11" hasCustomPrompt="1"/>
          </p:nvPr>
        </p:nvSpPr>
        <p:spPr>
          <a:xfrm>
            <a:off x="175683" y="6363402"/>
            <a:ext cx="11704320" cy="201084"/>
          </a:xfrm>
        </p:spPr>
        <p:txBody>
          <a:bodyPr vert="horz" lIns="91440" tIns="0" rIns="91440" bIns="0" rtlCol="0" anchor="b">
            <a:noAutofit/>
          </a:bodyPr>
          <a:lstStyle>
            <a:lvl1pPr marL="0" indent="0">
              <a:buNone/>
              <a:defRPr lang="en-US" sz="933" dirty="0">
                <a:solidFill>
                  <a:schemeClr val="bg2"/>
                </a:solidFill>
              </a:defRPr>
            </a:lvl1pPr>
          </a:lstStyle>
          <a:p>
            <a:pPr marL="230712" lvl="0" indent="-230712">
              <a:lnSpc>
                <a:spcPct val="100000"/>
              </a:lnSpc>
              <a:spcBef>
                <a:spcPts val="267"/>
              </a:spcBef>
            </a:pPr>
            <a:r>
              <a:rPr lang="en-US"/>
              <a:t>Edit Master text styles</a:t>
            </a:r>
          </a:p>
        </p:txBody>
      </p:sp>
    </p:spTree>
    <p:extLst>
      <p:ext uri="{BB962C8B-B14F-4D97-AF65-F5344CB8AC3E}">
        <p14:creationId xmlns:p14="http://schemas.microsoft.com/office/powerpoint/2010/main" val="26612563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1_Graphic">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06B7D8C-521D-4FAB-98EF-FE921CDCAC37}"/>
              </a:ext>
            </a:extLst>
          </p:cNvPr>
          <p:cNvPicPr>
            <a:picLocks noChangeAspect="1"/>
          </p:cNvPicPr>
          <p:nvPr/>
        </p:nvPicPr>
        <p:blipFill>
          <a:blip r:embed="rId2"/>
          <a:stretch>
            <a:fillRect/>
          </a:stretch>
        </p:blipFill>
        <p:spPr>
          <a:xfrm>
            <a:off x="2011326" y="1993340"/>
            <a:ext cx="8169348" cy="2097205"/>
          </a:xfrm>
          <a:prstGeom prst="rect">
            <a:avLst/>
          </a:prstGeom>
        </p:spPr>
      </p:pic>
    </p:spTree>
    <p:extLst>
      <p:ext uri="{BB962C8B-B14F-4D97-AF65-F5344CB8AC3E}">
        <p14:creationId xmlns:p14="http://schemas.microsoft.com/office/powerpoint/2010/main" val="40290244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1_Photo and Title">
    <p:spTree>
      <p:nvGrpSpPr>
        <p:cNvPr id="1" name=""/>
        <p:cNvGrpSpPr/>
        <p:nvPr/>
      </p:nvGrpSpPr>
      <p:grpSpPr>
        <a:xfrm>
          <a:off x="0" y="0"/>
          <a:ext cx="0" cy="0"/>
          <a:chOff x="0" y="0"/>
          <a:chExt cx="0" cy="0"/>
        </a:xfrm>
      </p:grpSpPr>
      <p:pic>
        <p:nvPicPr>
          <p:cNvPr id="239" name="Picture 238" descr="A close up of a logo&#10;&#10;Description automatically generated">
            <a:extLst>
              <a:ext uri="{FF2B5EF4-FFF2-40B4-BE49-F238E27FC236}">
                <a16:creationId xmlns:a16="http://schemas.microsoft.com/office/drawing/2014/main" id="{ED6B3542-6951-42D4-ACA9-E5662BC710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240" name="Graphic 239">
            <a:extLst>
              <a:ext uri="{FF2B5EF4-FFF2-40B4-BE49-F238E27FC236}">
                <a16:creationId xmlns:a16="http://schemas.microsoft.com/office/drawing/2014/main" id="{0FF3D346-9A77-4626-88E2-4EE8CA10C7C8}"/>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t="16692" r="8637" b="19035"/>
          <a:stretch/>
        </p:blipFill>
        <p:spPr>
          <a:xfrm rot="10800000">
            <a:off x="-1" y="-2"/>
            <a:ext cx="9726319" cy="6858001"/>
          </a:xfrm>
          <a:prstGeom prst="rect">
            <a:avLst/>
          </a:prstGeom>
        </p:spPr>
      </p:pic>
      <p:sp>
        <p:nvSpPr>
          <p:cNvPr id="241" name="Rectangle 240">
            <a:extLst>
              <a:ext uri="{FF2B5EF4-FFF2-40B4-BE49-F238E27FC236}">
                <a16:creationId xmlns:a16="http://schemas.microsoft.com/office/drawing/2014/main" id="{09D368CC-4092-45B2-824D-4B94CAE4360D}"/>
              </a:ext>
            </a:extLst>
          </p:cNvPr>
          <p:cNvSpPr/>
          <p:nvPr/>
        </p:nvSpPr>
        <p:spPr>
          <a:xfrm>
            <a:off x="4094989" y="2447501"/>
            <a:ext cx="8097011" cy="1463040"/>
          </a:xfrm>
          <a:prstGeom prst="rect">
            <a:avLst/>
          </a:prstGeom>
          <a:solidFill>
            <a:schemeClr val="accent1"/>
          </a:solidFill>
        </p:spPr>
        <p:txBody>
          <a:bodyPr wrap="square" rtlCol="0" anchor="ctr">
            <a:noAutofit/>
          </a:bodyPr>
          <a:lstStyle/>
          <a:p>
            <a:pPr algn="ctr">
              <a:buClr>
                <a:schemeClr val="accent1"/>
              </a:buClr>
            </a:pPr>
            <a:endParaRPr lang="en-US" sz="2133">
              <a:solidFill>
                <a:srgbClr val="000000"/>
              </a:solidFill>
            </a:endParaRPr>
          </a:p>
        </p:txBody>
      </p:sp>
      <p:pic>
        <p:nvPicPr>
          <p:cNvPr id="242" name="Graphic 241">
            <a:extLst>
              <a:ext uri="{FF2B5EF4-FFF2-40B4-BE49-F238E27FC236}">
                <a16:creationId xmlns:a16="http://schemas.microsoft.com/office/drawing/2014/main" id="{CE16FC38-5459-44F3-9A1C-5366117476D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10800000">
            <a:off x="1224508" y="-132979"/>
            <a:ext cx="6507080" cy="6521868"/>
          </a:xfrm>
          <a:prstGeom prst="rect">
            <a:avLst/>
          </a:prstGeom>
        </p:spPr>
      </p:pic>
      <p:grpSp>
        <p:nvGrpSpPr>
          <p:cNvPr id="243" name="Group 242">
            <a:extLst>
              <a:ext uri="{FF2B5EF4-FFF2-40B4-BE49-F238E27FC236}">
                <a16:creationId xmlns:a16="http://schemas.microsoft.com/office/drawing/2014/main" id="{3FC98AFC-68C9-4D41-8CF3-651ED0F47CD2}"/>
              </a:ext>
            </a:extLst>
          </p:cNvPr>
          <p:cNvGrpSpPr/>
          <p:nvPr/>
        </p:nvGrpSpPr>
        <p:grpSpPr>
          <a:xfrm>
            <a:off x="6569893" y="1677011"/>
            <a:ext cx="3069427" cy="2930243"/>
            <a:chOff x="4256222" y="1612232"/>
            <a:chExt cx="2302070" cy="2197682"/>
          </a:xfrm>
          <a:solidFill>
            <a:srgbClr val="85ADEB">
              <a:alpha val="38039"/>
            </a:srgbClr>
          </a:solidFill>
        </p:grpSpPr>
        <p:sp>
          <p:nvSpPr>
            <p:cNvPr id="244" name="Freeform: Shape 243">
              <a:extLst>
                <a:ext uri="{FF2B5EF4-FFF2-40B4-BE49-F238E27FC236}">
                  <a16:creationId xmlns:a16="http://schemas.microsoft.com/office/drawing/2014/main" id="{FF29B10A-1BF5-4738-B7AE-AC9D3450A974}"/>
                </a:ext>
              </a:extLst>
            </p:cNvPr>
            <p:cNvSpPr/>
            <p:nvPr/>
          </p:nvSpPr>
          <p:spPr>
            <a:xfrm rot="10800000">
              <a:off x="4373512" y="1846310"/>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45" name="Freeform: Shape 244">
              <a:extLst>
                <a:ext uri="{FF2B5EF4-FFF2-40B4-BE49-F238E27FC236}">
                  <a16:creationId xmlns:a16="http://schemas.microsoft.com/office/drawing/2014/main" id="{356783BF-31D4-48E3-8C31-9E54A3CA56EC}"/>
                </a:ext>
              </a:extLst>
            </p:cNvPr>
            <p:cNvSpPr/>
            <p:nvPr/>
          </p:nvSpPr>
          <p:spPr>
            <a:xfrm rot="10800000">
              <a:off x="4420428" y="1990409"/>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46" name="Freeform: Shape 245">
              <a:extLst>
                <a:ext uri="{FF2B5EF4-FFF2-40B4-BE49-F238E27FC236}">
                  <a16:creationId xmlns:a16="http://schemas.microsoft.com/office/drawing/2014/main" id="{AE72C7F2-21D5-48A2-A6A1-7A051916D0F0}"/>
                </a:ext>
              </a:extLst>
            </p:cNvPr>
            <p:cNvSpPr/>
            <p:nvPr/>
          </p:nvSpPr>
          <p:spPr>
            <a:xfrm rot="10800000">
              <a:off x="4454107" y="2138195"/>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47" name="Freeform: Shape 246">
              <a:extLst>
                <a:ext uri="{FF2B5EF4-FFF2-40B4-BE49-F238E27FC236}">
                  <a16:creationId xmlns:a16="http://schemas.microsoft.com/office/drawing/2014/main" id="{A6B16CAF-2AB0-479C-BF87-6A090798750B}"/>
                </a:ext>
              </a:extLst>
            </p:cNvPr>
            <p:cNvSpPr/>
            <p:nvPr/>
          </p:nvSpPr>
          <p:spPr>
            <a:xfrm rot="10800000">
              <a:off x="4373512" y="3033118"/>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48" name="Freeform: Shape 247">
              <a:extLst>
                <a:ext uri="{FF2B5EF4-FFF2-40B4-BE49-F238E27FC236}">
                  <a16:creationId xmlns:a16="http://schemas.microsoft.com/office/drawing/2014/main" id="{55ACB3EE-D522-453C-9705-77B26431EDB3}"/>
                </a:ext>
              </a:extLst>
            </p:cNvPr>
            <p:cNvSpPr/>
            <p:nvPr/>
          </p:nvSpPr>
          <p:spPr>
            <a:xfrm rot="10800000">
              <a:off x="4515769" y="1907804"/>
              <a:ext cx="33511" cy="33511"/>
            </a:xfrm>
            <a:custGeom>
              <a:avLst/>
              <a:gdLst>
                <a:gd name="connsiteX0" fmla="*/ 0 w 33511"/>
                <a:gd name="connsiteY0" fmla="*/ 0 h 33511"/>
                <a:gd name="connsiteX1" fmla="*/ 36360 w 33511"/>
                <a:gd name="connsiteY1" fmla="*/ 0 h 33511"/>
                <a:gd name="connsiteX2" fmla="*/ 36360 w 33511"/>
                <a:gd name="connsiteY2" fmla="*/ 36360 h 33511"/>
                <a:gd name="connsiteX3" fmla="*/ 0 w 33511"/>
                <a:gd name="connsiteY3" fmla="*/ 36360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36360" y="0"/>
                  </a:lnTo>
                  <a:lnTo>
                    <a:pt x="36360" y="36360"/>
                  </a:lnTo>
                  <a:lnTo>
                    <a:pt x="0" y="36360"/>
                  </a:lnTo>
                  <a:close/>
                </a:path>
              </a:pathLst>
            </a:custGeom>
            <a:grpFill/>
            <a:ln w="16755" cap="flat">
              <a:noFill/>
              <a:prstDash val="solid"/>
              <a:miter/>
            </a:ln>
          </p:spPr>
          <p:txBody>
            <a:bodyPr rtlCol="0" anchor="ctr"/>
            <a:lstStyle/>
            <a:p>
              <a:endParaRPr lang="en-US" sz="2400"/>
            </a:p>
          </p:txBody>
        </p:sp>
        <p:sp>
          <p:nvSpPr>
            <p:cNvPr id="249" name="Freeform: Shape 248">
              <a:extLst>
                <a:ext uri="{FF2B5EF4-FFF2-40B4-BE49-F238E27FC236}">
                  <a16:creationId xmlns:a16="http://schemas.microsoft.com/office/drawing/2014/main" id="{161F27B6-D65F-470C-945D-5FD0A0D79D52}"/>
                </a:ext>
              </a:extLst>
            </p:cNvPr>
            <p:cNvSpPr/>
            <p:nvPr/>
          </p:nvSpPr>
          <p:spPr>
            <a:xfrm rot="10800000">
              <a:off x="4562349" y="2063464"/>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50" name="Freeform: Shape 249">
              <a:extLst>
                <a:ext uri="{FF2B5EF4-FFF2-40B4-BE49-F238E27FC236}">
                  <a16:creationId xmlns:a16="http://schemas.microsoft.com/office/drawing/2014/main" id="{D8345D62-D557-4F22-AA07-E101EFDCCE59}"/>
                </a:ext>
              </a:extLst>
            </p:cNvPr>
            <p:cNvSpPr/>
            <p:nvPr/>
          </p:nvSpPr>
          <p:spPr>
            <a:xfrm rot="10800000">
              <a:off x="4587651" y="2212925"/>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51" name="Freeform: Shape 250">
              <a:extLst>
                <a:ext uri="{FF2B5EF4-FFF2-40B4-BE49-F238E27FC236}">
                  <a16:creationId xmlns:a16="http://schemas.microsoft.com/office/drawing/2014/main" id="{BC6C333B-DC87-4885-97E5-99720B9242FD}"/>
                </a:ext>
              </a:extLst>
            </p:cNvPr>
            <p:cNvSpPr/>
            <p:nvPr/>
          </p:nvSpPr>
          <p:spPr>
            <a:xfrm rot="10800000">
              <a:off x="4600217" y="2363894"/>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52" name="Freeform: Shape 251">
              <a:extLst>
                <a:ext uri="{FF2B5EF4-FFF2-40B4-BE49-F238E27FC236}">
                  <a16:creationId xmlns:a16="http://schemas.microsoft.com/office/drawing/2014/main" id="{586A965E-DA90-44B1-A66B-450816DF30E1}"/>
                </a:ext>
              </a:extLst>
            </p:cNvPr>
            <p:cNvSpPr/>
            <p:nvPr/>
          </p:nvSpPr>
          <p:spPr>
            <a:xfrm rot="10800000">
              <a:off x="4600217" y="2515534"/>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53" name="Freeform: Shape 252">
              <a:extLst>
                <a:ext uri="{FF2B5EF4-FFF2-40B4-BE49-F238E27FC236}">
                  <a16:creationId xmlns:a16="http://schemas.microsoft.com/office/drawing/2014/main" id="{9C653B57-78C5-4124-ACF7-D0C6EE189E4E}"/>
                </a:ext>
              </a:extLst>
            </p:cNvPr>
            <p:cNvSpPr/>
            <p:nvPr/>
          </p:nvSpPr>
          <p:spPr>
            <a:xfrm rot="10800000">
              <a:off x="4587651" y="2666503"/>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54" name="Freeform: Shape 253">
              <a:extLst>
                <a:ext uri="{FF2B5EF4-FFF2-40B4-BE49-F238E27FC236}">
                  <a16:creationId xmlns:a16="http://schemas.microsoft.com/office/drawing/2014/main" id="{980251FB-F991-48E5-B4AF-26BBDD36E76E}"/>
                </a:ext>
              </a:extLst>
            </p:cNvPr>
            <p:cNvSpPr/>
            <p:nvPr/>
          </p:nvSpPr>
          <p:spPr>
            <a:xfrm rot="10800000">
              <a:off x="4562349" y="2815964"/>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55" name="Freeform: Shape 254">
              <a:extLst>
                <a:ext uri="{FF2B5EF4-FFF2-40B4-BE49-F238E27FC236}">
                  <a16:creationId xmlns:a16="http://schemas.microsoft.com/office/drawing/2014/main" id="{174756D8-B4F2-4999-A310-96EA778D364A}"/>
                </a:ext>
              </a:extLst>
            </p:cNvPr>
            <p:cNvSpPr/>
            <p:nvPr/>
          </p:nvSpPr>
          <p:spPr>
            <a:xfrm rot="10800000">
              <a:off x="4524649" y="2962744"/>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56" name="Freeform: Shape 255">
              <a:extLst>
                <a:ext uri="{FF2B5EF4-FFF2-40B4-BE49-F238E27FC236}">
                  <a16:creationId xmlns:a16="http://schemas.microsoft.com/office/drawing/2014/main" id="{319C1D3D-429C-4447-8C7C-8D56E74E83AE}"/>
                </a:ext>
              </a:extLst>
            </p:cNvPr>
            <p:cNvSpPr/>
            <p:nvPr/>
          </p:nvSpPr>
          <p:spPr>
            <a:xfrm rot="10800000">
              <a:off x="4474717" y="3105838"/>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57" name="Freeform: Shape 256">
              <a:extLst>
                <a:ext uri="{FF2B5EF4-FFF2-40B4-BE49-F238E27FC236}">
                  <a16:creationId xmlns:a16="http://schemas.microsoft.com/office/drawing/2014/main" id="{260A40FD-1E08-437D-84F5-B2FAF649E79F}"/>
                </a:ext>
              </a:extLst>
            </p:cNvPr>
            <p:cNvSpPr/>
            <p:nvPr/>
          </p:nvSpPr>
          <p:spPr>
            <a:xfrm rot="10800000">
              <a:off x="4413224" y="3244408"/>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58" name="Freeform: Shape 257">
              <a:extLst>
                <a:ext uri="{FF2B5EF4-FFF2-40B4-BE49-F238E27FC236}">
                  <a16:creationId xmlns:a16="http://schemas.microsoft.com/office/drawing/2014/main" id="{E5E40EA7-5F21-472F-B903-DDD0162D0C0C}"/>
                </a:ext>
              </a:extLst>
            </p:cNvPr>
            <p:cNvSpPr/>
            <p:nvPr/>
          </p:nvSpPr>
          <p:spPr>
            <a:xfrm rot="10800000">
              <a:off x="4340169" y="3377113"/>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59" name="Freeform: Shape 258">
              <a:extLst>
                <a:ext uri="{FF2B5EF4-FFF2-40B4-BE49-F238E27FC236}">
                  <a16:creationId xmlns:a16="http://schemas.microsoft.com/office/drawing/2014/main" id="{F3E3C7E5-5761-4A83-BF88-E3D73C6E4B31}"/>
                </a:ext>
              </a:extLst>
            </p:cNvPr>
            <p:cNvSpPr/>
            <p:nvPr/>
          </p:nvSpPr>
          <p:spPr>
            <a:xfrm rot="10800000">
              <a:off x="4256222" y="3503451"/>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60" name="Freeform: Shape 259">
              <a:extLst>
                <a:ext uri="{FF2B5EF4-FFF2-40B4-BE49-F238E27FC236}">
                  <a16:creationId xmlns:a16="http://schemas.microsoft.com/office/drawing/2014/main" id="{9E24A784-795A-45D5-8A1F-AB2F7C012231}"/>
                </a:ext>
              </a:extLst>
            </p:cNvPr>
            <p:cNvSpPr/>
            <p:nvPr/>
          </p:nvSpPr>
          <p:spPr>
            <a:xfrm rot="10800000">
              <a:off x="4574581" y="1700032"/>
              <a:ext cx="16756" cy="16756"/>
            </a:xfrm>
            <a:custGeom>
              <a:avLst/>
              <a:gdLst>
                <a:gd name="connsiteX0" fmla="*/ 0 w 16755"/>
                <a:gd name="connsiteY0" fmla="*/ 0 h 16755"/>
                <a:gd name="connsiteX1" fmla="*/ 18934 w 16755"/>
                <a:gd name="connsiteY1" fmla="*/ 0 h 16755"/>
                <a:gd name="connsiteX2" fmla="*/ 18934 w 16755"/>
                <a:gd name="connsiteY2" fmla="*/ 18934 h 16755"/>
                <a:gd name="connsiteX3" fmla="*/ 0 w 16755"/>
                <a:gd name="connsiteY3" fmla="*/ 18934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18934" y="0"/>
                  </a:lnTo>
                  <a:lnTo>
                    <a:pt x="18934" y="18934"/>
                  </a:lnTo>
                  <a:lnTo>
                    <a:pt x="0" y="18934"/>
                  </a:lnTo>
                  <a:close/>
                </a:path>
              </a:pathLst>
            </a:custGeom>
            <a:grpFill/>
            <a:ln w="16755" cap="flat">
              <a:noFill/>
              <a:prstDash val="solid"/>
              <a:miter/>
            </a:ln>
          </p:spPr>
          <p:txBody>
            <a:bodyPr rtlCol="0" anchor="ctr"/>
            <a:lstStyle/>
            <a:p>
              <a:endParaRPr lang="en-US" sz="2400"/>
            </a:p>
          </p:txBody>
        </p:sp>
        <p:sp>
          <p:nvSpPr>
            <p:cNvPr id="261" name="Freeform: Shape 260">
              <a:extLst>
                <a:ext uri="{FF2B5EF4-FFF2-40B4-BE49-F238E27FC236}">
                  <a16:creationId xmlns:a16="http://schemas.microsoft.com/office/drawing/2014/main" id="{DF9E9A5D-40B6-44D2-9BE1-E5C80F47CE36}"/>
                </a:ext>
              </a:extLst>
            </p:cNvPr>
            <p:cNvSpPr/>
            <p:nvPr/>
          </p:nvSpPr>
          <p:spPr>
            <a:xfrm rot="10800000">
              <a:off x="4623005" y="1838267"/>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262" name="Freeform: Shape 261">
              <a:extLst>
                <a:ext uri="{FF2B5EF4-FFF2-40B4-BE49-F238E27FC236}">
                  <a16:creationId xmlns:a16="http://schemas.microsoft.com/office/drawing/2014/main" id="{EBC019BB-9CE2-409D-94EF-2D1AE69FC400}"/>
                </a:ext>
              </a:extLst>
            </p:cNvPr>
            <p:cNvSpPr/>
            <p:nvPr/>
          </p:nvSpPr>
          <p:spPr>
            <a:xfrm rot="10800000">
              <a:off x="4668246" y="1988231"/>
              <a:ext cx="16756" cy="16756"/>
            </a:xfrm>
            <a:custGeom>
              <a:avLst/>
              <a:gdLst>
                <a:gd name="connsiteX0" fmla="*/ 0 w 16755"/>
                <a:gd name="connsiteY0" fmla="*/ 0 h 16755"/>
                <a:gd name="connsiteX1" fmla="*/ 18934 w 16755"/>
                <a:gd name="connsiteY1" fmla="*/ 0 h 16755"/>
                <a:gd name="connsiteX2" fmla="*/ 18934 w 16755"/>
                <a:gd name="connsiteY2" fmla="*/ 18934 h 16755"/>
                <a:gd name="connsiteX3" fmla="*/ 0 w 16755"/>
                <a:gd name="connsiteY3" fmla="*/ 18934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18934" y="0"/>
                  </a:lnTo>
                  <a:lnTo>
                    <a:pt x="18934" y="18934"/>
                  </a:lnTo>
                  <a:lnTo>
                    <a:pt x="0" y="18934"/>
                  </a:lnTo>
                  <a:close/>
                </a:path>
              </a:pathLst>
            </a:custGeom>
            <a:grpFill/>
            <a:ln w="16755" cap="flat">
              <a:noFill/>
              <a:prstDash val="solid"/>
              <a:miter/>
            </a:ln>
          </p:spPr>
          <p:txBody>
            <a:bodyPr rtlCol="0" anchor="ctr"/>
            <a:lstStyle/>
            <a:p>
              <a:endParaRPr lang="en-US" sz="2400"/>
            </a:p>
          </p:txBody>
        </p:sp>
        <p:sp>
          <p:nvSpPr>
            <p:cNvPr id="263" name="Freeform: Shape 262">
              <a:extLst>
                <a:ext uri="{FF2B5EF4-FFF2-40B4-BE49-F238E27FC236}">
                  <a16:creationId xmlns:a16="http://schemas.microsoft.com/office/drawing/2014/main" id="{D67E7D9A-E974-4FD1-81F0-1D38D68CDD62}"/>
                </a:ext>
              </a:extLst>
            </p:cNvPr>
            <p:cNvSpPr/>
            <p:nvPr/>
          </p:nvSpPr>
          <p:spPr>
            <a:xfrm rot="10800000">
              <a:off x="4689861" y="2128812"/>
              <a:ext cx="33511" cy="33511"/>
            </a:xfrm>
            <a:custGeom>
              <a:avLst/>
              <a:gdLst>
                <a:gd name="connsiteX0" fmla="*/ 0 w 33511"/>
                <a:gd name="connsiteY0" fmla="*/ 0 h 33511"/>
                <a:gd name="connsiteX1" fmla="*/ 36360 w 33511"/>
                <a:gd name="connsiteY1" fmla="*/ 0 h 33511"/>
                <a:gd name="connsiteX2" fmla="*/ 36360 w 33511"/>
                <a:gd name="connsiteY2" fmla="*/ 36360 h 33511"/>
                <a:gd name="connsiteX3" fmla="*/ 0 w 33511"/>
                <a:gd name="connsiteY3" fmla="*/ 36360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36360" y="0"/>
                  </a:lnTo>
                  <a:lnTo>
                    <a:pt x="36360" y="36360"/>
                  </a:lnTo>
                  <a:lnTo>
                    <a:pt x="0" y="36360"/>
                  </a:lnTo>
                  <a:close/>
                </a:path>
              </a:pathLst>
            </a:custGeom>
            <a:grpFill/>
            <a:ln w="16755" cap="flat">
              <a:noFill/>
              <a:prstDash val="solid"/>
              <a:miter/>
            </a:ln>
          </p:spPr>
          <p:txBody>
            <a:bodyPr rtlCol="0" anchor="ctr"/>
            <a:lstStyle/>
            <a:p>
              <a:endParaRPr lang="en-US" sz="2400"/>
            </a:p>
          </p:txBody>
        </p:sp>
        <p:sp>
          <p:nvSpPr>
            <p:cNvPr id="264" name="Freeform: Shape 263">
              <a:extLst>
                <a:ext uri="{FF2B5EF4-FFF2-40B4-BE49-F238E27FC236}">
                  <a16:creationId xmlns:a16="http://schemas.microsoft.com/office/drawing/2014/main" id="{5E52AFC6-DF6B-4475-85C9-AEE7DD95FF4D}"/>
                </a:ext>
              </a:extLst>
            </p:cNvPr>
            <p:cNvSpPr/>
            <p:nvPr/>
          </p:nvSpPr>
          <p:spPr>
            <a:xfrm rot="10800000">
              <a:off x="4707622" y="2279279"/>
              <a:ext cx="33511" cy="33511"/>
            </a:xfrm>
            <a:custGeom>
              <a:avLst/>
              <a:gdLst>
                <a:gd name="connsiteX0" fmla="*/ 0 w 33511"/>
                <a:gd name="connsiteY0" fmla="*/ 0 h 33511"/>
                <a:gd name="connsiteX1" fmla="*/ 36360 w 33511"/>
                <a:gd name="connsiteY1" fmla="*/ 0 h 33511"/>
                <a:gd name="connsiteX2" fmla="*/ 36360 w 33511"/>
                <a:gd name="connsiteY2" fmla="*/ 36360 h 33511"/>
                <a:gd name="connsiteX3" fmla="*/ 0 w 33511"/>
                <a:gd name="connsiteY3" fmla="*/ 36360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36360" y="0"/>
                  </a:lnTo>
                  <a:lnTo>
                    <a:pt x="36360" y="36360"/>
                  </a:lnTo>
                  <a:lnTo>
                    <a:pt x="0" y="36360"/>
                  </a:lnTo>
                  <a:close/>
                </a:path>
              </a:pathLst>
            </a:custGeom>
            <a:grpFill/>
            <a:ln w="16755" cap="flat">
              <a:noFill/>
              <a:prstDash val="solid"/>
              <a:miter/>
            </a:ln>
          </p:spPr>
          <p:txBody>
            <a:bodyPr rtlCol="0" anchor="ctr"/>
            <a:lstStyle/>
            <a:p>
              <a:endParaRPr lang="en-US" sz="2400"/>
            </a:p>
          </p:txBody>
        </p:sp>
        <p:sp>
          <p:nvSpPr>
            <p:cNvPr id="265" name="Freeform: Shape 264">
              <a:extLst>
                <a:ext uri="{FF2B5EF4-FFF2-40B4-BE49-F238E27FC236}">
                  <a16:creationId xmlns:a16="http://schemas.microsoft.com/office/drawing/2014/main" id="{89ABFC4C-C2E4-4332-B173-3A7BFB0D45B9}"/>
                </a:ext>
              </a:extLst>
            </p:cNvPr>
            <p:cNvSpPr/>
            <p:nvPr/>
          </p:nvSpPr>
          <p:spPr>
            <a:xfrm rot="10800000">
              <a:off x="4713487" y="2430750"/>
              <a:ext cx="33511" cy="33511"/>
            </a:xfrm>
            <a:custGeom>
              <a:avLst/>
              <a:gdLst>
                <a:gd name="connsiteX0" fmla="*/ 0 w 33511"/>
                <a:gd name="connsiteY0" fmla="*/ 0 h 33511"/>
                <a:gd name="connsiteX1" fmla="*/ 36360 w 33511"/>
                <a:gd name="connsiteY1" fmla="*/ 0 h 33511"/>
                <a:gd name="connsiteX2" fmla="*/ 36360 w 33511"/>
                <a:gd name="connsiteY2" fmla="*/ 36360 h 33511"/>
                <a:gd name="connsiteX3" fmla="*/ 0 w 33511"/>
                <a:gd name="connsiteY3" fmla="*/ 36360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36360" y="0"/>
                  </a:lnTo>
                  <a:lnTo>
                    <a:pt x="36360" y="36360"/>
                  </a:lnTo>
                  <a:lnTo>
                    <a:pt x="0" y="36360"/>
                  </a:lnTo>
                  <a:close/>
                </a:path>
              </a:pathLst>
            </a:custGeom>
            <a:grpFill/>
            <a:ln w="16755" cap="flat">
              <a:noFill/>
              <a:prstDash val="solid"/>
              <a:miter/>
            </a:ln>
          </p:spPr>
          <p:txBody>
            <a:bodyPr rtlCol="0" anchor="ctr"/>
            <a:lstStyle/>
            <a:p>
              <a:endParaRPr lang="en-US" sz="2400"/>
            </a:p>
          </p:txBody>
        </p:sp>
        <p:sp>
          <p:nvSpPr>
            <p:cNvPr id="266" name="Freeform: Shape 265">
              <a:extLst>
                <a:ext uri="{FF2B5EF4-FFF2-40B4-BE49-F238E27FC236}">
                  <a16:creationId xmlns:a16="http://schemas.microsoft.com/office/drawing/2014/main" id="{40EF573E-AEF6-4D96-AF94-F6DED5A613D5}"/>
                </a:ext>
              </a:extLst>
            </p:cNvPr>
            <p:cNvSpPr/>
            <p:nvPr/>
          </p:nvSpPr>
          <p:spPr>
            <a:xfrm rot="10800000">
              <a:off x="4707622" y="2582222"/>
              <a:ext cx="33511" cy="33511"/>
            </a:xfrm>
            <a:custGeom>
              <a:avLst/>
              <a:gdLst>
                <a:gd name="connsiteX0" fmla="*/ 0 w 33511"/>
                <a:gd name="connsiteY0" fmla="*/ 0 h 33511"/>
                <a:gd name="connsiteX1" fmla="*/ 36360 w 33511"/>
                <a:gd name="connsiteY1" fmla="*/ 0 h 33511"/>
                <a:gd name="connsiteX2" fmla="*/ 36360 w 33511"/>
                <a:gd name="connsiteY2" fmla="*/ 36360 h 33511"/>
                <a:gd name="connsiteX3" fmla="*/ 0 w 33511"/>
                <a:gd name="connsiteY3" fmla="*/ 36360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36360" y="0"/>
                  </a:lnTo>
                  <a:lnTo>
                    <a:pt x="36360" y="36360"/>
                  </a:lnTo>
                  <a:lnTo>
                    <a:pt x="0" y="36360"/>
                  </a:lnTo>
                  <a:close/>
                </a:path>
              </a:pathLst>
            </a:custGeom>
            <a:grpFill/>
            <a:ln w="16755" cap="flat">
              <a:noFill/>
              <a:prstDash val="solid"/>
              <a:miter/>
            </a:ln>
          </p:spPr>
          <p:txBody>
            <a:bodyPr rtlCol="0" anchor="ctr"/>
            <a:lstStyle/>
            <a:p>
              <a:endParaRPr lang="en-US" sz="2400"/>
            </a:p>
          </p:txBody>
        </p:sp>
        <p:sp>
          <p:nvSpPr>
            <p:cNvPr id="267" name="Freeform: Shape 266">
              <a:extLst>
                <a:ext uri="{FF2B5EF4-FFF2-40B4-BE49-F238E27FC236}">
                  <a16:creationId xmlns:a16="http://schemas.microsoft.com/office/drawing/2014/main" id="{8C3B346B-E040-4D30-829C-58D260915E7F}"/>
                </a:ext>
              </a:extLst>
            </p:cNvPr>
            <p:cNvSpPr/>
            <p:nvPr/>
          </p:nvSpPr>
          <p:spPr>
            <a:xfrm rot="10800000">
              <a:off x="4689861" y="2732689"/>
              <a:ext cx="33511" cy="33511"/>
            </a:xfrm>
            <a:custGeom>
              <a:avLst/>
              <a:gdLst>
                <a:gd name="connsiteX0" fmla="*/ 0 w 33511"/>
                <a:gd name="connsiteY0" fmla="*/ 0 h 33511"/>
                <a:gd name="connsiteX1" fmla="*/ 36360 w 33511"/>
                <a:gd name="connsiteY1" fmla="*/ 0 h 33511"/>
                <a:gd name="connsiteX2" fmla="*/ 36360 w 33511"/>
                <a:gd name="connsiteY2" fmla="*/ 36360 h 33511"/>
                <a:gd name="connsiteX3" fmla="*/ 0 w 33511"/>
                <a:gd name="connsiteY3" fmla="*/ 36360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36360" y="0"/>
                  </a:lnTo>
                  <a:lnTo>
                    <a:pt x="36360" y="36360"/>
                  </a:lnTo>
                  <a:lnTo>
                    <a:pt x="0" y="36360"/>
                  </a:lnTo>
                  <a:close/>
                </a:path>
              </a:pathLst>
            </a:custGeom>
            <a:grpFill/>
            <a:ln w="16755" cap="flat">
              <a:noFill/>
              <a:prstDash val="solid"/>
              <a:miter/>
            </a:ln>
          </p:spPr>
          <p:txBody>
            <a:bodyPr rtlCol="0" anchor="ctr"/>
            <a:lstStyle/>
            <a:p>
              <a:endParaRPr lang="en-US" sz="2400"/>
            </a:p>
          </p:txBody>
        </p:sp>
        <p:sp>
          <p:nvSpPr>
            <p:cNvPr id="268" name="Freeform: Shape 267">
              <a:extLst>
                <a:ext uri="{FF2B5EF4-FFF2-40B4-BE49-F238E27FC236}">
                  <a16:creationId xmlns:a16="http://schemas.microsoft.com/office/drawing/2014/main" id="{68EFB7DE-28A5-4130-BE45-EBB3232C2F6E}"/>
                </a:ext>
              </a:extLst>
            </p:cNvPr>
            <p:cNvSpPr/>
            <p:nvPr/>
          </p:nvSpPr>
          <p:spPr>
            <a:xfrm rot="10800000">
              <a:off x="4660204" y="2881312"/>
              <a:ext cx="33511" cy="33511"/>
            </a:xfrm>
            <a:custGeom>
              <a:avLst/>
              <a:gdLst>
                <a:gd name="connsiteX0" fmla="*/ 0 w 33511"/>
                <a:gd name="connsiteY0" fmla="*/ 0 h 33511"/>
                <a:gd name="connsiteX1" fmla="*/ 36360 w 33511"/>
                <a:gd name="connsiteY1" fmla="*/ 0 h 33511"/>
                <a:gd name="connsiteX2" fmla="*/ 36360 w 33511"/>
                <a:gd name="connsiteY2" fmla="*/ 36360 h 33511"/>
                <a:gd name="connsiteX3" fmla="*/ 0 w 33511"/>
                <a:gd name="connsiteY3" fmla="*/ 36360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36360" y="0"/>
                  </a:lnTo>
                  <a:lnTo>
                    <a:pt x="36360" y="36360"/>
                  </a:lnTo>
                  <a:lnTo>
                    <a:pt x="0" y="36360"/>
                  </a:lnTo>
                  <a:close/>
                </a:path>
              </a:pathLst>
            </a:custGeom>
            <a:grpFill/>
            <a:ln w="16755" cap="flat">
              <a:noFill/>
              <a:prstDash val="solid"/>
              <a:miter/>
            </a:ln>
          </p:spPr>
          <p:txBody>
            <a:bodyPr rtlCol="0" anchor="ctr"/>
            <a:lstStyle/>
            <a:p>
              <a:endParaRPr lang="en-US" sz="2400"/>
            </a:p>
          </p:txBody>
        </p:sp>
        <p:sp>
          <p:nvSpPr>
            <p:cNvPr id="269" name="Freeform: Shape 268">
              <a:extLst>
                <a:ext uri="{FF2B5EF4-FFF2-40B4-BE49-F238E27FC236}">
                  <a16:creationId xmlns:a16="http://schemas.microsoft.com/office/drawing/2014/main" id="{92888E43-D42C-449C-9749-ECA322B94916}"/>
                </a:ext>
              </a:extLst>
            </p:cNvPr>
            <p:cNvSpPr/>
            <p:nvPr/>
          </p:nvSpPr>
          <p:spPr>
            <a:xfrm rot="10800000">
              <a:off x="4627027" y="3035296"/>
              <a:ext cx="16756" cy="16756"/>
            </a:xfrm>
            <a:custGeom>
              <a:avLst/>
              <a:gdLst>
                <a:gd name="connsiteX0" fmla="*/ 0 w 16755"/>
                <a:gd name="connsiteY0" fmla="*/ 0 h 16755"/>
                <a:gd name="connsiteX1" fmla="*/ 18934 w 16755"/>
                <a:gd name="connsiteY1" fmla="*/ 0 h 16755"/>
                <a:gd name="connsiteX2" fmla="*/ 18934 w 16755"/>
                <a:gd name="connsiteY2" fmla="*/ 18934 h 16755"/>
                <a:gd name="connsiteX3" fmla="*/ 0 w 16755"/>
                <a:gd name="connsiteY3" fmla="*/ 18934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18934" y="0"/>
                  </a:lnTo>
                  <a:lnTo>
                    <a:pt x="18934" y="18934"/>
                  </a:lnTo>
                  <a:lnTo>
                    <a:pt x="0" y="18934"/>
                  </a:lnTo>
                  <a:close/>
                </a:path>
              </a:pathLst>
            </a:custGeom>
            <a:grpFill/>
            <a:ln w="16755" cap="flat">
              <a:noFill/>
              <a:prstDash val="solid"/>
              <a:miter/>
            </a:ln>
          </p:spPr>
          <p:txBody>
            <a:bodyPr rtlCol="0" anchor="ctr"/>
            <a:lstStyle/>
            <a:p>
              <a:endParaRPr lang="en-US" sz="2400"/>
            </a:p>
          </p:txBody>
        </p:sp>
        <p:sp>
          <p:nvSpPr>
            <p:cNvPr id="270" name="Freeform: Shape 269">
              <a:extLst>
                <a:ext uri="{FF2B5EF4-FFF2-40B4-BE49-F238E27FC236}">
                  <a16:creationId xmlns:a16="http://schemas.microsoft.com/office/drawing/2014/main" id="{DD08ECFC-FF5C-402D-A2AF-F777406E3499}"/>
                </a:ext>
              </a:extLst>
            </p:cNvPr>
            <p:cNvSpPr/>
            <p:nvPr/>
          </p:nvSpPr>
          <p:spPr>
            <a:xfrm rot="10800000">
              <a:off x="4575587" y="3178390"/>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71" name="Freeform: Shape 270">
              <a:extLst>
                <a:ext uri="{FF2B5EF4-FFF2-40B4-BE49-F238E27FC236}">
                  <a16:creationId xmlns:a16="http://schemas.microsoft.com/office/drawing/2014/main" id="{7AFAF09C-A85C-4914-A71F-93633C4CF6B8}"/>
                </a:ext>
              </a:extLst>
            </p:cNvPr>
            <p:cNvSpPr/>
            <p:nvPr/>
          </p:nvSpPr>
          <p:spPr>
            <a:xfrm rot="10800000">
              <a:off x="4512082" y="3315955"/>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72" name="Freeform: Shape 271">
              <a:extLst>
                <a:ext uri="{FF2B5EF4-FFF2-40B4-BE49-F238E27FC236}">
                  <a16:creationId xmlns:a16="http://schemas.microsoft.com/office/drawing/2014/main" id="{2E4AC4FB-F862-4EE2-AF4E-D238350AAD81}"/>
                </a:ext>
              </a:extLst>
            </p:cNvPr>
            <p:cNvSpPr/>
            <p:nvPr/>
          </p:nvSpPr>
          <p:spPr>
            <a:xfrm rot="10800000">
              <a:off x="4438022" y="3448325"/>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73" name="Freeform: Shape 272">
              <a:extLst>
                <a:ext uri="{FF2B5EF4-FFF2-40B4-BE49-F238E27FC236}">
                  <a16:creationId xmlns:a16="http://schemas.microsoft.com/office/drawing/2014/main" id="{19351AEE-A48F-43DF-BE72-5268C3304CE8}"/>
                </a:ext>
              </a:extLst>
            </p:cNvPr>
            <p:cNvSpPr/>
            <p:nvPr/>
          </p:nvSpPr>
          <p:spPr>
            <a:xfrm rot="10800000">
              <a:off x="4349552" y="3569972"/>
              <a:ext cx="16756" cy="16756"/>
            </a:xfrm>
            <a:custGeom>
              <a:avLst/>
              <a:gdLst>
                <a:gd name="connsiteX0" fmla="*/ 0 w 0"/>
                <a:gd name="connsiteY0" fmla="*/ 0 h 0"/>
                <a:gd name="connsiteX1" fmla="*/ 12232 w 0"/>
                <a:gd name="connsiteY1" fmla="*/ 0 h 0"/>
                <a:gd name="connsiteX2" fmla="*/ 12232 w 0"/>
                <a:gd name="connsiteY2" fmla="*/ 12232 h 0"/>
                <a:gd name="connsiteX3" fmla="*/ 0 w 0"/>
                <a:gd name="connsiteY3" fmla="*/ 12232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232" y="0"/>
                  </a:lnTo>
                  <a:lnTo>
                    <a:pt x="12232" y="12232"/>
                  </a:lnTo>
                  <a:lnTo>
                    <a:pt x="0" y="12232"/>
                  </a:lnTo>
                  <a:close/>
                </a:path>
              </a:pathLst>
            </a:custGeom>
            <a:grpFill/>
            <a:ln w="16755" cap="flat">
              <a:noFill/>
              <a:prstDash val="solid"/>
              <a:miter/>
            </a:ln>
          </p:spPr>
          <p:txBody>
            <a:bodyPr rtlCol="0" anchor="ctr"/>
            <a:lstStyle/>
            <a:p>
              <a:endParaRPr lang="en-US" sz="2400"/>
            </a:p>
          </p:txBody>
        </p:sp>
        <p:sp>
          <p:nvSpPr>
            <p:cNvPr id="274" name="Freeform: Shape 273">
              <a:extLst>
                <a:ext uri="{FF2B5EF4-FFF2-40B4-BE49-F238E27FC236}">
                  <a16:creationId xmlns:a16="http://schemas.microsoft.com/office/drawing/2014/main" id="{745A0273-71C5-4B16-9BD0-23358D17DFB5}"/>
                </a:ext>
              </a:extLst>
            </p:cNvPr>
            <p:cNvSpPr/>
            <p:nvPr/>
          </p:nvSpPr>
          <p:spPr>
            <a:xfrm rot="10800000">
              <a:off x="4260076" y="3693294"/>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75" name="Freeform: Shape 274">
              <a:extLst>
                <a:ext uri="{FF2B5EF4-FFF2-40B4-BE49-F238E27FC236}">
                  <a16:creationId xmlns:a16="http://schemas.microsoft.com/office/drawing/2014/main" id="{7B9B427B-39D4-406F-ACD6-E03C106CF14F}"/>
                </a:ext>
              </a:extLst>
            </p:cNvPr>
            <p:cNvSpPr/>
            <p:nvPr/>
          </p:nvSpPr>
          <p:spPr>
            <a:xfrm rot="10800000">
              <a:off x="4671094" y="1623794"/>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276" name="Freeform: Shape 275">
              <a:extLst>
                <a:ext uri="{FF2B5EF4-FFF2-40B4-BE49-F238E27FC236}">
                  <a16:creationId xmlns:a16="http://schemas.microsoft.com/office/drawing/2014/main" id="{BB8B46FD-5853-434C-8CD5-570B0D0237E7}"/>
                </a:ext>
              </a:extLst>
            </p:cNvPr>
            <p:cNvSpPr/>
            <p:nvPr/>
          </p:nvSpPr>
          <p:spPr>
            <a:xfrm rot="10800000">
              <a:off x="4725718" y="1765045"/>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277" name="Freeform: Shape 276">
              <a:extLst>
                <a:ext uri="{FF2B5EF4-FFF2-40B4-BE49-F238E27FC236}">
                  <a16:creationId xmlns:a16="http://schemas.microsoft.com/office/drawing/2014/main" id="{F721C44D-0871-4590-A0A3-274793AFC640}"/>
                </a:ext>
              </a:extLst>
            </p:cNvPr>
            <p:cNvSpPr/>
            <p:nvPr/>
          </p:nvSpPr>
          <p:spPr>
            <a:xfrm rot="10800000">
              <a:off x="4769953" y="1909982"/>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278" name="Freeform: Shape 277">
              <a:extLst>
                <a:ext uri="{FF2B5EF4-FFF2-40B4-BE49-F238E27FC236}">
                  <a16:creationId xmlns:a16="http://schemas.microsoft.com/office/drawing/2014/main" id="{B7B181EB-5E8C-4800-9089-D341B4F44313}"/>
                </a:ext>
              </a:extLst>
            </p:cNvPr>
            <p:cNvSpPr/>
            <p:nvPr/>
          </p:nvSpPr>
          <p:spPr>
            <a:xfrm rot="10800000">
              <a:off x="4803297" y="2057935"/>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279" name="Freeform: Shape 278">
              <a:extLst>
                <a:ext uri="{FF2B5EF4-FFF2-40B4-BE49-F238E27FC236}">
                  <a16:creationId xmlns:a16="http://schemas.microsoft.com/office/drawing/2014/main" id="{167284D2-708C-405B-B8A8-FBAE8DF1B322}"/>
                </a:ext>
              </a:extLst>
            </p:cNvPr>
            <p:cNvSpPr/>
            <p:nvPr/>
          </p:nvSpPr>
          <p:spPr>
            <a:xfrm rot="10800000">
              <a:off x="4825582" y="2207731"/>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280" name="Freeform: Shape 279">
              <a:extLst>
                <a:ext uri="{FF2B5EF4-FFF2-40B4-BE49-F238E27FC236}">
                  <a16:creationId xmlns:a16="http://schemas.microsoft.com/office/drawing/2014/main" id="{DCEA756A-0634-4B20-A259-14C4945DAA6E}"/>
                </a:ext>
              </a:extLst>
            </p:cNvPr>
            <p:cNvSpPr/>
            <p:nvPr/>
          </p:nvSpPr>
          <p:spPr>
            <a:xfrm rot="10800000">
              <a:off x="4836808" y="2359035"/>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281" name="Freeform: Shape 280">
              <a:extLst>
                <a:ext uri="{FF2B5EF4-FFF2-40B4-BE49-F238E27FC236}">
                  <a16:creationId xmlns:a16="http://schemas.microsoft.com/office/drawing/2014/main" id="{9C219347-4DA3-4997-8E73-1157239B717F}"/>
                </a:ext>
              </a:extLst>
            </p:cNvPr>
            <p:cNvSpPr/>
            <p:nvPr/>
          </p:nvSpPr>
          <p:spPr>
            <a:xfrm rot="10800000">
              <a:off x="4836808" y="2510507"/>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282" name="Freeform: Shape 281">
              <a:extLst>
                <a:ext uri="{FF2B5EF4-FFF2-40B4-BE49-F238E27FC236}">
                  <a16:creationId xmlns:a16="http://schemas.microsoft.com/office/drawing/2014/main" id="{48DC84D1-580E-48D2-B22F-29BCADF96AC0}"/>
                </a:ext>
              </a:extLst>
            </p:cNvPr>
            <p:cNvSpPr/>
            <p:nvPr/>
          </p:nvSpPr>
          <p:spPr>
            <a:xfrm rot="10800000">
              <a:off x="4825582" y="2661644"/>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283" name="Freeform: Shape 282">
              <a:extLst>
                <a:ext uri="{FF2B5EF4-FFF2-40B4-BE49-F238E27FC236}">
                  <a16:creationId xmlns:a16="http://schemas.microsoft.com/office/drawing/2014/main" id="{2B7730BF-24AA-4BE7-9CB4-65AA5250ECED}"/>
                </a:ext>
              </a:extLst>
            </p:cNvPr>
            <p:cNvSpPr/>
            <p:nvPr/>
          </p:nvSpPr>
          <p:spPr>
            <a:xfrm rot="10800000">
              <a:off x="4803297" y="2811607"/>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284" name="Freeform: Shape 283">
              <a:extLst>
                <a:ext uri="{FF2B5EF4-FFF2-40B4-BE49-F238E27FC236}">
                  <a16:creationId xmlns:a16="http://schemas.microsoft.com/office/drawing/2014/main" id="{D513A99D-C752-4005-B4D6-6A58059B7AC9}"/>
                </a:ext>
              </a:extLst>
            </p:cNvPr>
            <p:cNvSpPr/>
            <p:nvPr/>
          </p:nvSpPr>
          <p:spPr>
            <a:xfrm rot="10800000">
              <a:off x="4769953" y="2959393"/>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285" name="Freeform: Shape 284">
              <a:extLst>
                <a:ext uri="{FF2B5EF4-FFF2-40B4-BE49-F238E27FC236}">
                  <a16:creationId xmlns:a16="http://schemas.microsoft.com/office/drawing/2014/main" id="{23AA01DA-5111-44FC-80F1-164866D81718}"/>
                </a:ext>
              </a:extLst>
            </p:cNvPr>
            <p:cNvSpPr/>
            <p:nvPr/>
          </p:nvSpPr>
          <p:spPr>
            <a:xfrm rot="10800000">
              <a:off x="4725718" y="3104497"/>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286" name="Freeform: Shape 285">
              <a:extLst>
                <a:ext uri="{FF2B5EF4-FFF2-40B4-BE49-F238E27FC236}">
                  <a16:creationId xmlns:a16="http://schemas.microsoft.com/office/drawing/2014/main" id="{8E182657-BF9C-4BD1-9D41-D94C2A8C4388}"/>
                </a:ext>
              </a:extLst>
            </p:cNvPr>
            <p:cNvSpPr/>
            <p:nvPr/>
          </p:nvSpPr>
          <p:spPr>
            <a:xfrm rot="10800000">
              <a:off x="4675116" y="3249770"/>
              <a:ext cx="16756" cy="16756"/>
            </a:xfrm>
            <a:custGeom>
              <a:avLst/>
              <a:gdLst>
                <a:gd name="connsiteX0" fmla="*/ 0 w 16755"/>
                <a:gd name="connsiteY0" fmla="*/ 0 h 16755"/>
                <a:gd name="connsiteX1" fmla="*/ 18934 w 16755"/>
                <a:gd name="connsiteY1" fmla="*/ 0 h 16755"/>
                <a:gd name="connsiteX2" fmla="*/ 18934 w 16755"/>
                <a:gd name="connsiteY2" fmla="*/ 18934 h 16755"/>
                <a:gd name="connsiteX3" fmla="*/ 0 w 16755"/>
                <a:gd name="connsiteY3" fmla="*/ 18934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18934" y="0"/>
                  </a:lnTo>
                  <a:lnTo>
                    <a:pt x="18934" y="18934"/>
                  </a:lnTo>
                  <a:lnTo>
                    <a:pt x="0" y="18934"/>
                  </a:lnTo>
                  <a:close/>
                </a:path>
              </a:pathLst>
            </a:custGeom>
            <a:grpFill/>
            <a:ln w="16755" cap="flat">
              <a:noFill/>
              <a:prstDash val="solid"/>
              <a:miter/>
            </a:ln>
          </p:spPr>
          <p:txBody>
            <a:bodyPr rtlCol="0" anchor="ctr"/>
            <a:lstStyle/>
            <a:p>
              <a:endParaRPr lang="en-US" sz="2400"/>
            </a:p>
          </p:txBody>
        </p:sp>
        <p:sp>
          <p:nvSpPr>
            <p:cNvPr id="287" name="Freeform: Shape 286">
              <a:extLst>
                <a:ext uri="{FF2B5EF4-FFF2-40B4-BE49-F238E27FC236}">
                  <a16:creationId xmlns:a16="http://schemas.microsoft.com/office/drawing/2014/main" id="{A8B23288-220C-4D64-BAA4-22950C946673}"/>
                </a:ext>
              </a:extLst>
            </p:cNvPr>
            <p:cNvSpPr/>
            <p:nvPr/>
          </p:nvSpPr>
          <p:spPr>
            <a:xfrm rot="10800000">
              <a:off x="4827928" y="1691990"/>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288" name="Freeform: Shape 287">
              <a:extLst>
                <a:ext uri="{FF2B5EF4-FFF2-40B4-BE49-F238E27FC236}">
                  <a16:creationId xmlns:a16="http://schemas.microsoft.com/office/drawing/2014/main" id="{D0003BBF-8AF6-45C9-9B3D-9E3FC2082EDB}"/>
                </a:ext>
              </a:extLst>
            </p:cNvPr>
            <p:cNvSpPr/>
            <p:nvPr/>
          </p:nvSpPr>
          <p:spPr>
            <a:xfrm rot="10800000">
              <a:off x="4874509" y="1835921"/>
              <a:ext cx="16756" cy="16756"/>
            </a:xfrm>
            <a:custGeom>
              <a:avLst/>
              <a:gdLst>
                <a:gd name="connsiteX0" fmla="*/ 0 w 0"/>
                <a:gd name="connsiteY0" fmla="*/ 0 h 0"/>
                <a:gd name="connsiteX1" fmla="*/ 10389 w 0"/>
                <a:gd name="connsiteY1" fmla="*/ 0 h 0"/>
                <a:gd name="connsiteX2" fmla="*/ 10389 w 0"/>
                <a:gd name="connsiteY2" fmla="*/ 10389 h 0"/>
                <a:gd name="connsiteX3" fmla="*/ 0 w 0"/>
                <a:gd name="connsiteY3" fmla="*/ 10389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389" y="0"/>
                  </a:lnTo>
                  <a:lnTo>
                    <a:pt x="10389" y="10389"/>
                  </a:lnTo>
                  <a:lnTo>
                    <a:pt x="0" y="10389"/>
                  </a:lnTo>
                  <a:close/>
                </a:path>
              </a:pathLst>
            </a:custGeom>
            <a:grpFill/>
            <a:ln w="16755" cap="flat">
              <a:noFill/>
              <a:prstDash val="solid"/>
              <a:miter/>
            </a:ln>
          </p:spPr>
          <p:txBody>
            <a:bodyPr rtlCol="0" anchor="ctr"/>
            <a:lstStyle/>
            <a:p>
              <a:endParaRPr lang="en-US" sz="2400"/>
            </a:p>
          </p:txBody>
        </p:sp>
        <p:sp>
          <p:nvSpPr>
            <p:cNvPr id="289" name="Freeform: Shape 288">
              <a:extLst>
                <a:ext uri="{FF2B5EF4-FFF2-40B4-BE49-F238E27FC236}">
                  <a16:creationId xmlns:a16="http://schemas.microsoft.com/office/drawing/2014/main" id="{2F4A489C-4BC5-42EC-B3E6-6D92DF6B116F}"/>
                </a:ext>
              </a:extLst>
            </p:cNvPr>
            <p:cNvSpPr/>
            <p:nvPr/>
          </p:nvSpPr>
          <p:spPr>
            <a:xfrm rot="10800000">
              <a:off x="4911204" y="1983037"/>
              <a:ext cx="16756" cy="16756"/>
            </a:xfrm>
            <a:custGeom>
              <a:avLst/>
              <a:gdLst>
                <a:gd name="connsiteX0" fmla="*/ 0 w 0"/>
                <a:gd name="connsiteY0" fmla="*/ 0 h 0"/>
                <a:gd name="connsiteX1" fmla="*/ 10389 w 0"/>
                <a:gd name="connsiteY1" fmla="*/ 0 h 0"/>
                <a:gd name="connsiteX2" fmla="*/ 10389 w 0"/>
                <a:gd name="connsiteY2" fmla="*/ 10389 h 0"/>
                <a:gd name="connsiteX3" fmla="*/ 0 w 0"/>
                <a:gd name="connsiteY3" fmla="*/ 10389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389" y="0"/>
                  </a:lnTo>
                  <a:lnTo>
                    <a:pt x="10389" y="10389"/>
                  </a:lnTo>
                  <a:lnTo>
                    <a:pt x="0" y="10389"/>
                  </a:lnTo>
                  <a:close/>
                </a:path>
              </a:pathLst>
            </a:custGeom>
            <a:grpFill/>
            <a:ln w="16755" cap="flat">
              <a:noFill/>
              <a:prstDash val="solid"/>
              <a:miter/>
            </a:ln>
          </p:spPr>
          <p:txBody>
            <a:bodyPr rtlCol="0" anchor="ctr"/>
            <a:lstStyle/>
            <a:p>
              <a:endParaRPr lang="en-US" sz="2400"/>
            </a:p>
          </p:txBody>
        </p:sp>
        <p:sp>
          <p:nvSpPr>
            <p:cNvPr id="290" name="Freeform: Shape 289">
              <a:extLst>
                <a:ext uri="{FF2B5EF4-FFF2-40B4-BE49-F238E27FC236}">
                  <a16:creationId xmlns:a16="http://schemas.microsoft.com/office/drawing/2014/main" id="{F46D4FB3-3051-4EBB-A9BB-26C81B3A03C3}"/>
                </a:ext>
              </a:extLst>
            </p:cNvPr>
            <p:cNvSpPr/>
            <p:nvPr/>
          </p:nvSpPr>
          <p:spPr>
            <a:xfrm rot="10800000">
              <a:off x="4937510" y="2132330"/>
              <a:ext cx="16756" cy="16756"/>
            </a:xfrm>
            <a:custGeom>
              <a:avLst/>
              <a:gdLst>
                <a:gd name="connsiteX0" fmla="*/ 0 w 0"/>
                <a:gd name="connsiteY0" fmla="*/ 0 h 0"/>
                <a:gd name="connsiteX1" fmla="*/ 10389 w 0"/>
                <a:gd name="connsiteY1" fmla="*/ 0 h 0"/>
                <a:gd name="connsiteX2" fmla="*/ 10389 w 0"/>
                <a:gd name="connsiteY2" fmla="*/ 10389 h 0"/>
                <a:gd name="connsiteX3" fmla="*/ 0 w 0"/>
                <a:gd name="connsiteY3" fmla="*/ 10389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389" y="0"/>
                  </a:lnTo>
                  <a:lnTo>
                    <a:pt x="10389" y="10389"/>
                  </a:lnTo>
                  <a:lnTo>
                    <a:pt x="0" y="10389"/>
                  </a:lnTo>
                  <a:close/>
                </a:path>
              </a:pathLst>
            </a:custGeom>
            <a:grpFill/>
            <a:ln w="16755" cap="flat">
              <a:noFill/>
              <a:prstDash val="solid"/>
              <a:miter/>
            </a:ln>
          </p:spPr>
          <p:txBody>
            <a:bodyPr rtlCol="0" anchor="ctr"/>
            <a:lstStyle/>
            <a:p>
              <a:endParaRPr lang="en-US" sz="2400"/>
            </a:p>
          </p:txBody>
        </p:sp>
        <p:sp>
          <p:nvSpPr>
            <p:cNvPr id="291" name="Freeform: Shape 290">
              <a:extLst>
                <a:ext uri="{FF2B5EF4-FFF2-40B4-BE49-F238E27FC236}">
                  <a16:creationId xmlns:a16="http://schemas.microsoft.com/office/drawing/2014/main" id="{CECDB6CC-61DD-46A9-BF3A-7F40DEA5E348}"/>
                </a:ext>
              </a:extLst>
            </p:cNvPr>
            <p:cNvSpPr/>
            <p:nvPr/>
          </p:nvSpPr>
          <p:spPr>
            <a:xfrm rot="10800000">
              <a:off x="4953261" y="2282964"/>
              <a:ext cx="16756" cy="16756"/>
            </a:xfrm>
            <a:custGeom>
              <a:avLst/>
              <a:gdLst>
                <a:gd name="connsiteX0" fmla="*/ 0 w 0"/>
                <a:gd name="connsiteY0" fmla="*/ 0 h 0"/>
                <a:gd name="connsiteX1" fmla="*/ 10389 w 0"/>
                <a:gd name="connsiteY1" fmla="*/ 0 h 0"/>
                <a:gd name="connsiteX2" fmla="*/ 10389 w 0"/>
                <a:gd name="connsiteY2" fmla="*/ 10388 h 0"/>
                <a:gd name="connsiteX3" fmla="*/ 0 w 0"/>
                <a:gd name="connsiteY3" fmla="*/ 10388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389" y="0"/>
                  </a:lnTo>
                  <a:lnTo>
                    <a:pt x="10389" y="10388"/>
                  </a:lnTo>
                  <a:lnTo>
                    <a:pt x="0" y="10388"/>
                  </a:lnTo>
                  <a:close/>
                </a:path>
              </a:pathLst>
            </a:custGeom>
            <a:grpFill/>
            <a:ln w="16755" cap="flat">
              <a:noFill/>
              <a:prstDash val="solid"/>
              <a:miter/>
            </a:ln>
          </p:spPr>
          <p:txBody>
            <a:bodyPr rtlCol="0" anchor="ctr"/>
            <a:lstStyle/>
            <a:p>
              <a:endParaRPr lang="en-US" sz="2400"/>
            </a:p>
          </p:txBody>
        </p:sp>
        <p:sp>
          <p:nvSpPr>
            <p:cNvPr id="292" name="Freeform: Shape 291">
              <a:extLst>
                <a:ext uri="{FF2B5EF4-FFF2-40B4-BE49-F238E27FC236}">
                  <a16:creationId xmlns:a16="http://schemas.microsoft.com/office/drawing/2014/main" id="{C5237372-4D78-4C39-A157-FBC97686C546}"/>
                </a:ext>
              </a:extLst>
            </p:cNvPr>
            <p:cNvSpPr/>
            <p:nvPr/>
          </p:nvSpPr>
          <p:spPr>
            <a:xfrm rot="10800000">
              <a:off x="4958622" y="2434436"/>
              <a:ext cx="16756" cy="16756"/>
            </a:xfrm>
            <a:custGeom>
              <a:avLst/>
              <a:gdLst>
                <a:gd name="connsiteX0" fmla="*/ 0 w 0"/>
                <a:gd name="connsiteY0" fmla="*/ 0 h 0"/>
                <a:gd name="connsiteX1" fmla="*/ 10389 w 0"/>
                <a:gd name="connsiteY1" fmla="*/ 0 h 0"/>
                <a:gd name="connsiteX2" fmla="*/ 10389 w 0"/>
                <a:gd name="connsiteY2" fmla="*/ 10389 h 0"/>
                <a:gd name="connsiteX3" fmla="*/ 0 w 0"/>
                <a:gd name="connsiteY3" fmla="*/ 10389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389" y="0"/>
                  </a:lnTo>
                  <a:lnTo>
                    <a:pt x="10389" y="10389"/>
                  </a:lnTo>
                  <a:lnTo>
                    <a:pt x="0" y="10389"/>
                  </a:lnTo>
                  <a:close/>
                </a:path>
              </a:pathLst>
            </a:custGeom>
            <a:grpFill/>
            <a:ln w="16755" cap="flat">
              <a:noFill/>
              <a:prstDash val="solid"/>
              <a:miter/>
            </a:ln>
          </p:spPr>
          <p:txBody>
            <a:bodyPr rtlCol="0" anchor="ctr"/>
            <a:lstStyle/>
            <a:p>
              <a:endParaRPr lang="en-US" sz="2400"/>
            </a:p>
          </p:txBody>
        </p:sp>
        <p:sp>
          <p:nvSpPr>
            <p:cNvPr id="293" name="Freeform: Shape 292">
              <a:extLst>
                <a:ext uri="{FF2B5EF4-FFF2-40B4-BE49-F238E27FC236}">
                  <a16:creationId xmlns:a16="http://schemas.microsoft.com/office/drawing/2014/main" id="{54F5A4B4-7237-468F-A64F-37B2407B178F}"/>
                </a:ext>
              </a:extLst>
            </p:cNvPr>
            <p:cNvSpPr/>
            <p:nvPr/>
          </p:nvSpPr>
          <p:spPr>
            <a:xfrm rot="10800000">
              <a:off x="4953261" y="2585908"/>
              <a:ext cx="16756" cy="16756"/>
            </a:xfrm>
            <a:custGeom>
              <a:avLst/>
              <a:gdLst>
                <a:gd name="connsiteX0" fmla="*/ 0 w 0"/>
                <a:gd name="connsiteY0" fmla="*/ 0 h 0"/>
                <a:gd name="connsiteX1" fmla="*/ 10389 w 0"/>
                <a:gd name="connsiteY1" fmla="*/ 0 h 0"/>
                <a:gd name="connsiteX2" fmla="*/ 10389 w 0"/>
                <a:gd name="connsiteY2" fmla="*/ 10388 h 0"/>
                <a:gd name="connsiteX3" fmla="*/ 0 w 0"/>
                <a:gd name="connsiteY3" fmla="*/ 10388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389" y="0"/>
                  </a:lnTo>
                  <a:lnTo>
                    <a:pt x="10389" y="10388"/>
                  </a:lnTo>
                  <a:lnTo>
                    <a:pt x="0" y="10388"/>
                  </a:lnTo>
                  <a:close/>
                </a:path>
              </a:pathLst>
            </a:custGeom>
            <a:grpFill/>
            <a:ln w="16755" cap="flat">
              <a:noFill/>
              <a:prstDash val="solid"/>
              <a:miter/>
            </a:ln>
          </p:spPr>
          <p:txBody>
            <a:bodyPr rtlCol="0" anchor="ctr"/>
            <a:lstStyle/>
            <a:p>
              <a:endParaRPr lang="en-US" sz="2400"/>
            </a:p>
          </p:txBody>
        </p:sp>
        <p:sp>
          <p:nvSpPr>
            <p:cNvPr id="294" name="Freeform: Shape 293">
              <a:extLst>
                <a:ext uri="{FF2B5EF4-FFF2-40B4-BE49-F238E27FC236}">
                  <a16:creationId xmlns:a16="http://schemas.microsoft.com/office/drawing/2014/main" id="{8D1B2087-B93C-4F86-8DDC-1685D42150FC}"/>
                </a:ext>
              </a:extLst>
            </p:cNvPr>
            <p:cNvSpPr/>
            <p:nvPr/>
          </p:nvSpPr>
          <p:spPr>
            <a:xfrm rot="10800000">
              <a:off x="4937510" y="2736709"/>
              <a:ext cx="16756" cy="16756"/>
            </a:xfrm>
            <a:custGeom>
              <a:avLst/>
              <a:gdLst>
                <a:gd name="connsiteX0" fmla="*/ 0 w 0"/>
                <a:gd name="connsiteY0" fmla="*/ 0 h 0"/>
                <a:gd name="connsiteX1" fmla="*/ 10389 w 0"/>
                <a:gd name="connsiteY1" fmla="*/ 0 h 0"/>
                <a:gd name="connsiteX2" fmla="*/ 10389 w 0"/>
                <a:gd name="connsiteY2" fmla="*/ 10388 h 0"/>
                <a:gd name="connsiteX3" fmla="*/ 0 w 0"/>
                <a:gd name="connsiteY3" fmla="*/ 10388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389" y="0"/>
                  </a:lnTo>
                  <a:lnTo>
                    <a:pt x="10389" y="10388"/>
                  </a:lnTo>
                  <a:lnTo>
                    <a:pt x="0" y="10388"/>
                  </a:lnTo>
                  <a:close/>
                </a:path>
              </a:pathLst>
            </a:custGeom>
            <a:grpFill/>
            <a:ln w="16755" cap="flat">
              <a:noFill/>
              <a:prstDash val="solid"/>
              <a:miter/>
            </a:ln>
          </p:spPr>
          <p:txBody>
            <a:bodyPr rtlCol="0" anchor="ctr"/>
            <a:lstStyle/>
            <a:p>
              <a:endParaRPr lang="en-US" sz="2400"/>
            </a:p>
          </p:txBody>
        </p:sp>
        <p:sp>
          <p:nvSpPr>
            <p:cNvPr id="295" name="Freeform: Shape 294">
              <a:extLst>
                <a:ext uri="{FF2B5EF4-FFF2-40B4-BE49-F238E27FC236}">
                  <a16:creationId xmlns:a16="http://schemas.microsoft.com/office/drawing/2014/main" id="{43B5ED78-C248-4EE4-A5C7-CB6F305FE71F}"/>
                </a:ext>
              </a:extLst>
            </p:cNvPr>
            <p:cNvSpPr/>
            <p:nvPr/>
          </p:nvSpPr>
          <p:spPr>
            <a:xfrm rot="10800000">
              <a:off x="4911204" y="2886003"/>
              <a:ext cx="16756" cy="16756"/>
            </a:xfrm>
            <a:custGeom>
              <a:avLst/>
              <a:gdLst>
                <a:gd name="connsiteX0" fmla="*/ 0 w 0"/>
                <a:gd name="connsiteY0" fmla="*/ 0 h 0"/>
                <a:gd name="connsiteX1" fmla="*/ 10389 w 0"/>
                <a:gd name="connsiteY1" fmla="*/ 0 h 0"/>
                <a:gd name="connsiteX2" fmla="*/ 10389 w 0"/>
                <a:gd name="connsiteY2" fmla="*/ 10389 h 0"/>
                <a:gd name="connsiteX3" fmla="*/ 0 w 0"/>
                <a:gd name="connsiteY3" fmla="*/ 10389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389" y="0"/>
                  </a:lnTo>
                  <a:lnTo>
                    <a:pt x="10389" y="10389"/>
                  </a:lnTo>
                  <a:lnTo>
                    <a:pt x="0" y="10389"/>
                  </a:lnTo>
                  <a:close/>
                </a:path>
              </a:pathLst>
            </a:custGeom>
            <a:grpFill/>
            <a:ln w="16755" cap="flat">
              <a:noFill/>
              <a:prstDash val="solid"/>
              <a:miter/>
            </a:ln>
          </p:spPr>
          <p:txBody>
            <a:bodyPr rtlCol="0" anchor="ctr"/>
            <a:lstStyle/>
            <a:p>
              <a:endParaRPr lang="en-US" sz="2400"/>
            </a:p>
          </p:txBody>
        </p:sp>
        <p:sp>
          <p:nvSpPr>
            <p:cNvPr id="296" name="Freeform: Shape 295">
              <a:extLst>
                <a:ext uri="{FF2B5EF4-FFF2-40B4-BE49-F238E27FC236}">
                  <a16:creationId xmlns:a16="http://schemas.microsoft.com/office/drawing/2014/main" id="{58375A7A-E3EF-48DA-94D5-7B5395A29CF7}"/>
                </a:ext>
              </a:extLst>
            </p:cNvPr>
            <p:cNvSpPr/>
            <p:nvPr/>
          </p:nvSpPr>
          <p:spPr>
            <a:xfrm rot="10800000">
              <a:off x="4858758" y="3017368"/>
              <a:ext cx="67023" cy="67023"/>
            </a:xfrm>
            <a:custGeom>
              <a:avLst/>
              <a:gdLst>
                <a:gd name="connsiteX0" fmla="*/ 0 w 67022"/>
                <a:gd name="connsiteY0" fmla="*/ 0 h 67022"/>
                <a:gd name="connsiteX1" fmla="*/ 79422 w 67022"/>
                <a:gd name="connsiteY1" fmla="*/ 0 h 67022"/>
                <a:gd name="connsiteX2" fmla="*/ 79422 w 67022"/>
                <a:gd name="connsiteY2" fmla="*/ 79422 h 67022"/>
                <a:gd name="connsiteX3" fmla="*/ 0 w 67022"/>
                <a:gd name="connsiteY3" fmla="*/ 79422 h 67022"/>
              </a:gdLst>
              <a:ahLst/>
              <a:cxnLst>
                <a:cxn ang="0">
                  <a:pos x="connsiteX0" y="connsiteY0"/>
                </a:cxn>
                <a:cxn ang="0">
                  <a:pos x="connsiteX1" y="connsiteY1"/>
                </a:cxn>
                <a:cxn ang="0">
                  <a:pos x="connsiteX2" y="connsiteY2"/>
                </a:cxn>
                <a:cxn ang="0">
                  <a:pos x="connsiteX3" y="connsiteY3"/>
                </a:cxn>
              </a:cxnLst>
              <a:rect l="l" t="t" r="r" b="b"/>
              <a:pathLst>
                <a:path w="67022" h="67022">
                  <a:moveTo>
                    <a:pt x="0" y="0"/>
                  </a:moveTo>
                  <a:lnTo>
                    <a:pt x="79422" y="0"/>
                  </a:lnTo>
                  <a:lnTo>
                    <a:pt x="79422" y="79422"/>
                  </a:lnTo>
                  <a:lnTo>
                    <a:pt x="0" y="79422"/>
                  </a:lnTo>
                  <a:close/>
                </a:path>
              </a:pathLst>
            </a:custGeom>
            <a:grpFill/>
            <a:ln w="16755" cap="flat">
              <a:noFill/>
              <a:prstDash val="solid"/>
              <a:miter/>
            </a:ln>
          </p:spPr>
          <p:txBody>
            <a:bodyPr rtlCol="0" anchor="ctr"/>
            <a:lstStyle/>
            <a:p>
              <a:endParaRPr lang="en-US" sz="2400"/>
            </a:p>
          </p:txBody>
        </p:sp>
        <p:sp>
          <p:nvSpPr>
            <p:cNvPr id="297" name="Freeform: Shape 296">
              <a:extLst>
                <a:ext uri="{FF2B5EF4-FFF2-40B4-BE49-F238E27FC236}">
                  <a16:creationId xmlns:a16="http://schemas.microsoft.com/office/drawing/2014/main" id="{CF283CE8-48B2-4631-8E73-59DB4DA4CC3A}"/>
                </a:ext>
              </a:extLst>
            </p:cNvPr>
            <p:cNvSpPr/>
            <p:nvPr/>
          </p:nvSpPr>
          <p:spPr>
            <a:xfrm rot="10800000">
              <a:off x="4831949" y="3181406"/>
              <a:ext cx="16756" cy="16756"/>
            </a:xfrm>
            <a:custGeom>
              <a:avLst/>
              <a:gdLst>
                <a:gd name="connsiteX0" fmla="*/ 0 w 16755"/>
                <a:gd name="connsiteY0" fmla="*/ 0 h 16755"/>
                <a:gd name="connsiteX1" fmla="*/ 18934 w 16755"/>
                <a:gd name="connsiteY1" fmla="*/ 0 h 16755"/>
                <a:gd name="connsiteX2" fmla="*/ 18934 w 16755"/>
                <a:gd name="connsiteY2" fmla="*/ 18934 h 16755"/>
                <a:gd name="connsiteX3" fmla="*/ 0 w 16755"/>
                <a:gd name="connsiteY3" fmla="*/ 18934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18934" y="0"/>
                  </a:lnTo>
                  <a:lnTo>
                    <a:pt x="18934" y="18934"/>
                  </a:lnTo>
                  <a:lnTo>
                    <a:pt x="0" y="18934"/>
                  </a:lnTo>
                  <a:close/>
                </a:path>
              </a:pathLst>
            </a:custGeom>
            <a:grpFill/>
            <a:ln w="16755" cap="flat">
              <a:noFill/>
              <a:prstDash val="solid"/>
              <a:miter/>
            </a:ln>
          </p:spPr>
          <p:txBody>
            <a:bodyPr rtlCol="0" anchor="ctr"/>
            <a:lstStyle/>
            <a:p>
              <a:endParaRPr lang="en-US" sz="2400"/>
            </a:p>
          </p:txBody>
        </p:sp>
        <p:sp>
          <p:nvSpPr>
            <p:cNvPr id="298" name="Freeform: Shape 297">
              <a:extLst>
                <a:ext uri="{FF2B5EF4-FFF2-40B4-BE49-F238E27FC236}">
                  <a16:creationId xmlns:a16="http://schemas.microsoft.com/office/drawing/2014/main" id="{ED2CA721-1465-4018-AAE4-7A978CE0537E}"/>
                </a:ext>
              </a:extLst>
            </p:cNvPr>
            <p:cNvSpPr/>
            <p:nvPr/>
          </p:nvSpPr>
          <p:spPr>
            <a:xfrm rot="10800000">
              <a:off x="4933489" y="1623291"/>
              <a:ext cx="16756" cy="16756"/>
            </a:xfrm>
            <a:custGeom>
              <a:avLst/>
              <a:gdLst>
                <a:gd name="connsiteX0" fmla="*/ 0 w 16755"/>
                <a:gd name="connsiteY0" fmla="*/ 0 h 16755"/>
                <a:gd name="connsiteX1" fmla="*/ 18934 w 16755"/>
                <a:gd name="connsiteY1" fmla="*/ 0 h 16755"/>
                <a:gd name="connsiteX2" fmla="*/ 18934 w 16755"/>
                <a:gd name="connsiteY2" fmla="*/ 18934 h 16755"/>
                <a:gd name="connsiteX3" fmla="*/ 0 w 16755"/>
                <a:gd name="connsiteY3" fmla="*/ 18934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18934" y="0"/>
                  </a:lnTo>
                  <a:lnTo>
                    <a:pt x="18934" y="18934"/>
                  </a:lnTo>
                  <a:lnTo>
                    <a:pt x="0" y="18934"/>
                  </a:lnTo>
                  <a:close/>
                </a:path>
              </a:pathLst>
            </a:custGeom>
            <a:grpFill/>
            <a:ln w="16755" cap="flat">
              <a:noFill/>
              <a:prstDash val="solid"/>
              <a:miter/>
            </a:ln>
          </p:spPr>
          <p:txBody>
            <a:bodyPr rtlCol="0" anchor="ctr"/>
            <a:lstStyle/>
            <a:p>
              <a:endParaRPr lang="en-US" sz="2400"/>
            </a:p>
          </p:txBody>
        </p:sp>
        <p:sp>
          <p:nvSpPr>
            <p:cNvPr id="299" name="Freeform: Shape 298">
              <a:extLst>
                <a:ext uri="{FF2B5EF4-FFF2-40B4-BE49-F238E27FC236}">
                  <a16:creationId xmlns:a16="http://schemas.microsoft.com/office/drawing/2014/main" id="{1D18C0EB-F988-48D0-B4A9-D6A1BA805900}"/>
                </a:ext>
              </a:extLst>
            </p:cNvPr>
            <p:cNvSpPr/>
            <p:nvPr/>
          </p:nvSpPr>
          <p:spPr>
            <a:xfrm rot="10800000">
              <a:off x="5022294" y="1912830"/>
              <a:ext cx="16756" cy="16756"/>
            </a:xfrm>
            <a:custGeom>
              <a:avLst/>
              <a:gdLst>
                <a:gd name="connsiteX0" fmla="*/ 0 w 16755"/>
                <a:gd name="connsiteY0" fmla="*/ 0 h 16755"/>
                <a:gd name="connsiteX1" fmla="*/ 18934 w 16755"/>
                <a:gd name="connsiteY1" fmla="*/ 0 h 16755"/>
                <a:gd name="connsiteX2" fmla="*/ 18934 w 16755"/>
                <a:gd name="connsiteY2" fmla="*/ 18934 h 16755"/>
                <a:gd name="connsiteX3" fmla="*/ 0 w 16755"/>
                <a:gd name="connsiteY3" fmla="*/ 18934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18934" y="0"/>
                  </a:lnTo>
                  <a:lnTo>
                    <a:pt x="18934" y="18934"/>
                  </a:lnTo>
                  <a:lnTo>
                    <a:pt x="0" y="18934"/>
                  </a:lnTo>
                  <a:close/>
                </a:path>
              </a:pathLst>
            </a:custGeom>
            <a:grpFill/>
            <a:ln w="16755" cap="flat">
              <a:noFill/>
              <a:prstDash val="solid"/>
              <a:miter/>
            </a:ln>
          </p:spPr>
          <p:txBody>
            <a:bodyPr rtlCol="0" anchor="ctr"/>
            <a:lstStyle/>
            <a:p>
              <a:endParaRPr lang="en-US" sz="2400"/>
            </a:p>
          </p:txBody>
        </p:sp>
        <p:sp>
          <p:nvSpPr>
            <p:cNvPr id="300" name="Freeform: Shape 299">
              <a:extLst>
                <a:ext uri="{FF2B5EF4-FFF2-40B4-BE49-F238E27FC236}">
                  <a16:creationId xmlns:a16="http://schemas.microsoft.com/office/drawing/2014/main" id="{FB8C473E-2640-49B0-BC3D-90A8B9C874D1}"/>
                </a:ext>
              </a:extLst>
            </p:cNvPr>
            <p:cNvSpPr/>
            <p:nvPr/>
          </p:nvSpPr>
          <p:spPr>
            <a:xfrm rot="10800000">
              <a:off x="5052287" y="2061453"/>
              <a:ext cx="16756" cy="16756"/>
            </a:xfrm>
            <a:custGeom>
              <a:avLst/>
              <a:gdLst>
                <a:gd name="connsiteX0" fmla="*/ 0 w 16755"/>
                <a:gd name="connsiteY0" fmla="*/ 0 h 16755"/>
                <a:gd name="connsiteX1" fmla="*/ 18934 w 16755"/>
                <a:gd name="connsiteY1" fmla="*/ 0 h 16755"/>
                <a:gd name="connsiteX2" fmla="*/ 18934 w 16755"/>
                <a:gd name="connsiteY2" fmla="*/ 18934 h 16755"/>
                <a:gd name="connsiteX3" fmla="*/ 0 w 16755"/>
                <a:gd name="connsiteY3" fmla="*/ 18934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18934" y="0"/>
                  </a:lnTo>
                  <a:lnTo>
                    <a:pt x="18934" y="18934"/>
                  </a:lnTo>
                  <a:lnTo>
                    <a:pt x="0" y="18934"/>
                  </a:lnTo>
                  <a:close/>
                </a:path>
              </a:pathLst>
            </a:custGeom>
            <a:grpFill/>
            <a:ln w="16755" cap="flat">
              <a:noFill/>
              <a:prstDash val="solid"/>
              <a:miter/>
            </a:ln>
          </p:spPr>
          <p:txBody>
            <a:bodyPr rtlCol="0" anchor="ctr"/>
            <a:lstStyle/>
            <a:p>
              <a:endParaRPr lang="en-US" sz="2400"/>
            </a:p>
          </p:txBody>
        </p:sp>
        <p:sp>
          <p:nvSpPr>
            <p:cNvPr id="301" name="Freeform: Shape 300">
              <a:extLst>
                <a:ext uri="{FF2B5EF4-FFF2-40B4-BE49-F238E27FC236}">
                  <a16:creationId xmlns:a16="http://schemas.microsoft.com/office/drawing/2014/main" id="{D9F4A196-8A4F-4689-A03E-2694B207461C}"/>
                </a:ext>
              </a:extLst>
            </p:cNvPr>
            <p:cNvSpPr/>
            <p:nvPr/>
          </p:nvSpPr>
          <p:spPr>
            <a:xfrm rot="10800000">
              <a:off x="5072226" y="2211752"/>
              <a:ext cx="16756" cy="16756"/>
            </a:xfrm>
            <a:custGeom>
              <a:avLst/>
              <a:gdLst>
                <a:gd name="connsiteX0" fmla="*/ 0 w 16755"/>
                <a:gd name="connsiteY0" fmla="*/ 0 h 16755"/>
                <a:gd name="connsiteX1" fmla="*/ 18934 w 16755"/>
                <a:gd name="connsiteY1" fmla="*/ 0 h 16755"/>
                <a:gd name="connsiteX2" fmla="*/ 18934 w 16755"/>
                <a:gd name="connsiteY2" fmla="*/ 18934 h 16755"/>
                <a:gd name="connsiteX3" fmla="*/ 0 w 16755"/>
                <a:gd name="connsiteY3" fmla="*/ 18934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18934" y="0"/>
                  </a:lnTo>
                  <a:lnTo>
                    <a:pt x="18934" y="18934"/>
                  </a:lnTo>
                  <a:lnTo>
                    <a:pt x="0" y="18934"/>
                  </a:lnTo>
                  <a:close/>
                </a:path>
              </a:pathLst>
            </a:custGeom>
            <a:grpFill/>
            <a:ln w="16755" cap="flat">
              <a:noFill/>
              <a:prstDash val="solid"/>
              <a:miter/>
            </a:ln>
          </p:spPr>
          <p:txBody>
            <a:bodyPr rtlCol="0" anchor="ctr"/>
            <a:lstStyle/>
            <a:p>
              <a:endParaRPr lang="en-US" sz="2400"/>
            </a:p>
          </p:txBody>
        </p:sp>
        <p:sp>
          <p:nvSpPr>
            <p:cNvPr id="302" name="Freeform: Shape 301">
              <a:extLst>
                <a:ext uri="{FF2B5EF4-FFF2-40B4-BE49-F238E27FC236}">
                  <a16:creationId xmlns:a16="http://schemas.microsoft.com/office/drawing/2014/main" id="{F0AF9C57-58DD-4EEB-AB3D-B972926E2DF5}"/>
                </a:ext>
              </a:extLst>
            </p:cNvPr>
            <p:cNvSpPr/>
            <p:nvPr/>
          </p:nvSpPr>
          <p:spPr>
            <a:xfrm rot="10800000">
              <a:off x="5082280" y="2363056"/>
              <a:ext cx="16756" cy="16756"/>
            </a:xfrm>
            <a:custGeom>
              <a:avLst/>
              <a:gdLst>
                <a:gd name="connsiteX0" fmla="*/ 0 w 16755"/>
                <a:gd name="connsiteY0" fmla="*/ 0 h 16755"/>
                <a:gd name="connsiteX1" fmla="*/ 18934 w 16755"/>
                <a:gd name="connsiteY1" fmla="*/ 0 h 16755"/>
                <a:gd name="connsiteX2" fmla="*/ 18934 w 16755"/>
                <a:gd name="connsiteY2" fmla="*/ 18934 h 16755"/>
                <a:gd name="connsiteX3" fmla="*/ 0 w 16755"/>
                <a:gd name="connsiteY3" fmla="*/ 18934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18934" y="0"/>
                  </a:lnTo>
                  <a:lnTo>
                    <a:pt x="18934" y="18934"/>
                  </a:lnTo>
                  <a:lnTo>
                    <a:pt x="0" y="18934"/>
                  </a:lnTo>
                  <a:close/>
                </a:path>
              </a:pathLst>
            </a:custGeom>
            <a:grpFill/>
            <a:ln w="16755" cap="flat">
              <a:noFill/>
              <a:prstDash val="solid"/>
              <a:miter/>
            </a:ln>
          </p:spPr>
          <p:txBody>
            <a:bodyPr rtlCol="0" anchor="ctr"/>
            <a:lstStyle/>
            <a:p>
              <a:endParaRPr lang="en-US" sz="2400"/>
            </a:p>
          </p:txBody>
        </p:sp>
        <p:sp>
          <p:nvSpPr>
            <p:cNvPr id="303" name="Freeform: Shape 302">
              <a:extLst>
                <a:ext uri="{FF2B5EF4-FFF2-40B4-BE49-F238E27FC236}">
                  <a16:creationId xmlns:a16="http://schemas.microsoft.com/office/drawing/2014/main" id="{599B56DD-2670-4921-98F0-50B6C3E18AF5}"/>
                </a:ext>
              </a:extLst>
            </p:cNvPr>
            <p:cNvSpPr/>
            <p:nvPr/>
          </p:nvSpPr>
          <p:spPr>
            <a:xfrm rot="10800000">
              <a:off x="5082280" y="2514528"/>
              <a:ext cx="16756" cy="16756"/>
            </a:xfrm>
            <a:custGeom>
              <a:avLst/>
              <a:gdLst>
                <a:gd name="connsiteX0" fmla="*/ 0 w 16755"/>
                <a:gd name="connsiteY0" fmla="*/ 0 h 16755"/>
                <a:gd name="connsiteX1" fmla="*/ 18934 w 16755"/>
                <a:gd name="connsiteY1" fmla="*/ 0 h 16755"/>
                <a:gd name="connsiteX2" fmla="*/ 18934 w 16755"/>
                <a:gd name="connsiteY2" fmla="*/ 18934 h 16755"/>
                <a:gd name="connsiteX3" fmla="*/ 0 w 16755"/>
                <a:gd name="connsiteY3" fmla="*/ 18934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18934" y="0"/>
                  </a:lnTo>
                  <a:lnTo>
                    <a:pt x="18934" y="18934"/>
                  </a:lnTo>
                  <a:lnTo>
                    <a:pt x="0" y="18934"/>
                  </a:lnTo>
                  <a:close/>
                </a:path>
              </a:pathLst>
            </a:custGeom>
            <a:grpFill/>
            <a:ln w="16755" cap="flat">
              <a:noFill/>
              <a:prstDash val="solid"/>
              <a:miter/>
            </a:ln>
          </p:spPr>
          <p:txBody>
            <a:bodyPr rtlCol="0" anchor="ctr"/>
            <a:lstStyle/>
            <a:p>
              <a:endParaRPr lang="en-US" sz="2400"/>
            </a:p>
          </p:txBody>
        </p:sp>
        <p:sp>
          <p:nvSpPr>
            <p:cNvPr id="304" name="Freeform: Shape 303">
              <a:extLst>
                <a:ext uri="{FF2B5EF4-FFF2-40B4-BE49-F238E27FC236}">
                  <a16:creationId xmlns:a16="http://schemas.microsoft.com/office/drawing/2014/main" id="{C206BA10-C3CA-476F-8A8A-30F526145F3F}"/>
                </a:ext>
              </a:extLst>
            </p:cNvPr>
            <p:cNvSpPr/>
            <p:nvPr/>
          </p:nvSpPr>
          <p:spPr>
            <a:xfrm rot="10800000">
              <a:off x="5054130" y="2647736"/>
              <a:ext cx="67023" cy="67023"/>
            </a:xfrm>
            <a:custGeom>
              <a:avLst/>
              <a:gdLst>
                <a:gd name="connsiteX0" fmla="*/ 0 w 67022"/>
                <a:gd name="connsiteY0" fmla="*/ 0 h 67022"/>
                <a:gd name="connsiteX1" fmla="*/ 83276 w 67022"/>
                <a:gd name="connsiteY1" fmla="*/ 0 h 67022"/>
                <a:gd name="connsiteX2" fmla="*/ 83276 w 67022"/>
                <a:gd name="connsiteY2" fmla="*/ 83276 h 67022"/>
                <a:gd name="connsiteX3" fmla="*/ 0 w 67022"/>
                <a:gd name="connsiteY3" fmla="*/ 83276 h 67022"/>
              </a:gdLst>
              <a:ahLst/>
              <a:cxnLst>
                <a:cxn ang="0">
                  <a:pos x="connsiteX0" y="connsiteY0"/>
                </a:cxn>
                <a:cxn ang="0">
                  <a:pos x="connsiteX1" y="connsiteY1"/>
                </a:cxn>
                <a:cxn ang="0">
                  <a:pos x="connsiteX2" y="connsiteY2"/>
                </a:cxn>
                <a:cxn ang="0">
                  <a:pos x="connsiteX3" y="connsiteY3"/>
                </a:cxn>
              </a:cxnLst>
              <a:rect l="l" t="t" r="r" b="b"/>
              <a:pathLst>
                <a:path w="67022" h="67022">
                  <a:moveTo>
                    <a:pt x="0" y="0"/>
                  </a:moveTo>
                  <a:lnTo>
                    <a:pt x="83276" y="0"/>
                  </a:lnTo>
                  <a:lnTo>
                    <a:pt x="83276" y="83276"/>
                  </a:lnTo>
                  <a:lnTo>
                    <a:pt x="0" y="83276"/>
                  </a:lnTo>
                  <a:close/>
                </a:path>
              </a:pathLst>
            </a:custGeom>
            <a:grpFill/>
            <a:ln w="16755" cap="flat">
              <a:noFill/>
              <a:prstDash val="solid"/>
              <a:miter/>
            </a:ln>
          </p:spPr>
          <p:txBody>
            <a:bodyPr rtlCol="0" anchor="ctr"/>
            <a:lstStyle/>
            <a:p>
              <a:endParaRPr lang="en-US" sz="2400"/>
            </a:p>
          </p:txBody>
        </p:sp>
        <p:sp>
          <p:nvSpPr>
            <p:cNvPr id="305" name="Freeform: Shape 304">
              <a:extLst>
                <a:ext uri="{FF2B5EF4-FFF2-40B4-BE49-F238E27FC236}">
                  <a16:creationId xmlns:a16="http://schemas.microsoft.com/office/drawing/2014/main" id="{BB44A992-6FDF-41ED-94E9-408A06A58264}"/>
                </a:ext>
              </a:extLst>
            </p:cNvPr>
            <p:cNvSpPr/>
            <p:nvPr/>
          </p:nvSpPr>
          <p:spPr>
            <a:xfrm rot="10800000">
              <a:off x="5034191" y="2797868"/>
              <a:ext cx="67023" cy="67023"/>
            </a:xfrm>
            <a:custGeom>
              <a:avLst/>
              <a:gdLst>
                <a:gd name="connsiteX0" fmla="*/ 0 w 67022"/>
                <a:gd name="connsiteY0" fmla="*/ 0 h 67022"/>
                <a:gd name="connsiteX1" fmla="*/ 83276 w 67022"/>
                <a:gd name="connsiteY1" fmla="*/ 0 h 67022"/>
                <a:gd name="connsiteX2" fmla="*/ 83276 w 67022"/>
                <a:gd name="connsiteY2" fmla="*/ 83276 h 67022"/>
                <a:gd name="connsiteX3" fmla="*/ 0 w 67022"/>
                <a:gd name="connsiteY3" fmla="*/ 83276 h 67022"/>
              </a:gdLst>
              <a:ahLst/>
              <a:cxnLst>
                <a:cxn ang="0">
                  <a:pos x="connsiteX0" y="connsiteY0"/>
                </a:cxn>
                <a:cxn ang="0">
                  <a:pos x="connsiteX1" y="connsiteY1"/>
                </a:cxn>
                <a:cxn ang="0">
                  <a:pos x="connsiteX2" y="connsiteY2"/>
                </a:cxn>
                <a:cxn ang="0">
                  <a:pos x="connsiteX3" y="connsiteY3"/>
                </a:cxn>
              </a:cxnLst>
              <a:rect l="l" t="t" r="r" b="b"/>
              <a:pathLst>
                <a:path w="67022" h="67022">
                  <a:moveTo>
                    <a:pt x="0" y="0"/>
                  </a:moveTo>
                  <a:lnTo>
                    <a:pt x="83276" y="0"/>
                  </a:lnTo>
                  <a:lnTo>
                    <a:pt x="83276" y="83276"/>
                  </a:lnTo>
                  <a:lnTo>
                    <a:pt x="0" y="83276"/>
                  </a:lnTo>
                  <a:close/>
                </a:path>
              </a:pathLst>
            </a:custGeom>
            <a:grpFill/>
            <a:ln w="16755" cap="flat">
              <a:noFill/>
              <a:prstDash val="solid"/>
              <a:miter/>
            </a:ln>
          </p:spPr>
          <p:txBody>
            <a:bodyPr rtlCol="0" anchor="ctr"/>
            <a:lstStyle/>
            <a:p>
              <a:endParaRPr lang="en-US" sz="2400"/>
            </a:p>
          </p:txBody>
        </p:sp>
        <p:sp>
          <p:nvSpPr>
            <p:cNvPr id="306" name="Freeform: Shape 305">
              <a:extLst>
                <a:ext uri="{FF2B5EF4-FFF2-40B4-BE49-F238E27FC236}">
                  <a16:creationId xmlns:a16="http://schemas.microsoft.com/office/drawing/2014/main" id="{3CF64EA7-C192-4524-865E-44F04DE4588F}"/>
                </a:ext>
              </a:extLst>
            </p:cNvPr>
            <p:cNvSpPr/>
            <p:nvPr/>
          </p:nvSpPr>
          <p:spPr>
            <a:xfrm rot="10800000">
              <a:off x="5004198" y="2946491"/>
              <a:ext cx="67023" cy="67023"/>
            </a:xfrm>
            <a:custGeom>
              <a:avLst/>
              <a:gdLst>
                <a:gd name="connsiteX0" fmla="*/ 0 w 67022"/>
                <a:gd name="connsiteY0" fmla="*/ 0 h 67022"/>
                <a:gd name="connsiteX1" fmla="*/ 83276 w 67022"/>
                <a:gd name="connsiteY1" fmla="*/ 0 h 67022"/>
                <a:gd name="connsiteX2" fmla="*/ 83276 w 67022"/>
                <a:gd name="connsiteY2" fmla="*/ 83276 h 67022"/>
                <a:gd name="connsiteX3" fmla="*/ 0 w 67022"/>
                <a:gd name="connsiteY3" fmla="*/ 83276 h 67022"/>
              </a:gdLst>
              <a:ahLst/>
              <a:cxnLst>
                <a:cxn ang="0">
                  <a:pos x="connsiteX0" y="connsiteY0"/>
                </a:cxn>
                <a:cxn ang="0">
                  <a:pos x="connsiteX1" y="connsiteY1"/>
                </a:cxn>
                <a:cxn ang="0">
                  <a:pos x="connsiteX2" y="connsiteY2"/>
                </a:cxn>
                <a:cxn ang="0">
                  <a:pos x="connsiteX3" y="connsiteY3"/>
                </a:cxn>
              </a:cxnLst>
              <a:rect l="l" t="t" r="r" b="b"/>
              <a:pathLst>
                <a:path w="67022" h="67022">
                  <a:moveTo>
                    <a:pt x="0" y="0"/>
                  </a:moveTo>
                  <a:lnTo>
                    <a:pt x="83276" y="0"/>
                  </a:lnTo>
                  <a:lnTo>
                    <a:pt x="83276" y="83276"/>
                  </a:lnTo>
                  <a:lnTo>
                    <a:pt x="0" y="83276"/>
                  </a:lnTo>
                  <a:close/>
                </a:path>
              </a:pathLst>
            </a:custGeom>
            <a:grpFill/>
            <a:ln w="16755" cap="flat">
              <a:noFill/>
              <a:prstDash val="solid"/>
              <a:miter/>
            </a:ln>
          </p:spPr>
          <p:txBody>
            <a:bodyPr rtlCol="0" anchor="ctr"/>
            <a:lstStyle/>
            <a:p>
              <a:endParaRPr lang="en-US" sz="2400"/>
            </a:p>
          </p:txBody>
        </p:sp>
        <p:sp>
          <p:nvSpPr>
            <p:cNvPr id="307" name="Freeform: Shape 306">
              <a:extLst>
                <a:ext uri="{FF2B5EF4-FFF2-40B4-BE49-F238E27FC236}">
                  <a16:creationId xmlns:a16="http://schemas.microsoft.com/office/drawing/2014/main" id="{7B040A62-4EAD-4F32-B7EA-3782B42FB512}"/>
                </a:ext>
              </a:extLst>
            </p:cNvPr>
            <p:cNvSpPr/>
            <p:nvPr/>
          </p:nvSpPr>
          <p:spPr>
            <a:xfrm rot="10800000">
              <a:off x="4957785" y="3086066"/>
              <a:ext cx="67023" cy="67023"/>
            </a:xfrm>
            <a:custGeom>
              <a:avLst/>
              <a:gdLst>
                <a:gd name="connsiteX0" fmla="*/ 0 w 67022"/>
                <a:gd name="connsiteY0" fmla="*/ 0 h 67022"/>
                <a:gd name="connsiteX1" fmla="*/ 69536 w 67022"/>
                <a:gd name="connsiteY1" fmla="*/ 0 h 67022"/>
                <a:gd name="connsiteX2" fmla="*/ 69536 w 67022"/>
                <a:gd name="connsiteY2" fmla="*/ 69536 h 67022"/>
                <a:gd name="connsiteX3" fmla="*/ 0 w 67022"/>
                <a:gd name="connsiteY3" fmla="*/ 69536 h 67022"/>
              </a:gdLst>
              <a:ahLst/>
              <a:cxnLst>
                <a:cxn ang="0">
                  <a:pos x="connsiteX0" y="connsiteY0"/>
                </a:cxn>
                <a:cxn ang="0">
                  <a:pos x="connsiteX1" y="connsiteY1"/>
                </a:cxn>
                <a:cxn ang="0">
                  <a:pos x="connsiteX2" y="connsiteY2"/>
                </a:cxn>
                <a:cxn ang="0">
                  <a:pos x="connsiteX3" y="connsiteY3"/>
                </a:cxn>
              </a:cxnLst>
              <a:rect l="l" t="t" r="r" b="b"/>
              <a:pathLst>
                <a:path w="67022" h="67022">
                  <a:moveTo>
                    <a:pt x="0" y="0"/>
                  </a:moveTo>
                  <a:lnTo>
                    <a:pt x="69536" y="0"/>
                  </a:lnTo>
                  <a:lnTo>
                    <a:pt x="69536" y="69536"/>
                  </a:lnTo>
                  <a:lnTo>
                    <a:pt x="0" y="69536"/>
                  </a:lnTo>
                  <a:close/>
                </a:path>
              </a:pathLst>
            </a:custGeom>
            <a:grpFill/>
            <a:ln w="16755" cap="flat">
              <a:noFill/>
              <a:prstDash val="solid"/>
              <a:miter/>
            </a:ln>
          </p:spPr>
          <p:txBody>
            <a:bodyPr rtlCol="0" anchor="ctr"/>
            <a:lstStyle/>
            <a:p>
              <a:endParaRPr lang="en-US" sz="2400"/>
            </a:p>
          </p:txBody>
        </p:sp>
        <p:sp>
          <p:nvSpPr>
            <p:cNvPr id="308" name="Freeform: Shape 307">
              <a:extLst>
                <a:ext uri="{FF2B5EF4-FFF2-40B4-BE49-F238E27FC236}">
                  <a16:creationId xmlns:a16="http://schemas.microsoft.com/office/drawing/2014/main" id="{DB592952-268F-4530-8C7B-22904EC7FEFE}"/>
                </a:ext>
              </a:extLst>
            </p:cNvPr>
            <p:cNvSpPr/>
            <p:nvPr/>
          </p:nvSpPr>
          <p:spPr>
            <a:xfrm rot="10800000">
              <a:off x="4913550" y="3234355"/>
              <a:ext cx="67023" cy="67023"/>
            </a:xfrm>
            <a:custGeom>
              <a:avLst/>
              <a:gdLst>
                <a:gd name="connsiteX0" fmla="*/ 0 w 67022"/>
                <a:gd name="connsiteY0" fmla="*/ 0 h 67022"/>
                <a:gd name="connsiteX1" fmla="*/ 79422 w 67022"/>
                <a:gd name="connsiteY1" fmla="*/ 0 h 67022"/>
                <a:gd name="connsiteX2" fmla="*/ 79422 w 67022"/>
                <a:gd name="connsiteY2" fmla="*/ 79422 h 67022"/>
                <a:gd name="connsiteX3" fmla="*/ 0 w 67022"/>
                <a:gd name="connsiteY3" fmla="*/ 79422 h 67022"/>
              </a:gdLst>
              <a:ahLst/>
              <a:cxnLst>
                <a:cxn ang="0">
                  <a:pos x="connsiteX0" y="connsiteY0"/>
                </a:cxn>
                <a:cxn ang="0">
                  <a:pos x="connsiteX1" y="connsiteY1"/>
                </a:cxn>
                <a:cxn ang="0">
                  <a:pos x="connsiteX2" y="connsiteY2"/>
                </a:cxn>
                <a:cxn ang="0">
                  <a:pos x="connsiteX3" y="connsiteY3"/>
                </a:cxn>
              </a:cxnLst>
              <a:rect l="l" t="t" r="r" b="b"/>
              <a:pathLst>
                <a:path w="67022" h="67022">
                  <a:moveTo>
                    <a:pt x="0" y="0"/>
                  </a:moveTo>
                  <a:lnTo>
                    <a:pt x="79422" y="0"/>
                  </a:lnTo>
                  <a:lnTo>
                    <a:pt x="79422" y="79422"/>
                  </a:lnTo>
                  <a:lnTo>
                    <a:pt x="0" y="79422"/>
                  </a:lnTo>
                  <a:close/>
                </a:path>
              </a:pathLst>
            </a:custGeom>
            <a:grpFill/>
            <a:ln w="16755" cap="flat">
              <a:noFill/>
              <a:prstDash val="solid"/>
              <a:miter/>
            </a:ln>
          </p:spPr>
          <p:txBody>
            <a:bodyPr rtlCol="0" anchor="ctr"/>
            <a:lstStyle/>
            <a:p>
              <a:endParaRPr lang="en-US" sz="2400"/>
            </a:p>
          </p:txBody>
        </p:sp>
        <p:sp>
          <p:nvSpPr>
            <p:cNvPr id="309" name="Freeform: Shape 308">
              <a:extLst>
                <a:ext uri="{FF2B5EF4-FFF2-40B4-BE49-F238E27FC236}">
                  <a16:creationId xmlns:a16="http://schemas.microsoft.com/office/drawing/2014/main" id="{4983121F-C769-4F5D-B570-AB6517A2BFD5}"/>
                </a:ext>
              </a:extLst>
            </p:cNvPr>
            <p:cNvSpPr/>
            <p:nvPr/>
          </p:nvSpPr>
          <p:spPr>
            <a:xfrm rot="10800000">
              <a:off x="4842002" y="3361195"/>
              <a:ext cx="83779" cy="83779"/>
            </a:xfrm>
            <a:custGeom>
              <a:avLst/>
              <a:gdLst>
                <a:gd name="connsiteX0" fmla="*/ 0 w 83778"/>
                <a:gd name="connsiteY0" fmla="*/ 0 h 83778"/>
                <a:gd name="connsiteX1" fmla="*/ 87130 w 83778"/>
                <a:gd name="connsiteY1" fmla="*/ 0 h 83778"/>
                <a:gd name="connsiteX2" fmla="*/ 87130 w 83778"/>
                <a:gd name="connsiteY2" fmla="*/ 87130 h 83778"/>
                <a:gd name="connsiteX3" fmla="*/ 0 w 83778"/>
                <a:gd name="connsiteY3" fmla="*/ 87130 h 83778"/>
              </a:gdLst>
              <a:ahLst/>
              <a:cxnLst>
                <a:cxn ang="0">
                  <a:pos x="connsiteX0" y="connsiteY0"/>
                </a:cxn>
                <a:cxn ang="0">
                  <a:pos x="connsiteX1" y="connsiteY1"/>
                </a:cxn>
                <a:cxn ang="0">
                  <a:pos x="connsiteX2" y="connsiteY2"/>
                </a:cxn>
                <a:cxn ang="0">
                  <a:pos x="connsiteX3" y="connsiteY3"/>
                </a:cxn>
              </a:cxnLst>
              <a:rect l="l" t="t" r="r" b="b"/>
              <a:pathLst>
                <a:path w="83778" h="83778">
                  <a:moveTo>
                    <a:pt x="0" y="0"/>
                  </a:moveTo>
                  <a:lnTo>
                    <a:pt x="87130" y="0"/>
                  </a:lnTo>
                  <a:lnTo>
                    <a:pt x="87130" y="87130"/>
                  </a:lnTo>
                  <a:lnTo>
                    <a:pt x="0" y="87130"/>
                  </a:lnTo>
                  <a:close/>
                </a:path>
              </a:pathLst>
            </a:custGeom>
            <a:grpFill/>
            <a:ln w="16755" cap="flat">
              <a:noFill/>
              <a:prstDash val="solid"/>
              <a:miter/>
            </a:ln>
          </p:spPr>
          <p:txBody>
            <a:bodyPr rtlCol="0" anchor="ctr"/>
            <a:lstStyle/>
            <a:p>
              <a:endParaRPr lang="en-US" sz="2400"/>
            </a:p>
          </p:txBody>
        </p:sp>
        <p:sp>
          <p:nvSpPr>
            <p:cNvPr id="310" name="Freeform: Shape 309">
              <a:extLst>
                <a:ext uri="{FF2B5EF4-FFF2-40B4-BE49-F238E27FC236}">
                  <a16:creationId xmlns:a16="http://schemas.microsoft.com/office/drawing/2014/main" id="{250E7DFB-330C-4730-8557-201B8B0EEF5C}"/>
                </a:ext>
              </a:extLst>
            </p:cNvPr>
            <p:cNvSpPr/>
            <p:nvPr/>
          </p:nvSpPr>
          <p:spPr>
            <a:xfrm rot="10800000">
              <a:off x="4814356" y="3536795"/>
              <a:ext cx="16756" cy="16756"/>
            </a:xfrm>
            <a:custGeom>
              <a:avLst/>
              <a:gdLst>
                <a:gd name="connsiteX0" fmla="*/ 0 w 16755"/>
                <a:gd name="connsiteY0" fmla="*/ 0 h 16755"/>
                <a:gd name="connsiteX1" fmla="*/ 33176 w 16755"/>
                <a:gd name="connsiteY1" fmla="*/ 0 h 16755"/>
                <a:gd name="connsiteX2" fmla="*/ 33176 w 16755"/>
                <a:gd name="connsiteY2" fmla="*/ 33176 h 16755"/>
                <a:gd name="connsiteX3" fmla="*/ 0 w 16755"/>
                <a:gd name="connsiteY3" fmla="*/ 33176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33176" y="0"/>
                  </a:lnTo>
                  <a:lnTo>
                    <a:pt x="33176" y="33176"/>
                  </a:lnTo>
                  <a:lnTo>
                    <a:pt x="0" y="33176"/>
                  </a:lnTo>
                  <a:close/>
                </a:path>
              </a:pathLst>
            </a:custGeom>
            <a:grpFill/>
            <a:ln w="16755" cap="flat">
              <a:noFill/>
              <a:prstDash val="solid"/>
              <a:miter/>
            </a:ln>
          </p:spPr>
          <p:txBody>
            <a:bodyPr rtlCol="0" anchor="ctr"/>
            <a:lstStyle/>
            <a:p>
              <a:endParaRPr lang="en-US" sz="2400"/>
            </a:p>
          </p:txBody>
        </p:sp>
        <p:sp>
          <p:nvSpPr>
            <p:cNvPr id="311" name="Freeform: Shape 310">
              <a:extLst>
                <a:ext uri="{FF2B5EF4-FFF2-40B4-BE49-F238E27FC236}">
                  <a16:creationId xmlns:a16="http://schemas.microsoft.com/office/drawing/2014/main" id="{A866E40D-CE6B-4725-93C1-2F1F70C7A4C4}"/>
                </a:ext>
              </a:extLst>
            </p:cNvPr>
            <p:cNvSpPr/>
            <p:nvPr/>
          </p:nvSpPr>
          <p:spPr>
            <a:xfrm rot="10800000">
              <a:off x="4726221" y="3656097"/>
              <a:ext cx="33511" cy="33511"/>
            </a:xfrm>
            <a:custGeom>
              <a:avLst/>
              <a:gdLst>
                <a:gd name="connsiteX0" fmla="*/ 0 w 33511"/>
                <a:gd name="connsiteY0" fmla="*/ 0 h 33511"/>
                <a:gd name="connsiteX1" fmla="*/ 43565 w 33511"/>
                <a:gd name="connsiteY1" fmla="*/ 0 h 33511"/>
                <a:gd name="connsiteX2" fmla="*/ 43565 w 33511"/>
                <a:gd name="connsiteY2" fmla="*/ 43565 h 33511"/>
                <a:gd name="connsiteX3" fmla="*/ 0 w 33511"/>
                <a:gd name="connsiteY3" fmla="*/ 43565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3565" y="0"/>
                  </a:lnTo>
                  <a:lnTo>
                    <a:pt x="43565" y="43565"/>
                  </a:lnTo>
                  <a:lnTo>
                    <a:pt x="0" y="43565"/>
                  </a:lnTo>
                  <a:close/>
                </a:path>
              </a:pathLst>
            </a:custGeom>
            <a:grpFill/>
            <a:ln w="16755" cap="flat">
              <a:noFill/>
              <a:prstDash val="solid"/>
              <a:miter/>
            </a:ln>
          </p:spPr>
          <p:txBody>
            <a:bodyPr rtlCol="0" anchor="ctr"/>
            <a:lstStyle/>
            <a:p>
              <a:endParaRPr lang="en-US" sz="2400"/>
            </a:p>
          </p:txBody>
        </p:sp>
        <p:sp>
          <p:nvSpPr>
            <p:cNvPr id="312" name="Freeform: Shape 311">
              <a:extLst>
                <a:ext uri="{FF2B5EF4-FFF2-40B4-BE49-F238E27FC236}">
                  <a16:creationId xmlns:a16="http://schemas.microsoft.com/office/drawing/2014/main" id="{E35A09FE-E1A7-451A-BF79-F6A355A47ABC}"/>
                </a:ext>
              </a:extLst>
            </p:cNvPr>
            <p:cNvSpPr/>
            <p:nvPr/>
          </p:nvSpPr>
          <p:spPr>
            <a:xfrm rot="10800000">
              <a:off x="4652830" y="3793158"/>
              <a:ext cx="16756" cy="16756"/>
            </a:xfrm>
            <a:custGeom>
              <a:avLst/>
              <a:gdLst>
                <a:gd name="connsiteX0" fmla="*/ 0 w 16755"/>
                <a:gd name="connsiteY0" fmla="*/ 0 h 16755"/>
                <a:gd name="connsiteX1" fmla="*/ 33176 w 16755"/>
                <a:gd name="connsiteY1" fmla="*/ 0 h 16755"/>
                <a:gd name="connsiteX2" fmla="*/ 33176 w 16755"/>
                <a:gd name="connsiteY2" fmla="*/ 33176 h 16755"/>
                <a:gd name="connsiteX3" fmla="*/ 0 w 16755"/>
                <a:gd name="connsiteY3" fmla="*/ 33176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33176" y="0"/>
                  </a:lnTo>
                  <a:lnTo>
                    <a:pt x="33176" y="33176"/>
                  </a:lnTo>
                  <a:lnTo>
                    <a:pt x="0" y="33176"/>
                  </a:lnTo>
                  <a:close/>
                </a:path>
              </a:pathLst>
            </a:custGeom>
            <a:grpFill/>
            <a:ln w="16755" cap="flat">
              <a:noFill/>
              <a:prstDash val="solid"/>
              <a:miter/>
            </a:ln>
          </p:spPr>
          <p:txBody>
            <a:bodyPr rtlCol="0" anchor="ctr"/>
            <a:lstStyle/>
            <a:p>
              <a:endParaRPr lang="en-US" sz="2400"/>
            </a:p>
          </p:txBody>
        </p:sp>
        <p:sp>
          <p:nvSpPr>
            <p:cNvPr id="313" name="Freeform: Shape 312">
              <a:extLst>
                <a:ext uri="{FF2B5EF4-FFF2-40B4-BE49-F238E27FC236}">
                  <a16:creationId xmlns:a16="http://schemas.microsoft.com/office/drawing/2014/main" id="{891F51CC-AF53-4D05-86AE-BD6CD6CB5241}"/>
                </a:ext>
              </a:extLst>
            </p:cNvPr>
            <p:cNvSpPr/>
            <p:nvPr/>
          </p:nvSpPr>
          <p:spPr>
            <a:xfrm rot="10800000">
              <a:off x="5152151" y="2708224"/>
              <a:ext cx="83779" cy="83779"/>
            </a:xfrm>
            <a:custGeom>
              <a:avLst/>
              <a:gdLst>
                <a:gd name="connsiteX0" fmla="*/ 0 w 83778"/>
                <a:gd name="connsiteY0" fmla="*/ 0 h 83778"/>
                <a:gd name="connsiteX1" fmla="*/ 87130 w 83778"/>
                <a:gd name="connsiteY1" fmla="*/ 0 h 83778"/>
                <a:gd name="connsiteX2" fmla="*/ 87130 w 83778"/>
                <a:gd name="connsiteY2" fmla="*/ 87130 h 83778"/>
                <a:gd name="connsiteX3" fmla="*/ 0 w 83778"/>
                <a:gd name="connsiteY3" fmla="*/ 87130 h 83778"/>
              </a:gdLst>
              <a:ahLst/>
              <a:cxnLst>
                <a:cxn ang="0">
                  <a:pos x="connsiteX0" y="connsiteY0"/>
                </a:cxn>
                <a:cxn ang="0">
                  <a:pos x="connsiteX1" y="connsiteY1"/>
                </a:cxn>
                <a:cxn ang="0">
                  <a:pos x="connsiteX2" y="connsiteY2"/>
                </a:cxn>
                <a:cxn ang="0">
                  <a:pos x="connsiteX3" y="connsiteY3"/>
                </a:cxn>
              </a:cxnLst>
              <a:rect l="l" t="t" r="r" b="b"/>
              <a:pathLst>
                <a:path w="83778" h="83778">
                  <a:moveTo>
                    <a:pt x="0" y="0"/>
                  </a:moveTo>
                  <a:lnTo>
                    <a:pt x="87130" y="0"/>
                  </a:lnTo>
                  <a:lnTo>
                    <a:pt x="87130" y="87130"/>
                  </a:lnTo>
                  <a:lnTo>
                    <a:pt x="0" y="87130"/>
                  </a:lnTo>
                  <a:close/>
                </a:path>
              </a:pathLst>
            </a:custGeom>
            <a:grpFill/>
            <a:ln w="16755" cap="flat">
              <a:noFill/>
              <a:prstDash val="solid"/>
              <a:miter/>
            </a:ln>
          </p:spPr>
          <p:txBody>
            <a:bodyPr rtlCol="0" anchor="ctr"/>
            <a:lstStyle/>
            <a:p>
              <a:endParaRPr lang="en-US" sz="2400"/>
            </a:p>
          </p:txBody>
        </p:sp>
        <p:sp>
          <p:nvSpPr>
            <p:cNvPr id="314" name="Freeform: Shape 313">
              <a:extLst>
                <a:ext uri="{FF2B5EF4-FFF2-40B4-BE49-F238E27FC236}">
                  <a16:creationId xmlns:a16="http://schemas.microsoft.com/office/drawing/2014/main" id="{F5763CD4-5B96-4821-966D-8F6095AAFE83}"/>
                </a:ext>
              </a:extLst>
            </p:cNvPr>
            <p:cNvSpPr/>
            <p:nvPr/>
          </p:nvSpPr>
          <p:spPr>
            <a:xfrm rot="10800000">
              <a:off x="5148465" y="2877960"/>
              <a:ext cx="50267" cy="50267"/>
            </a:xfrm>
            <a:custGeom>
              <a:avLst/>
              <a:gdLst>
                <a:gd name="connsiteX0" fmla="*/ 0 w 50267"/>
                <a:gd name="connsiteY0" fmla="*/ 0 h 50267"/>
                <a:gd name="connsiteX1" fmla="*/ 60153 w 50267"/>
                <a:gd name="connsiteY1" fmla="*/ 0 h 50267"/>
                <a:gd name="connsiteX2" fmla="*/ 60153 w 50267"/>
                <a:gd name="connsiteY2" fmla="*/ 60153 h 50267"/>
                <a:gd name="connsiteX3" fmla="*/ 0 w 50267"/>
                <a:gd name="connsiteY3" fmla="*/ 60153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60153" y="0"/>
                  </a:lnTo>
                  <a:lnTo>
                    <a:pt x="60153" y="60153"/>
                  </a:lnTo>
                  <a:lnTo>
                    <a:pt x="0" y="60153"/>
                  </a:lnTo>
                  <a:close/>
                </a:path>
              </a:pathLst>
            </a:custGeom>
            <a:grpFill/>
            <a:ln w="16755" cap="flat">
              <a:noFill/>
              <a:prstDash val="solid"/>
              <a:miter/>
            </a:ln>
          </p:spPr>
          <p:txBody>
            <a:bodyPr rtlCol="0" anchor="ctr"/>
            <a:lstStyle/>
            <a:p>
              <a:endParaRPr lang="en-US" sz="2400"/>
            </a:p>
          </p:txBody>
        </p:sp>
        <p:sp>
          <p:nvSpPr>
            <p:cNvPr id="315" name="Freeform: Shape 314">
              <a:extLst>
                <a:ext uri="{FF2B5EF4-FFF2-40B4-BE49-F238E27FC236}">
                  <a16:creationId xmlns:a16="http://schemas.microsoft.com/office/drawing/2014/main" id="{B4909F26-C78D-4F40-8C87-59E993599B4F}"/>
                </a:ext>
              </a:extLst>
            </p:cNvPr>
            <p:cNvSpPr/>
            <p:nvPr/>
          </p:nvSpPr>
          <p:spPr>
            <a:xfrm rot="10800000">
              <a:off x="5126516" y="3036973"/>
              <a:ext cx="33511" cy="33511"/>
            </a:xfrm>
            <a:custGeom>
              <a:avLst/>
              <a:gdLst>
                <a:gd name="connsiteX0" fmla="*/ 0 w 33511"/>
                <a:gd name="connsiteY0" fmla="*/ 0 h 33511"/>
                <a:gd name="connsiteX1" fmla="*/ 48759 w 33511"/>
                <a:gd name="connsiteY1" fmla="*/ 0 h 33511"/>
                <a:gd name="connsiteX2" fmla="*/ 48759 w 33511"/>
                <a:gd name="connsiteY2" fmla="*/ 48759 h 33511"/>
                <a:gd name="connsiteX3" fmla="*/ 0 w 33511"/>
                <a:gd name="connsiteY3" fmla="*/ 4875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8759" y="0"/>
                  </a:lnTo>
                  <a:lnTo>
                    <a:pt x="48759" y="48759"/>
                  </a:lnTo>
                  <a:lnTo>
                    <a:pt x="0" y="48759"/>
                  </a:lnTo>
                  <a:close/>
                </a:path>
              </a:pathLst>
            </a:custGeom>
            <a:grpFill/>
            <a:ln w="16755" cap="flat">
              <a:noFill/>
              <a:prstDash val="solid"/>
              <a:miter/>
            </a:ln>
          </p:spPr>
          <p:txBody>
            <a:bodyPr rtlCol="0" anchor="ctr"/>
            <a:lstStyle/>
            <a:p>
              <a:endParaRPr lang="en-US" sz="2400"/>
            </a:p>
          </p:txBody>
        </p:sp>
        <p:sp>
          <p:nvSpPr>
            <p:cNvPr id="316" name="Freeform: Shape 315">
              <a:extLst>
                <a:ext uri="{FF2B5EF4-FFF2-40B4-BE49-F238E27FC236}">
                  <a16:creationId xmlns:a16="http://schemas.microsoft.com/office/drawing/2014/main" id="{A3EA9276-CDBB-4CFC-ABB5-7719C940FC90}"/>
                </a:ext>
              </a:extLst>
            </p:cNvPr>
            <p:cNvSpPr/>
            <p:nvPr/>
          </p:nvSpPr>
          <p:spPr>
            <a:xfrm rot="10800000">
              <a:off x="5061168" y="3159456"/>
              <a:ext cx="67023" cy="67023"/>
            </a:xfrm>
            <a:custGeom>
              <a:avLst/>
              <a:gdLst>
                <a:gd name="connsiteX0" fmla="*/ 0 w 67022"/>
                <a:gd name="connsiteY0" fmla="*/ 0 h 67022"/>
                <a:gd name="connsiteX1" fmla="*/ 69536 w 67022"/>
                <a:gd name="connsiteY1" fmla="*/ 0 h 67022"/>
                <a:gd name="connsiteX2" fmla="*/ 69536 w 67022"/>
                <a:gd name="connsiteY2" fmla="*/ 69536 h 67022"/>
                <a:gd name="connsiteX3" fmla="*/ 0 w 67022"/>
                <a:gd name="connsiteY3" fmla="*/ 69536 h 67022"/>
              </a:gdLst>
              <a:ahLst/>
              <a:cxnLst>
                <a:cxn ang="0">
                  <a:pos x="connsiteX0" y="connsiteY0"/>
                </a:cxn>
                <a:cxn ang="0">
                  <a:pos x="connsiteX1" y="connsiteY1"/>
                </a:cxn>
                <a:cxn ang="0">
                  <a:pos x="connsiteX2" y="connsiteY2"/>
                </a:cxn>
                <a:cxn ang="0">
                  <a:pos x="connsiteX3" y="connsiteY3"/>
                </a:cxn>
              </a:cxnLst>
              <a:rect l="l" t="t" r="r" b="b"/>
              <a:pathLst>
                <a:path w="67022" h="67022">
                  <a:moveTo>
                    <a:pt x="0" y="0"/>
                  </a:moveTo>
                  <a:lnTo>
                    <a:pt x="69536" y="0"/>
                  </a:lnTo>
                  <a:lnTo>
                    <a:pt x="69536" y="69536"/>
                  </a:lnTo>
                  <a:lnTo>
                    <a:pt x="0" y="69536"/>
                  </a:lnTo>
                  <a:close/>
                </a:path>
              </a:pathLst>
            </a:custGeom>
            <a:grpFill/>
            <a:ln w="16755" cap="flat">
              <a:noFill/>
              <a:prstDash val="solid"/>
              <a:miter/>
            </a:ln>
          </p:spPr>
          <p:txBody>
            <a:bodyPr rtlCol="0" anchor="ctr"/>
            <a:lstStyle/>
            <a:p>
              <a:endParaRPr lang="en-US" sz="2400"/>
            </a:p>
          </p:txBody>
        </p:sp>
        <p:sp>
          <p:nvSpPr>
            <p:cNvPr id="317" name="Freeform: Shape 316">
              <a:extLst>
                <a:ext uri="{FF2B5EF4-FFF2-40B4-BE49-F238E27FC236}">
                  <a16:creationId xmlns:a16="http://schemas.microsoft.com/office/drawing/2014/main" id="{AD0D1E53-5412-493C-96DF-715FA0C2A2E8}"/>
                </a:ext>
              </a:extLst>
            </p:cNvPr>
            <p:cNvSpPr/>
            <p:nvPr/>
          </p:nvSpPr>
          <p:spPr>
            <a:xfrm rot="10800000">
              <a:off x="5022797" y="3314950"/>
              <a:ext cx="50267" cy="50267"/>
            </a:xfrm>
            <a:custGeom>
              <a:avLst/>
              <a:gdLst>
                <a:gd name="connsiteX0" fmla="*/ 0 w 50267"/>
                <a:gd name="connsiteY0" fmla="*/ 0 h 50267"/>
                <a:gd name="connsiteX1" fmla="*/ 61996 w 50267"/>
                <a:gd name="connsiteY1" fmla="*/ 0 h 50267"/>
                <a:gd name="connsiteX2" fmla="*/ 61996 w 50267"/>
                <a:gd name="connsiteY2" fmla="*/ 61996 h 50267"/>
                <a:gd name="connsiteX3" fmla="*/ 0 w 50267"/>
                <a:gd name="connsiteY3" fmla="*/ 61996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61996" y="0"/>
                  </a:lnTo>
                  <a:lnTo>
                    <a:pt x="61996" y="61996"/>
                  </a:lnTo>
                  <a:lnTo>
                    <a:pt x="0" y="61996"/>
                  </a:lnTo>
                  <a:close/>
                </a:path>
              </a:pathLst>
            </a:custGeom>
            <a:grpFill/>
            <a:ln w="16755" cap="flat">
              <a:noFill/>
              <a:prstDash val="solid"/>
              <a:miter/>
            </a:ln>
          </p:spPr>
          <p:txBody>
            <a:bodyPr rtlCol="0" anchor="ctr"/>
            <a:lstStyle/>
            <a:p>
              <a:endParaRPr lang="en-US" sz="2400"/>
            </a:p>
          </p:txBody>
        </p:sp>
        <p:sp>
          <p:nvSpPr>
            <p:cNvPr id="318" name="Freeform: Shape 317">
              <a:extLst>
                <a:ext uri="{FF2B5EF4-FFF2-40B4-BE49-F238E27FC236}">
                  <a16:creationId xmlns:a16="http://schemas.microsoft.com/office/drawing/2014/main" id="{9B8A2647-346A-410B-AB92-44BED3B91BBE}"/>
                </a:ext>
              </a:extLst>
            </p:cNvPr>
            <p:cNvSpPr/>
            <p:nvPr/>
          </p:nvSpPr>
          <p:spPr>
            <a:xfrm rot="10800000">
              <a:off x="4956780" y="3448493"/>
              <a:ext cx="50267" cy="50267"/>
            </a:xfrm>
            <a:custGeom>
              <a:avLst/>
              <a:gdLst>
                <a:gd name="connsiteX0" fmla="*/ 0 w 50267"/>
                <a:gd name="connsiteY0" fmla="*/ 0 h 50267"/>
                <a:gd name="connsiteX1" fmla="*/ 50602 w 50267"/>
                <a:gd name="connsiteY1" fmla="*/ 0 h 50267"/>
                <a:gd name="connsiteX2" fmla="*/ 50602 w 50267"/>
                <a:gd name="connsiteY2" fmla="*/ 50602 h 50267"/>
                <a:gd name="connsiteX3" fmla="*/ 0 w 50267"/>
                <a:gd name="connsiteY3" fmla="*/ 50602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0602" y="0"/>
                  </a:lnTo>
                  <a:lnTo>
                    <a:pt x="50602" y="50602"/>
                  </a:lnTo>
                  <a:lnTo>
                    <a:pt x="0" y="50602"/>
                  </a:lnTo>
                  <a:close/>
                </a:path>
              </a:pathLst>
            </a:custGeom>
            <a:grpFill/>
            <a:ln w="16755" cap="flat">
              <a:noFill/>
              <a:prstDash val="solid"/>
              <a:miter/>
            </a:ln>
          </p:spPr>
          <p:txBody>
            <a:bodyPr rtlCol="0" anchor="ctr"/>
            <a:lstStyle/>
            <a:p>
              <a:endParaRPr lang="en-US" sz="2400"/>
            </a:p>
          </p:txBody>
        </p:sp>
        <p:sp>
          <p:nvSpPr>
            <p:cNvPr id="319" name="Freeform: Shape 318">
              <a:extLst>
                <a:ext uri="{FF2B5EF4-FFF2-40B4-BE49-F238E27FC236}">
                  <a16:creationId xmlns:a16="http://schemas.microsoft.com/office/drawing/2014/main" id="{3B5C88A7-D217-4CDB-B60D-E9C3A4F7E917}"/>
                </a:ext>
              </a:extLst>
            </p:cNvPr>
            <p:cNvSpPr/>
            <p:nvPr/>
          </p:nvSpPr>
          <p:spPr>
            <a:xfrm rot="10800000">
              <a:off x="4890092" y="3585555"/>
              <a:ext cx="50267" cy="50267"/>
            </a:xfrm>
            <a:custGeom>
              <a:avLst/>
              <a:gdLst>
                <a:gd name="connsiteX0" fmla="*/ 0 w 50267"/>
                <a:gd name="connsiteY0" fmla="*/ 0 h 50267"/>
                <a:gd name="connsiteX1" fmla="*/ 54959 w 50267"/>
                <a:gd name="connsiteY1" fmla="*/ 0 h 50267"/>
                <a:gd name="connsiteX2" fmla="*/ 54959 w 50267"/>
                <a:gd name="connsiteY2" fmla="*/ 54959 h 50267"/>
                <a:gd name="connsiteX3" fmla="*/ 0 w 50267"/>
                <a:gd name="connsiteY3" fmla="*/ 54959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4959" y="0"/>
                  </a:lnTo>
                  <a:lnTo>
                    <a:pt x="54959" y="54959"/>
                  </a:lnTo>
                  <a:lnTo>
                    <a:pt x="0" y="54959"/>
                  </a:lnTo>
                  <a:close/>
                </a:path>
              </a:pathLst>
            </a:custGeom>
            <a:grpFill/>
            <a:ln w="16755" cap="flat">
              <a:noFill/>
              <a:prstDash val="solid"/>
              <a:miter/>
            </a:ln>
          </p:spPr>
          <p:txBody>
            <a:bodyPr rtlCol="0" anchor="ctr"/>
            <a:lstStyle/>
            <a:p>
              <a:endParaRPr lang="en-US" sz="2400"/>
            </a:p>
          </p:txBody>
        </p:sp>
        <p:sp>
          <p:nvSpPr>
            <p:cNvPr id="320" name="Freeform: Shape 319">
              <a:extLst>
                <a:ext uri="{FF2B5EF4-FFF2-40B4-BE49-F238E27FC236}">
                  <a16:creationId xmlns:a16="http://schemas.microsoft.com/office/drawing/2014/main" id="{45A9F355-B1A3-48A0-A429-B4BBF43B6BFC}"/>
                </a:ext>
              </a:extLst>
            </p:cNvPr>
            <p:cNvSpPr/>
            <p:nvPr/>
          </p:nvSpPr>
          <p:spPr>
            <a:xfrm rot="10800000">
              <a:off x="4824075" y="3727141"/>
              <a:ext cx="33511" cy="33511"/>
            </a:xfrm>
            <a:custGeom>
              <a:avLst/>
              <a:gdLst>
                <a:gd name="connsiteX0" fmla="*/ 0 w 33511"/>
                <a:gd name="connsiteY0" fmla="*/ 0 h 33511"/>
                <a:gd name="connsiteX1" fmla="*/ 43565 w 33511"/>
                <a:gd name="connsiteY1" fmla="*/ 0 h 33511"/>
                <a:gd name="connsiteX2" fmla="*/ 43565 w 33511"/>
                <a:gd name="connsiteY2" fmla="*/ 43565 h 33511"/>
                <a:gd name="connsiteX3" fmla="*/ 0 w 33511"/>
                <a:gd name="connsiteY3" fmla="*/ 43565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3565" y="0"/>
                  </a:lnTo>
                  <a:lnTo>
                    <a:pt x="43565" y="43565"/>
                  </a:lnTo>
                  <a:lnTo>
                    <a:pt x="0" y="43565"/>
                  </a:lnTo>
                  <a:close/>
                </a:path>
              </a:pathLst>
            </a:custGeom>
            <a:grpFill/>
            <a:ln w="16755" cap="flat">
              <a:noFill/>
              <a:prstDash val="solid"/>
              <a:miter/>
            </a:ln>
          </p:spPr>
          <p:txBody>
            <a:bodyPr rtlCol="0" anchor="ctr"/>
            <a:lstStyle/>
            <a:p>
              <a:endParaRPr lang="en-US" sz="2400"/>
            </a:p>
          </p:txBody>
        </p:sp>
        <p:sp>
          <p:nvSpPr>
            <p:cNvPr id="321" name="Freeform: Shape 320">
              <a:extLst>
                <a:ext uri="{FF2B5EF4-FFF2-40B4-BE49-F238E27FC236}">
                  <a16:creationId xmlns:a16="http://schemas.microsoft.com/office/drawing/2014/main" id="{29A68515-3E92-4FE3-A199-A2CACC215AE9}"/>
                </a:ext>
              </a:extLst>
            </p:cNvPr>
            <p:cNvSpPr/>
            <p:nvPr/>
          </p:nvSpPr>
          <p:spPr>
            <a:xfrm rot="10800000">
              <a:off x="5235092" y="1766385"/>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322" name="Freeform: Shape 321">
              <a:extLst>
                <a:ext uri="{FF2B5EF4-FFF2-40B4-BE49-F238E27FC236}">
                  <a16:creationId xmlns:a16="http://schemas.microsoft.com/office/drawing/2014/main" id="{837168A1-060C-463C-A9D0-9DE3BD500355}"/>
                </a:ext>
              </a:extLst>
            </p:cNvPr>
            <p:cNvSpPr/>
            <p:nvPr/>
          </p:nvSpPr>
          <p:spPr>
            <a:xfrm rot="10800000">
              <a:off x="5281673" y="2632991"/>
              <a:ext cx="83779" cy="83779"/>
            </a:xfrm>
            <a:custGeom>
              <a:avLst/>
              <a:gdLst>
                <a:gd name="connsiteX0" fmla="*/ 0 w 83778"/>
                <a:gd name="connsiteY0" fmla="*/ 0 h 83778"/>
                <a:gd name="connsiteX1" fmla="*/ 87130 w 83778"/>
                <a:gd name="connsiteY1" fmla="*/ 0 h 83778"/>
                <a:gd name="connsiteX2" fmla="*/ 87130 w 83778"/>
                <a:gd name="connsiteY2" fmla="*/ 87130 h 83778"/>
                <a:gd name="connsiteX3" fmla="*/ 0 w 83778"/>
                <a:gd name="connsiteY3" fmla="*/ 87130 h 83778"/>
              </a:gdLst>
              <a:ahLst/>
              <a:cxnLst>
                <a:cxn ang="0">
                  <a:pos x="connsiteX0" y="connsiteY0"/>
                </a:cxn>
                <a:cxn ang="0">
                  <a:pos x="connsiteX1" y="connsiteY1"/>
                </a:cxn>
                <a:cxn ang="0">
                  <a:pos x="connsiteX2" y="connsiteY2"/>
                </a:cxn>
                <a:cxn ang="0">
                  <a:pos x="connsiteX3" y="connsiteY3"/>
                </a:cxn>
              </a:cxnLst>
              <a:rect l="l" t="t" r="r" b="b"/>
              <a:pathLst>
                <a:path w="83778" h="83778">
                  <a:moveTo>
                    <a:pt x="0" y="0"/>
                  </a:moveTo>
                  <a:lnTo>
                    <a:pt x="87130" y="0"/>
                  </a:lnTo>
                  <a:lnTo>
                    <a:pt x="87130" y="87130"/>
                  </a:lnTo>
                  <a:lnTo>
                    <a:pt x="0" y="87130"/>
                  </a:lnTo>
                  <a:close/>
                </a:path>
              </a:pathLst>
            </a:custGeom>
            <a:grpFill/>
            <a:ln w="16755" cap="flat">
              <a:noFill/>
              <a:prstDash val="solid"/>
              <a:miter/>
            </a:ln>
          </p:spPr>
          <p:txBody>
            <a:bodyPr rtlCol="0" anchor="ctr"/>
            <a:lstStyle/>
            <a:p>
              <a:endParaRPr lang="en-US" sz="2400"/>
            </a:p>
          </p:txBody>
        </p:sp>
        <p:sp>
          <p:nvSpPr>
            <p:cNvPr id="323" name="Freeform: Shape 322">
              <a:extLst>
                <a:ext uri="{FF2B5EF4-FFF2-40B4-BE49-F238E27FC236}">
                  <a16:creationId xmlns:a16="http://schemas.microsoft.com/office/drawing/2014/main" id="{F26AA58C-2CC7-4D22-9CE5-17CEE693A2B9}"/>
                </a:ext>
              </a:extLst>
            </p:cNvPr>
            <p:cNvSpPr/>
            <p:nvPr/>
          </p:nvSpPr>
          <p:spPr>
            <a:xfrm rot="10800000">
              <a:off x="5293738" y="2813619"/>
              <a:ext cx="33511" cy="33511"/>
            </a:xfrm>
            <a:custGeom>
              <a:avLst/>
              <a:gdLst>
                <a:gd name="connsiteX0" fmla="*/ 0 w 33511"/>
                <a:gd name="connsiteY0" fmla="*/ 0 h 33511"/>
                <a:gd name="connsiteX1" fmla="*/ 46916 w 33511"/>
                <a:gd name="connsiteY1" fmla="*/ 0 h 33511"/>
                <a:gd name="connsiteX2" fmla="*/ 46916 w 33511"/>
                <a:gd name="connsiteY2" fmla="*/ 46916 h 33511"/>
                <a:gd name="connsiteX3" fmla="*/ 0 w 33511"/>
                <a:gd name="connsiteY3" fmla="*/ 46916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6916" y="0"/>
                  </a:lnTo>
                  <a:lnTo>
                    <a:pt x="46916" y="46916"/>
                  </a:lnTo>
                  <a:lnTo>
                    <a:pt x="0" y="46916"/>
                  </a:lnTo>
                  <a:close/>
                </a:path>
              </a:pathLst>
            </a:custGeom>
            <a:grpFill/>
            <a:ln w="16755" cap="flat">
              <a:noFill/>
              <a:prstDash val="solid"/>
              <a:miter/>
            </a:ln>
          </p:spPr>
          <p:txBody>
            <a:bodyPr rtlCol="0" anchor="ctr"/>
            <a:lstStyle/>
            <a:p>
              <a:endParaRPr lang="en-US" sz="2400"/>
            </a:p>
          </p:txBody>
        </p:sp>
        <p:sp>
          <p:nvSpPr>
            <p:cNvPr id="324" name="Freeform: Shape 323">
              <a:extLst>
                <a:ext uri="{FF2B5EF4-FFF2-40B4-BE49-F238E27FC236}">
                  <a16:creationId xmlns:a16="http://schemas.microsoft.com/office/drawing/2014/main" id="{A6B5B000-9A91-4A4E-9E83-EDDBE3AACA6A}"/>
                </a:ext>
              </a:extLst>
            </p:cNvPr>
            <p:cNvSpPr/>
            <p:nvPr/>
          </p:nvSpPr>
          <p:spPr>
            <a:xfrm rot="10800000">
              <a:off x="5266593" y="2962745"/>
              <a:ext cx="33511" cy="33511"/>
            </a:xfrm>
            <a:custGeom>
              <a:avLst/>
              <a:gdLst>
                <a:gd name="connsiteX0" fmla="*/ 0 w 33511"/>
                <a:gd name="connsiteY0" fmla="*/ 0 h 33511"/>
                <a:gd name="connsiteX1" fmla="*/ 46916 w 33511"/>
                <a:gd name="connsiteY1" fmla="*/ 0 h 33511"/>
                <a:gd name="connsiteX2" fmla="*/ 46916 w 33511"/>
                <a:gd name="connsiteY2" fmla="*/ 46916 h 33511"/>
                <a:gd name="connsiteX3" fmla="*/ 0 w 33511"/>
                <a:gd name="connsiteY3" fmla="*/ 46916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6916" y="0"/>
                  </a:lnTo>
                  <a:lnTo>
                    <a:pt x="46916" y="46916"/>
                  </a:lnTo>
                  <a:lnTo>
                    <a:pt x="0" y="46916"/>
                  </a:lnTo>
                  <a:close/>
                </a:path>
              </a:pathLst>
            </a:custGeom>
            <a:grpFill/>
            <a:ln w="16755" cap="flat">
              <a:noFill/>
              <a:prstDash val="solid"/>
              <a:miter/>
            </a:ln>
          </p:spPr>
          <p:txBody>
            <a:bodyPr rtlCol="0" anchor="ctr"/>
            <a:lstStyle/>
            <a:p>
              <a:endParaRPr lang="en-US" sz="2400"/>
            </a:p>
          </p:txBody>
        </p:sp>
        <p:sp>
          <p:nvSpPr>
            <p:cNvPr id="325" name="Freeform: Shape 324">
              <a:extLst>
                <a:ext uri="{FF2B5EF4-FFF2-40B4-BE49-F238E27FC236}">
                  <a16:creationId xmlns:a16="http://schemas.microsoft.com/office/drawing/2014/main" id="{5EB4084D-81F6-4AEF-8B74-F69964775F32}"/>
                </a:ext>
              </a:extLst>
            </p:cNvPr>
            <p:cNvSpPr/>
            <p:nvPr/>
          </p:nvSpPr>
          <p:spPr>
            <a:xfrm rot="10800000">
              <a:off x="5213980" y="3093271"/>
              <a:ext cx="67023" cy="67023"/>
            </a:xfrm>
            <a:custGeom>
              <a:avLst/>
              <a:gdLst>
                <a:gd name="connsiteX0" fmla="*/ 0 w 67022"/>
                <a:gd name="connsiteY0" fmla="*/ 0 h 67022"/>
                <a:gd name="connsiteX1" fmla="*/ 80428 w 67022"/>
                <a:gd name="connsiteY1" fmla="*/ 0 h 67022"/>
                <a:gd name="connsiteX2" fmla="*/ 80428 w 67022"/>
                <a:gd name="connsiteY2" fmla="*/ 80427 h 67022"/>
                <a:gd name="connsiteX3" fmla="*/ 0 w 67022"/>
                <a:gd name="connsiteY3" fmla="*/ 80427 h 67022"/>
              </a:gdLst>
              <a:ahLst/>
              <a:cxnLst>
                <a:cxn ang="0">
                  <a:pos x="connsiteX0" y="connsiteY0"/>
                </a:cxn>
                <a:cxn ang="0">
                  <a:pos x="connsiteX1" y="connsiteY1"/>
                </a:cxn>
                <a:cxn ang="0">
                  <a:pos x="connsiteX2" y="connsiteY2"/>
                </a:cxn>
                <a:cxn ang="0">
                  <a:pos x="connsiteX3" y="connsiteY3"/>
                </a:cxn>
              </a:cxnLst>
              <a:rect l="l" t="t" r="r" b="b"/>
              <a:pathLst>
                <a:path w="67022" h="67022">
                  <a:moveTo>
                    <a:pt x="0" y="0"/>
                  </a:moveTo>
                  <a:lnTo>
                    <a:pt x="80428" y="0"/>
                  </a:lnTo>
                  <a:lnTo>
                    <a:pt x="80428" y="80427"/>
                  </a:lnTo>
                  <a:lnTo>
                    <a:pt x="0" y="80427"/>
                  </a:lnTo>
                  <a:close/>
                </a:path>
              </a:pathLst>
            </a:custGeom>
            <a:grpFill/>
            <a:ln w="16755" cap="flat">
              <a:noFill/>
              <a:prstDash val="solid"/>
              <a:miter/>
            </a:ln>
          </p:spPr>
          <p:txBody>
            <a:bodyPr rtlCol="0" anchor="ctr"/>
            <a:lstStyle/>
            <a:p>
              <a:endParaRPr lang="en-US" sz="2400"/>
            </a:p>
          </p:txBody>
        </p:sp>
        <p:sp>
          <p:nvSpPr>
            <p:cNvPr id="326" name="Freeform: Shape 325">
              <a:extLst>
                <a:ext uri="{FF2B5EF4-FFF2-40B4-BE49-F238E27FC236}">
                  <a16:creationId xmlns:a16="http://schemas.microsoft.com/office/drawing/2014/main" id="{7E2BCDF1-C492-4EC2-BB94-B37E092E8C20}"/>
                </a:ext>
              </a:extLst>
            </p:cNvPr>
            <p:cNvSpPr/>
            <p:nvPr/>
          </p:nvSpPr>
          <p:spPr>
            <a:xfrm rot="10800000">
              <a:off x="5187004" y="3255802"/>
              <a:ext cx="33511" cy="33511"/>
            </a:xfrm>
            <a:custGeom>
              <a:avLst/>
              <a:gdLst>
                <a:gd name="connsiteX0" fmla="*/ 0 w 33511"/>
                <a:gd name="connsiteY0" fmla="*/ 0 h 33511"/>
                <a:gd name="connsiteX1" fmla="*/ 48759 w 33511"/>
                <a:gd name="connsiteY1" fmla="*/ 0 h 33511"/>
                <a:gd name="connsiteX2" fmla="*/ 48759 w 33511"/>
                <a:gd name="connsiteY2" fmla="*/ 48759 h 33511"/>
                <a:gd name="connsiteX3" fmla="*/ 0 w 33511"/>
                <a:gd name="connsiteY3" fmla="*/ 4875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8759" y="0"/>
                  </a:lnTo>
                  <a:lnTo>
                    <a:pt x="48759" y="48759"/>
                  </a:lnTo>
                  <a:lnTo>
                    <a:pt x="0" y="48759"/>
                  </a:lnTo>
                  <a:close/>
                </a:path>
              </a:pathLst>
            </a:custGeom>
            <a:grpFill/>
            <a:ln w="16755" cap="flat">
              <a:noFill/>
              <a:prstDash val="solid"/>
              <a:miter/>
            </a:ln>
          </p:spPr>
          <p:txBody>
            <a:bodyPr rtlCol="0" anchor="ctr"/>
            <a:lstStyle/>
            <a:p>
              <a:endParaRPr lang="en-US" sz="2400"/>
            </a:p>
          </p:txBody>
        </p:sp>
        <p:sp>
          <p:nvSpPr>
            <p:cNvPr id="327" name="Freeform: Shape 326">
              <a:extLst>
                <a:ext uri="{FF2B5EF4-FFF2-40B4-BE49-F238E27FC236}">
                  <a16:creationId xmlns:a16="http://schemas.microsoft.com/office/drawing/2014/main" id="{52A42591-6AD4-4024-99F0-ED0325A320C8}"/>
                </a:ext>
              </a:extLst>
            </p:cNvPr>
            <p:cNvSpPr/>
            <p:nvPr/>
          </p:nvSpPr>
          <p:spPr>
            <a:xfrm rot="10800000">
              <a:off x="5133721" y="3397723"/>
              <a:ext cx="33511" cy="33511"/>
            </a:xfrm>
            <a:custGeom>
              <a:avLst/>
              <a:gdLst>
                <a:gd name="connsiteX0" fmla="*/ 0 w 33511"/>
                <a:gd name="connsiteY0" fmla="*/ 0 h 33511"/>
                <a:gd name="connsiteX1" fmla="*/ 48759 w 33511"/>
                <a:gd name="connsiteY1" fmla="*/ 0 h 33511"/>
                <a:gd name="connsiteX2" fmla="*/ 48759 w 33511"/>
                <a:gd name="connsiteY2" fmla="*/ 48759 h 33511"/>
                <a:gd name="connsiteX3" fmla="*/ 0 w 33511"/>
                <a:gd name="connsiteY3" fmla="*/ 4875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8759" y="0"/>
                  </a:lnTo>
                  <a:lnTo>
                    <a:pt x="48759" y="48759"/>
                  </a:lnTo>
                  <a:lnTo>
                    <a:pt x="0" y="48759"/>
                  </a:lnTo>
                  <a:close/>
                </a:path>
              </a:pathLst>
            </a:custGeom>
            <a:grpFill/>
            <a:ln w="16755" cap="flat">
              <a:noFill/>
              <a:prstDash val="solid"/>
              <a:miter/>
            </a:ln>
          </p:spPr>
          <p:txBody>
            <a:bodyPr rtlCol="0" anchor="ctr"/>
            <a:lstStyle/>
            <a:p>
              <a:endParaRPr lang="en-US" sz="2400"/>
            </a:p>
          </p:txBody>
        </p:sp>
        <p:sp>
          <p:nvSpPr>
            <p:cNvPr id="328" name="Freeform: Shape 327">
              <a:extLst>
                <a:ext uri="{FF2B5EF4-FFF2-40B4-BE49-F238E27FC236}">
                  <a16:creationId xmlns:a16="http://schemas.microsoft.com/office/drawing/2014/main" id="{9839D3F6-A8C7-4174-B836-B2EE00579FF5}"/>
                </a:ext>
              </a:extLst>
            </p:cNvPr>
            <p:cNvSpPr/>
            <p:nvPr/>
          </p:nvSpPr>
          <p:spPr>
            <a:xfrm rot="10800000">
              <a:off x="5054633" y="3518699"/>
              <a:ext cx="67023" cy="67023"/>
            </a:xfrm>
            <a:custGeom>
              <a:avLst/>
              <a:gdLst>
                <a:gd name="connsiteX0" fmla="*/ 0 w 67022"/>
                <a:gd name="connsiteY0" fmla="*/ 0 h 67022"/>
                <a:gd name="connsiteX1" fmla="*/ 80930 w 67022"/>
                <a:gd name="connsiteY1" fmla="*/ 0 h 67022"/>
                <a:gd name="connsiteX2" fmla="*/ 80930 w 67022"/>
                <a:gd name="connsiteY2" fmla="*/ 80930 h 67022"/>
                <a:gd name="connsiteX3" fmla="*/ 0 w 67022"/>
                <a:gd name="connsiteY3" fmla="*/ 80930 h 67022"/>
              </a:gdLst>
              <a:ahLst/>
              <a:cxnLst>
                <a:cxn ang="0">
                  <a:pos x="connsiteX0" y="connsiteY0"/>
                </a:cxn>
                <a:cxn ang="0">
                  <a:pos x="connsiteX1" y="connsiteY1"/>
                </a:cxn>
                <a:cxn ang="0">
                  <a:pos x="connsiteX2" y="connsiteY2"/>
                </a:cxn>
                <a:cxn ang="0">
                  <a:pos x="connsiteX3" y="connsiteY3"/>
                </a:cxn>
              </a:cxnLst>
              <a:rect l="l" t="t" r="r" b="b"/>
              <a:pathLst>
                <a:path w="67022" h="67022">
                  <a:moveTo>
                    <a:pt x="0" y="0"/>
                  </a:moveTo>
                  <a:lnTo>
                    <a:pt x="80930" y="0"/>
                  </a:lnTo>
                  <a:lnTo>
                    <a:pt x="80930" y="80930"/>
                  </a:lnTo>
                  <a:lnTo>
                    <a:pt x="0" y="80930"/>
                  </a:lnTo>
                  <a:close/>
                </a:path>
              </a:pathLst>
            </a:custGeom>
            <a:grpFill/>
            <a:ln w="16755" cap="flat">
              <a:noFill/>
              <a:prstDash val="solid"/>
              <a:miter/>
            </a:ln>
          </p:spPr>
          <p:txBody>
            <a:bodyPr rtlCol="0" anchor="ctr"/>
            <a:lstStyle/>
            <a:p>
              <a:endParaRPr lang="en-US" sz="2400"/>
            </a:p>
          </p:txBody>
        </p:sp>
        <p:sp>
          <p:nvSpPr>
            <p:cNvPr id="329" name="Freeform: Shape 328">
              <a:extLst>
                <a:ext uri="{FF2B5EF4-FFF2-40B4-BE49-F238E27FC236}">
                  <a16:creationId xmlns:a16="http://schemas.microsoft.com/office/drawing/2014/main" id="{E04565A4-24D3-43AB-BBA1-1AA9C5F8CA62}"/>
                </a:ext>
              </a:extLst>
            </p:cNvPr>
            <p:cNvSpPr/>
            <p:nvPr/>
          </p:nvSpPr>
          <p:spPr>
            <a:xfrm rot="10800000">
              <a:off x="5000010" y="3668496"/>
              <a:ext cx="33511" cy="33511"/>
            </a:xfrm>
            <a:custGeom>
              <a:avLst/>
              <a:gdLst>
                <a:gd name="connsiteX0" fmla="*/ 0 w 33511"/>
                <a:gd name="connsiteY0" fmla="*/ 0 h 33511"/>
                <a:gd name="connsiteX1" fmla="*/ 44403 w 33511"/>
                <a:gd name="connsiteY1" fmla="*/ 0 h 33511"/>
                <a:gd name="connsiteX2" fmla="*/ 44403 w 33511"/>
                <a:gd name="connsiteY2" fmla="*/ 44402 h 33511"/>
                <a:gd name="connsiteX3" fmla="*/ 0 w 33511"/>
                <a:gd name="connsiteY3" fmla="*/ 44402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4403" y="0"/>
                  </a:lnTo>
                  <a:lnTo>
                    <a:pt x="44403" y="44402"/>
                  </a:lnTo>
                  <a:lnTo>
                    <a:pt x="0" y="44402"/>
                  </a:lnTo>
                  <a:close/>
                </a:path>
              </a:pathLst>
            </a:custGeom>
            <a:grpFill/>
            <a:ln w="16755" cap="flat">
              <a:noFill/>
              <a:prstDash val="solid"/>
              <a:miter/>
            </a:ln>
          </p:spPr>
          <p:txBody>
            <a:bodyPr rtlCol="0" anchor="ctr"/>
            <a:lstStyle/>
            <a:p>
              <a:endParaRPr lang="en-US" sz="2400"/>
            </a:p>
          </p:txBody>
        </p:sp>
        <p:sp>
          <p:nvSpPr>
            <p:cNvPr id="330" name="Freeform: Shape 329">
              <a:extLst>
                <a:ext uri="{FF2B5EF4-FFF2-40B4-BE49-F238E27FC236}">
                  <a16:creationId xmlns:a16="http://schemas.microsoft.com/office/drawing/2014/main" id="{08081A67-27F3-448F-8CA4-6AC14C378E54}"/>
                </a:ext>
              </a:extLst>
            </p:cNvPr>
            <p:cNvSpPr/>
            <p:nvPr/>
          </p:nvSpPr>
          <p:spPr>
            <a:xfrm rot="10800000">
              <a:off x="5334789" y="1687968"/>
              <a:ext cx="16756" cy="16756"/>
            </a:xfrm>
            <a:custGeom>
              <a:avLst/>
              <a:gdLst>
                <a:gd name="connsiteX0" fmla="*/ 0 w 0"/>
                <a:gd name="connsiteY0" fmla="*/ 0 h 0"/>
                <a:gd name="connsiteX1" fmla="*/ 12734 w 0"/>
                <a:gd name="connsiteY1" fmla="*/ 0 h 0"/>
                <a:gd name="connsiteX2" fmla="*/ 12734 w 0"/>
                <a:gd name="connsiteY2" fmla="*/ 12734 h 0"/>
                <a:gd name="connsiteX3" fmla="*/ 0 w 0"/>
                <a:gd name="connsiteY3" fmla="*/ 12734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734" y="0"/>
                  </a:lnTo>
                  <a:lnTo>
                    <a:pt x="12734" y="12734"/>
                  </a:lnTo>
                  <a:lnTo>
                    <a:pt x="0" y="12734"/>
                  </a:lnTo>
                  <a:close/>
                </a:path>
              </a:pathLst>
            </a:custGeom>
            <a:grpFill/>
            <a:ln w="16755" cap="flat">
              <a:noFill/>
              <a:prstDash val="solid"/>
              <a:miter/>
            </a:ln>
          </p:spPr>
          <p:txBody>
            <a:bodyPr rtlCol="0" anchor="ctr"/>
            <a:lstStyle/>
            <a:p>
              <a:endParaRPr lang="en-US" sz="2400"/>
            </a:p>
          </p:txBody>
        </p:sp>
        <p:sp>
          <p:nvSpPr>
            <p:cNvPr id="331" name="Freeform: Shape 330">
              <a:extLst>
                <a:ext uri="{FF2B5EF4-FFF2-40B4-BE49-F238E27FC236}">
                  <a16:creationId xmlns:a16="http://schemas.microsoft.com/office/drawing/2014/main" id="{C22563C5-0671-402A-BFCC-D9AAA6E751C0}"/>
                </a:ext>
              </a:extLst>
            </p:cNvPr>
            <p:cNvSpPr/>
            <p:nvPr/>
          </p:nvSpPr>
          <p:spPr>
            <a:xfrm rot="10800000">
              <a:off x="5378018" y="1839272"/>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332" name="Freeform: Shape 331">
              <a:extLst>
                <a:ext uri="{FF2B5EF4-FFF2-40B4-BE49-F238E27FC236}">
                  <a16:creationId xmlns:a16="http://schemas.microsoft.com/office/drawing/2014/main" id="{EDEDBFFE-C825-4CE9-B6C8-C2D2C3618C46}"/>
                </a:ext>
              </a:extLst>
            </p:cNvPr>
            <p:cNvSpPr/>
            <p:nvPr/>
          </p:nvSpPr>
          <p:spPr>
            <a:xfrm rot="10800000">
              <a:off x="5408179" y="1987896"/>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333" name="Freeform: Shape 332">
              <a:extLst>
                <a:ext uri="{FF2B5EF4-FFF2-40B4-BE49-F238E27FC236}">
                  <a16:creationId xmlns:a16="http://schemas.microsoft.com/office/drawing/2014/main" id="{B7600531-F38B-4528-84BF-BCCAACA4CA41}"/>
                </a:ext>
              </a:extLst>
            </p:cNvPr>
            <p:cNvSpPr/>
            <p:nvPr/>
          </p:nvSpPr>
          <p:spPr>
            <a:xfrm rot="10800000">
              <a:off x="5429793" y="2137860"/>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334" name="Freeform: Shape 333">
              <a:extLst>
                <a:ext uri="{FF2B5EF4-FFF2-40B4-BE49-F238E27FC236}">
                  <a16:creationId xmlns:a16="http://schemas.microsoft.com/office/drawing/2014/main" id="{8912BDA6-4855-4288-AB73-E5A5199B9EEC}"/>
                </a:ext>
              </a:extLst>
            </p:cNvPr>
            <p:cNvSpPr/>
            <p:nvPr/>
          </p:nvSpPr>
          <p:spPr>
            <a:xfrm rot="10800000">
              <a:off x="5442695" y="2288829"/>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335" name="Freeform: Shape 334">
              <a:extLst>
                <a:ext uri="{FF2B5EF4-FFF2-40B4-BE49-F238E27FC236}">
                  <a16:creationId xmlns:a16="http://schemas.microsoft.com/office/drawing/2014/main" id="{F0E3083D-22DB-41B4-8E47-310670785C20}"/>
                </a:ext>
              </a:extLst>
            </p:cNvPr>
            <p:cNvSpPr/>
            <p:nvPr/>
          </p:nvSpPr>
          <p:spPr>
            <a:xfrm rot="10800000">
              <a:off x="5447052" y="2440468"/>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336" name="Freeform: Shape 335">
              <a:extLst>
                <a:ext uri="{FF2B5EF4-FFF2-40B4-BE49-F238E27FC236}">
                  <a16:creationId xmlns:a16="http://schemas.microsoft.com/office/drawing/2014/main" id="{31BCA6D7-A352-4791-BF49-C618C31F5A9F}"/>
                </a:ext>
              </a:extLst>
            </p:cNvPr>
            <p:cNvSpPr/>
            <p:nvPr/>
          </p:nvSpPr>
          <p:spPr>
            <a:xfrm rot="10800000">
              <a:off x="5442695" y="2591940"/>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337" name="Freeform: Shape 336">
              <a:extLst>
                <a:ext uri="{FF2B5EF4-FFF2-40B4-BE49-F238E27FC236}">
                  <a16:creationId xmlns:a16="http://schemas.microsoft.com/office/drawing/2014/main" id="{19AF3859-6A5E-4FD2-B542-91342063FAC9}"/>
                </a:ext>
              </a:extLst>
            </p:cNvPr>
            <p:cNvSpPr/>
            <p:nvPr/>
          </p:nvSpPr>
          <p:spPr>
            <a:xfrm rot="10800000">
              <a:off x="5397455" y="2710738"/>
              <a:ext cx="83779" cy="83779"/>
            </a:xfrm>
            <a:custGeom>
              <a:avLst/>
              <a:gdLst>
                <a:gd name="connsiteX0" fmla="*/ 0 w 83778"/>
                <a:gd name="connsiteY0" fmla="*/ 0 h 83778"/>
                <a:gd name="connsiteX1" fmla="*/ 91821 w 83778"/>
                <a:gd name="connsiteY1" fmla="*/ 0 h 83778"/>
                <a:gd name="connsiteX2" fmla="*/ 91821 w 83778"/>
                <a:gd name="connsiteY2" fmla="*/ 91821 h 83778"/>
                <a:gd name="connsiteX3" fmla="*/ 0 w 83778"/>
                <a:gd name="connsiteY3" fmla="*/ 91821 h 83778"/>
              </a:gdLst>
              <a:ahLst/>
              <a:cxnLst>
                <a:cxn ang="0">
                  <a:pos x="connsiteX0" y="connsiteY0"/>
                </a:cxn>
                <a:cxn ang="0">
                  <a:pos x="connsiteX1" y="connsiteY1"/>
                </a:cxn>
                <a:cxn ang="0">
                  <a:pos x="connsiteX2" y="connsiteY2"/>
                </a:cxn>
                <a:cxn ang="0">
                  <a:pos x="connsiteX3" y="connsiteY3"/>
                </a:cxn>
              </a:cxnLst>
              <a:rect l="l" t="t" r="r" b="b"/>
              <a:pathLst>
                <a:path w="83778" h="83778">
                  <a:moveTo>
                    <a:pt x="0" y="0"/>
                  </a:moveTo>
                  <a:lnTo>
                    <a:pt x="91821" y="0"/>
                  </a:lnTo>
                  <a:lnTo>
                    <a:pt x="91821" y="91821"/>
                  </a:lnTo>
                  <a:lnTo>
                    <a:pt x="0" y="91821"/>
                  </a:lnTo>
                  <a:close/>
                </a:path>
              </a:pathLst>
            </a:custGeom>
            <a:grpFill/>
            <a:ln w="16755" cap="flat">
              <a:noFill/>
              <a:prstDash val="solid"/>
              <a:miter/>
            </a:ln>
          </p:spPr>
          <p:txBody>
            <a:bodyPr rtlCol="0" anchor="ctr"/>
            <a:lstStyle/>
            <a:p>
              <a:endParaRPr lang="en-US" sz="2400"/>
            </a:p>
          </p:txBody>
        </p:sp>
        <p:sp>
          <p:nvSpPr>
            <p:cNvPr id="338" name="Freeform: Shape 337">
              <a:extLst>
                <a:ext uri="{FF2B5EF4-FFF2-40B4-BE49-F238E27FC236}">
                  <a16:creationId xmlns:a16="http://schemas.microsoft.com/office/drawing/2014/main" id="{DCE83963-1AC8-4C82-B476-B8D67D19434E}"/>
                </a:ext>
              </a:extLst>
            </p:cNvPr>
            <p:cNvSpPr/>
            <p:nvPr/>
          </p:nvSpPr>
          <p:spPr>
            <a:xfrm rot="10800000">
              <a:off x="5376008" y="2860702"/>
              <a:ext cx="83779" cy="83779"/>
            </a:xfrm>
            <a:custGeom>
              <a:avLst/>
              <a:gdLst>
                <a:gd name="connsiteX0" fmla="*/ 0 w 83778"/>
                <a:gd name="connsiteY0" fmla="*/ 0 h 83778"/>
                <a:gd name="connsiteX1" fmla="*/ 91821 w 83778"/>
                <a:gd name="connsiteY1" fmla="*/ 0 h 83778"/>
                <a:gd name="connsiteX2" fmla="*/ 91821 w 83778"/>
                <a:gd name="connsiteY2" fmla="*/ 91821 h 83778"/>
                <a:gd name="connsiteX3" fmla="*/ 0 w 83778"/>
                <a:gd name="connsiteY3" fmla="*/ 91821 h 83778"/>
              </a:gdLst>
              <a:ahLst/>
              <a:cxnLst>
                <a:cxn ang="0">
                  <a:pos x="connsiteX0" y="connsiteY0"/>
                </a:cxn>
                <a:cxn ang="0">
                  <a:pos x="connsiteX1" y="connsiteY1"/>
                </a:cxn>
                <a:cxn ang="0">
                  <a:pos x="connsiteX2" y="connsiteY2"/>
                </a:cxn>
                <a:cxn ang="0">
                  <a:pos x="connsiteX3" y="connsiteY3"/>
                </a:cxn>
              </a:cxnLst>
              <a:rect l="l" t="t" r="r" b="b"/>
              <a:pathLst>
                <a:path w="83778" h="83778">
                  <a:moveTo>
                    <a:pt x="0" y="0"/>
                  </a:moveTo>
                  <a:lnTo>
                    <a:pt x="91821" y="0"/>
                  </a:lnTo>
                  <a:lnTo>
                    <a:pt x="91821" y="91821"/>
                  </a:lnTo>
                  <a:lnTo>
                    <a:pt x="0" y="91821"/>
                  </a:lnTo>
                  <a:close/>
                </a:path>
              </a:pathLst>
            </a:custGeom>
            <a:grpFill/>
            <a:ln w="16755" cap="flat">
              <a:noFill/>
              <a:prstDash val="solid"/>
              <a:miter/>
            </a:ln>
          </p:spPr>
          <p:txBody>
            <a:bodyPr rtlCol="0" anchor="ctr"/>
            <a:lstStyle/>
            <a:p>
              <a:endParaRPr lang="en-US" sz="2400"/>
            </a:p>
          </p:txBody>
        </p:sp>
        <p:sp>
          <p:nvSpPr>
            <p:cNvPr id="339" name="Freeform: Shape 338">
              <a:extLst>
                <a:ext uri="{FF2B5EF4-FFF2-40B4-BE49-F238E27FC236}">
                  <a16:creationId xmlns:a16="http://schemas.microsoft.com/office/drawing/2014/main" id="{159D3CE4-BB8F-4994-9D67-9F76CCBFF7D0}"/>
                </a:ext>
              </a:extLst>
            </p:cNvPr>
            <p:cNvSpPr/>
            <p:nvPr/>
          </p:nvSpPr>
          <p:spPr>
            <a:xfrm rot="10800000">
              <a:off x="5373663" y="3037140"/>
              <a:ext cx="33511" cy="33511"/>
            </a:xfrm>
            <a:custGeom>
              <a:avLst/>
              <a:gdLst>
                <a:gd name="connsiteX0" fmla="*/ 0 w 33511"/>
                <a:gd name="connsiteY0" fmla="*/ 0 h 33511"/>
                <a:gd name="connsiteX1" fmla="*/ 46916 w 33511"/>
                <a:gd name="connsiteY1" fmla="*/ 0 h 33511"/>
                <a:gd name="connsiteX2" fmla="*/ 46916 w 33511"/>
                <a:gd name="connsiteY2" fmla="*/ 46916 h 33511"/>
                <a:gd name="connsiteX3" fmla="*/ 0 w 33511"/>
                <a:gd name="connsiteY3" fmla="*/ 46916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6916" y="0"/>
                  </a:lnTo>
                  <a:lnTo>
                    <a:pt x="46916" y="46916"/>
                  </a:lnTo>
                  <a:lnTo>
                    <a:pt x="0" y="46916"/>
                  </a:lnTo>
                  <a:close/>
                </a:path>
              </a:pathLst>
            </a:custGeom>
            <a:grpFill/>
            <a:ln w="16755" cap="flat">
              <a:noFill/>
              <a:prstDash val="solid"/>
              <a:miter/>
            </a:ln>
          </p:spPr>
          <p:txBody>
            <a:bodyPr rtlCol="0" anchor="ctr"/>
            <a:lstStyle/>
            <a:p>
              <a:endParaRPr lang="en-US" sz="2400"/>
            </a:p>
          </p:txBody>
        </p:sp>
        <p:sp>
          <p:nvSpPr>
            <p:cNvPr id="340" name="Freeform: Shape 339">
              <a:extLst>
                <a:ext uri="{FF2B5EF4-FFF2-40B4-BE49-F238E27FC236}">
                  <a16:creationId xmlns:a16="http://schemas.microsoft.com/office/drawing/2014/main" id="{6A1C7228-3951-468F-8745-2A0049C7DC16}"/>
                </a:ext>
              </a:extLst>
            </p:cNvPr>
            <p:cNvSpPr/>
            <p:nvPr/>
          </p:nvSpPr>
          <p:spPr>
            <a:xfrm rot="10800000">
              <a:off x="5335124" y="3183753"/>
              <a:ext cx="33511" cy="33511"/>
            </a:xfrm>
            <a:custGeom>
              <a:avLst/>
              <a:gdLst>
                <a:gd name="connsiteX0" fmla="*/ 0 w 33511"/>
                <a:gd name="connsiteY0" fmla="*/ 0 h 33511"/>
                <a:gd name="connsiteX1" fmla="*/ 46916 w 33511"/>
                <a:gd name="connsiteY1" fmla="*/ 0 h 33511"/>
                <a:gd name="connsiteX2" fmla="*/ 46916 w 33511"/>
                <a:gd name="connsiteY2" fmla="*/ 46916 h 33511"/>
                <a:gd name="connsiteX3" fmla="*/ 0 w 33511"/>
                <a:gd name="connsiteY3" fmla="*/ 46916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6916" y="0"/>
                  </a:lnTo>
                  <a:lnTo>
                    <a:pt x="46916" y="46916"/>
                  </a:lnTo>
                  <a:lnTo>
                    <a:pt x="0" y="46916"/>
                  </a:lnTo>
                  <a:close/>
                </a:path>
              </a:pathLst>
            </a:custGeom>
            <a:grpFill/>
            <a:ln w="16755" cap="flat">
              <a:noFill/>
              <a:prstDash val="solid"/>
              <a:miter/>
            </a:ln>
          </p:spPr>
          <p:txBody>
            <a:bodyPr rtlCol="0" anchor="ctr"/>
            <a:lstStyle/>
            <a:p>
              <a:endParaRPr lang="en-US" sz="2400"/>
            </a:p>
          </p:txBody>
        </p:sp>
        <p:sp>
          <p:nvSpPr>
            <p:cNvPr id="341" name="Freeform: Shape 340">
              <a:extLst>
                <a:ext uri="{FF2B5EF4-FFF2-40B4-BE49-F238E27FC236}">
                  <a16:creationId xmlns:a16="http://schemas.microsoft.com/office/drawing/2014/main" id="{48C61DFC-F0BA-4BED-BDDB-2D39D1C603C7}"/>
                </a:ext>
              </a:extLst>
            </p:cNvPr>
            <p:cNvSpPr/>
            <p:nvPr/>
          </p:nvSpPr>
          <p:spPr>
            <a:xfrm rot="10800000">
              <a:off x="5262571" y="3302215"/>
              <a:ext cx="83779" cy="83779"/>
            </a:xfrm>
            <a:custGeom>
              <a:avLst/>
              <a:gdLst>
                <a:gd name="connsiteX0" fmla="*/ 0 w 83778"/>
                <a:gd name="connsiteY0" fmla="*/ 0 h 83778"/>
                <a:gd name="connsiteX1" fmla="*/ 96010 w 83778"/>
                <a:gd name="connsiteY1" fmla="*/ 0 h 83778"/>
                <a:gd name="connsiteX2" fmla="*/ 96010 w 83778"/>
                <a:gd name="connsiteY2" fmla="*/ 96010 h 83778"/>
                <a:gd name="connsiteX3" fmla="*/ 0 w 83778"/>
                <a:gd name="connsiteY3" fmla="*/ 96010 h 83778"/>
              </a:gdLst>
              <a:ahLst/>
              <a:cxnLst>
                <a:cxn ang="0">
                  <a:pos x="connsiteX0" y="connsiteY0"/>
                </a:cxn>
                <a:cxn ang="0">
                  <a:pos x="connsiteX1" y="connsiteY1"/>
                </a:cxn>
                <a:cxn ang="0">
                  <a:pos x="connsiteX2" y="connsiteY2"/>
                </a:cxn>
                <a:cxn ang="0">
                  <a:pos x="connsiteX3" y="connsiteY3"/>
                </a:cxn>
              </a:cxnLst>
              <a:rect l="l" t="t" r="r" b="b"/>
              <a:pathLst>
                <a:path w="83778" h="83778">
                  <a:moveTo>
                    <a:pt x="0" y="0"/>
                  </a:moveTo>
                  <a:lnTo>
                    <a:pt x="96010" y="0"/>
                  </a:lnTo>
                  <a:lnTo>
                    <a:pt x="96010" y="96010"/>
                  </a:lnTo>
                  <a:lnTo>
                    <a:pt x="0" y="96010"/>
                  </a:lnTo>
                  <a:close/>
                </a:path>
              </a:pathLst>
            </a:custGeom>
            <a:grpFill/>
            <a:ln w="16755" cap="flat">
              <a:noFill/>
              <a:prstDash val="solid"/>
              <a:miter/>
            </a:ln>
          </p:spPr>
          <p:txBody>
            <a:bodyPr rtlCol="0" anchor="ctr"/>
            <a:lstStyle/>
            <a:p>
              <a:endParaRPr lang="en-US" sz="2400"/>
            </a:p>
          </p:txBody>
        </p:sp>
        <p:sp>
          <p:nvSpPr>
            <p:cNvPr id="342" name="Freeform: Shape 341">
              <a:extLst>
                <a:ext uri="{FF2B5EF4-FFF2-40B4-BE49-F238E27FC236}">
                  <a16:creationId xmlns:a16="http://schemas.microsoft.com/office/drawing/2014/main" id="{9D5152EB-7569-461E-A254-F4A07D6F5637}"/>
                </a:ext>
              </a:extLst>
            </p:cNvPr>
            <p:cNvSpPr/>
            <p:nvPr/>
          </p:nvSpPr>
          <p:spPr>
            <a:xfrm rot="10800000">
              <a:off x="5209288" y="3445141"/>
              <a:ext cx="83779" cy="83779"/>
            </a:xfrm>
            <a:custGeom>
              <a:avLst/>
              <a:gdLst>
                <a:gd name="connsiteX0" fmla="*/ 0 w 83778"/>
                <a:gd name="connsiteY0" fmla="*/ 0 h 83778"/>
                <a:gd name="connsiteX1" fmla="*/ 99362 w 83778"/>
                <a:gd name="connsiteY1" fmla="*/ 0 h 83778"/>
                <a:gd name="connsiteX2" fmla="*/ 99362 w 83778"/>
                <a:gd name="connsiteY2" fmla="*/ 99361 h 83778"/>
                <a:gd name="connsiteX3" fmla="*/ 0 w 83778"/>
                <a:gd name="connsiteY3" fmla="*/ 99361 h 83778"/>
              </a:gdLst>
              <a:ahLst/>
              <a:cxnLst>
                <a:cxn ang="0">
                  <a:pos x="connsiteX0" y="connsiteY0"/>
                </a:cxn>
                <a:cxn ang="0">
                  <a:pos x="connsiteX1" y="connsiteY1"/>
                </a:cxn>
                <a:cxn ang="0">
                  <a:pos x="connsiteX2" y="connsiteY2"/>
                </a:cxn>
                <a:cxn ang="0">
                  <a:pos x="connsiteX3" y="connsiteY3"/>
                </a:cxn>
              </a:cxnLst>
              <a:rect l="l" t="t" r="r" b="b"/>
              <a:pathLst>
                <a:path w="83778" h="83778">
                  <a:moveTo>
                    <a:pt x="0" y="0"/>
                  </a:moveTo>
                  <a:lnTo>
                    <a:pt x="99362" y="0"/>
                  </a:lnTo>
                  <a:lnTo>
                    <a:pt x="99362" y="99361"/>
                  </a:lnTo>
                  <a:lnTo>
                    <a:pt x="0" y="99361"/>
                  </a:lnTo>
                  <a:close/>
                </a:path>
              </a:pathLst>
            </a:custGeom>
            <a:grpFill/>
            <a:ln w="16755" cap="flat">
              <a:noFill/>
              <a:prstDash val="solid"/>
              <a:miter/>
            </a:ln>
          </p:spPr>
          <p:txBody>
            <a:bodyPr rtlCol="0" anchor="ctr"/>
            <a:lstStyle/>
            <a:p>
              <a:endParaRPr lang="en-US" sz="2400"/>
            </a:p>
          </p:txBody>
        </p:sp>
        <p:sp>
          <p:nvSpPr>
            <p:cNvPr id="343" name="Freeform: Shape 342">
              <a:extLst>
                <a:ext uri="{FF2B5EF4-FFF2-40B4-BE49-F238E27FC236}">
                  <a16:creationId xmlns:a16="http://schemas.microsoft.com/office/drawing/2014/main" id="{5ACBE138-FDCC-4F2E-A9FE-39D5B2BB6E5B}"/>
                </a:ext>
              </a:extLst>
            </p:cNvPr>
            <p:cNvSpPr/>
            <p:nvPr/>
          </p:nvSpPr>
          <p:spPr>
            <a:xfrm rot="10800000">
              <a:off x="5144611" y="3581365"/>
              <a:ext cx="83779" cy="83779"/>
            </a:xfrm>
            <a:custGeom>
              <a:avLst/>
              <a:gdLst>
                <a:gd name="connsiteX0" fmla="*/ 0 w 83778"/>
                <a:gd name="connsiteY0" fmla="*/ 0 h 83778"/>
                <a:gd name="connsiteX1" fmla="*/ 96010 w 83778"/>
                <a:gd name="connsiteY1" fmla="*/ 0 h 83778"/>
                <a:gd name="connsiteX2" fmla="*/ 96010 w 83778"/>
                <a:gd name="connsiteY2" fmla="*/ 96010 h 83778"/>
                <a:gd name="connsiteX3" fmla="*/ 0 w 83778"/>
                <a:gd name="connsiteY3" fmla="*/ 96010 h 83778"/>
              </a:gdLst>
              <a:ahLst/>
              <a:cxnLst>
                <a:cxn ang="0">
                  <a:pos x="connsiteX0" y="connsiteY0"/>
                </a:cxn>
                <a:cxn ang="0">
                  <a:pos x="connsiteX1" y="connsiteY1"/>
                </a:cxn>
                <a:cxn ang="0">
                  <a:pos x="connsiteX2" y="connsiteY2"/>
                </a:cxn>
                <a:cxn ang="0">
                  <a:pos x="connsiteX3" y="connsiteY3"/>
                </a:cxn>
              </a:cxnLst>
              <a:rect l="l" t="t" r="r" b="b"/>
              <a:pathLst>
                <a:path w="83778" h="83778">
                  <a:moveTo>
                    <a:pt x="0" y="0"/>
                  </a:moveTo>
                  <a:lnTo>
                    <a:pt x="96010" y="0"/>
                  </a:lnTo>
                  <a:lnTo>
                    <a:pt x="96010" y="96010"/>
                  </a:lnTo>
                  <a:lnTo>
                    <a:pt x="0" y="96010"/>
                  </a:lnTo>
                  <a:close/>
                </a:path>
              </a:pathLst>
            </a:custGeom>
            <a:grpFill/>
            <a:ln w="16755" cap="flat">
              <a:noFill/>
              <a:prstDash val="solid"/>
              <a:miter/>
            </a:ln>
          </p:spPr>
          <p:txBody>
            <a:bodyPr rtlCol="0" anchor="ctr"/>
            <a:lstStyle/>
            <a:p>
              <a:endParaRPr lang="en-US" sz="2400"/>
            </a:p>
          </p:txBody>
        </p:sp>
        <p:sp>
          <p:nvSpPr>
            <p:cNvPr id="344" name="Freeform: Shape 343">
              <a:extLst>
                <a:ext uri="{FF2B5EF4-FFF2-40B4-BE49-F238E27FC236}">
                  <a16:creationId xmlns:a16="http://schemas.microsoft.com/office/drawing/2014/main" id="{86878E19-CD4C-4CDE-B668-02CC2A8E46FB}"/>
                </a:ext>
              </a:extLst>
            </p:cNvPr>
            <p:cNvSpPr/>
            <p:nvPr/>
          </p:nvSpPr>
          <p:spPr>
            <a:xfrm rot="10800000">
              <a:off x="5077253" y="3718595"/>
              <a:ext cx="67023" cy="67023"/>
            </a:xfrm>
            <a:custGeom>
              <a:avLst/>
              <a:gdLst>
                <a:gd name="connsiteX0" fmla="*/ 0 w 67022"/>
                <a:gd name="connsiteY0" fmla="*/ 0 h 67022"/>
                <a:gd name="connsiteX1" fmla="*/ 69034 w 67022"/>
                <a:gd name="connsiteY1" fmla="*/ 0 h 67022"/>
                <a:gd name="connsiteX2" fmla="*/ 69034 w 67022"/>
                <a:gd name="connsiteY2" fmla="*/ 69034 h 67022"/>
                <a:gd name="connsiteX3" fmla="*/ 0 w 67022"/>
                <a:gd name="connsiteY3" fmla="*/ 69034 h 67022"/>
              </a:gdLst>
              <a:ahLst/>
              <a:cxnLst>
                <a:cxn ang="0">
                  <a:pos x="connsiteX0" y="connsiteY0"/>
                </a:cxn>
                <a:cxn ang="0">
                  <a:pos x="connsiteX1" y="connsiteY1"/>
                </a:cxn>
                <a:cxn ang="0">
                  <a:pos x="connsiteX2" y="connsiteY2"/>
                </a:cxn>
                <a:cxn ang="0">
                  <a:pos x="connsiteX3" y="connsiteY3"/>
                </a:cxn>
              </a:cxnLst>
              <a:rect l="l" t="t" r="r" b="b"/>
              <a:pathLst>
                <a:path w="67022" h="67022">
                  <a:moveTo>
                    <a:pt x="0" y="0"/>
                  </a:moveTo>
                  <a:lnTo>
                    <a:pt x="69034" y="0"/>
                  </a:lnTo>
                  <a:lnTo>
                    <a:pt x="69034" y="69034"/>
                  </a:lnTo>
                  <a:lnTo>
                    <a:pt x="0" y="69034"/>
                  </a:lnTo>
                  <a:close/>
                </a:path>
              </a:pathLst>
            </a:custGeom>
            <a:grpFill/>
            <a:ln w="16755" cap="flat">
              <a:noFill/>
              <a:prstDash val="solid"/>
              <a:miter/>
            </a:ln>
          </p:spPr>
          <p:txBody>
            <a:bodyPr rtlCol="0" anchor="ctr"/>
            <a:lstStyle/>
            <a:p>
              <a:endParaRPr lang="en-US" sz="2400"/>
            </a:p>
          </p:txBody>
        </p:sp>
        <p:sp>
          <p:nvSpPr>
            <p:cNvPr id="345" name="Freeform: Shape 344">
              <a:extLst>
                <a:ext uri="{FF2B5EF4-FFF2-40B4-BE49-F238E27FC236}">
                  <a16:creationId xmlns:a16="http://schemas.microsoft.com/office/drawing/2014/main" id="{3085F04C-B97C-425D-A225-DAA6A138231A}"/>
                </a:ext>
              </a:extLst>
            </p:cNvPr>
            <p:cNvSpPr/>
            <p:nvPr/>
          </p:nvSpPr>
          <p:spPr>
            <a:xfrm rot="10800000">
              <a:off x="5438674" y="1614411"/>
              <a:ext cx="16756" cy="16756"/>
            </a:xfrm>
            <a:custGeom>
              <a:avLst/>
              <a:gdLst>
                <a:gd name="connsiteX0" fmla="*/ 0 w 0"/>
                <a:gd name="connsiteY0" fmla="*/ 0 h 0"/>
                <a:gd name="connsiteX1" fmla="*/ 12734 w 0"/>
                <a:gd name="connsiteY1" fmla="*/ 0 h 0"/>
                <a:gd name="connsiteX2" fmla="*/ 12734 w 0"/>
                <a:gd name="connsiteY2" fmla="*/ 12735 h 0"/>
                <a:gd name="connsiteX3" fmla="*/ 0 w 0"/>
                <a:gd name="connsiteY3" fmla="*/ 12735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734" y="0"/>
                  </a:lnTo>
                  <a:lnTo>
                    <a:pt x="12734" y="12735"/>
                  </a:lnTo>
                  <a:lnTo>
                    <a:pt x="0" y="12735"/>
                  </a:lnTo>
                  <a:close/>
                </a:path>
              </a:pathLst>
            </a:custGeom>
            <a:grpFill/>
            <a:ln w="16755" cap="flat">
              <a:noFill/>
              <a:prstDash val="solid"/>
              <a:miter/>
            </a:ln>
          </p:spPr>
          <p:txBody>
            <a:bodyPr rtlCol="0" anchor="ctr"/>
            <a:lstStyle/>
            <a:p>
              <a:endParaRPr lang="en-US" sz="2400"/>
            </a:p>
          </p:txBody>
        </p:sp>
        <p:sp>
          <p:nvSpPr>
            <p:cNvPr id="346" name="Freeform: Shape 345">
              <a:extLst>
                <a:ext uri="{FF2B5EF4-FFF2-40B4-BE49-F238E27FC236}">
                  <a16:creationId xmlns:a16="http://schemas.microsoft.com/office/drawing/2014/main" id="{CD7E6DBD-2F20-4934-B050-B622A96C9CFB}"/>
                </a:ext>
              </a:extLst>
            </p:cNvPr>
            <p:cNvSpPr/>
            <p:nvPr/>
          </p:nvSpPr>
          <p:spPr>
            <a:xfrm rot="10800000">
              <a:off x="5465819" y="1746614"/>
              <a:ext cx="50267" cy="50267"/>
            </a:xfrm>
            <a:custGeom>
              <a:avLst/>
              <a:gdLst>
                <a:gd name="connsiteX0" fmla="*/ 0 w 50267"/>
                <a:gd name="connsiteY0" fmla="*/ 0 h 50267"/>
                <a:gd name="connsiteX1" fmla="*/ 52445 w 50267"/>
                <a:gd name="connsiteY1" fmla="*/ 0 h 50267"/>
                <a:gd name="connsiteX2" fmla="*/ 52445 w 50267"/>
                <a:gd name="connsiteY2" fmla="*/ 52445 h 50267"/>
                <a:gd name="connsiteX3" fmla="*/ 0 w 50267"/>
                <a:gd name="connsiteY3" fmla="*/ 52445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445" y="0"/>
                  </a:lnTo>
                  <a:lnTo>
                    <a:pt x="52445" y="52445"/>
                  </a:lnTo>
                  <a:lnTo>
                    <a:pt x="0" y="52445"/>
                  </a:lnTo>
                  <a:close/>
                </a:path>
              </a:pathLst>
            </a:custGeom>
            <a:grpFill/>
            <a:ln w="16755" cap="flat">
              <a:noFill/>
              <a:prstDash val="solid"/>
              <a:miter/>
            </a:ln>
          </p:spPr>
          <p:txBody>
            <a:bodyPr rtlCol="0" anchor="ctr"/>
            <a:lstStyle/>
            <a:p>
              <a:endParaRPr lang="en-US" sz="2400"/>
            </a:p>
          </p:txBody>
        </p:sp>
        <p:sp>
          <p:nvSpPr>
            <p:cNvPr id="347" name="Freeform: Shape 346">
              <a:extLst>
                <a:ext uri="{FF2B5EF4-FFF2-40B4-BE49-F238E27FC236}">
                  <a16:creationId xmlns:a16="http://schemas.microsoft.com/office/drawing/2014/main" id="{83F1D128-B1F9-49E5-9A9A-11E9D18D02F2}"/>
                </a:ext>
              </a:extLst>
            </p:cNvPr>
            <p:cNvSpPr/>
            <p:nvPr/>
          </p:nvSpPr>
          <p:spPr>
            <a:xfrm rot="10800000">
              <a:off x="5498828" y="1894734"/>
              <a:ext cx="50267" cy="50267"/>
            </a:xfrm>
            <a:custGeom>
              <a:avLst/>
              <a:gdLst>
                <a:gd name="connsiteX0" fmla="*/ 0 w 50267"/>
                <a:gd name="connsiteY0" fmla="*/ 0 h 50267"/>
                <a:gd name="connsiteX1" fmla="*/ 52445 w 50267"/>
                <a:gd name="connsiteY1" fmla="*/ 0 h 50267"/>
                <a:gd name="connsiteX2" fmla="*/ 52445 w 50267"/>
                <a:gd name="connsiteY2" fmla="*/ 52445 h 50267"/>
                <a:gd name="connsiteX3" fmla="*/ 0 w 50267"/>
                <a:gd name="connsiteY3" fmla="*/ 52445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445" y="0"/>
                  </a:lnTo>
                  <a:lnTo>
                    <a:pt x="52445" y="52445"/>
                  </a:lnTo>
                  <a:lnTo>
                    <a:pt x="0" y="52445"/>
                  </a:lnTo>
                  <a:close/>
                </a:path>
              </a:pathLst>
            </a:custGeom>
            <a:grpFill/>
            <a:ln w="16755" cap="flat">
              <a:noFill/>
              <a:prstDash val="solid"/>
              <a:miter/>
            </a:ln>
          </p:spPr>
          <p:txBody>
            <a:bodyPr rtlCol="0" anchor="ctr"/>
            <a:lstStyle/>
            <a:p>
              <a:endParaRPr lang="en-US" sz="2400"/>
            </a:p>
          </p:txBody>
        </p:sp>
        <p:sp>
          <p:nvSpPr>
            <p:cNvPr id="348" name="Freeform: Shape 347">
              <a:extLst>
                <a:ext uri="{FF2B5EF4-FFF2-40B4-BE49-F238E27FC236}">
                  <a16:creationId xmlns:a16="http://schemas.microsoft.com/office/drawing/2014/main" id="{8BF1B9FA-3B28-4199-8A10-724F22F3F269}"/>
                </a:ext>
              </a:extLst>
            </p:cNvPr>
            <p:cNvSpPr/>
            <p:nvPr/>
          </p:nvSpPr>
          <p:spPr>
            <a:xfrm rot="10800000">
              <a:off x="5537198" y="2057935"/>
              <a:ext cx="16756" cy="16756"/>
            </a:xfrm>
            <a:custGeom>
              <a:avLst/>
              <a:gdLst>
                <a:gd name="connsiteX0" fmla="*/ 0 w 0"/>
                <a:gd name="connsiteY0" fmla="*/ 0 h 0"/>
                <a:gd name="connsiteX1" fmla="*/ 12734 w 0"/>
                <a:gd name="connsiteY1" fmla="*/ 0 h 0"/>
                <a:gd name="connsiteX2" fmla="*/ 12734 w 0"/>
                <a:gd name="connsiteY2" fmla="*/ 12734 h 0"/>
                <a:gd name="connsiteX3" fmla="*/ 0 w 0"/>
                <a:gd name="connsiteY3" fmla="*/ 12734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734" y="0"/>
                  </a:lnTo>
                  <a:lnTo>
                    <a:pt x="12734" y="12734"/>
                  </a:lnTo>
                  <a:lnTo>
                    <a:pt x="0" y="12734"/>
                  </a:lnTo>
                  <a:close/>
                </a:path>
              </a:pathLst>
            </a:custGeom>
            <a:grpFill/>
            <a:ln w="16755" cap="flat">
              <a:noFill/>
              <a:prstDash val="solid"/>
              <a:miter/>
            </a:ln>
          </p:spPr>
          <p:txBody>
            <a:bodyPr rtlCol="0" anchor="ctr"/>
            <a:lstStyle/>
            <a:p>
              <a:endParaRPr lang="en-US" sz="2400"/>
            </a:p>
          </p:txBody>
        </p:sp>
        <p:sp>
          <p:nvSpPr>
            <p:cNvPr id="349" name="Freeform: Shape 348">
              <a:extLst>
                <a:ext uri="{FF2B5EF4-FFF2-40B4-BE49-F238E27FC236}">
                  <a16:creationId xmlns:a16="http://schemas.microsoft.com/office/drawing/2014/main" id="{B4B72493-EFAA-4DA1-BDBB-6E7914069418}"/>
                </a:ext>
              </a:extLst>
            </p:cNvPr>
            <p:cNvSpPr/>
            <p:nvPr/>
          </p:nvSpPr>
          <p:spPr>
            <a:xfrm rot="10800000">
              <a:off x="5553618" y="2208569"/>
              <a:ext cx="16756" cy="16756"/>
            </a:xfrm>
            <a:custGeom>
              <a:avLst/>
              <a:gdLst>
                <a:gd name="connsiteX0" fmla="*/ 0 w 0"/>
                <a:gd name="connsiteY0" fmla="*/ 0 h 0"/>
                <a:gd name="connsiteX1" fmla="*/ 12734 w 0"/>
                <a:gd name="connsiteY1" fmla="*/ 0 h 0"/>
                <a:gd name="connsiteX2" fmla="*/ 12734 w 0"/>
                <a:gd name="connsiteY2" fmla="*/ 12734 h 0"/>
                <a:gd name="connsiteX3" fmla="*/ 0 w 0"/>
                <a:gd name="connsiteY3" fmla="*/ 12734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734" y="0"/>
                  </a:lnTo>
                  <a:lnTo>
                    <a:pt x="12734" y="12734"/>
                  </a:lnTo>
                  <a:lnTo>
                    <a:pt x="0" y="12734"/>
                  </a:lnTo>
                  <a:close/>
                </a:path>
              </a:pathLst>
            </a:custGeom>
            <a:grpFill/>
            <a:ln w="16755" cap="flat">
              <a:noFill/>
              <a:prstDash val="solid"/>
              <a:miter/>
            </a:ln>
          </p:spPr>
          <p:txBody>
            <a:bodyPr rtlCol="0" anchor="ctr"/>
            <a:lstStyle/>
            <a:p>
              <a:endParaRPr lang="en-US" sz="2400"/>
            </a:p>
          </p:txBody>
        </p:sp>
        <p:sp>
          <p:nvSpPr>
            <p:cNvPr id="350" name="Freeform: Shape 349">
              <a:extLst>
                <a:ext uri="{FF2B5EF4-FFF2-40B4-BE49-F238E27FC236}">
                  <a16:creationId xmlns:a16="http://schemas.microsoft.com/office/drawing/2014/main" id="{D9015620-0319-47AB-BEED-E5C7E895DF50}"/>
                </a:ext>
              </a:extLst>
            </p:cNvPr>
            <p:cNvSpPr/>
            <p:nvPr/>
          </p:nvSpPr>
          <p:spPr>
            <a:xfrm rot="10800000">
              <a:off x="5561996" y="2359873"/>
              <a:ext cx="16756" cy="16756"/>
            </a:xfrm>
            <a:custGeom>
              <a:avLst/>
              <a:gdLst>
                <a:gd name="connsiteX0" fmla="*/ 0 w 0"/>
                <a:gd name="connsiteY0" fmla="*/ 0 h 0"/>
                <a:gd name="connsiteX1" fmla="*/ 12734 w 0"/>
                <a:gd name="connsiteY1" fmla="*/ 0 h 0"/>
                <a:gd name="connsiteX2" fmla="*/ 12734 w 0"/>
                <a:gd name="connsiteY2" fmla="*/ 12734 h 0"/>
                <a:gd name="connsiteX3" fmla="*/ 0 w 0"/>
                <a:gd name="connsiteY3" fmla="*/ 12734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734" y="0"/>
                  </a:lnTo>
                  <a:lnTo>
                    <a:pt x="12734" y="12734"/>
                  </a:lnTo>
                  <a:lnTo>
                    <a:pt x="0" y="12734"/>
                  </a:lnTo>
                  <a:close/>
                </a:path>
              </a:pathLst>
            </a:custGeom>
            <a:grpFill/>
            <a:ln w="16755" cap="flat">
              <a:noFill/>
              <a:prstDash val="solid"/>
              <a:miter/>
            </a:ln>
          </p:spPr>
          <p:txBody>
            <a:bodyPr rtlCol="0" anchor="ctr"/>
            <a:lstStyle/>
            <a:p>
              <a:endParaRPr lang="en-US" sz="2400"/>
            </a:p>
          </p:txBody>
        </p:sp>
        <p:sp>
          <p:nvSpPr>
            <p:cNvPr id="351" name="Freeform: Shape 350">
              <a:extLst>
                <a:ext uri="{FF2B5EF4-FFF2-40B4-BE49-F238E27FC236}">
                  <a16:creationId xmlns:a16="http://schemas.microsoft.com/office/drawing/2014/main" id="{60E3E2A7-98BF-4CA2-B3E6-124663DB5EB6}"/>
                </a:ext>
              </a:extLst>
            </p:cNvPr>
            <p:cNvSpPr/>
            <p:nvPr/>
          </p:nvSpPr>
          <p:spPr>
            <a:xfrm rot="10800000">
              <a:off x="5561996" y="2511512"/>
              <a:ext cx="16756" cy="16756"/>
            </a:xfrm>
            <a:custGeom>
              <a:avLst/>
              <a:gdLst>
                <a:gd name="connsiteX0" fmla="*/ 0 w 0"/>
                <a:gd name="connsiteY0" fmla="*/ 0 h 0"/>
                <a:gd name="connsiteX1" fmla="*/ 12734 w 0"/>
                <a:gd name="connsiteY1" fmla="*/ 0 h 0"/>
                <a:gd name="connsiteX2" fmla="*/ 12734 w 0"/>
                <a:gd name="connsiteY2" fmla="*/ 12734 h 0"/>
                <a:gd name="connsiteX3" fmla="*/ 0 w 0"/>
                <a:gd name="connsiteY3" fmla="*/ 12734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734" y="0"/>
                  </a:lnTo>
                  <a:lnTo>
                    <a:pt x="12734" y="12734"/>
                  </a:lnTo>
                  <a:lnTo>
                    <a:pt x="0" y="12734"/>
                  </a:lnTo>
                  <a:close/>
                </a:path>
              </a:pathLst>
            </a:custGeom>
            <a:grpFill/>
            <a:ln w="16755" cap="flat">
              <a:noFill/>
              <a:prstDash val="solid"/>
              <a:miter/>
            </a:ln>
          </p:spPr>
          <p:txBody>
            <a:bodyPr rtlCol="0" anchor="ctr"/>
            <a:lstStyle/>
            <a:p>
              <a:endParaRPr lang="en-US" sz="2400"/>
            </a:p>
          </p:txBody>
        </p:sp>
        <p:sp>
          <p:nvSpPr>
            <p:cNvPr id="352" name="Freeform: Shape 351">
              <a:extLst>
                <a:ext uri="{FF2B5EF4-FFF2-40B4-BE49-F238E27FC236}">
                  <a16:creationId xmlns:a16="http://schemas.microsoft.com/office/drawing/2014/main" id="{F3E27E56-87AE-4B1E-91F8-3B94FD97ED37}"/>
                </a:ext>
              </a:extLst>
            </p:cNvPr>
            <p:cNvSpPr/>
            <p:nvPr/>
          </p:nvSpPr>
          <p:spPr>
            <a:xfrm rot="10800000">
              <a:off x="5553618" y="2662816"/>
              <a:ext cx="16756" cy="16756"/>
            </a:xfrm>
            <a:custGeom>
              <a:avLst/>
              <a:gdLst>
                <a:gd name="connsiteX0" fmla="*/ 0 w 0"/>
                <a:gd name="connsiteY0" fmla="*/ 0 h 0"/>
                <a:gd name="connsiteX1" fmla="*/ 12734 w 0"/>
                <a:gd name="connsiteY1" fmla="*/ 0 h 0"/>
                <a:gd name="connsiteX2" fmla="*/ 12734 w 0"/>
                <a:gd name="connsiteY2" fmla="*/ 12734 h 0"/>
                <a:gd name="connsiteX3" fmla="*/ 0 w 0"/>
                <a:gd name="connsiteY3" fmla="*/ 12734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734" y="0"/>
                  </a:lnTo>
                  <a:lnTo>
                    <a:pt x="12734" y="12734"/>
                  </a:lnTo>
                  <a:lnTo>
                    <a:pt x="0" y="12734"/>
                  </a:lnTo>
                  <a:close/>
                </a:path>
              </a:pathLst>
            </a:custGeom>
            <a:grpFill/>
            <a:ln w="16755" cap="flat">
              <a:noFill/>
              <a:prstDash val="solid"/>
              <a:miter/>
            </a:ln>
          </p:spPr>
          <p:txBody>
            <a:bodyPr rtlCol="0" anchor="ctr"/>
            <a:lstStyle/>
            <a:p>
              <a:endParaRPr lang="en-US" sz="2400"/>
            </a:p>
          </p:txBody>
        </p:sp>
        <p:sp>
          <p:nvSpPr>
            <p:cNvPr id="353" name="Freeform: Shape 352">
              <a:extLst>
                <a:ext uri="{FF2B5EF4-FFF2-40B4-BE49-F238E27FC236}">
                  <a16:creationId xmlns:a16="http://schemas.microsoft.com/office/drawing/2014/main" id="{F1576754-C05E-4BA0-9A6F-323EBB4854D9}"/>
                </a:ext>
              </a:extLst>
            </p:cNvPr>
            <p:cNvSpPr/>
            <p:nvPr/>
          </p:nvSpPr>
          <p:spPr>
            <a:xfrm rot="10800000">
              <a:off x="5537198" y="2813450"/>
              <a:ext cx="16756" cy="16756"/>
            </a:xfrm>
            <a:custGeom>
              <a:avLst/>
              <a:gdLst>
                <a:gd name="connsiteX0" fmla="*/ 0 w 0"/>
                <a:gd name="connsiteY0" fmla="*/ 0 h 0"/>
                <a:gd name="connsiteX1" fmla="*/ 12734 w 0"/>
                <a:gd name="connsiteY1" fmla="*/ 0 h 0"/>
                <a:gd name="connsiteX2" fmla="*/ 12734 w 0"/>
                <a:gd name="connsiteY2" fmla="*/ 12734 h 0"/>
                <a:gd name="connsiteX3" fmla="*/ 0 w 0"/>
                <a:gd name="connsiteY3" fmla="*/ 12734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734" y="0"/>
                  </a:lnTo>
                  <a:lnTo>
                    <a:pt x="12734" y="12734"/>
                  </a:lnTo>
                  <a:lnTo>
                    <a:pt x="0" y="12734"/>
                  </a:lnTo>
                  <a:close/>
                </a:path>
              </a:pathLst>
            </a:custGeom>
            <a:grpFill/>
            <a:ln w="16755" cap="flat">
              <a:noFill/>
              <a:prstDash val="solid"/>
              <a:miter/>
            </a:ln>
          </p:spPr>
          <p:txBody>
            <a:bodyPr rtlCol="0" anchor="ctr"/>
            <a:lstStyle/>
            <a:p>
              <a:endParaRPr lang="en-US" sz="2400"/>
            </a:p>
          </p:txBody>
        </p:sp>
        <p:sp>
          <p:nvSpPr>
            <p:cNvPr id="354" name="Freeform: Shape 353">
              <a:extLst>
                <a:ext uri="{FF2B5EF4-FFF2-40B4-BE49-F238E27FC236}">
                  <a16:creationId xmlns:a16="http://schemas.microsoft.com/office/drawing/2014/main" id="{76827D71-A0A6-4ED4-B642-B166CAE5BFB8}"/>
                </a:ext>
              </a:extLst>
            </p:cNvPr>
            <p:cNvSpPr/>
            <p:nvPr/>
          </p:nvSpPr>
          <p:spPr>
            <a:xfrm rot="10800000">
              <a:off x="5512399" y="2963079"/>
              <a:ext cx="16756" cy="16756"/>
            </a:xfrm>
            <a:custGeom>
              <a:avLst/>
              <a:gdLst>
                <a:gd name="connsiteX0" fmla="*/ 0 w 0"/>
                <a:gd name="connsiteY0" fmla="*/ 0 h 0"/>
                <a:gd name="connsiteX1" fmla="*/ 12734 w 0"/>
                <a:gd name="connsiteY1" fmla="*/ 0 h 0"/>
                <a:gd name="connsiteX2" fmla="*/ 12734 w 0"/>
                <a:gd name="connsiteY2" fmla="*/ 12734 h 0"/>
                <a:gd name="connsiteX3" fmla="*/ 0 w 0"/>
                <a:gd name="connsiteY3" fmla="*/ 12734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734" y="0"/>
                  </a:lnTo>
                  <a:lnTo>
                    <a:pt x="12734" y="12734"/>
                  </a:lnTo>
                  <a:lnTo>
                    <a:pt x="0" y="12734"/>
                  </a:lnTo>
                  <a:close/>
                </a:path>
              </a:pathLst>
            </a:custGeom>
            <a:grpFill/>
            <a:ln w="16755" cap="flat">
              <a:noFill/>
              <a:prstDash val="solid"/>
              <a:miter/>
            </a:ln>
          </p:spPr>
          <p:txBody>
            <a:bodyPr rtlCol="0" anchor="ctr"/>
            <a:lstStyle/>
            <a:p>
              <a:endParaRPr lang="en-US" sz="2400"/>
            </a:p>
          </p:txBody>
        </p:sp>
        <p:sp>
          <p:nvSpPr>
            <p:cNvPr id="355" name="Freeform: Shape 354">
              <a:extLst>
                <a:ext uri="{FF2B5EF4-FFF2-40B4-BE49-F238E27FC236}">
                  <a16:creationId xmlns:a16="http://schemas.microsoft.com/office/drawing/2014/main" id="{8E769FEF-DF20-4CD2-8AAE-29F83B0EE715}"/>
                </a:ext>
              </a:extLst>
            </p:cNvPr>
            <p:cNvSpPr/>
            <p:nvPr/>
          </p:nvSpPr>
          <p:spPr>
            <a:xfrm rot="10800000">
              <a:off x="5479558" y="3111032"/>
              <a:ext cx="16756" cy="16756"/>
            </a:xfrm>
            <a:custGeom>
              <a:avLst/>
              <a:gdLst>
                <a:gd name="connsiteX0" fmla="*/ 0 w 0"/>
                <a:gd name="connsiteY0" fmla="*/ 0 h 0"/>
                <a:gd name="connsiteX1" fmla="*/ 12734 w 0"/>
                <a:gd name="connsiteY1" fmla="*/ 0 h 0"/>
                <a:gd name="connsiteX2" fmla="*/ 12734 w 0"/>
                <a:gd name="connsiteY2" fmla="*/ 12734 h 0"/>
                <a:gd name="connsiteX3" fmla="*/ 0 w 0"/>
                <a:gd name="connsiteY3" fmla="*/ 12734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734" y="0"/>
                  </a:lnTo>
                  <a:lnTo>
                    <a:pt x="12734" y="12734"/>
                  </a:lnTo>
                  <a:lnTo>
                    <a:pt x="0" y="12734"/>
                  </a:lnTo>
                  <a:close/>
                </a:path>
              </a:pathLst>
            </a:custGeom>
            <a:grpFill/>
            <a:ln w="16755" cap="flat">
              <a:noFill/>
              <a:prstDash val="solid"/>
              <a:miter/>
            </a:ln>
          </p:spPr>
          <p:txBody>
            <a:bodyPr rtlCol="0" anchor="ctr"/>
            <a:lstStyle/>
            <a:p>
              <a:endParaRPr lang="en-US" sz="2400"/>
            </a:p>
          </p:txBody>
        </p:sp>
        <p:sp>
          <p:nvSpPr>
            <p:cNvPr id="356" name="Freeform: Shape 355">
              <a:extLst>
                <a:ext uri="{FF2B5EF4-FFF2-40B4-BE49-F238E27FC236}">
                  <a16:creationId xmlns:a16="http://schemas.microsoft.com/office/drawing/2014/main" id="{5A748032-B175-459A-97FA-7196F5BDF19D}"/>
                </a:ext>
              </a:extLst>
            </p:cNvPr>
            <p:cNvSpPr/>
            <p:nvPr/>
          </p:nvSpPr>
          <p:spPr>
            <a:xfrm rot="10800000">
              <a:off x="5438842" y="3257310"/>
              <a:ext cx="33511" cy="33511"/>
            </a:xfrm>
            <a:custGeom>
              <a:avLst/>
              <a:gdLst>
                <a:gd name="connsiteX0" fmla="*/ 0 w 33511"/>
                <a:gd name="connsiteY0" fmla="*/ 0 h 33511"/>
                <a:gd name="connsiteX1" fmla="*/ 46916 w 33511"/>
                <a:gd name="connsiteY1" fmla="*/ 0 h 33511"/>
                <a:gd name="connsiteX2" fmla="*/ 46916 w 33511"/>
                <a:gd name="connsiteY2" fmla="*/ 46916 h 33511"/>
                <a:gd name="connsiteX3" fmla="*/ 0 w 33511"/>
                <a:gd name="connsiteY3" fmla="*/ 46916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6916" y="0"/>
                  </a:lnTo>
                  <a:lnTo>
                    <a:pt x="46916" y="46916"/>
                  </a:lnTo>
                  <a:lnTo>
                    <a:pt x="0" y="46916"/>
                  </a:lnTo>
                  <a:close/>
                </a:path>
              </a:pathLst>
            </a:custGeom>
            <a:grpFill/>
            <a:ln w="16755" cap="flat">
              <a:noFill/>
              <a:prstDash val="solid"/>
              <a:miter/>
            </a:ln>
          </p:spPr>
          <p:txBody>
            <a:bodyPr rtlCol="0" anchor="ctr"/>
            <a:lstStyle/>
            <a:p>
              <a:endParaRPr lang="en-US" sz="2400"/>
            </a:p>
          </p:txBody>
        </p:sp>
        <p:sp>
          <p:nvSpPr>
            <p:cNvPr id="357" name="Freeform: Shape 356">
              <a:extLst>
                <a:ext uri="{FF2B5EF4-FFF2-40B4-BE49-F238E27FC236}">
                  <a16:creationId xmlns:a16="http://schemas.microsoft.com/office/drawing/2014/main" id="{8D60DE67-AE27-4364-A7A0-A2665B55CAFA}"/>
                </a:ext>
              </a:extLst>
            </p:cNvPr>
            <p:cNvSpPr/>
            <p:nvPr/>
          </p:nvSpPr>
          <p:spPr>
            <a:xfrm rot="10800000">
              <a:off x="5398293" y="3409117"/>
              <a:ext cx="16756" cy="16756"/>
            </a:xfrm>
            <a:custGeom>
              <a:avLst/>
              <a:gdLst>
                <a:gd name="connsiteX0" fmla="*/ 0 w 16755"/>
                <a:gd name="connsiteY0" fmla="*/ 0 h 16755"/>
                <a:gd name="connsiteX1" fmla="*/ 29825 w 16755"/>
                <a:gd name="connsiteY1" fmla="*/ 0 h 16755"/>
                <a:gd name="connsiteX2" fmla="*/ 29825 w 16755"/>
                <a:gd name="connsiteY2" fmla="*/ 29825 h 16755"/>
                <a:gd name="connsiteX3" fmla="*/ 0 w 16755"/>
                <a:gd name="connsiteY3" fmla="*/ 2982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9825" y="0"/>
                  </a:lnTo>
                  <a:lnTo>
                    <a:pt x="29825" y="29825"/>
                  </a:lnTo>
                  <a:lnTo>
                    <a:pt x="0" y="29825"/>
                  </a:lnTo>
                  <a:close/>
                </a:path>
              </a:pathLst>
            </a:custGeom>
            <a:grpFill/>
            <a:ln w="16755" cap="flat">
              <a:noFill/>
              <a:prstDash val="solid"/>
              <a:miter/>
            </a:ln>
          </p:spPr>
          <p:txBody>
            <a:bodyPr rtlCol="0" anchor="ctr"/>
            <a:lstStyle/>
            <a:p>
              <a:endParaRPr lang="en-US" sz="2400"/>
            </a:p>
          </p:txBody>
        </p:sp>
        <p:sp>
          <p:nvSpPr>
            <p:cNvPr id="358" name="Freeform: Shape 357">
              <a:extLst>
                <a:ext uri="{FF2B5EF4-FFF2-40B4-BE49-F238E27FC236}">
                  <a16:creationId xmlns:a16="http://schemas.microsoft.com/office/drawing/2014/main" id="{3CDECAC1-0485-4485-BB78-5F46083EE288}"/>
                </a:ext>
              </a:extLst>
            </p:cNvPr>
            <p:cNvSpPr/>
            <p:nvPr/>
          </p:nvSpPr>
          <p:spPr>
            <a:xfrm rot="10800000">
              <a:off x="5341826" y="3549697"/>
              <a:ext cx="16756" cy="16756"/>
            </a:xfrm>
            <a:custGeom>
              <a:avLst/>
              <a:gdLst>
                <a:gd name="connsiteX0" fmla="*/ 0 w 16755"/>
                <a:gd name="connsiteY0" fmla="*/ 0 h 16755"/>
                <a:gd name="connsiteX1" fmla="*/ 29825 w 16755"/>
                <a:gd name="connsiteY1" fmla="*/ 0 h 16755"/>
                <a:gd name="connsiteX2" fmla="*/ 29825 w 16755"/>
                <a:gd name="connsiteY2" fmla="*/ 29825 h 16755"/>
                <a:gd name="connsiteX3" fmla="*/ 0 w 16755"/>
                <a:gd name="connsiteY3" fmla="*/ 2982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9825" y="0"/>
                  </a:lnTo>
                  <a:lnTo>
                    <a:pt x="29825" y="29825"/>
                  </a:lnTo>
                  <a:lnTo>
                    <a:pt x="0" y="29825"/>
                  </a:lnTo>
                  <a:close/>
                </a:path>
              </a:pathLst>
            </a:custGeom>
            <a:grpFill/>
            <a:ln w="16755" cap="flat">
              <a:noFill/>
              <a:prstDash val="solid"/>
              <a:miter/>
            </a:ln>
          </p:spPr>
          <p:txBody>
            <a:bodyPr rtlCol="0" anchor="ctr"/>
            <a:lstStyle/>
            <a:p>
              <a:endParaRPr lang="en-US" sz="2400"/>
            </a:p>
          </p:txBody>
        </p:sp>
        <p:sp>
          <p:nvSpPr>
            <p:cNvPr id="359" name="Freeform: Shape 358">
              <a:extLst>
                <a:ext uri="{FF2B5EF4-FFF2-40B4-BE49-F238E27FC236}">
                  <a16:creationId xmlns:a16="http://schemas.microsoft.com/office/drawing/2014/main" id="{12252810-E9CA-45D4-A5D0-90543753ABA1}"/>
                </a:ext>
              </a:extLst>
            </p:cNvPr>
            <p:cNvSpPr/>
            <p:nvPr/>
          </p:nvSpPr>
          <p:spPr>
            <a:xfrm rot="10800000">
              <a:off x="5265421" y="3674696"/>
              <a:ext cx="33511" cy="33511"/>
            </a:xfrm>
            <a:custGeom>
              <a:avLst/>
              <a:gdLst>
                <a:gd name="connsiteX0" fmla="*/ 0 w 33511"/>
                <a:gd name="connsiteY0" fmla="*/ 0 h 33511"/>
                <a:gd name="connsiteX1" fmla="*/ 38873 w 33511"/>
                <a:gd name="connsiteY1" fmla="*/ 0 h 33511"/>
                <a:gd name="connsiteX2" fmla="*/ 38873 w 33511"/>
                <a:gd name="connsiteY2" fmla="*/ 38873 h 33511"/>
                <a:gd name="connsiteX3" fmla="*/ 0 w 33511"/>
                <a:gd name="connsiteY3" fmla="*/ 38873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38873" y="0"/>
                  </a:lnTo>
                  <a:lnTo>
                    <a:pt x="38873" y="38873"/>
                  </a:lnTo>
                  <a:lnTo>
                    <a:pt x="0" y="38873"/>
                  </a:lnTo>
                  <a:close/>
                </a:path>
              </a:pathLst>
            </a:custGeom>
            <a:grpFill/>
            <a:ln w="16755" cap="flat">
              <a:noFill/>
              <a:prstDash val="solid"/>
              <a:miter/>
            </a:ln>
          </p:spPr>
          <p:txBody>
            <a:bodyPr rtlCol="0" anchor="ctr"/>
            <a:lstStyle/>
            <a:p>
              <a:endParaRPr lang="en-US" sz="2400"/>
            </a:p>
          </p:txBody>
        </p:sp>
        <p:sp>
          <p:nvSpPr>
            <p:cNvPr id="360" name="Freeform: Shape 359">
              <a:extLst>
                <a:ext uri="{FF2B5EF4-FFF2-40B4-BE49-F238E27FC236}">
                  <a16:creationId xmlns:a16="http://schemas.microsoft.com/office/drawing/2014/main" id="{E815C536-748B-48AC-A4EF-62A0A2C14F86}"/>
                </a:ext>
              </a:extLst>
            </p:cNvPr>
            <p:cNvSpPr/>
            <p:nvPr/>
          </p:nvSpPr>
          <p:spPr>
            <a:xfrm rot="10800000">
              <a:off x="5571045" y="1672386"/>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361" name="Freeform: Shape 360">
              <a:extLst>
                <a:ext uri="{FF2B5EF4-FFF2-40B4-BE49-F238E27FC236}">
                  <a16:creationId xmlns:a16="http://schemas.microsoft.com/office/drawing/2014/main" id="{82C16AE4-4198-493D-A54B-F2F69D3AC454}"/>
                </a:ext>
              </a:extLst>
            </p:cNvPr>
            <p:cNvSpPr/>
            <p:nvPr/>
          </p:nvSpPr>
          <p:spPr>
            <a:xfrm rot="10800000">
              <a:off x="5630024" y="1843461"/>
              <a:ext cx="16756" cy="16756"/>
            </a:xfrm>
            <a:custGeom>
              <a:avLst/>
              <a:gdLst>
                <a:gd name="connsiteX0" fmla="*/ 0 w 16755"/>
                <a:gd name="connsiteY0" fmla="*/ 0 h 16755"/>
                <a:gd name="connsiteX1" fmla="*/ 32171 w 16755"/>
                <a:gd name="connsiteY1" fmla="*/ 0 h 16755"/>
                <a:gd name="connsiteX2" fmla="*/ 32171 w 16755"/>
                <a:gd name="connsiteY2" fmla="*/ 32171 h 16755"/>
                <a:gd name="connsiteX3" fmla="*/ 0 w 16755"/>
                <a:gd name="connsiteY3" fmla="*/ 32171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32171" y="0"/>
                  </a:lnTo>
                  <a:lnTo>
                    <a:pt x="32171" y="32171"/>
                  </a:lnTo>
                  <a:lnTo>
                    <a:pt x="0" y="32171"/>
                  </a:lnTo>
                  <a:close/>
                </a:path>
              </a:pathLst>
            </a:custGeom>
            <a:grpFill/>
            <a:ln w="16755" cap="flat">
              <a:noFill/>
              <a:prstDash val="solid"/>
              <a:miter/>
            </a:ln>
          </p:spPr>
          <p:txBody>
            <a:bodyPr rtlCol="0" anchor="ctr"/>
            <a:lstStyle/>
            <a:p>
              <a:endParaRPr lang="en-US" sz="2400"/>
            </a:p>
          </p:txBody>
        </p:sp>
        <p:sp>
          <p:nvSpPr>
            <p:cNvPr id="362" name="Freeform: Shape 361">
              <a:extLst>
                <a:ext uri="{FF2B5EF4-FFF2-40B4-BE49-F238E27FC236}">
                  <a16:creationId xmlns:a16="http://schemas.microsoft.com/office/drawing/2014/main" id="{181AA20B-97E7-4E1F-8570-2831C0ABC12C}"/>
                </a:ext>
              </a:extLst>
            </p:cNvPr>
            <p:cNvSpPr/>
            <p:nvPr/>
          </p:nvSpPr>
          <p:spPr>
            <a:xfrm rot="10800000">
              <a:off x="5634046" y="1968795"/>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363" name="Freeform: Shape 362">
              <a:extLst>
                <a:ext uri="{FF2B5EF4-FFF2-40B4-BE49-F238E27FC236}">
                  <a16:creationId xmlns:a16="http://schemas.microsoft.com/office/drawing/2014/main" id="{BD42FB23-2DBE-4533-BA20-3AE1B4316E38}"/>
                </a:ext>
              </a:extLst>
            </p:cNvPr>
            <p:cNvSpPr/>
            <p:nvPr/>
          </p:nvSpPr>
          <p:spPr>
            <a:xfrm rot="10800000">
              <a:off x="5653818" y="2119094"/>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364" name="Freeform: Shape 363">
              <a:extLst>
                <a:ext uri="{FF2B5EF4-FFF2-40B4-BE49-F238E27FC236}">
                  <a16:creationId xmlns:a16="http://schemas.microsoft.com/office/drawing/2014/main" id="{27A6BED5-AA1B-467C-8B78-99F3CBACAED5}"/>
                </a:ext>
              </a:extLst>
            </p:cNvPr>
            <p:cNvSpPr/>
            <p:nvPr/>
          </p:nvSpPr>
          <p:spPr>
            <a:xfrm rot="10800000">
              <a:off x="5665715" y="2270230"/>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365" name="Freeform: Shape 364">
              <a:extLst>
                <a:ext uri="{FF2B5EF4-FFF2-40B4-BE49-F238E27FC236}">
                  <a16:creationId xmlns:a16="http://schemas.microsoft.com/office/drawing/2014/main" id="{B7E631F4-0DDC-4B6A-9753-62D5D3DCA291}"/>
                </a:ext>
              </a:extLst>
            </p:cNvPr>
            <p:cNvSpPr/>
            <p:nvPr/>
          </p:nvSpPr>
          <p:spPr>
            <a:xfrm rot="10800000">
              <a:off x="5669736" y="2421870"/>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366" name="Freeform: Shape 365">
              <a:extLst>
                <a:ext uri="{FF2B5EF4-FFF2-40B4-BE49-F238E27FC236}">
                  <a16:creationId xmlns:a16="http://schemas.microsoft.com/office/drawing/2014/main" id="{85A143CC-B37D-4F13-BECF-33D923288DE0}"/>
                </a:ext>
              </a:extLst>
            </p:cNvPr>
            <p:cNvSpPr/>
            <p:nvPr/>
          </p:nvSpPr>
          <p:spPr>
            <a:xfrm rot="10800000">
              <a:off x="5665715" y="2573341"/>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367" name="Freeform: Shape 366">
              <a:extLst>
                <a:ext uri="{FF2B5EF4-FFF2-40B4-BE49-F238E27FC236}">
                  <a16:creationId xmlns:a16="http://schemas.microsoft.com/office/drawing/2014/main" id="{963186C1-1B83-4D7F-995D-3F1D8AAB072A}"/>
                </a:ext>
              </a:extLst>
            </p:cNvPr>
            <p:cNvSpPr/>
            <p:nvPr/>
          </p:nvSpPr>
          <p:spPr>
            <a:xfrm rot="10800000">
              <a:off x="5653818" y="2724478"/>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368" name="Freeform: Shape 367">
              <a:extLst>
                <a:ext uri="{FF2B5EF4-FFF2-40B4-BE49-F238E27FC236}">
                  <a16:creationId xmlns:a16="http://schemas.microsoft.com/office/drawing/2014/main" id="{8556B0E9-A300-4745-9AE0-A520EBF59B20}"/>
                </a:ext>
              </a:extLst>
            </p:cNvPr>
            <p:cNvSpPr/>
            <p:nvPr/>
          </p:nvSpPr>
          <p:spPr>
            <a:xfrm rot="10800000">
              <a:off x="5647786" y="2888349"/>
              <a:ext cx="16756" cy="16756"/>
            </a:xfrm>
            <a:custGeom>
              <a:avLst/>
              <a:gdLst>
                <a:gd name="connsiteX0" fmla="*/ 0 w 0"/>
                <a:gd name="connsiteY0" fmla="*/ 0 h 0"/>
                <a:gd name="connsiteX1" fmla="*/ 12232 w 0"/>
                <a:gd name="connsiteY1" fmla="*/ 0 h 0"/>
                <a:gd name="connsiteX2" fmla="*/ 12232 w 0"/>
                <a:gd name="connsiteY2" fmla="*/ 12232 h 0"/>
                <a:gd name="connsiteX3" fmla="*/ 0 w 0"/>
                <a:gd name="connsiteY3" fmla="*/ 12232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232" y="0"/>
                  </a:lnTo>
                  <a:lnTo>
                    <a:pt x="12232" y="12232"/>
                  </a:lnTo>
                  <a:lnTo>
                    <a:pt x="0" y="12232"/>
                  </a:lnTo>
                  <a:close/>
                </a:path>
              </a:pathLst>
            </a:custGeom>
            <a:grpFill/>
            <a:ln w="16755" cap="flat">
              <a:noFill/>
              <a:prstDash val="solid"/>
              <a:miter/>
            </a:ln>
          </p:spPr>
          <p:txBody>
            <a:bodyPr rtlCol="0" anchor="ctr"/>
            <a:lstStyle/>
            <a:p>
              <a:endParaRPr lang="en-US" sz="2400"/>
            </a:p>
          </p:txBody>
        </p:sp>
        <p:sp>
          <p:nvSpPr>
            <p:cNvPr id="369" name="Freeform: Shape 368">
              <a:extLst>
                <a:ext uri="{FF2B5EF4-FFF2-40B4-BE49-F238E27FC236}">
                  <a16:creationId xmlns:a16="http://schemas.microsoft.com/office/drawing/2014/main" id="{70696910-0E89-4884-B005-1F6C0A88C781}"/>
                </a:ext>
              </a:extLst>
            </p:cNvPr>
            <p:cNvSpPr/>
            <p:nvPr/>
          </p:nvSpPr>
          <p:spPr>
            <a:xfrm rot="10800000">
              <a:off x="5620139" y="3037475"/>
              <a:ext cx="16756" cy="16756"/>
            </a:xfrm>
            <a:custGeom>
              <a:avLst/>
              <a:gdLst>
                <a:gd name="connsiteX0" fmla="*/ 0 w 0"/>
                <a:gd name="connsiteY0" fmla="*/ 0 h 0"/>
                <a:gd name="connsiteX1" fmla="*/ 12232 w 0"/>
                <a:gd name="connsiteY1" fmla="*/ 0 h 0"/>
                <a:gd name="connsiteX2" fmla="*/ 12232 w 0"/>
                <a:gd name="connsiteY2" fmla="*/ 12232 h 0"/>
                <a:gd name="connsiteX3" fmla="*/ 0 w 0"/>
                <a:gd name="connsiteY3" fmla="*/ 12232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232" y="0"/>
                  </a:lnTo>
                  <a:lnTo>
                    <a:pt x="12232" y="12232"/>
                  </a:lnTo>
                  <a:lnTo>
                    <a:pt x="0" y="12232"/>
                  </a:lnTo>
                  <a:close/>
                </a:path>
              </a:pathLst>
            </a:custGeom>
            <a:grpFill/>
            <a:ln w="16755" cap="flat">
              <a:noFill/>
              <a:prstDash val="solid"/>
              <a:miter/>
            </a:ln>
          </p:spPr>
          <p:txBody>
            <a:bodyPr rtlCol="0" anchor="ctr"/>
            <a:lstStyle/>
            <a:p>
              <a:endParaRPr lang="en-US" sz="2400"/>
            </a:p>
          </p:txBody>
        </p:sp>
        <p:sp>
          <p:nvSpPr>
            <p:cNvPr id="370" name="Freeform: Shape 369">
              <a:extLst>
                <a:ext uri="{FF2B5EF4-FFF2-40B4-BE49-F238E27FC236}">
                  <a16:creationId xmlns:a16="http://schemas.microsoft.com/office/drawing/2014/main" id="{3894C6B1-76D8-4DC3-860F-0F8BAA34E175}"/>
                </a:ext>
              </a:extLst>
            </p:cNvPr>
            <p:cNvSpPr/>
            <p:nvPr/>
          </p:nvSpPr>
          <p:spPr>
            <a:xfrm rot="10800000">
              <a:off x="5584784" y="3184757"/>
              <a:ext cx="16756" cy="16756"/>
            </a:xfrm>
            <a:custGeom>
              <a:avLst/>
              <a:gdLst>
                <a:gd name="connsiteX0" fmla="*/ 0 w 0"/>
                <a:gd name="connsiteY0" fmla="*/ 0 h 0"/>
                <a:gd name="connsiteX1" fmla="*/ 12232 w 0"/>
                <a:gd name="connsiteY1" fmla="*/ 0 h 0"/>
                <a:gd name="connsiteX2" fmla="*/ 12232 w 0"/>
                <a:gd name="connsiteY2" fmla="*/ 12232 h 0"/>
                <a:gd name="connsiteX3" fmla="*/ 0 w 0"/>
                <a:gd name="connsiteY3" fmla="*/ 12232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232" y="0"/>
                  </a:lnTo>
                  <a:lnTo>
                    <a:pt x="12232" y="12232"/>
                  </a:lnTo>
                  <a:lnTo>
                    <a:pt x="0" y="12232"/>
                  </a:lnTo>
                  <a:close/>
                </a:path>
              </a:pathLst>
            </a:custGeom>
            <a:grpFill/>
            <a:ln w="16755" cap="flat">
              <a:noFill/>
              <a:prstDash val="solid"/>
              <a:miter/>
            </a:ln>
          </p:spPr>
          <p:txBody>
            <a:bodyPr rtlCol="0" anchor="ctr"/>
            <a:lstStyle/>
            <a:p>
              <a:endParaRPr lang="en-US" sz="2400"/>
            </a:p>
          </p:txBody>
        </p:sp>
        <p:sp>
          <p:nvSpPr>
            <p:cNvPr id="371" name="Freeform: Shape 370">
              <a:extLst>
                <a:ext uri="{FF2B5EF4-FFF2-40B4-BE49-F238E27FC236}">
                  <a16:creationId xmlns:a16="http://schemas.microsoft.com/office/drawing/2014/main" id="{9C140A11-A4E9-43B2-951C-7DBC2E7854E1}"/>
                </a:ext>
              </a:extLst>
            </p:cNvPr>
            <p:cNvSpPr/>
            <p:nvPr/>
          </p:nvSpPr>
          <p:spPr>
            <a:xfrm rot="10800000">
              <a:off x="5541722" y="3330198"/>
              <a:ext cx="33511" cy="33511"/>
            </a:xfrm>
            <a:custGeom>
              <a:avLst/>
              <a:gdLst>
                <a:gd name="connsiteX0" fmla="*/ 0 w 33511"/>
                <a:gd name="connsiteY0" fmla="*/ 0 h 33511"/>
                <a:gd name="connsiteX1" fmla="*/ 45911 w 33511"/>
                <a:gd name="connsiteY1" fmla="*/ 0 h 33511"/>
                <a:gd name="connsiteX2" fmla="*/ 45911 w 33511"/>
                <a:gd name="connsiteY2" fmla="*/ 45911 h 33511"/>
                <a:gd name="connsiteX3" fmla="*/ 0 w 33511"/>
                <a:gd name="connsiteY3" fmla="*/ 45911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5911" y="0"/>
                  </a:lnTo>
                  <a:lnTo>
                    <a:pt x="45911" y="45911"/>
                  </a:lnTo>
                  <a:lnTo>
                    <a:pt x="0" y="45911"/>
                  </a:lnTo>
                  <a:close/>
                </a:path>
              </a:pathLst>
            </a:custGeom>
            <a:grpFill/>
            <a:ln w="16755" cap="flat">
              <a:noFill/>
              <a:prstDash val="solid"/>
              <a:miter/>
            </a:ln>
          </p:spPr>
          <p:txBody>
            <a:bodyPr rtlCol="0" anchor="ctr"/>
            <a:lstStyle/>
            <a:p>
              <a:endParaRPr lang="en-US" sz="2400"/>
            </a:p>
          </p:txBody>
        </p:sp>
        <p:sp>
          <p:nvSpPr>
            <p:cNvPr id="372" name="Freeform: Shape 371">
              <a:extLst>
                <a:ext uri="{FF2B5EF4-FFF2-40B4-BE49-F238E27FC236}">
                  <a16:creationId xmlns:a16="http://schemas.microsoft.com/office/drawing/2014/main" id="{499591A7-8A65-47AA-B8BB-3D69207C37D3}"/>
                </a:ext>
              </a:extLst>
            </p:cNvPr>
            <p:cNvSpPr/>
            <p:nvPr/>
          </p:nvSpPr>
          <p:spPr>
            <a:xfrm rot="10800000">
              <a:off x="5499665" y="3481501"/>
              <a:ext cx="16756" cy="16756"/>
            </a:xfrm>
            <a:custGeom>
              <a:avLst/>
              <a:gdLst>
                <a:gd name="connsiteX0" fmla="*/ 0 w 16755"/>
                <a:gd name="connsiteY0" fmla="*/ 0 h 16755"/>
                <a:gd name="connsiteX1" fmla="*/ 29323 w 16755"/>
                <a:gd name="connsiteY1" fmla="*/ 0 h 16755"/>
                <a:gd name="connsiteX2" fmla="*/ 29323 w 16755"/>
                <a:gd name="connsiteY2" fmla="*/ 29322 h 16755"/>
                <a:gd name="connsiteX3" fmla="*/ 0 w 16755"/>
                <a:gd name="connsiteY3" fmla="*/ 29322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9323" y="0"/>
                  </a:lnTo>
                  <a:lnTo>
                    <a:pt x="29323" y="29322"/>
                  </a:lnTo>
                  <a:lnTo>
                    <a:pt x="0" y="29322"/>
                  </a:lnTo>
                  <a:close/>
                </a:path>
              </a:pathLst>
            </a:custGeom>
            <a:grpFill/>
            <a:ln w="16755" cap="flat">
              <a:noFill/>
              <a:prstDash val="solid"/>
              <a:miter/>
            </a:ln>
          </p:spPr>
          <p:txBody>
            <a:bodyPr rtlCol="0" anchor="ctr"/>
            <a:lstStyle/>
            <a:p>
              <a:endParaRPr lang="en-US" sz="2400"/>
            </a:p>
          </p:txBody>
        </p:sp>
        <p:sp>
          <p:nvSpPr>
            <p:cNvPr id="373" name="Freeform: Shape 372">
              <a:extLst>
                <a:ext uri="{FF2B5EF4-FFF2-40B4-BE49-F238E27FC236}">
                  <a16:creationId xmlns:a16="http://schemas.microsoft.com/office/drawing/2014/main" id="{D642DC1F-4BBB-41A8-A8BF-56320734CD96}"/>
                </a:ext>
              </a:extLst>
            </p:cNvPr>
            <p:cNvSpPr/>
            <p:nvPr/>
          </p:nvSpPr>
          <p:spPr>
            <a:xfrm rot="10800000">
              <a:off x="5441858" y="3621914"/>
              <a:ext cx="16756" cy="16756"/>
            </a:xfrm>
            <a:custGeom>
              <a:avLst/>
              <a:gdLst>
                <a:gd name="connsiteX0" fmla="*/ 0 w 16755"/>
                <a:gd name="connsiteY0" fmla="*/ 0 h 16755"/>
                <a:gd name="connsiteX1" fmla="*/ 29825 w 16755"/>
                <a:gd name="connsiteY1" fmla="*/ 0 h 16755"/>
                <a:gd name="connsiteX2" fmla="*/ 29825 w 16755"/>
                <a:gd name="connsiteY2" fmla="*/ 29825 h 16755"/>
                <a:gd name="connsiteX3" fmla="*/ 0 w 16755"/>
                <a:gd name="connsiteY3" fmla="*/ 2982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9825" y="0"/>
                  </a:lnTo>
                  <a:lnTo>
                    <a:pt x="29825" y="29825"/>
                  </a:lnTo>
                  <a:lnTo>
                    <a:pt x="0" y="29825"/>
                  </a:lnTo>
                  <a:close/>
                </a:path>
              </a:pathLst>
            </a:custGeom>
            <a:grpFill/>
            <a:ln w="16755" cap="flat">
              <a:noFill/>
              <a:prstDash val="solid"/>
              <a:miter/>
            </a:ln>
          </p:spPr>
          <p:txBody>
            <a:bodyPr rtlCol="0" anchor="ctr"/>
            <a:lstStyle/>
            <a:p>
              <a:endParaRPr lang="en-US" sz="2400"/>
            </a:p>
          </p:txBody>
        </p:sp>
        <p:sp>
          <p:nvSpPr>
            <p:cNvPr id="374" name="Freeform: Shape 373">
              <a:extLst>
                <a:ext uri="{FF2B5EF4-FFF2-40B4-BE49-F238E27FC236}">
                  <a16:creationId xmlns:a16="http://schemas.microsoft.com/office/drawing/2014/main" id="{5C650FCA-7F48-4600-A661-A60C65820664}"/>
                </a:ext>
              </a:extLst>
            </p:cNvPr>
            <p:cNvSpPr/>
            <p:nvPr/>
          </p:nvSpPr>
          <p:spPr>
            <a:xfrm rot="10800000">
              <a:off x="5360760" y="3742891"/>
              <a:ext cx="50267" cy="50267"/>
            </a:xfrm>
            <a:custGeom>
              <a:avLst/>
              <a:gdLst>
                <a:gd name="connsiteX0" fmla="*/ 0 w 50267"/>
                <a:gd name="connsiteY0" fmla="*/ 0 h 50267"/>
                <a:gd name="connsiteX1" fmla="*/ 65347 w 50267"/>
                <a:gd name="connsiteY1" fmla="*/ 0 h 50267"/>
                <a:gd name="connsiteX2" fmla="*/ 65347 w 50267"/>
                <a:gd name="connsiteY2" fmla="*/ 65347 h 50267"/>
                <a:gd name="connsiteX3" fmla="*/ 0 w 50267"/>
                <a:gd name="connsiteY3" fmla="*/ 65347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65347" y="0"/>
                  </a:lnTo>
                  <a:lnTo>
                    <a:pt x="65347" y="65347"/>
                  </a:lnTo>
                  <a:lnTo>
                    <a:pt x="0" y="65347"/>
                  </a:lnTo>
                  <a:close/>
                </a:path>
              </a:pathLst>
            </a:custGeom>
            <a:grpFill/>
            <a:ln w="16755" cap="flat">
              <a:noFill/>
              <a:prstDash val="solid"/>
              <a:miter/>
            </a:ln>
          </p:spPr>
          <p:txBody>
            <a:bodyPr rtlCol="0" anchor="ctr"/>
            <a:lstStyle/>
            <a:p>
              <a:endParaRPr lang="en-US" sz="2400"/>
            </a:p>
          </p:txBody>
        </p:sp>
        <p:sp>
          <p:nvSpPr>
            <p:cNvPr id="375" name="Freeform: Shape 374">
              <a:extLst>
                <a:ext uri="{FF2B5EF4-FFF2-40B4-BE49-F238E27FC236}">
                  <a16:creationId xmlns:a16="http://schemas.microsoft.com/office/drawing/2014/main" id="{B0CF6108-DFBB-4A84-B0D4-2F9E10251801}"/>
                </a:ext>
              </a:extLst>
            </p:cNvPr>
            <p:cNvSpPr/>
            <p:nvPr/>
          </p:nvSpPr>
          <p:spPr>
            <a:xfrm rot="10800000">
              <a:off x="5689507" y="1612232"/>
              <a:ext cx="16756" cy="16756"/>
            </a:xfrm>
            <a:custGeom>
              <a:avLst/>
              <a:gdLst>
                <a:gd name="connsiteX0" fmla="*/ 0 w 0"/>
                <a:gd name="connsiteY0" fmla="*/ 0 h 0"/>
                <a:gd name="connsiteX1" fmla="*/ 12232 w 0"/>
                <a:gd name="connsiteY1" fmla="*/ 0 h 0"/>
                <a:gd name="connsiteX2" fmla="*/ 12232 w 0"/>
                <a:gd name="connsiteY2" fmla="*/ 12232 h 0"/>
                <a:gd name="connsiteX3" fmla="*/ 0 w 0"/>
                <a:gd name="connsiteY3" fmla="*/ 12232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232" y="0"/>
                  </a:lnTo>
                  <a:lnTo>
                    <a:pt x="12232" y="12232"/>
                  </a:lnTo>
                  <a:lnTo>
                    <a:pt x="0" y="12232"/>
                  </a:lnTo>
                  <a:close/>
                </a:path>
              </a:pathLst>
            </a:custGeom>
            <a:grpFill/>
            <a:ln w="16755" cap="flat">
              <a:noFill/>
              <a:prstDash val="solid"/>
              <a:miter/>
            </a:ln>
          </p:spPr>
          <p:txBody>
            <a:bodyPr rtlCol="0" anchor="ctr"/>
            <a:lstStyle/>
            <a:p>
              <a:endParaRPr lang="en-US" sz="2400"/>
            </a:p>
          </p:txBody>
        </p:sp>
        <p:sp>
          <p:nvSpPr>
            <p:cNvPr id="376" name="Freeform: Shape 375">
              <a:extLst>
                <a:ext uri="{FF2B5EF4-FFF2-40B4-BE49-F238E27FC236}">
                  <a16:creationId xmlns:a16="http://schemas.microsoft.com/office/drawing/2014/main" id="{32FFECD1-12E8-4374-979F-521C0B648DCE}"/>
                </a:ext>
              </a:extLst>
            </p:cNvPr>
            <p:cNvSpPr/>
            <p:nvPr/>
          </p:nvSpPr>
          <p:spPr>
            <a:xfrm rot="10800000">
              <a:off x="5727208" y="1759013"/>
              <a:ext cx="16756" cy="16756"/>
            </a:xfrm>
            <a:custGeom>
              <a:avLst/>
              <a:gdLst>
                <a:gd name="connsiteX0" fmla="*/ 0 w 0"/>
                <a:gd name="connsiteY0" fmla="*/ 0 h 0"/>
                <a:gd name="connsiteX1" fmla="*/ 12232 w 0"/>
                <a:gd name="connsiteY1" fmla="*/ 0 h 0"/>
                <a:gd name="connsiteX2" fmla="*/ 12232 w 0"/>
                <a:gd name="connsiteY2" fmla="*/ 12232 h 0"/>
                <a:gd name="connsiteX3" fmla="*/ 0 w 0"/>
                <a:gd name="connsiteY3" fmla="*/ 12232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232" y="0"/>
                  </a:lnTo>
                  <a:lnTo>
                    <a:pt x="12232" y="12232"/>
                  </a:lnTo>
                  <a:lnTo>
                    <a:pt x="0" y="12232"/>
                  </a:lnTo>
                  <a:close/>
                </a:path>
              </a:pathLst>
            </a:custGeom>
            <a:grpFill/>
            <a:ln w="16755" cap="flat">
              <a:noFill/>
              <a:prstDash val="solid"/>
              <a:miter/>
            </a:ln>
          </p:spPr>
          <p:txBody>
            <a:bodyPr rtlCol="0" anchor="ctr"/>
            <a:lstStyle/>
            <a:p>
              <a:endParaRPr lang="en-US" sz="2400"/>
            </a:p>
          </p:txBody>
        </p:sp>
        <p:sp>
          <p:nvSpPr>
            <p:cNvPr id="377" name="Freeform: Shape 376">
              <a:extLst>
                <a:ext uri="{FF2B5EF4-FFF2-40B4-BE49-F238E27FC236}">
                  <a16:creationId xmlns:a16="http://schemas.microsoft.com/office/drawing/2014/main" id="{7BA54861-D0D2-440B-9920-1ABCF49B0CB1}"/>
                </a:ext>
              </a:extLst>
            </p:cNvPr>
            <p:cNvSpPr/>
            <p:nvPr/>
          </p:nvSpPr>
          <p:spPr>
            <a:xfrm rot="10800000">
              <a:off x="5743796" y="1893897"/>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378" name="Freeform: Shape 377">
              <a:extLst>
                <a:ext uri="{FF2B5EF4-FFF2-40B4-BE49-F238E27FC236}">
                  <a16:creationId xmlns:a16="http://schemas.microsoft.com/office/drawing/2014/main" id="{778C7ED0-5FFF-4946-A66D-0F2446CC8B07}"/>
                </a:ext>
              </a:extLst>
            </p:cNvPr>
            <p:cNvSpPr/>
            <p:nvPr/>
          </p:nvSpPr>
          <p:spPr>
            <a:xfrm rot="10800000">
              <a:off x="5766584" y="2043860"/>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379" name="Freeform: Shape 378">
              <a:extLst>
                <a:ext uri="{FF2B5EF4-FFF2-40B4-BE49-F238E27FC236}">
                  <a16:creationId xmlns:a16="http://schemas.microsoft.com/office/drawing/2014/main" id="{91EEE4E5-C1F8-4C49-9839-7A5F47E2571B}"/>
                </a:ext>
              </a:extLst>
            </p:cNvPr>
            <p:cNvSpPr/>
            <p:nvPr/>
          </p:nvSpPr>
          <p:spPr>
            <a:xfrm rot="10800000">
              <a:off x="5781832" y="2194662"/>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380" name="Freeform: Shape 379">
              <a:extLst>
                <a:ext uri="{FF2B5EF4-FFF2-40B4-BE49-F238E27FC236}">
                  <a16:creationId xmlns:a16="http://schemas.microsoft.com/office/drawing/2014/main" id="{6EF2DDF3-CA22-438E-A6C2-486723335E7D}"/>
                </a:ext>
              </a:extLst>
            </p:cNvPr>
            <p:cNvSpPr/>
            <p:nvPr/>
          </p:nvSpPr>
          <p:spPr>
            <a:xfrm rot="10800000">
              <a:off x="5789372" y="2345966"/>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381" name="Freeform: Shape 380">
              <a:extLst>
                <a:ext uri="{FF2B5EF4-FFF2-40B4-BE49-F238E27FC236}">
                  <a16:creationId xmlns:a16="http://schemas.microsoft.com/office/drawing/2014/main" id="{1397406A-48A8-4227-850B-512EA7AE1FCA}"/>
                </a:ext>
              </a:extLst>
            </p:cNvPr>
            <p:cNvSpPr/>
            <p:nvPr/>
          </p:nvSpPr>
          <p:spPr>
            <a:xfrm rot="10800000">
              <a:off x="5789372" y="2497605"/>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382" name="Freeform: Shape 381">
              <a:extLst>
                <a:ext uri="{FF2B5EF4-FFF2-40B4-BE49-F238E27FC236}">
                  <a16:creationId xmlns:a16="http://schemas.microsoft.com/office/drawing/2014/main" id="{FFA09E2A-52FC-4951-A708-AE600F8AEE39}"/>
                </a:ext>
              </a:extLst>
            </p:cNvPr>
            <p:cNvSpPr/>
            <p:nvPr/>
          </p:nvSpPr>
          <p:spPr>
            <a:xfrm rot="10800000">
              <a:off x="5781832" y="2649077"/>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383" name="Freeform: Shape 382">
              <a:extLst>
                <a:ext uri="{FF2B5EF4-FFF2-40B4-BE49-F238E27FC236}">
                  <a16:creationId xmlns:a16="http://schemas.microsoft.com/office/drawing/2014/main" id="{DA156DD3-5E98-4DBB-A821-8C6637550DF9}"/>
                </a:ext>
              </a:extLst>
            </p:cNvPr>
            <p:cNvSpPr/>
            <p:nvPr/>
          </p:nvSpPr>
          <p:spPr>
            <a:xfrm rot="10800000">
              <a:off x="5780323" y="2813450"/>
              <a:ext cx="16756" cy="16756"/>
            </a:xfrm>
            <a:custGeom>
              <a:avLst/>
              <a:gdLst>
                <a:gd name="connsiteX0" fmla="*/ 0 w 0"/>
                <a:gd name="connsiteY0" fmla="*/ 0 h 0"/>
                <a:gd name="connsiteX1" fmla="*/ 12232 w 0"/>
                <a:gd name="connsiteY1" fmla="*/ 0 h 0"/>
                <a:gd name="connsiteX2" fmla="*/ 12232 w 0"/>
                <a:gd name="connsiteY2" fmla="*/ 12231 h 0"/>
                <a:gd name="connsiteX3" fmla="*/ 0 w 0"/>
                <a:gd name="connsiteY3" fmla="*/ 1223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232" y="0"/>
                  </a:lnTo>
                  <a:lnTo>
                    <a:pt x="12232" y="12231"/>
                  </a:lnTo>
                  <a:lnTo>
                    <a:pt x="0" y="12231"/>
                  </a:lnTo>
                  <a:close/>
                </a:path>
              </a:pathLst>
            </a:custGeom>
            <a:grpFill/>
            <a:ln w="16755" cap="flat">
              <a:noFill/>
              <a:prstDash val="solid"/>
              <a:miter/>
            </a:ln>
          </p:spPr>
          <p:txBody>
            <a:bodyPr rtlCol="0" anchor="ctr"/>
            <a:lstStyle/>
            <a:p>
              <a:endParaRPr lang="en-US" sz="2400"/>
            </a:p>
          </p:txBody>
        </p:sp>
        <p:sp>
          <p:nvSpPr>
            <p:cNvPr id="384" name="Freeform: Shape 383">
              <a:extLst>
                <a:ext uri="{FF2B5EF4-FFF2-40B4-BE49-F238E27FC236}">
                  <a16:creationId xmlns:a16="http://schemas.microsoft.com/office/drawing/2014/main" id="{2DFC4FE3-FEDB-4AE2-AAE6-AA3CAC62C498}"/>
                </a:ext>
              </a:extLst>
            </p:cNvPr>
            <p:cNvSpPr/>
            <p:nvPr/>
          </p:nvSpPr>
          <p:spPr>
            <a:xfrm rot="10800000">
              <a:off x="5757536" y="2963247"/>
              <a:ext cx="16756" cy="16756"/>
            </a:xfrm>
            <a:custGeom>
              <a:avLst/>
              <a:gdLst>
                <a:gd name="connsiteX0" fmla="*/ 0 w 0"/>
                <a:gd name="connsiteY0" fmla="*/ 0 h 0"/>
                <a:gd name="connsiteX1" fmla="*/ 12232 w 0"/>
                <a:gd name="connsiteY1" fmla="*/ 0 h 0"/>
                <a:gd name="connsiteX2" fmla="*/ 12232 w 0"/>
                <a:gd name="connsiteY2" fmla="*/ 12232 h 0"/>
                <a:gd name="connsiteX3" fmla="*/ 0 w 0"/>
                <a:gd name="connsiteY3" fmla="*/ 12232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232" y="0"/>
                  </a:lnTo>
                  <a:lnTo>
                    <a:pt x="12232" y="12232"/>
                  </a:lnTo>
                  <a:lnTo>
                    <a:pt x="0" y="12232"/>
                  </a:lnTo>
                  <a:close/>
                </a:path>
              </a:pathLst>
            </a:custGeom>
            <a:grpFill/>
            <a:ln w="16755" cap="flat">
              <a:noFill/>
              <a:prstDash val="solid"/>
              <a:miter/>
            </a:ln>
          </p:spPr>
          <p:txBody>
            <a:bodyPr rtlCol="0" anchor="ctr"/>
            <a:lstStyle/>
            <a:p>
              <a:endParaRPr lang="en-US" sz="2400"/>
            </a:p>
          </p:txBody>
        </p:sp>
        <p:sp>
          <p:nvSpPr>
            <p:cNvPr id="385" name="Freeform: Shape 384">
              <a:extLst>
                <a:ext uri="{FF2B5EF4-FFF2-40B4-BE49-F238E27FC236}">
                  <a16:creationId xmlns:a16="http://schemas.microsoft.com/office/drawing/2014/main" id="{06D90C89-8280-47AD-8830-0E12845E06A3}"/>
                </a:ext>
              </a:extLst>
            </p:cNvPr>
            <p:cNvSpPr/>
            <p:nvPr/>
          </p:nvSpPr>
          <p:spPr>
            <a:xfrm rot="10800000">
              <a:off x="5727208" y="3111870"/>
              <a:ext cx="16756" cy="16756"/>
            </a:xfrm>
            <a:custGeom>
              <a:avLst/>
              <a:gdLst>
                <a:gd name="connsiteX0" fmla="*/ 0 w 0"/>
                <a:gd name="connsiteY0" fmla="*/ 0 h 0"/>
                <a:gd name="connsiteX1" fmla="*/ 12232 w 0"/>
                <a:gd name="connsiteY1" fmla="*/ 0 h 0"/>
                <a:gd name="connsiteX2" fmla="*/ 12232 w 0"/>
                <a:gd name="connsiteY2" fmla="*/ 12232 h 0"/>
                <a:gd name="connsiteX3" fmla="*/ 0 w 0"/>
                <a:gd name="connsiteY3" fmla="*/ 12232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232" y="0"/>
                  </a:lnTo>
                  <a:lnTo>
                    <a:pt x="12232" y="12232"/>
                  </a:lnTo>
                  <a:lnTo>
                    <a:pt x="0" y="12232"/>
                  </a:lnTo>
                  <a:close/>
                </a:path>
              </a:pathLst>
            </a:custGeom>
            <a:grpFill/>
            <a:ln w="16755" cap="flat">
              <a:noFill/>
              <a:prstDash val="solid"/>
              <a:miter/>
            </a:ln>
          </p:spPr>
          <p:txBody>
            <a:bodyPr rtlCol="0" anchor="ctr"/>
            <a:lstStyle/>
            <a:p>
              <a:endParaRPr lang="en-US" sz="2400"/>
            </a:p>
          </p:txBody>
        </p:sp>
        <p:sp>
          <p:nvSpPr>
            <p:cNvPr id="386" name="Freeform: Shape 385">
              <a:extLst>
                <a:ext uri="{FF2B5EF4-FFF2-40B4-BE49-F238E27FC236}">
                  <a16:creationId xmlns:a16="http://schemas.microsoft.com/office/drawing/2014/main" id="{56D5827E-7B1F-4B54-BF65-873F037CC234}"/>
                </a:ext>
              </a:extLst>
            </p:cNvPr>
            <p:cNvSpPr/>
            <p:nvPr/>
          </p:nvSpPr>
          <p:spPr>
            <a:xfrm rot="10800000">
              <a:off x="5689507" y="3258650"/>
              <a:ext cx="16756" cy="16756"/>
            </a:xfrm>
            <a:custGeom>
              <a:avLst/>
              <a:gdLst>
                <a:gd name="connsiteX0" fmla="*/ 0 w 0"/>
                <a:gd name="connsiteY0" fmla="*/ 0 h 0"/>
                <a:gd name="connsiteX1" fmla="*/ 12232 w 0"/>
                <a:gd name="connsiteY1" fmla="*/ 0 h 0"/>
                <a:gd name="connsiteX2" fmla="*/ 12232 w 0"/>
                <a:gd name="connsiteY2" fmla="*/ 12232 h 0"/>
                <a:gd name="connsiteX3" fmla="*/ 0 w 0"/>
                <a:gd name="connsiteY3" fmla="*/ 12232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232" y="0"/>
                  </a:lnTo>
                  <a:lnTo>
                    <a:pt x="12232" y="12232"/>
                  </a:lnTo>
                  <a:lnTo>
                    <a:pt x="0" y="12232"/>
                  </a:lnTo>
                  <a:close/>
                </a:path>
              </a:pathLst>
            </a:custGeom>
            <a:grpFill/>
            <a:ln w="16755" cap="flat">
              <a:noFill/>
              <a:prstDash val="solid"/>
              <a:miter/>
            </a:ln>
          </p:spPr>
          <p:txBody>
            <a:bodyPr rtlCol="0" anchor="ctr"/>
            <a:lstStyle/>
            <a:p>
              <a:endParaRPr lang="en-US" sz="2400"/>
            </a:p>
          </p:txBody>
        </p:sp>
        <p:sp>
          <p:nvSpPr>
            <p:cNvPr id="387" name="Freeform: Shape 386">
              <a:extLst>
                <a:ext uri="{FF2B5EF4-FFF2-40B4-BE49-F238E27FC236}">
                  <a16:creationId xmlns:a16="http://schemas.microsoft.com/office/drawing/2014/main" id="{A084F76D-A93E-4F16-BE26-4D5AC328EE8A}"/>
                </a:ext>
              </a:extLst>
            </p:cNvPr>
            <p:cNvSpPr/>
            <p:nvPr/>
          </p:nvSpPr>
          <p:spPr>
            <a:xfrm rot="10800000">
              <a:off x="5644268" y="3403253"/>
              <a:ext cx="33511" cy="33511"/>
            </a:xfrm>
            <a:custGeom>
              <a:avLst/>
              <a:gdLst>
                <a:gd name="connsiteX0" fmla="*/ 0 w 33511"/>
                <a:gd name="connsiteY0" fmla="*/ 0 h 33511"/>
                <a:gd name="connsiteX1" fmla="*/ 45408 w 33511"/>
                <a:gd name="connsiteY1" fmla="*/ 0 h 33511"/>
                <a:gd name="connsiteX2" fmla="*/ 45408 w 33511"/>
                <a:gd name="connsiteY2" fmla="*/ 45408 h 33511"/>
                <a:gd name="connsiteX3" fmla="*/ 0 w 33511"/>
                <a:gd name="connsiteY3" fmla="*/ 45408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5408" y="0"/>
                  </a:lnTo>
                  <a:lnTo>
                    <a:pt x="45408" y="45408"/>
                  </a:lnTo>
                  <a:lnTo>
                    <a:pt x="0" y="45408"/>
                  </a:lnTo>
                  <a:close/>
                </a:path>
              </a:pathLst>
            </a:custGeom>
            <a:grpFill/>
            <a:ln w="16755" cap="flat">
              <a:noFill/>
              <a:prstDash val="solid"/>
              <a:miter/>
            </a:ln>
          </p:spPr>
          <p:txBody>
            <a:bodyPr rtlCol="0" anchor="ctr"/>
            <a:lstStyle/>
            <a:p>
              <a:endParaRPr lang="en-US" sz="2400"/>
            </a:p>
          </p:txBody>
        </p:sp>
        <p:sp>
          <p:nvSpPr>
            <p:cNvPr id="388" name="Freeform: Shape 387">
              <a:extLst>
                <a:ext uri="{FF2B5EF4-FFF2-40B4-BE49-F238E27FC236}">
                  <a16:creationId xmlns:a16="http://schemas.microsoft.com/office/drawing/2014/main" id="{D604C06B-4DF7-41E3-B731-2B9507899B28}"/>
                </a:ext>
              </a:extLst>
            </p:cNvPr>
            <p:cNvSpPr/>
            <p:nvPr/>
          </p:nvSpPr>
          <p:spPr>
            <a:xfrm rot="10800000">
              <a:off x="5591990" y="3545509"/>
              <a:ext cx="33511" cy="33511"/>
            </a:xfrm>
            <a:custGeom>
              <a:avLst/>
              <a:gdLst>
                <a:gd name="connsiteX0" fmla="*/ 0 w 33511"/>
                <a:gd name="connsiteY0" fmla="*/ 0 h 33511"/>
                <a:gd name="connsiteX1" fmla="*/ 45408 w 33511"/>
                <a:gd name="connsiteY1" fmla="*/ 0 h 33511"/>
                <a:gd name="connsiteX2" fmla="*/ 45408 w 33511"/>
                <a:gd name="connsiteY2" fmla="*/ 45408 h 33511"/>
                <a:gd name="connsiteX3" fmla="*/ 0 w 33511"/>
                <a:gd name="connsiteY3" fmla="*/ 45408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5408" y="0"/>
                  </a:lnTo>
                  <a:lnTo>
                    <a:pt x="45408" y="45408"/>
                  </a:lnTo>
                  <a:lnTo>
                    <a:pt x="0" y="45408"/>
                  </a:lnTo>
                  <a:close/>
                </a:path>
              </a:pathLst>
            </a:custGeom>
            <a:grpFill/>
            <a:ln w="16755" cap="flat">
              <a:noFill/>
              <a:prstDash val="solid"/>
              <a:miter/>
            </a:ln>
          </p:spPr>
          <p:txBody>
            <a:bodyPr rtlCol="0" anchor="ctr"/>
            <a:lstStyle/>
            <a:p>
              <a:endParaRPr lang="en-US" sz="2400"/>
            </a:p>
          </p:txBody>
        </p:sp>
        <p:sp>
          <p:nvSpPr>
            <p:cNvPr id="389" name="Freeform: Shape 388">
              <a:extLst>
                <a:ext uri="{FF2B5EF4-FFF2-40B4-BE49-F238E27FC236}">
                  <a16:creationId xmlns:a16="http://schemas.microsoft.com/office/drawing/2014/main" id="{D59E8BD6-8258-407C-A5B8-961BF34D640C}"/>
                </a:ext>
              </a:extLst>
            </p:cNvPr>
            <p:cNvSpPr/>
            <p:nvPr/>
          </p:nvSpPr>
          <p:spPr>
            <a:xfrm rot="10800000">
              <a:off x="5511729" y="3663971"/>
              <a:ext cx="67023" cy="67023"/>
            </a:xfrm>
            <a:custGeom>
              <a:avLst/>
              <a:gdLst>
                <a:gd name="connsiteX0" fmla="*/ 0 w 67022"/>
                <a:gd name="connsiteY0" fmla="*/ 0 h 67022"/>
                <a:gd name="connsiteX1" fmla="*/ 70542 w 67022"/>
                <a:gd name="connsiteY1" fmla="*/ 0 h 67022"/>
                <a:gd name="connsiteX2" fmla="*/ 70542 w 67022"/>
                <a:gd name="connsiteY2" fmla="*/ 70542 h 67022"/>
                <a:gd name="connsiteX3" fmla="*/ 0 w 67022"/>
                <a:gd name="connsiteY3" fmla="*/ 70542 h 67022"/>
              </a:gdLst>
              <a:ahLst/>
              <a:cxnLst>
                <a:cxn ang="0">
                  <a:pos x="connsiteX0" y="connsiteY0"/>
                </a:cxn>
                <a:cxn ang="0">
                  <a:pos x="connsiteX1" y="connsiteY1"/>
                </a:cxn>
                <a:cxn ang="0">
                  <a:pos x="connsiteX2" y="connsiteY2"/>
                </a:cxn>
                <a:cxn ang="0">
                  <a:pos x="connsiteX3" y="connsiteY3"/>
                </a:cxn>
              </a:cxnLst>
              <a:rect l="l" t="t" r="r" b="b"/>
              <a:pathLst>
                <a:path w="67022" h="67022">
                  <a:moveTo>
                    <a:pt x="0" y="0"/>
                  </a:moveTo>
                  <a:lnTo>
                    <a:pt x="70542" y="0"/>
                  </a:lnTo>
                  <a:lnTo>
                    <a:pt x="70542" y="70542"/>
                  </a:lnTo>
                  <a:lnTo>
                    <a:pt x="0" y="70542"/>
                  </a:lnTo>
                  <a:close/>
                </a:path>
              </a:pathLst>
            </a:custGeom>
            <a:grpFill/>
            <a:ln w="16755" cap="flat">
              <a:noFill/>
              <a:prstDash val="solid"/>
              <a:miter/>
            </a:ln>
          </p:spPr>
          <p:txBody>
            <a:bodyPr rtlCol="0" anchor="ctr"/>
            <a:lstStyle/>
            <a:p>
              <a:endParaRPr lang="en-US" sz="2400"/>
            </a:p>
          </p:txBody>
        </p:sp>
        <p:sp>
          <p:nvSpPr>
            <p:cNvPr id="390" name="Freeform: Shape 389">
              <a:extLst>
                <a:ext uri="{FF2B5EF4-FFF2-40B4-BE49-F238E27FC236}">
                  <a16:creationId xmlns:a16="http://schemas.microsoft.com/office/drawing/2014/main" id="{F4E2F5E4-B5EF-4F56-BA43-5BD2CF94C702}"/>
                </a:ext>
              </a:extLst>
            </p:cNvPr>
            <p:cNvSpPr/>
            <p:nvPr/>
          </p:nvSpPr>
          <p:spPr>
            <a:xfrm rot="10800000">
              <a:off x="5838466" y="1689811"/>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391" name="Freeform: Shape 390">
              <a:extLst>
                <a:ext uri="{FF2B5EF4-FFF2-40B4-BE49-F238E27FC236}">
                  <a16:creationId xmlns:a16="http://schemas.microsoft.com/office/drawing/2014/main" id="{9E5F053B-D8D9-42E2-AF28-AF6767D445A1}"/>
                </a:ext>
              </a:extLst>
            </p:cNvPr>
            <p:cNvSpPr/>
            <p:nvPr/>
          </p:nvSpPr>
          <p:spPr>
            <a:xfrm rot="10800000">
              <a:off x="5865945" y="1832570"/>
              <a:ext cx="16756" cy="16756"/>
            </a:xfrm>
            <a:custGeom>
              <a:avLst/>
              <a:gdLst>
                <a:gd name="connsiteX0" fmla="*/ 0 w 0"/>
                <a:gd name="connsiteY0" fmla="*/ 0 h 0"/>
                <a:gd name="connsiteX1" fmla="*/ 11897 w 0"/>
                <a:gd name="connsiteY1" fmla="*/ 0 h 0"/>
                <a:gd name="connsiteX2" fmla="*/ 11897 w 0"/>
                <a:gd name="connsiteY2" fmla="*/ 11896 h 0"/>
                <a:gd name="connsiteX3" fmla="*/ 0 w 0"/>
                <a:gd name="connsiteY3" fmla="*/ 11896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1897" y="0"/>
                  </a:lnTo>
                  <a:lnTo>
                    <a:pt x="11897" y="11896"/>
                  </a:lnTo>
                  <a:lnTo>
                    <a:pt x="0" y="11896"/>
                  </a:lnTo>
                  <a:close/>
                </a:path>
              </a:pathLst>
            </a:custGeom>
            <a:grpFill/>
            <a:ln w="16755" cap="flat">
              <a:noFill/>
              <a:prstDash val="solid"/>
              <a:miter/>
            </a:ln>
          </p:spPr>
          <p:txBody>
            <a:bodyPr rtlCol="0" anchor="ctr"/>
            <a:lstStyle/>
            <a:p>
              <a:endParaRPr lang="en-US" sz="2400"/>
            </a:p>
          </p:txBody>
        </p:sp>
        <p:sp>
          <p:nvSpPr>
            <p:cNvPr id="392" name="Freeform: Shape 391">
              <a:extLst>
                <a:ext uri="{FF2B5EF4-FFF2-40B4-BE49-F238E27FC236}">
                  <a16:creationId xmlns:a16="http://schemas.microsoft.com/office/drawing/2014/main" id="{F5DD761B-1D64-4AF3-87B3-D6CADC184074}"/>
                </a:ext>
              </a:extLst>
            </p:cNvPr>
            <p:cNvSpPr/>
            <p:nvPr/>
          </p:nvSpPr>
          <p:spPr>
            <a:xfrm rot="10800000">
              <a:off x="5891581" y="1982031"/>
              <a:ext cx="16756" cy="16756"/>
            </a:xfrm>
            <a:custGeom>
              <a:avLst/>
              <a:gdLst>
                <a:gd name="connsiteX0" fmla="*/ 0 w 0"/>
                <a:gd name="connsiteY0" fmla="*/ 0 h 0"/>
                <a:gd name="connsiteX1" fmla="*/ 11897 w 0"/>
                <a:gd name="connsiteY1" fmla="*/ 0 h 0"/>
                <a:gd name="connsiteX2" fmla="*/ 11897 w 0"/>
                <a:gd name="connsiteY2" fmla="*/ 11897 h 0"/>
                <a:gd name="connsiteX3" fmla="*/ 0 w 0"/>
                <a:gd name="connsiteY3" fmla="*/ 11897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1897" y="0"/>
                  </a:lnTo>
                  <a:lnTo>
                    <a:pt x="11897" y="11897"/>
                  </a:lnTo>
                  <a:lnTo>
                    <a:pt x="0" y="11897"/>
                  </a:lnTo>
                  <a:close/>
                </a:path>
              </a:pathLst>
            </a:custGeom>
            <a:grpFill/>
            <a:ln w="16755" cap="flat">
              <a:noFill/>
              <a:prstDash val="solid"/>
              <a:miter/>
            </a:ln>
          </p:spPr>
          <p:txBody>
            <a:bodyPr rtlCol="0" anchor="ctr"/>
            <a:lstStyle/>
            <a:p>
              <a:endParaRPr lang="en-US" sz="2400"/>
            </a:p>
          </p:txBody>
        </p:sp>
        <p:sp>
          <p:nvSpPr>
            <p:cNvPr id="393" name="Freeform: Shape 392">
              <a:extLst>
                <a:ext uri="{FF2B5EF4-FFF2-40B4-BE49-F238E27FC236}">
                  <a16:creationId xmlns:a16="http://schemas.microsoft.com/office/drawing/2014/main" id="{687C67AB-D2BE-4D2D-BC6D-51EAFA85EA8E}"/>
                </a:ext>
              </a:extLst>
            </p:cNvPr>
            <p:cNvSpPr/>
            <p:nvPr/>
          </p:nvSpPr>
          <p:spPr>
            <a:xfrm rot="10800000">
              <a:off x="5909845" y="2132498"/>
              <a:ext cx="16756" cy="16756"/>
            </a:xfrm>
            <a:custGeom>
              <a:avLst/>
              <a:gdLst>
                <a:gd name="connsiteX0" fmla="*/ 0 w 0"/>
                <a:gd name="connsiteY0" fmla="*/ 0 h 0"/>
                <a:gd name="connsiteX1" fmla="*/ 11897 w 0"/>
                <a:gd name="connsiteY1" fmla="*/ 0 h 0"/>
                <a:gd name="connsiteX2" fmla="*/ 11897 w 0"/>
                <a:gd name="connsiteY2" fmla="*/ 11897 h 0"/>
                <a:gd name="connsiteX3" fmla="*/ 0 w 0"/>
                <a:gd name="connsiteY3" fmla="*/ 11897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1897" y="0"/>
                  </a:lnTo>
                  <a:lnTo>
                    <a:pt x="11897" y="11897"/>
                  </a:lnTo>
                  <a:lnTo>
                    <a:pt x="0" y="11897"/>
                  </a:lnTo>
                  <a:close/>
                </a:path>
              </a:pathLst>
            </a:custGeom>
            <a:grpFill/>
            <a:ln w="16755" cap="flat">
              <a:noFill/>
              <a:prstDash val="solid"/>
              <a:miter/>
            </a:ln>
          </p:spPr>
          <p:txBody>
            <a:bodyPr rtlCol="0" anchor="ctr"/>
            <a:lstStyle/>
            <a:p>
              <a:endParaRPr lang="en-US" sz="2400"/>
            </a:p>
          </p:txBody>
        </p:sp>
        <p:sp>
          <p:nvSpPr>
            <p:cNvPr id="394" name="Freeform: Shape 393">
              <a:extLst>
                <a:ext uri="{FF2B5EF4-FFF2-40B4-BE49-F238E27FC236}">
                  <a16:creationId xmlns:a16="http://schemas.microsoft.com/office/drawing/2014/main" id="{2ABF9ECD-A9C9-46FB-AFBE-53A6D0D7CEED}"/>
                </a:ext>
              </a:extLst>
            </p:cNvPr>
            <p:cNvSpPr/>
            <p:nvPr/>
          </p:nvSpPr>
          <p:spPr>
            <a:xfrm rot="10800000">
              <a:off x="5920736" y="2283634"/>
              <a:ext cx="16756" cy="16756"/>
            </a:xfrm>
            <a:custGeom>
              <a:avLst/>
              <a:gdLst>
                <a:gd name="connsiteX0" fmla="*/ 0 w 0"/>
                <a:gd name="connsiteY0" fmla="*/ 0 h 0"/>
                <a:gd name="connsiteX1" fmla="*/ 11897 w 0"/>
                <a:gd name="connsiteY1" fmla="*/ 0 h 0"/>
                <a:gd name="connsiteX2" fmla="*/ 11897 w 0"/>
                <a:gd name="connsiteY2" fmla="*/ 11897 h 0"/>
                <a:gd name="connsiteX3" fmla="*/ 0 w 0"/>
                <a:gd name="connsiteY3" fmla="*/ 11897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1897" y="0"/>
                  </a:lnTo>
                  <a:lnTo>
                    <a:pt x="11897" y="11897"/>
                  </a:lnTo>
                  <a:lnTo>
                    <a:pt x="0" y="11897"/>
                  </a:lnTo>
                  <a:close/>
                </a:path>
              </a:pathLst>
            </a:custGeom>
            <a:grpFill/>
            <a:ln w="16755" cap="flat">
              <a:noFill/>
              <a:prstDash val="solid"/>
              <a:miter/>
            </a:ln>
          </p:spPr>
          <p:txBody>
            <a:bodyPr rtlCol="0" anchor="ctr"/>
            <a:lstStyle/>
            <a:p>
              <a:endParaRPr lang="en-US" sz="2400"/>
            </a:p>
          </p:txBody>
        </p:sp>
        <p:sp>
          <p:nvSpPr>
            <p:cNvPr id="395" name="Freeform: Shape 394">
              <a:extLst>
                <a:ext uri="{FF2B5EF4-FFF2-40B4-BE49-F238E27FC236}">
                  <a16:creationId xmlns:a16="http://schemas.microsoft.com/office/drawing/2014/main" id="{891EA953-2526-4FD2-8FDD-3225C48177BD}"/>
                </a:ext>
              </a:extLst>
            </p:cNvPr>
            <p:cNvSpPr/>
            <p:nvPr/>
          </p:nvSpPr>
          <p:spPr>
            <a:xfrm rot="10800000">
              <a:off x="5924423" y="2435274"/>
              <a:ext cx="16756" cy="16756"/>
            </a:xfrm>
            <a:custGeom>
              <a:avLst/>
              <a:gdLst>
                <a:gd name="connsiteX0" fmla="*/ 0 w 0"/>
                <a:gd name="connsiteY0" fmla="*/ 0 h 0"/>
                <a:gd name="connsiteX1" fmla="*/ 11897 w 0"/>
                <a:gd name="connsiteY1" fmla="*/ 0 h 0"/>
                <a:gd name="connsiteX2" fmla="*/ 11897 w 0"/>
                <a:gd name="connsiteY2" fmla="*/ 11897 h 0"/>
                <a:gd name="connsiteX3" fmla="*/ 0 w 0"/>
                <a:gd name="connsiteY3" fmla="*/ 11897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1897" y="0"/>
                  </a:lnTo>
                  <a:lnTo>
                    <a:pt x="11897" y="11897"/>
                  </a:lnTo>
                  <a:lnTo>
                    <a:pt x="0" y="11897"/>
                  </a:lnTo>
                  <a:close/>
                </a:path>
              </a:pathLst>
            </a:custGeom>
            <a:grpFill/>
            <a:ln w="16755" cap="flat">
              <a:noFill/>
              <a:prstDash val="solid"/>
              <a:miter/>
            </a:ln>
          </p:spPr>
          <p:txBody>
            <a:bodyPr rtlCol="0" anchor="ctr"/>
            <a:lstStyle/>
            <a:p>
              <a:endParaRPr lang="en-US" sz="2400"/>
            </a:p>
          </p:txBody>
        </p:sp>
        <p:sp>
          <p:nvSpPr>
            <p:cNvPr id="396" name="Freeform: Shape 395">
              <a:extLst>
                <a:ext uri="{FF2B5EF4-FFF2-40B4-BE49-F238E27FC236}">
                  <a16:creationId xmlns:a16="http://schemas.microsoft.com/office/drawing/2014/main" id="{A68A5D37-F183-4E4F-829A-2B073F6C85D2}"/>
                </a:ext>
              </a:extLst>
            </p:cNvPr>
            <p:cNvSpPr/>
            <p:nvPr/>
          </p:nvSpPr>
          <p:spPr>
            <a:xfrm rot="10800000">
              <a:off x="5920736" y="2586745"/>
              <a:ext cx="16756" cy="16756"/>
            </a:xfrm>
            <a:custGeom>
              <a:avLst/>
              <a:gdLst>
                <a:gd name="connsiteX0" fmla="*/ 0 w 0"/>
                <a:gd name="connsiteY0" fmla="*/ 0 h 0"/>
                <a:gd name="connsiteX1" fmla="*/ 11897 w 0"/>
                <a:gd name="connsiteY1" fmla="*/ 0 h 0"/>
                <a:gd name="connsiteX2" fmla="*/ 11897 w 0"/>
                <a:gd name="connsiteY2" fmla="*/ 11897 h 0"/>
                <a:gd name="connsiteX3" fmla="*/ 0 w 0"/>
                <a:gd name="connsiteY3" fmla="*/ 11897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1897" y="0"/>
                  </a:lnTo>
                  <a:lnTo>
                    <a:pt x="11897" y="11897"/>
                  </a:lnTo>
                  <a:lnTo>
                    <a:pt x="0" y="11897"/>
                  </a:lnTo>
                  <a:close/>
                </a:path>
              </a:pathLst>
            </a:custGeom>
            <a:grpFill/>
            <a:ln w="16755" cap="flat">
              <a:noFill/>
              <a:prstDash val="solid"/>
              <a:miter/>
            </a:ln>
          </p:spPr>
          <p:txBody>
            <a:bodyPr rtlCol="0" anchor="ctr"/>
            <a:lstStyle/>
            <a:p>
              <a:endParaRPr lang="en-US" sz="2400"/>
            </a:p>
          </p:txBody>
        </p:sp>
        <p:sp>
          <p:nvSpPr>
            <p:cNvPr id="397" name="Freeform: Shape 396">
              <a:extLst>
                <a:ext uri="{FF2B5EF4-FFF2-40B4-BE49-F238E27FC236}">
                  <a16:creationId xmlns:a16="http://schemas.microsoft.com/office/drawing/2014/main" id="{0EF46C72-78B7-4A48-A19A-E96C168F5439}"/>
                </a:ext>
              </a:extLst>
            </p:cNvPr>
            <p:cNvSpPr/>
            <p:nvPr/>
          </p:nvSpPr>
          <p:spPr>
            <a:xfrm rot="10800000">
              <a:off x="5911019" y="2739223"/>
              <a:ext cx="33511" cy="33511"/>
            </a:xfrm>
            <a:custGeom>
              <a:avLst/>
              <a:gdLst>
                <a:gd name="connsiteX0" fmla="*/ 0 w 33511"/>
                <a:gd name="connsiteY0" fmla="*/ 0 h 33511"/>
                <a:gd name="connsiteX1" fmla="*/ 47754 w 33511"/>
                <a:gd name="connsiteY1" fmla="*/ 0 h 33511"/>
                <a:gd name="connsiteX2" fmla="*/ 47754 w 33511"/>
                <a:gd name="connsiteY2" fmla="*/ 47754 h 33511"/>
                <a:gd name="connsiteX3" fmla="*/ 0 w 33511"/>
                <a:gd name="connsiteY3" fmla="*/ 47754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7754" y="0"/>
                  </a:lnTo>
                  <a:lnTo>
                    <a:pt x="47754" y="47754"/>
                  </a:lnTo>
                  <a:lnTo>
                    <a:pt x="0" y="47754"/>
                  </a:lnTo>
                  <a:close/>
                </a:path>
              </a:pathLst>
            </a:custGeom>
            <a:grpFill/>
            <a:ln w="16755" cap="flat">
              <a:noFill/>
              <a:prstDash val="solid"/>
              <a:miter/>
            </a:ln>
          </p:spPr>
          <p:txBody>
            <a:bodyPr rtlCol="0" anchor="ctr"/>
            <a:lstStyle/>
            <a:p>
              <a:endParaRPr lang="en-US" sz="2400"/>
            </a:p>
          </p:txBody>
        </p:sp>
        <p:sp>
          <p:nvSpPr>
            <p:cNvPr id="398" name="Freeform: Shape 397">
              <a:extLst>
                <a:ext uri="{FF2B5EF4-FFF2-40B4-BE49-F238E27FC236}">
                  <a16:creationId xmlns:a16="http://schemas.microsoft.com/office/drawing/2014/main" id="{CFAB6713-CEF3-42DC-ACF1-39EF1A0473C8}"/>
                </a:ext>
              </a:extLst>
            </p:cNvPr>
            <p:cNvSpPr/>
            <p:nvPr/>
          </p:nvSpPr>
          <p:spPr>
            <a:xfrm rot="10800000">
              <a:off x="5892755" y="2889690"/>
              <a:ext cx="33511" cy="33511"/>
            </a:xfrm>
            <a:custGeom>
              <a:avLst/>
              <a:gdLst>
                <a:gd name="connsiteX0" fmla="*/ 0 w 33511"/>
                <a:gd name="connsiteY0" fmla="*/ 0 h 33511"/>
                <a:gd name="connsiteX1" fmla="*/ 47754 w 33511"/>
                <a:gd name="connsiteY1" fmla="*/ 0 h 33511"/>
                <a:gd name="connsiteX2" fmla="*/ 47754 w 33511"/>
                <a:gd name="connsiteY2" fmla="*/ 47754 h 33511"/>
                <a:gd name="connsiteX3" fmla="*/ 0 w 33511"/>
                <a:gd name="connsiteY3" fmla="*/ 47754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7754" y="0"/>
                  </a:lnTo>
                  <a:lnTo>
                    <a:pt x="47754" y="47754"/>
                  </a:lnTo>
                  <a:lnTo>
                    <a:pt x="0" y="47754"/>
                  </a:lnTo>
                  <a:close/>
                </a:path>
              </a:pathLst>
            </a:custGeom>
            <a:grpFill/>
            <a:ln w="16755" cap="flat">
              <a:noFill/>
              <a:prstDash val="solid"/>
              <a:miter/>
            </a:ln>
          </p:spPr>
          <p:txBody>
            <a:bodyPr rtlCol="0" anchor="ctr"/>
            <a:lstStyle/>
            <a:p>
              <a:endParaRPr lang="en-US" sz="2400"/>
            </a:p>
          </p:txBody>
        </p:sp>
        <p:sp>
          <p:nvSpPr>
            <p:cNvPr id="399" name="Freeform: Shape 398">
              <a:extLst>
                <a:ext uri="{FF2B5EF4-FFF2-40B4-BE49-F238E27FC236}">
                  <a16:creationId xmlns:a16="http://schemas.microsoft.com/office/drawing/2014/main" id="{BF19A46F-B610-4108-93C8-5733F88368C2}"/>
                </a:ext>
              </a:extLst>
            </p:cNvPr>
            <p:cNvSpPr/>
            <p:nvPr/>
          </p:nvSpPr>
          <p:spPr>
            <a:xfrm rot="10800000">
              <a:off x="5867286" y="3039151"/>
              <a:ext cx="33511" cy="33511"/>
            </a:xfrm>
            <a:custGeom>
              <a:avLst/>
              <a:gdLst>
                <a:gd name="connsiteX0" fmla="*/ 0 w 33511"/>
                <a:gd name="connsiteY0" fmla="*/ 0 h 33511"/>
                <a:gd name="connsiteX1" fmla="*/ 47754 w 33511"/>
                <a:gd name="connsiteY1" fmla="*/ 0 h 33511"/>
                <a:gd name="connsiteX2" fmla="*/ 47754 w 33511"/>
                <a:gd name="connsiteY2" fmla="*/ 47754 h 33511"/>
                <a:gd name="connsiteX3" fmla="*/ 0 w 33511"/>
                <a:gd name="connsiteY3" fmla="*/ 47754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7754" y="0"/>
                  </a:lnTo>
                  <a:lnTo>
                    <a:pt x="47754" y="47754"/>
                  </a:lnTo>
                  <a:lnTo>
                    <a:pt x="0" y="47754"/>
                  </a:lnTo>
                  <a:close/>
                </a:path>
              </a:pathLst>
            </a:custGeom>
            <a:grpFill/>
            <a:ln w="16755" cap="flat">
              <a:noFill/>
              <a:prstDash val="solid"/>
              <a:miter/>
            </a:ln>
          </p:spPr>
          <p:txBody>
            <a:bodyPr rtlCol="0" anchor="ctr"/>
            <a:lstStyle/>
            <a:p>
              <a:endParaRPr lang="en-US" sz="2400"/>
            </a:p>
          </p:txBody>
        </p:sp>
        <p:sp>
          <p:nvSpPr>
            <p:cNvPr id="400" name="Freeform: Shape 399">
              <a:extLst>
                <a:ext uri="{FF2B5EF4-FFF2-40B4-BE49-F238E27FC236}">
                  <a16:creationId xmlns:a16="http://schemas.microsoft.com/office/drawing/2014/main" id="{D414B79D-A5B2-4CD5-AAF0-111FC68F69EA}"/>
                </a:ext>
              </a:extLst>
            </p:cNvPr>
            <p:cNvSpPr/>
            <p:nvPr/>
          </p:nvSpPr>
          <p:spPr>
            <a:xfrm rot="10800000">
              <a:off x="5834445" y="3187104"/>
              <a:ext cx="33511" cy="33511"/>
            </a:xfrm>
            <a:custGeom>
              <a:avLst/>
              <a:gdLst>
                <a:gd name="connsiteX0" fmla="*/ 0 w 33511"/>
                <a:gd name="connsiteY0" fmla="*/ 0 h 33511"/>
                <a:gd name="connsiteX1" fmla="*/ 47754 w 33511"/>
                <a:gd name="connsiteY1" fmla="*/ 0 h 33511"/>
                <a:gd name="connsiteX2" fmla="*/ 47754 w 33511"/>
                <a:gd name="connsiteY2" fmla="*/ 47754 h 33511"/>
                <a:gd name="connsiteX3" fmla="*/ 0 w 33511"/>
                <a:gd name="connsiteY3" fmla="*/ 47754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7754" y="0"/>
                  </a:lnTo>
                  <a:lnTo>
                    <a:pt x="47754" y="47754"/>
                  </a:lnTo>
                  <a:lnTo>
                    <a:pt x="0" y="47754"/>
                  </a:lnTo>
                  <a:close/>
                </a:path>
              </a:pathLst>
            </a:custGeom>
            <a:grpFill/>
            <a:ln w="16755" cap="flat">
              <a:noFill/>
              <a:prstDash val="solid"/>
              <a:miter/>
            </a:ln>
          </p:spPr>
          <p:txBody>
            <a:bodyPr rtlCol="0" anchor="ctr"/>
            <a:lstStyle/>
            <a:p>
              <a:endParaRPr lang="en-US" sz="2400"/>
            </a:p>
          </p:txBody>
        </p:sp>
        <p:sp>
          <p:nvSpPr>
            <p:cNvPr id="401" name="Freeform: Shape 400">
              <a:extLst>
                <a:ext uri="{FF2B5EF4-FFF2-40B4-BE49-F238E27FC236}">
                  <a16:creationId xmlns:a16="http://schemas.microsoft.com/office/drawing/2014/main" id="{C8E60E59-4896-4A00-BADB-6E1CA47C4C0F}"/>
                </a:ext>
              </a:extLst>
            </p:cNvPr>
            <p:cNvSpPr/>
            <p:nvPr/>
          </p:nvSpPr>
          <p:spPr>
            <a:xfrm rot="10800000">
              <a:off x="5793728" y="3332375"/>
              <a:ext cx="16756" cy="16756"/>
            </a:xfrm>
            <a:custGeom>
              <a:avLst/>
              <a:gdLst>
                <a:gd name="connsiteX0" fmla="*/ 0 w 0"/>
                <a:gd name="connsiteY0" fmla="*/ 0 h 0"/>
                <a:gd name="connsiteX1" fmla="*/ 12232 w 0"/>
                <a:gd name="connsiteY1" fmla="*/ 0 h 0"/>
                <a:gd name="connsiteX2" fmla="*/ 12232 w 0"/>
                <a:gd name="connsiteY2" fmla="*/ 12232 h 0"/>
                <a:gd name="connsiteX3" fmla="*/ 0 w 0"/>
                <a:gd name="connsiteY3" fmla="*/ 12232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232" y="0"/>
                  </a:lnTo>
                  <a:lnTo>
                    <a:pt x="12232" y="12232"/>
                  </a:lnTo>
                  <a:lnTo>
                    <a:pt x="0" y="12232"/>
                  </a:lnTo>
                  <a:close/>
                </a:path>
              </a:pathLst>
            </a:custGeom>
            <a:grpFill/>
            <a:ln w="16755" cap="flat">
              <a:noFill/>
              <a:prstDash val="solid"/>
              <a:miter/>
            </a:ln>
          </p:spPr>
          <p:txBody>
            <a:bodyPr rtlCol="0" anchor="ctr"/>
            <a:lstStyle/>
            <a:p>
              <a:endParaRPr lang="en-US" sz="2400"/>
            </a:p>
          </p:txBody>
        </p:sp>
        <p:sp>
          <p:nvSpPr>
            <p:cNvPr id="402" name="Freeform: Shape 401">
              <a:extLst>
                <a:ext uri="{FF2B5EF4-FFF2-40B4-BE49-F238E27FC236}">
                  <a16:creationId xmlns:a16="http://schemas.microsoft.com/office/drawing/2014/main" id="{22D7EFB9-7AEE-4269-A513-006270076445}"/>
                </a:ext>
              </a:extLst>
            </p:cNvPr>
            <p:cNvSpPr/>
            <p:nvPr/>
          </p:nvSpPr>
          <p:spPr>
            <a:xfrm rot="10800000">
              <a:off x="5748153" y="3477816"/>
              <a:ext cx="33511" cy="33511"/>
            </a:xfrm>
            <a:custGeom>
              <a:avLst/>
              <a:gdLst>
                <a:gd name="connsiteX0" fmla="*/ 0 w 33511"/>
                <a:gd name="connsiteY0" fmla="*/ 0 h 33511"/>
                <a:gd name="connsiteX1" fmla="*/ 48256 w 33511"/>
                <a:gd name="connsiteY1" fmla="*/ 0 h 33511"/>
                <a:gd name="connsiteX2" fmla="*/ 48256 w 33511"/>
                <a:gd name="connsiteY2" fmla="*/ 48257 h 33511"/>
                <a:gd name="connsiteX3" fmla="*/ 0 w 33511"/>
                <a:gd name="connsiteY3" fmla="*/ 48257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8256" y="0"/>
                  </a:lnTo>
                  <a:lnTo>
                    <a:pt x="48256" y="48257"/>
                  </a:lnTo>
                  <a:lnTo>
                    <a:pt x="0" y="48257"/>
                  </a:lnTo>
                  <a:close/>
                </a:path>
              </a:pathLst>
            </a:custGeom>
            <a:grpFill/>
            <a:ln w="16755" cap="flat">
              <a:noFill/>
              <a:prstDash val="solid"/>
              <a:miter/>
            </a:ln>
          </p:spPr>
          <p:txBody>
            <a:bodyPr rtlCol="0" anchor="ctr"/>
            <a:lstStyle/>
            <a:p>
              <a:endParaRPr lang="en-US" sz="2400"/>
            </a:p>
          </p:txBody>
        </p:sp>
        <p:sp>
          <p:nvSpPr>
            <p:cNvPr id="403" name="Freeform: Shape 402">
              <a:extLst>
                <a:ext uri="{FF2B5EF4-FFF2-40B4-BE49-F238E27FC236}">
                  <a16:creationId xmlns:a16="http://schemas.microsoft.com/office/drawing/2014/main" id="{54D5F61C-E431-43E7-83F5-436AFBD11831}"/>
                </a:ext>
              </a:extLst>
            </p:cNvPr>
            <p:cNvSpPr/>
            <p:nvPr/>
          </p:nvSpPr>
          <p:spPr>
            <a:xfrm rot="10800000">
              <a:off x="5694367" y="3619569"/>
              <a:ext cx="33511" cy="33511"/>
            </a:xfrm>
            <a:custGeom>
              <a:avLst/>
              <a:gdLst>
                <a:gd name="connsiteX0" fmla="*/ 0 w 33511"/>
                <a:gd name="connsiteY0" fmla="*/ 0 h 33511"/>
                <a:gd name="connsiteX1" fmla="*/ 48257 w 33511"/>
                <a:gd name="connsiteY1" fmla="*/ 0 h 33511"/>
                <a:gd name="connsiteX2" fmla="*/ 48257 w 33511"/>
                <a:gd name="connsiteY2" fmla="*/ 48256 h 33511"/>
                <a:gd name="connsiteX3" fmla="*/ 0 w 33511"/>
                <a:gd name="connsiteY3" fmla="*/ 48256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8257" y="0"/>
                  </a:lnTo>
                  <a:lnTo>
                    <a:pt x="48257" y="48256"/>
                  </a:lnTo>
                  <a:lnTo>
                    <a:pt x="0" y="48256"/>
                  </a:lnTo>
                  <a:close/>
                </a:path>
              </a:pathLst>
            </a:custGeom>
            <a:grpFill/>
            <a:ln w="16755" cap="flat">
              <a:noFill/>
              <a:prstDash val="solid"/>
              <a:miter/>
            </a:ln>
          </p:spPr>
          <p:txBody>
            <a:bodyPr rtlCol="0" anchor="ctr"/>
            <a:lstStyle/>
            <a:p>
              <a:endParaRPr lang="en-US" sz="2400"/>
            </a:p>
          </p:txBody>
        </p:sp>
        <p:sp>
          <p:nvSpPr>
            <p:cNvPr id="404" name="Freeform: Shape 403">
              <a:extLst>
                <a:ext uri="{FF2B5EF4-FFF2-40B4-BE49-F238E27FC236}">
                  <a16:creationId xmlns:a16="http://schemas.microsoft.com/office/drawing/2014/main" id="{D4ECA7E7-FF9D-4080-A87D-9B6673D95750}"/>
                </a:ext>
              </a:extLst>
            </p:cNvPr>
            <p:cNvSpPr/>
            <p:nvPr/>
          </p:nvSpPr>
          <p:spPr>
            <a:xfrm rot="10800000">
              <a:off x="5614442" y="3739205"/>
              <a:ext cx="67023" cy="67023"/>
            </a:xfrm>
            <a:custGeom>
              <a:avLst/>
              <a:gdLst>
                <a:gd name="connsiteX0" fmla="*/ 0 w 67022"/>
                <a:gd name="connsiteY0" fmla="*/ 0 h 67022"/>
                <a:gd name="connsiteX1" fmla="*/ 76574 w 67022"/>
                <a:gd name="connsiteY1" fmla="*/ 0 h 67022"/>
                <a:gd name="connsiteX2" fmla="*/ 76574 w 67022"/>
                <a:gd name="connsiteY2" fmla="*/ 76574 h 67022"/>
                <a:gd name="connsiteX3" fmla="*/ 0 w 67022"/>
                <a:gd name="connsiteY3" fmla="*/ 76574 h 67022"/>
              </a:gdLst>
              <a:ahLst/>
              <a:cxnLst>
                <a:cxn ang="0">
                  <a:pos x="connsiteX0" y="connsiteY0"/>
                </a:cxn>
                <a:cxn ang="0">
                  <a:pos x="connsiteX1" y="connsiteY1"/>
                </a:cxn>
                <a:cxn ang="0">
                  <a:pos x="connsiteX2" y="connsiteY2"/>
                </a:cxn>
                <a:cxn ang="0">
                  <a:pos x="connsiteX3" y="connsiteY3"/>
                </a:cxn>
              </a:cxnLst>
              <a:rect l="l" t="t" r="r" b="b"/>
              <a:pathLst>
                <a:path w="67022" h="67022">
                  <a:moveTo>
                    <a:pt x="0" y="0"/>
                  </a:moveTo>
                  <a:lnTo>
                    <a:pt x="76574" y="0"/>
                  </a:lnTo>
                  <a:lnTo>
                    <a:pt x="76574" y="76574"/>
                  </a:lnTo>
                  <a:lnTo>
                    <a:pt x="0" y="76574"/>
                  </a:lnTo>
                  <a:close/>
                </a:path>
              </a:pathLst>
            </a:custGeom>
            <a:grpFill/>
            <a:ln w="16755" cap="flat">
              <a:noFill/>
              <a:prstDash val="solid"/>
              <a:miter/>
            </a:ln>
          </p:spPr>
          <p:txBody>
            <a:bodyPr rtlCol="0" anchor="ctr"/>
            <a:lstStyle/>
            <a:p>
              <a:endParaRPr lang="en-US" sz="2400"/>
            </a:p>
          </p:txBody>
        </p:sp>
        <p:sp>
          <p:nvSpPr>
            <p:cNvPr id="405" name="Freeform: Shape 404">
              <a:extLst>
                <a:ext uri="{FF2B5EF4-FFF2-40B4-BE49-F238E27FC236}">
                  <a16:creationId xmlns:a16="http://schemas.microsoft.com/office/drawing/2014/main" id="{DB58831A-4FBB-4BCE-BC49-667A8485914A}"/>
                </a:ext>
              </a:extLst>
            </p:cNvPr>
            <p:cNvSpPr/>
            <p:nvPr/>
          </p:nvSpPr>
          <p:spPr>
            <a:xfrm rot="10800000">
              <a:off x="5944529" y="1616086"/>
              <a:ext cx="16756" cy="16756"/>
            </a:xfrm>
            <a:custGeom>
              <a:avLst/>
              <a:gdLst>
                <a:gd name="connsiteX0" fmla="*/ 0 w 16755"/>
                <a:gd name="connsiteY0" fmla="*/ 0 h 16755"/>
                <a:gd name="connsiteX1" fmla="*/ 23123 w 16755"/>
                <a:gd name="connsiteY1" fmla="*/ 0 h 16755"/>
                <a:gd name="connsiteX2" fmla="*/ 23123 w 16755"/>
                <a:gd name="connsiteY2" fmla="*/ 23123 h 16755"/>
                <a:gd name="connsiteX3" fmla="*/ 0 w 16755"/>
                <a:gd name="connsiteY3" fmla="*/ 23123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3123" y="0"/>
                  </a:lnTo>
                  <a:lnTo>
                    <a:pt x="23123" y="23123"/>
                  </a:lnTo>
                  <a:lnTo>
                    <a:pt x="0" y="23123"/>
                  </a:lnTo>
                  <a:close/>
                </a:path>
              </a:pathLst>
            </a:custGeom>
            <a:grpFill/>
            <a:ln w="16755" cap="flat">
              <a:noFill/>
              <a:prstDash val="solid"/>
              <a:miter/>
            </a:ln>
          </p:spPr>
          <p:txBody>
            <a:bodyPr rtlCol="0" anchor="ctr"/>
            <a:lstStyle/>
            <a:p>
              <a:endParaRPr lang="en-US" sz="2400"/>
            </a:p>
          </p:txBody>
        </p:sp>
        <p:sp>
          <p:nvSpPr>
            <p:cNvPr id="406" name="Freeform: Shape 405">
              <a:extLst>
                <a:ext uri="{FF2B5EF4-FFF2-40B4-BE49-F238E27FC236}">
                  <a16:creationId xmlns:a16="http://schemas.microsoft.com/office/drawing/2014/main" id="{8E5DFA78-1CFD-47E3-B3E7-A6C929D3BD3C}"/>
                </a:ext>
              </a:extLst>
            </p:cNvPr>
            <p:cNvSpPr/>
            <p:nvPr/>
          </p:nvSpPr>
          <p:spPr>
            <a:xfrm rot="10800000">
              <a:off x="5971507" y="1755662"/>
              <a:ext cx="33511" cy="33511"/>
            </a:xfrm>
            <a:custGeom>
              <a:avLst/>
              <a:gdLst>
                <a:gd name="connsiteX0" fmla="*/ 0 w 33511"/>
                <a:gd name="connsiteY0" fmla="*/ 0 h 33511"/>
                <a:gd name="connsiteX1" fmla="*/ 40716 w 33511"/>
                <a:gd name="connsiteY1" fmla="*/ 0 h 33511"/>
                <a:gd name="connsiteX2" fmla="*/ 40716 w 33511"/>
                <a:gd name="connsiteY2" fmla="*/ 40717 h 33511"/>
                <a:gd name="connsiteX3" fmla="*/ 0 w 33511"/>
                <a:gd name="connsiteY3" fmla="*/ 40717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0716" y="0"/>
                  </a:lnTo>
                  <a:lnTo>
                    <a:pt x="40716" y="40717"/>
                  </a:lnTo>
                  <a:lnTo>
                    <a:pt x="0" y="40717"/>
                  </a:lnTo>
                  <a:close/>
                </a:path>
              </a:pathLst>
            </a:custGeom>
            <a:grpFill/>
            <a:ln w="16755" cap="flat">
              <a:noFill/>
              <a:prstDash val="solid"/>
              <a:miter/>
            </a:ln>
          </p:spPr>
          <p:txBody>
            <a:bodyPr rtlCol="0" anchor="ctr"/>
            <a:lstStyle/>
            <a:p>
              <a:endParaRPr lang="en-US" sz="2400"/>
            </a:p>
          </p:txBody>
        </p:sp>
        <p:sp>
          <p:nvSpPr>
            <p:cNvPr id="407" name="Freeform: Shape 406">
              <a:extLst>
                <a:ext uri="{FF2B5EF4-FFF2-40B4-BE49-F238E27FC236}">
                  <a16:creationId xmlns:a16="http://schemas.microsoft.com/office/drawing/2014/main" id="{87688A71-9213-476B-B2DA-161DE10E8962}"/>
                </a:ext>
              </a:extLst>
            </p:cNvPr>
            <p:cNvSpPr/>
            <p:nvPr/>
          </p:nvSpPr>
          <p:spPr>
            <a:xfrm rot="10800000">
              <a:off x="5999657" y="1904621"/>
              <a:ext cx="33511" cy="33511"/>
            </a:xfrm>
            <a:custGeom>
              <a:avLst/>
              <a:gdLst>
                <a:gd name="connsiteX0" fmla="*/ 0 w 33511"/>
                <a:gd name="connsiteY0" fmla="*/ 0 h 33511"/>
                <a:gd name="connsiteX1" fmla="*/ 40716 w 33511"/>
                <a:gd name="connsiteY1" fmla="*/ 0 h 33511"/>
                <a:gd name="connsiteX2" fmla="*/ 40716 w 33511"/>
                <a:gd name="connsiteY2" fmla="*/ 40716 h 33511"/>
                <a:gd name="connsiteX3" fmla="*/ 0 w 33511"/>
                <a:gd name="connsiteY3" fmla="*/ 40716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0716" y="0"/>
                  </a:lnTo>
                  <a:lnTo>
                    <a:pt x="40716" y="40716"/>
                  </a:lnTo>
                  <a:lnTo>
                    <a:pt x="0" y="40716"/>
                  </a:lnTo>
                  <a:close/>
                </a:path>
              </a:pathLst>
            </a:custGeom>
            <a:grpFill/>
            <a:ln w="16755" cap="flat">
              <a:noFill/>
              <a:prstDash val="solid"/>
              <a:miter/>
            </a:ln>
          </p:spPr>
          <p:txBody>
            <a:bodyPr rtlCol="0" anchor="ctr"/>
            <a:lstStyle/>
            <a:p>
              <a:endParaRPr lang="en-US" sz="2400"/>
            </a:p>
          </p:txBody>
        </p:sp>
        <p:sp>
          <p:nvSpPr>
            <p:cNvPr id="408" name="Freeform: Shape 407">
              <a:extLst>
                <a:ext uri="{FF2B5EF4-FFF2-40B4-BE49-F238E27FC236}">
                  <a16:creationId xmlns:a16="http://schemas.microsoft.com/office/drawing/2014/main" id="{5E45A4E7-45A0-4964-BA36-62EE3B482624}"/>
                </a:ext>
              </a:extLst>
            </p:cNvPr>
            <p:cNvSpPr/>
            <p:nvPr/>
          </p:nvSpPr>
          <p:spPr>
            <a:xfrm rot="10800000">
              <a:off x="6020769" y="2054752"/>
              <a:ext cx="33511" cy="33511"/>
            </a:xfrm>
            <a:custGeom>
              <a:avLst/>
              <a:gdLst>
                <a:gd name="connsiteX0" fmla="*/ 0 w 33511"/>
                <a:gd name="connsiteY0" fmla="*/ 0 h 33511"/>
                <a:gd name="connsiteX1" fmla="*/ 40716 w 33511"/>
                <a:gd name="connsiteY1" fmla="*/ 0 h 33511"/>
                <a:gd name="connsiteX2" fmla="*/ 40716 w 33511"/>
                <a:gd name="connsiteY2" fmla="*/ 40716 h 33511"/>
                <a:gd name="connsiteX3" fmla="*/ 0 w 33511"/>
                <a:gd name="connsiteY3" fmla="*/ 40716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0716" y="0"/>
                  </a:lnTo>
                  <a:lnTo>
                    <a:pt x="40716" y="40716"/>
                  </a:lnTo>
                  <a:lnTo>
                    <a:pt x="0" y="40716"/>
                  </a:lnTo>
                  <a:close/>
                </a:path>
              </a:pathLst>
            </a:custGeom>
            <a:grpFill/>
            <a:ln w="16755" cap="flat">
              <a:noFill/>
              <a:prstDash val="solid"/>
              <a:miter/>
            </a:ln>
          </p:spPr>
          <p:txBody>
            <a:bodyPr rtlCol="0" anchor="ctr"/>
            <a:lstStyle/>
            <a:p>
              <a:endParaRPr lang="en-US" sz="2400"/>
            </a:p>
          </p:txBody>
        </p:sp>
        <p:sp>
          <p:nvSpPr>
            <p:cNvPr id="409" name="Freeform: Shape 408">
              <a:extLst>
                <a:ext uri="{FF2B5EF4-FFF2-40B4-BE49-F238E27FC236}">
                  <a16:creationId xmlns:a16="http://schemas.microsoft.com/office/drawing/2014/main" id="{A4024A5F-AA5E-4595-BC83-52558688559B}"/>
                </a:ext>
              </a:extLst>
            </p:cNvPr>
            <p:cNvSpPr/>
            <p:nvPr/>
          </p:nvSpPr>
          <p:spPr>
            <a:xfrm rot="10800000">
              <a:off x="6042383" y="2213260"/>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410" name="Freeform: Shape 409">
              <a:extLst>
                <a:ext uri="{FF2B5EF4-FFF2-40B4-BE49-F238E27FC236}">
                  <a16:creationId xmlns:a16="http://schemas.microsoft.com/office/drawing/2014/main" id="{3190D4DC-DEF4-4F86-B7F0-DB560D234BE5}"/>
                </a:ext>
              </a:extLst>
            </p:cNvPr>
            <p:cNvSpPr/>
            <p:nvPr/>
          </p:nvSpPr>
          <p:spPr>
            <a:xfrm rot="10800000">
              <a:off x="6049420" y="2364565"/>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411" name="Freeform: Shape 410">
              <a:extLst>
                <a:ext uri="{FF2B5EF4-FFF2-40B4-BE49-F238E27FC236}">
                  <a16:creationId xmlns:a16="http://schemas.microsoft.com/office/drawing/2014/main" id="{FEF1EE2C-7362-44BB-84A5-E2BBDD586958}"/>
                </a:ext>
              </a:extLst>
            </p:cNvPr>
            <p:cNvSpPr/>
            <p:nvPr/>
          </p:nvSpPr>
          <p:spPr>
            <a:xfrm rot="10800000">
              <a:off x="6032162" y="2499113"/>
              <a:ext cx="50267" cy="50267"/>
            </a:xfrm>
            <a:custGeom>
              <a:avLst/>
              <a:gdLst>
                <a:gd name="connsiteX0" fmla="*/ 0 w 50267"/>
                <a:gd name="connsiteY0" fmla="*/ 0 h 50267"/>
                <a:gd name="connsiteX1" fmla="*/ 54959 w 50267"/>
                <a:gd name="connsiteY1" fmla="*/ 0 h 50267"/>
                <a:gd name="connsiteX2" fmla="*/ 54959 w 50267"/>
                <a:gd name="connsiteY2" fmla="*/ 54959 h 50267"/>
                <a:gd name="connsiteX3" fmla="*/ 0 w 50267"/>
                <a:gd name="connsiteY3" fmla="*/ 54959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4959" y="0"/>
                  </a:lnTo>
                  <a:lnTo>
                    <a:pt x="54959" y="54959"/>
                  </a:lnTo>
                  <a:lnTo>
                    <a:pt x="0" y="54959"/>
                  </a:lnTo>
                  <a:close/>
                </a:path>
              </a:pathLst>
            </a:custGeom>
            <a:grpFill/>
            <a:ln w="16755" cap="flat">
              <a:noFill/>
              <a:prstDash val="solid"/>
              <a:miter/>
            </a:ln>
          </p:spPr>
          <p:txBody>
            <a:bodyPr rtlCol="0" anchor="ctr"/>
            <a:lstStyle/>
            <a:p>
              <a:endParaRPr lang="en-US" sz="2400"/>
            </a:p>
          </p:txBody>
        </p:sp>
        <p:sp>
          <p:nvSpPr>
            <p:cNvPr id="412" name="Freeform: Shape 411">
              <a:extLst>
                <a:ext uri="{FF2B5EF4-FFF2-40B4-BE49-F238E27FC236}">
                  <a16:creationId xmlns:a16="http://schemas.microsoft.com/office/drawing/2014/main" id="{F3BA2AE5-4A28-4833-A85D-4B82B5E82F1A}"/>
                </a:ext>
              </a:extLst>
            </p:cNvPr>
            <p:cNvSpPr/>
            <p:nvPr/>
          </p:nvSpPr>
          <p:spPr>
            <a:xfrm rot="10800000">
              <a:off x="6034341" y="2659634"/>
              <a:ext cx="33511" cy="33511"/>
            </a:xfrm>
            <a:custGeom>
              <a:avLst/>
              <a:gdLst>
                <a:gd name="connsiteX0" fmla="*/ 0 w 33511"/>
                <a:gd name="connsiteY0" fmla="*/ 0 h 33511"/>
                <a:gd name="connsiteX1" fmla="*/ 39711 w 33511"/>
                <a:gd name="connsiteY1" fmla="*/ 0 h 33511"/>
                <a:gd name="connsiteX2" fmla="*/ 39711 w 33511"/>
                <a:gd name="connsiteY2" fmla="*/ 39711 h 33511"/>
                <a:gd name="connsiteX3" fmla="*/ 0 w 33511"/>
                <a:gd name="connsiteY3" fmla="*/ 39711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39711" y="0"/>
                  </a:lnTo>
                  <a:lnTo>
                    <a:pt x="39711" y="39711"/>
                  </a:lnTo>
                  <a:lnTo>
                    <a:pt x="0" y="39711"/>
                  </a:lnTo>
                  <a:close/>
                </a:path>
              </a:pathLst>
            </a:custGeom>
            <a:grpFill/>
            <a:ln w="16755" cap="flat">
              <a:noFill/>
              <a:prstDash val="solid"/>
              <a:miter/>
            </a:ln>
          </p:spPr>
          <p:txBody>
            <a:bodyPr rtlCol="0" anchor="ctr"/>
            <a:lstStyle/>
            <a:p>
              <a:endParaRPr lang="en-US" sz="2400"/>
            </a:p>
          </p:txBody>
        </p:sp>
        <p:sp>
          <p:nvSpPr>
            <p:cNvPr id="413" name="Freeform: Shape 412">
              <a:extLst>
                <a:ext uri="{FF2B5EF4-FFF2-40B4-BE49-F238E27FC236}">
                  <a16:creationId xmlns:a16="http://schemas.microsoft.com/office/drawing/2014/main" id="{84DC9D9E-F320-4F91-9CD2-A982FEBBA26F}"/>
                </a:ext>
              </a:extLst>
            </p:cNvPr>
            <p:cNvSpPr/>
            <p:nvPr/>
          </p:nvSpPr>
          <p:spPr>
            <a:xfrm rot="10800000">
              <a:off x="6020266" y="2810603"/>
              <a:ext cx="33511" cy="33511"/>
            </a:xfrm>
            <a:custGeom>
              <a:avLst/>
              <a:gdLst>
                <a:gd name="connsiteX0" fmla="*/ 0 w 33511"/>
                <a:gd name="connsiteY0" fmla="*/ 0 h 33511"/>
                <a:gd name="connsiteX1" fmla="*/ 39711 w 33511"/>
                <a:gd name="connsiteY1" fmla="*/ 0 h 33511"/>
                <a:gd name="connsiteX2" fmla="*/ 39711 w 33511"/>
                <a:gd name="connsiteY2" fmla="*/ 39711 h 33511"/>
                <a:gd name="connsiteX3" fmla="*/ 0 w 33511"/>
                <a:gd name="connsiteY3" fmla="*/ 39711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39711" y="0"/>
                  </a:lnTo>
                  <a:lnTo>
                    <a:pt x="39711" y="39711"/>
                  </a:lnTo>
                  <a:lnTo>
                    <a:pt x="0" y="39711"/>
                  </a:lnTo>
                  <a:close/>
                </a:path>
              </a:pathLst>
            </a:custGeom>
            <a:grpFill/>
            <a:ln w="16755" cap="flat">
              <a:noFill/>
              <a:prstDash val="solid"/>
              <a:miter/>
            </a:ln>
          </p:spPr>
          <p:txBody>
            <a:bodyPr rtlCol="0" anchor="ctr"/>
            <a:lstStyle/>
            <a:p>
              <a:endParaRPr lang="en-US" sz="2400"/>
            </a:p>
          </p:txBody>
        </p:sp>
        <p:sp>
          <p:nvSpPr>
            <p:cNvPr id="414" name="Freeform: Shape 413">
              <a:extLst>
                <a:ext uri="{FF2B5EF4-FFF2-40B4-BE49-F238E27FC236}">
                  <a16:creationId xmlns:a16="http://schemas.microsoft.com/office/drawing/2014/main" id="{1427D6B0-7ED8-4CC5-9666-8F69622150C4}"/>
                </a:ext>
              </a:extLst>
            </p:cNvPr>
            <p:cNvSpPr/>
            <p:nvPr/>
          </p:nvSpPr>
          <p:spPr>
            <a:xfrm rot="10800000">
              <a:off x="5989770" y="2951351"/>
              <a:ext cx="50267" cy="50267"/>
            </a:xfrm>
            <a:custGeom>
              <a:avLst/>
              <a:gdLst>
                <a:gd name="connsiteX0" fmla="*/ 0 w 50267"/>
                <a:gd name="connsiteY0" fmla="*/ 0 h 50267"/>
                <a:gd name="connsiteX1" fmla="*/ 54456 w 50267"/>
                <a:gd name="connsiteY1" fmla="*/ 0 h 50267"/>
                <a:gd name="connsiteX2" fmla="*/ 54456 w 50267"/>
                <a:gd name="connsiteY2" fmla="*/ 54456 h 50267"/>
                <a:gd name="connsiteX3" fmla="*/ 0 w 50267"/>
                <a:gd name="connsiteY3" fmla="*/ 54456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4456" y="0"/>
                  </a:lnTo>
                  <a:lnTo>
                    <a:pt x="54456" y="54456"/>
                  </a:lnTo>
                  <a:lnTo>
                    <a:pt x="0" y="54456"/>
                  </a:lnTo>
                  <a:close/>
                </a:path>
              </a:pathLst>
            </a:custGeom>
            <a:grpFill/>
            <a:ln w="16755" cap="flat">
              <a:noFill/>
              <a:prstDash val="solid"/>
              <a:miter/>
            </a:ln>
          </p:spPr>
          <p:txBody>
            <a:bodyPr rtlCol="0" anchor="ctr"/>
            <a:lstStyle/>
            <a:p>
              <a:endParaRPr lang="en-US" sz="2400"/>
            </a:p>
          </p:txBody>
        </p:sp>
        <p:sp>
          <p:nvSpPr>
            <p:cNvPr id="415" name="Freeform: Shape 414">
              <a:extLst>
                <a:ext uri="{FF2B5EF4-FFF2-40B4-BE49-F238E27FC236}">
                  <a16:creationId xmlns:a16="http://schemas.microsoft.com/office/drawing/2014/main" id="{8BF4F981-6D52-4816-9D75-EB6087D87F4D}"/>
                </a:ext>
              </a:extLst>
            </p:cNvPr>
            <p:cNvSpPr/>
            <p:nvPr/>
          </p:nvSpPr>
          <p:spPr>
            <a:xfrm rot="10800000">
              <a:off x="5961621" y="3100309"/>
              <a:ext cx="50267" cy="50267"/>
            </a:xfrm>
            <a:custGeom>
              <a:avLst/>
              <a:gdLst>
                <a:gd name="connsiteX0" fmla="*/ 0 w 50267"/>
                <a:gd name="connsiteY0" fmla="*/ 0 h 50267"/>
                <a:gd name="connsiteX1" fmla="*/ 54456 w 50267"/>
                <a:gd name="connsiteY1" fmla="*/ 0 h 50267"/>
                <a:gd name="connsiteX2" fmla="*/ 54456 w 50267"/>
                <a:gd name="connsiteY2" fmla="*/ 54456 h 50267"/>
                <a:gd name="connsiteX3" fmla="*/ 0 w 50267"/>
                <a:gd name="connsiteY3" fmla="*/ 54456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4456" y="0"/>
                  </a:lnTo>
                  <a:lnTo>
                    <a:pt x="54456" y="54456"/>
                  </a:lnTo>
                  <a:lnTo>
                    <a:pt x="0" y="54456"/>
                  </a:lnTo>
                  <a:close/>
                </a:path>
              </a:pathLst>
            </a:custGeom>
            <a:grpFill/>
            <a:ln w="16755" cap="flat">
              <a:noFill/>
              <a:prstDash val="solid"/>
              <a:miter/>
            </a:ln>
          </p:spPr>
          <p:txBody>
            <a:bodyPr rtlCol="0" anchor="ctr"/>
            <a:lstStyle/>
            <a:p>
              <a:endParaRPr lang="en-US" sz="2400"/>
            </a:p>
          </p:txBody>
        </p:sp>
        <p:sp>
          <p:nvSpPr>
            <p:cNvPr id="416" name="Freeform: Shape 415">
              <a:extLst>
                <a:ext uri="{FF2B5EF4-FFF2-40B4-BE49-F238E27FC236}">
                  <a16:creationId xmlns:a16="http://schemas.microsoft.com/office/drawing/2014/main" id="{9EC15314-010C-435C-9D68-3C2A7C488DA4}"/>
                </a:ext>
              </a:extLst>
            </p:cNvPr>
            <p:cNvSpPr/>
            <p:nvPr/>
          </p:nvSpPr>
          <p:spPr>
            <a:xfrm rot="10800000">
              <a:off x="5936152" y="3257143"/>
              <a:ext cx="33511" cy="33511"/>
            </a:xfrm>
            <a:custGeom>
              <a:avLst/>
              <a:gdLst>
                <a:gd name="connsiteX0" fmla="*/ 0 w 33511"/>
                <a:gd name="connsiteY0" fmla="*/ 0 h 33511"/>
                <a:gd name="connsiteX1" fmla="*/ 39711 w 33511"/>
                <a:gd name="connsiteY1" fmla="*/ 0 h 33511"/>
                <a:gd name="connsiteX2" fmla="*/ 39711 w 33511"/>
                <a:gd name="connsiteY2" fmla="*/ 39711 h 33511"/>
                <a:gd name="connsiteX3" fmla="*/ 0 w 33511"/>
                <a:gd name="connsiteY3" fmla="*/ 39711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39711" y="0"/>
                  </a:lnTo>
                  <a:lnTo>
                    <a:pt x="39711" y="39711"/>
                  </a:lnTo>
                  <a:lnTo>
                    <a:pt x="0" y="39711"/>
                  </a:lnTo>
                  <a:close/>
                </a:path>
              </a:pathLst>
            </a:custGeom>
            <a:grpFill/>
            <a:ln w="16755" cap="flat">
              <a:noFill/>
              <a:prstDash val="solid"/>
              <a:miter/>
            </a:ln>
          </p:spPr>
          <p:txBody>
            <a:bodyPr rtlCol="0" anchor="ctr"/>
            <a:lstStyle/>
            <a:p>
              <a:endParaRPr lang="en-US" sz="2400"/>
            </a:p>
          </p:txBody>
        </p:sp>
        <p:sp>
          <p:nvSpPr>
            <p:cNvPr id="417" name="Freeform: Shape 416">
              <a:extLst>
                <a:ext uri="{FF2B5EF4-FFF2-40B4-BE49-F238E27FC236}">
                  <a16:creationId xmlns:a16="http://schemas.microsoft.com/office/drawing/2014/main" id="{7AEB3D5C-2EDB-4C24-BD6C-CB65ECC9A52C}"/>
                </a:ext>
              </a:extLst>
            </p:cNvPr>
            <p:cNvSpPr/>
            <p:nvPr/>
          </p:nvSpPr>
          <p:spPr>
            <a:xfrm rot="10800000">
              <a:off x="5894598" y="3403085"/>
              <a:ext cx="33511" cy="33511"/>
            </a:xfrm>
            <a:custGeom>
              <a:avLst/>
              <a:gdLst>
                <a:gd name="connsiteX0" fmla="*/ 0 w 33511"/>
                <a:gd name="connsiteY0" fmla="*/ 0 h 33511"/>
                <a:gd name="connsiteX1" fmla="*/ 40214 w 33511"/>
                <a:gd name="connsiteY1" fmla="*/ 0 h 33511"/>
                <a:gd name="connsiteX2" fmla="*/ 40214 w 33511"/>
                <a:gd name="connsiteY2" fmla="*/ 40214 h 33511"/>
                <a:gd name="connsiteX3" fmla="*/ 0 w 33511"/>
                <a:gd name="connsiteY3" fmla="*/ 40214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0214" y="0"/>
                  </a:lnTo>
                  <a:lnTo>
                    <a:pt x="40214" y="40214"/>
                  </a:lnTo>
                  <a:lnTo>
                    <a:pt x="0" y="40214"/>
                  </a:lnTo>
                  <a:close/>
                </a:path>
              </a:pathLst>
            </a:custGeom>
            <a:grpFill/>
            <a:ln w="16755" cap="flat">
              <a:noFill/>
              <a:prstDash val="solid"/>
              <a:miter/>
            </a:ln>
          </p:spPr>
          <p:txBody>
            <a:bodyPr rtlCol="0" anchor="ctr"/>
            <a:lstStyle/>
            <a:p>
              <a:endParaRPr lang="en-US" sz="2400"/>
            </a:p>
          </p:txBody>
        </p:sp>
        <p:sp>
          <p:nvSpPr>
            <p:cNvPr id="418" name="Freeform: Shape 417">
              <a:extLst>
                <a:ext uri="{FF2B5EF4-FFF2-40B4-BE49-F238E27FC236}">
                  <a16:creationId xmlns:a16="http://schemas.microsoft.com/office/drawing/2014/main" id="{5653F52D-D75B-4365-B19C-74330330D3B8}"/>
                </a:ext>
              </a:extLst>
            </p:cNvPr>
            <p:cNvSpPr/>
            <p:nvPr/>
          </p:nvSpPr>
          <p:spPr>
            <a:xfrm rot="10800000">
              <a:off x="5846006" y="3546682"/>
              <a:ext cx="33511" cy="33511"/>
            </a:xfrm>
            <a:custGeom>
              <a:avLst/>
              <a:gdLst>
                <a:gd name="connsiteX0" fmla="*/ 0 w 33511"/>
                <a:gd name="connsiteY0" fmla="*/ 0 h 33511"/>
                <a:gd name="connsiteX1" fmla="*/ 40214 w 33511"/>
                <a:gd name="connsiteY1" fmla="*/ 0 h 33511"/>
                <a:gd name="connsiteX2" fmla="*/ 40214 w 33511"/>
                <a:gd name="connsiteY2" fmla="*/ 40214 h 33511"/>
                <a:gd name="connsiteX3" fmla="*/ 0 w 33511"/>
                <a:gd name="connsiteY3" fmla="*/ 40214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0214" y="0"/>
                  </a:lnTo>
                  <a:lnTo>
                    <a:pt x="40214" y="40214"/>
                  </a:lnTo>
                  <a:lnTo>
                    <a:pt x="0" y="40214"/>
                  </a:lnTo>
                  <a:close/>
                </a:path>
              </a:pathLst>
            </a:custGeom>
            <a:grpFill/>
            <a:ln w="16755" cap="flat">
              <a:noFill/>
              <a:prstDash val="solid"/>
              <a:miter/>
            </a:ln>
          </p:spPr>
          <p:txBody>
            <a:bodyPr rtlCol="0" anchor="ctr"/>
            <a:lstStyle/>
            <a:p>
              <a:endParaRPr lang="en-US" sz="2400"/>
            </a:p>
          </p:txBody>
        </p:sp>
        <p:sp>
          <p:nvSpPr>
            <p:cNvPr id="419" name="Freeform: Shape 418">
              <a:extLst>
                <a:ext uri="{FF2B5EF4-FFF2-40B4-BE49-F238E27FC236}">
                  <a16:creationId xmlns:a16="http://schemas.microsoft.com/office/drawing/2014/main" id="{1D549B4F-4C38-4FBE-AABF-34DA2941C938}"/>
                </a:ext>
              </a:extLst>
            </p:cNvPr>
            <p:cNvSpPr/>
            <p:nvPr/>
          </p:nvSpPr>
          <p:spPr>
            <a:xfrm rot="10800000">
              <a:off x="5794902" y="3691954"/>
              <a:ext cx="33511" cy="33511"/>
            </a:xfrm>
            <a:custGeom>
              <a:avLst/>
              <a:gdLst>
                <a:gd name="connsiteX0" fmla="*/ 0 w 33511"/>
                <a:gd name="connsiteY0" fmla="*/ 0 h 33511"/>
                <a:gd name="connsiteX1" fmla="*/ 48257 w 33511"/>
                <a:gd name="connsiteY1" fmla="*/ 0 h 33511"/>
                <a:gd name="connsiteX2" fmla="*/ 48257 w 33511"/>
                <a:gd name="connsiteY2" fmla="*/ 48257 h 33511"/>
                <a:gd name="connsiteX3" fmla="*/ 0 w 33511"/>
                <a:gd name="connsiteY3" fmla="*/ 48257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8257" y="0"/>
                  </a:lnTo>
                  <a:lnTo>
                    <a:pt x="48257" y="48257"/>
                  </a:lnTo>
                  <a:lnTo>
                    <a:pt x="0" y="48257"/>
                  </a:lnTo>
                  <a:close/>
                </a:path>
              </a:pathLst>
            </a:custGeom>
            <a:grpFill/>
            <a:ln w="16755" cap="flat">
              <a:noFill/>
              <a:prstDash val="solid"/>
              <a:miter/>
            </a:ln>
          </p:spPr>
          <p:txBody>
            <a:bodyPr rtlCol="0" anchor="ctr"/>
            <a:lstStyle/>
            <a:p>
              <a:endParaRPr lang="en-US" sz="2400"/>
            </a:p>
          </p:txBody>
        </p:sp>
        <p:sp>
          <p:nvSpPr>
            <p:cNvPr id="420" name="Freeform: Shape 419">
              <a:extLst>
                <a:ext uri="{FF2B5EF4-FFF2-40B4-BE49-F238E27FC236}">
                  <a16:creationId xmlns:a16="http://schemas.microsoft.com/office/drawing/2014/main" id="{6771ECF3-0C10-4BCB-A571-53C19B577C41}"/>
                </a:ext>
              </a:extLst>
            </p:cNvPr>
            <p:cNvSpPr/>
            <p:nvPr/>
          </p:nvSpPr>
          <p:spPr>
            <a:xfrm rot="10800000">
              <a:off x="6086618" y="1689309"/>
              <a:ext cx="16756" cy="16756"/>
            </a:xfrm>
            <a:custGeom>
              <a:avLst/>
              <a:gdLst>
                <a:gd name="connsiteX0" fmla="*/ 0 w 16755"/>
                <a:gd name="connsiteY0" fmla="*/ 0 h 16755"/>
                <a:gd name="connsiteX1" fmla="*/ 23123 w 16755"/>
                <a:gd name="connsiteY1" fmla="*/ 0 h 16755"/>
                <a:gd name="connsiteX2" fmla="*/ 23123 w 16755"/>
                <a:gd name="connsiteY2" fmla="*/ 23123 h 16755"/>
                <a:gd name="connsiteX3" fmla="*/ 0 w 16755"/>
                <a:gd name="connsiteY3" fmla="*/ 23123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3123" y="0"/>
                  </a:lnTo>
                  <a:lnTo>
                    <a:pt x="23123" y="23123"/>
                  </a:lnTo>
                  <a:lnTo>
                    <a:pt x="0" y="23123"/>
                  </a:lnTo>
                  <a:close/>
                </a:path>
              </a:pathLst>
            </a:custGeom>
            <a:grpFill/>
            <a:ln w="16755" cap="flat">
              <a:noFill/>
              <a:prstDash val="solid"/>
              <a:miter/>
            </a:ln>
          </p:spPr>
          <p:txBody>
            <a:bodyPr rtlCol="0" anchor="ctr"/>
            <a:lstStyle/>
            <a:p>
              <a:endParaRPr lang="en-US" sz="2400"/>
            </a:p>
          </p:txBody>
        </p:sp>
        <p:sp>
          <p:nvSpPr>
            <p:cNvPr id="421" name="Freeform: Shape 420">
              <a:extLst>
                <a:ext uri="{FF2B5EF4-FFF2-40B4-BE49-F238E27FC236}">
                  <a16:creationId xmlns:a16="http://schemas.microsoft.com/office/drawing/2014/main" id="{397C38E5-96DF-42FE-BAB2-C02648606622}"/>
                </a:ext>
              </a:extLst>
            </p:cNvPr>
            <p:cNvSpPr/>
            <p:nvPr/>
          </p:nvSpPr>
          <p:spPr>
            <a:xfrm rot="10800000">
              <a:off x="6117113" y="1837764"/>
              <a:ext cx="16756" cy="16756"/>
            </a:xfrm>
            <a:custGeom>
              <a:avLst/>
              <a:gdLst>
                <a:gd name="connsiteX0" fmla="*/ 0 w 16755"/>
                <a:gd name="connsiteY0" fmla="*/ 0 h 16755"/>
                <a:gd name="connsiteX1" fmla="*/ 23123 w 16755"/>
                <a:gd name="connsiteY1" fmla="*/ 0 h 16755"/>
                <a:gd name="connsiteX2" fmla="*/ 23123 w 16755"/>
                <a:gd name="connsiteY2" fmla="*/ 23123 h 16755"/>
                <a:gd name="connsiteX3" fmla="*/ 0 w 16755"/>
                <a:gd name="connsiteY3" fmla="*/ 23123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3123" y="0"/>
                  </a:lnTo>
                  <a:lnTo>
                    <a:pt x="23123" y="23123"/>
                  </a:lnTo>
                  <a:lnTo>
                    <a:pt x="0" y="23123"/>
                  </a:lnTo>
                  <a:close/>
                </a:path>
              </a:pathLst>
            </a:custGeom>
            <a:grpFill/>
            <a:ln w="16755" cap="flat">
              <a:noFill/>
              <a:prstDash val="solid"/>
              <a:miter/>
            </a:ln>
          </p:spPr>
          <p:txBody>
            <a:bodyPr rtlCol="0" anchor="ctr"/>
            <a:lstStyle/>
            <a:p>
              <a:endParaRPr lang="en-US" sz="2400"/>
            </a:p>
          </p:txBody>
        </p:sp>
        <p:sp>
          <p:nvSpPr>
            <p:cNvPr id="422" name="Freeform: Shape 421">
              <a:extLst>
                <a:ext uri="{FF2B5EF4-FFF2-40B4-BE49-F238E27FC236}">
                  <a16:creationId xmlns:a16="http://schemas.microsoft.com/office/drawing/2014/main" id="{CE2FF8F9-356B-4370-9D9A-E1B014D195C0}"/>
                </a:ext>
              </a:extLst>
            </p:cNvPr>
            <p:cNvSpPr/>
            <p:nvPr/>
          </p:nvSpPr>
          <p:spPr>
            <a:xfrm rot="10800000">
              <a:off x="6140739" y="1987393"/>
              <a:ext cx="16756" cy="16756"/>
            </a:xfrm>
            <a:custGeom>
              <a:avLst/>
              <a:gdLst>
                <a:gd name="connsiteX0" fmla="*/ 0 w 16755"/>
                <a:gd name="connsiteY0" fmla="*/ 0 h 16755"/>
                <a:gd name="connsiteX1" fmla="*/ 23123 w 16755"/>
                <a:gd name="connsiteY1" fmla="*/ 0 h 16755"/>
                <a:gd name="connsiteX2" fmla="*/ 23123 w 16755"/>
                <a:gd name="connsiteY2" fmla="*/ 23123 h 16755"/>
                <a:gd name="connsiteX3" fmla="*/ 0 w 16755"/>
                <a:gd name="connsiteY3" fmla="*/ 23123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3123" y="0"/>
                  </a:lnTo>
                  <a:lnTo>
                    <a:pt x="23123" y="23123"/>
                  </a:lnTo>
                  <a:lnTo>
                    <a:pt x="0" y="23123"/>
                  </a:lnTo>
                  <a:close/>
                </a:path>
              </a:pathLst>
            </a:custGeom>
            <a:grpFill/>
            <a:ln w="16755" cap="flat">
              <a:noFill/>
              <a:prstDash val="solid"/>
              <a:miter/>
            </a:ln>
          </p:spPr>
          <p:txBody>
            <a:bodyPr rtlCol="0" anchor="ctr"/>
            <a:lstStyle/>
            <a:p>
              <a:endParaRPr lang="en-US" sz="2400"/>
            </a:p>
          </p:txBody>
        </p:sp>
        <p:sp>
          <p:nvSpPr>
            <p:cNvPr id="423" name="Freeform: Shape 422">
              <a:extLst>
                <a:ext uri="{FF2B5EF4-FFF2-40B4-BE49-F238E27FC236}">
                  <a16:creationId xmlns:a16="http://schemas.microsoft.com/office/drawing/2014/main" id="{1646AAC6-A17B-4D0B-95AB-C858B4BC4C51}"/>
                </a:ext>
              </a:extLst>
            </p:cNvPr>
            <p:cNvSpPr/>
            <p:nvPr/>
          </p:nvSpPr>
          <p:spPr>
            <a:xfrm rot="10800000">
              <a:off x="6157830" y="2138027"/>
              <a:ext cx="16756" cy="16756"/>
            </a:xfrm>
            <a:custGeom>
              <a:avLst/>
              <a:gdLst>
                <a:gd name="connsiteX0" fmla="*/ 0 w 16755"/>
                <a:gd name="connsiteY0" fmla="*/ 0 h 16755"/>
                <a:gd name="connsiteX1" fmla="*/ 23123 w 16755"/>
                <a:gd name="connsiteY1" fmla="*/ 0 h 16755"/>
                <a:gd name="connsiteX2" fmla="*/ 23123 w 16755"/>
                <a:gd name="connsiteY2" fmla="*/ 23123 h 16755"/>
                <a:gd name="connsiteX3" fmla="*/ 0 w 16755"/>
                <a:gd name="connsiteY3" fmla="*/ 23123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3123" y="0"/>
                  </a:lnTo>
                  <a:lnTo>
                    <a:pt x="23123" y="23123"/>
                  </a:lnTo>
                  <a:lnTo>
                    <a:pt x="0" y="23123"/>
                  </a:lnTo>
                  <a:close/>
                </a:path>
              </a:pathLst>
            </a:custGeom>
            <a:grpFill/>
            <a:ln w="16755" cap="flat">
              <a:noFill/>
              <a:prstDash val="solid"/>
              <a:miter/>
            </a:ln>
          </p:spPr>
          <p:txBody>
            <a:bodyPr rtlCol="0" anchor="ctr"/>
            <a:lstStyle/>
            <a:p>
              <a:endParaRPr lang="en-US" sz="2400"/>
            </a:p>
          </p:txBody>
        </p:sp>
        <p:sp>
          <p:nvSpPr>
            <p:cNvPr id="424" name="Freeform: Shape 423">
              <a:extLst>
                <a:ext uri="{FF2B5EF4-FFF2-40B4-BE49-F238E27FC236}">
                  <a16:creationId xmlns:a16="http://schemas.microsoft.com/office/drawing/2014/main" id="{6E01DFE4-6511-4AD3-984A-948ACC305F88}"/>
                </a:ext>
              </a:extLst>
            </p:cNvPr>
            <p:cNvSpPr/>
            <p:nvPr/>
          </p:nvSpPr>
          <p:spPr>
            <a:xfrm rot="10800000">
              <a:off x="6168051" y="2289331"/>
              <a:ext cx="16756" cy="16756"/>
            </a:xfrm>
            <a:custGeom>
              <a:avLst/>
              <a:gdLst>
                <a:gd name="connsiteX0" fmla="*/ 0 w 16755"/>
                <a:gd name="connsiteY0" fmla="*/ 0 h 16755"/>
                <a:gd name="connsiteX1" fmla="*/ 23123 w 16755"/>
                <a:gd name="connsiteY1" fmla="*/ 0 h 16755"/>
                <a:gd name="connsiteX2" fmla="*/ 23123 w 16755"/>
                <a:gd name="connsiteY2" fmla="*/ 23123 h 16755"/>
                <a:gd name="connsiteX3" fmla="*/ 0 w 16755"/>
                <a:gd name="connsiteY3" fmla="*/ 23123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3123" y="0"/>
                  </a:lnTo>
                  <a:lnTo>
                    <a:pt x="23123" y="23123"/>
                  </a:lnTo>
                  <a:lnTo>
                    <a:pt x="0" y="23123"/>
                  </a:lnTo>
                  <a:close/>
                </a:path>
              </a:pathLst>
            </a:custGeom>
            <a:grpFill/>
            <a:ln w="16755" cap="flat">
              <a:noFill/>
              <a:prstDash val="solid"/>
              <a:miter/>
            </a:ln>
          </p:spPr>
          <p:txBody>
            <a:bodyPr rtlCol="0" anchor="ctr"/>
            <a:lstStyle/>
            <a:p>
              <a:endParaRPr lang="en-US" sz="2400"/>
            </a:p>
          </p:txBody>
        </p:sp>
        <p:sp>
          <p:nvSpPr>
            <p:cNvPr id="425" name="Freeform: Shape 424">
              <a:extLst>
                <a:ext uri="{FF2B5EF4-FFF2-40B4-BE49-F238E27FC236}">
                  <a16:creationId xmlns:a16="http://schemas.microsoft.com/office/drawing/2014/main" id="{66CE75E2-2EC7-4178-BB44-F33E7462B844}"/>
                </a:ext>
              </a:extLst>
            </p:cNvPr>
            <p:cNvSpPr/>
            <p:nvPr/>
          </p:nvSpPr>
          <p:spPr>
            <a:xfrm rot="10800000">
              <a:off x="6154144" y="2423713"/>
              <a:ext cx="50267" cy="50267"/>
            </a:xfrm>
            <a:custGeom>
              <a:avLst/>
              <a:gdLst>
                <a:gd name="connsiteX0" fmla="*/ 0 w 50267"/>
                <a:gd name="connsiteY0" fmla="*/ 0 h 50267"/>
                <a:gd name="connsiteX1" fmla="*/ 55797 w 50267"/>
                <a:gd name="connsiteY1" fmla="*/ 0 h 50267"/>
                <a:gd name="connsiteX2" fmla="*/ 55797 w 50267"/>
                <a:gd name="connsiteY2" fmla="*/ 55797 h 50267"/>
                <a:gd name="connsiteX3" fmla="*/ 0 w 50267"/>
                <a:gd name="connsiteY3" fmla="*/ 55797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5797" y="0"/>
                  </a:lnTo>
                  <a:lnTo>
                    <a:pt x="55797" y="55797"/>
                  </a:lnTo>
                  <a:lnTo>
                    <a:pt x="0" y="55797"/>
                  </a:lnTo>
                  <a:close/>
                </a:path>
              </a:pathLst>
            </a:custGeom>
            <a:grpFill/>
            <a:ln w="16755" cap="flat">
              <a:noFill/>
              <a:prstDash val="solid"/>
              <a:miter/>
            </a:ln>
          </p:spPr>
          <p:txBody>
            <a:bodyPr rtlCol="0" anchor="ctr"/>
            <a:lstStyle/>
            <a:p>
              <a:endParaRPr lang="en-US" sz="2400"/>
            </a:p>
          </p:txBody>
        </p:sp>
        <p:sp>
          <p:nvSpPr>
            <p:cNvPr id="426" name="Freeform: Shape 425">
              <a:extLst>
                <a:ext uri="{FF2B5EF4-FFF2-40B4-BE49-F238E27FC236}">
                  <a16:creationId xmlns:a16="http://schemas.microsoft.com/office/drawing/2014/main" id="{8BEE2963-AE82-4403-A729-6373F194A74C}"/>
                </a:ext>
              </a:extLst>
            </p:cNvPr>
            <p:cNvSpPr/>
            <p:nvPr/>
          </p:nvSpPr>
          <p:spPr>
            <a:xfrm rot="10800000">
              <a:off x="6159674" y="2584233"/>
              <a:ext cx="33511" cy="33511"/>
            </a:xfrm>
            <a:custGeom>
              <a:avLst/>
              <a:gdLst>
                <a:gd name="connsiteX0" fmla="*/ 0 w 33511"/>
                <a:gd name="connsiteY0" fmla="*/ 0 h 33511"/>
                <a:gd name="connsiteX1" fmla="*/ 40214 w 33511"/>
                <a:gd name="connsiteY1" fmla="*/ 0 h 33511"/>
                <a:gd name="connsiteX2" fmla="*/ 40214 w 33511"/>
                <a:gd name="connsiteY2" fmla="*/ 40214 h 33511"/>
                <a:gd name="connsiteX3" fmla="*/ 0 w 33511"/>
                <a:gd name="connsiteY3" fmla="*/ 40214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0214" y="0"/>
                  </a:lnTo>
                  <a:lnTo>
                    <a:pt x="40214" y="40214"/>
                  </a:lnTo>
                  <a:lnTo>
                    <a:pt x="0" y="40214"/>
                  </a:lnTo>
                  <a:close/>
                </a:path>
              </a:pathLst>
            </a:custGeom>
            <a:grpFill/>
            <a:ln w="16755" cap="flat">
              <a:noFill/>
              <a:prstDash val="solid"/>
              <a:miter/>
            </a:ln>
          </p:spPr>
          <p:txBody>
            <a:bodyPr rtlCol="0" anchor="ctr"/>
            <a:lstStyle/>
            <a:p>
              <a:endParaRPr lang="en-US" sz="2400"/>
            </a:p>
          </p:txBody>
        </p:sp>
        <p:sp>
          <p:nvSpPr>
            <p:cNvPr id="427" name="Freeform: Shape 426">
              <a:extLst>
                <a:ext uri="{FF2B5EF4-FFF2-40B4-BE49-F238E27FC236}">
                  <a16:creationId xmlns:a16="http://schemas.microsoft.com/office/drawing/2014/main" id="{674C8271-A2C4-442F-9C65-0A57C30DB4CE}"/>
                </a:ext>
              </a:extLst>
            </p:cNvPr>
            <p:cNvSpPr/>
            <p:nvPr/>
          </p:nvSpPr>
          <p:spPr>
            <a:xfrm rot="10800000">
              <a:off x="6149620" y="2735370"/>
              <a:ext cx="33511" cy="33511"/>
            </a:xfrm>
            <a:custGeom>
              <a:avLst/>
              <a:gdLst>
                <a:gd name="connsiteX0" fmla="*/ 0 w 33511"/>
                <a:gd name="connsiteY0" fmla="*/ 0 h 33511"/>
                <a:gd name="connsiteX1" fmla="*/ 40214 w 33511"/>
                <a:gd name="connsiteY1" fmla="*/ 0 h 33511"/>
                <a:gd name="connsiteX2" fmla="*/ 40214 w 33511"/>
                <a:gd name="connsiteY2" fmla="*/ 40214 h 33511"/>
                <a:gd name="connsiteX3" fmla="*/ 0 w 33511"/>
                <a:gd name="connsiteY3" fmla="*/ 40214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0214" y="0"/>
                  </a:lnTo>
                  <a:lnTo>
                    <a:pt x="40214" y="40214"/>
                  </a:lnTo>
                  <a:lnTo>
                    <a:pt x="0" y="40214"/>
                  </a:lnTo>
                  <a:close/>
                </a:path>
              </a:pathLst>
            </a:custGeom>
            <a:grpFill/>
            <a:ln w="16755" cap="flat">
              <a:noFill/>
              <a:prstDash val="solid"/>
              <a:miter/>
            </a:ln>
          </p:spPr>
          <p:txBody>
            <a:bodyPr rtlCol="0" anchor="ctr"/>
            <a:lstStyle/>
            <a:p>
              <a:endParaRPr lang="en-US" sz="2400"/>
            </a:p>
          </p:txBody>
        </p:sp>
        <p:sp>
          <p:nvSpPr>
            <p:cNvPr id="428" name="Freeform: Shape 427">
              <a:extLst>
                <a:ext uri="{FF2B5EF4-FFF2-40B4-BE49-F238E27FC236}">
                  <a16:creationId xmlns:a16="http://schemas.microsoft.com/office/drawing/2014/main" id="{B228A055-B804-430F-B478-CB6D0E5A538F}"/>
                </a:ext>
              </a:extLst>
            </p:cNvPr>
            <p:cNvSpPr/>
            <p:nvPr/>
          </p:nvSpPr>
          <p:spPr>
            <a:xfrm rot="10800000">
              <a:off x="6132529" y="2886003"/>
              <a:ext cx="33511" cy="33511"/>
            </a:xfrm>
            <a:custGeom>
              <a:avLst/>
              <a:gdLst>
                <a:gd name="connsiteX0" fmla="*/ 0 w 33511"/>
                <a:gd name="connsiteY0" fmla="*/ 0 h 33511"/>
                <a:gd name="connsiteX1" fmla="*/ 40214 w 33511"/>
                <a:gd name="connsiteY1" fmla="*/ 0 h 33511"/>
                <a:gd name="connsiteX2" fmla="*/ 40214 w 33511"/>
                <a:gd name="connsiteY2" fmla="*/ 40214 h 33511"/>
                <a:gd name="connsiteX3" fmla="*/ 0 w 33511"/>
                <a:gd name="connsiteY3" fmla="*/ 40214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0214" y="0"/>
                  </a:lnTo>
                  <a:lnTo>
                    <a:pt x="40214" y="40214"/>
                  </a:lnTo>
                  <a:lnTo>
                    <a:pt x="0" y="40214"/>
                  </a:lnTo>
                  <a:close/>
                </a:path>
              </a:pathLst>
            </a:custGeom>
            <a:grpFill/>
            <a:ln w="16755" cap="flat">
              <a:noFill/>
              <a:prstDash val="solid"/>
              <a:miter/>
            </a:ln>
          </p:spPr>
          <p:txBody>
            <a:bodyPr rtlCol="0" anchor="ctr"/>
            <a:lstStyle/>
            <a:p>
              <a:endParaRPr lang="en-US" sz="2400"/>
            </a:p>
          </p:txBody>
        </p:sp>
        <p:sp>
          <p:nvSpPr>
            <p:cNvPr id="429" name="Freeform: Shape 428">
              <a:extLst>
                <a:ext uri="{FF2B5EF4-FFF2-40B4-BE49-F238E27FC236}">
                  <a16:creationId xmlns:a16="http://schemas.microsoft.com/office/drawing/2014/main" id="{5A2AE256-6F47-4ADC-AB17-75C342D03C7C}"/>
                </a:ext>
              </a:extLst>
            </p:cNvPr>
            <p:cNvSpPr/>
            <p:nvPr/>
          </p:nvSpPr>
          <p:spPr>
            <a:xfrm rot="10800000">
              <a:off x="6108904" y="3035800"/>
              <a:ext cx="33511" cy="33511"/>
            </a:xfrm>
            <a:custGeom>
              <a:avLst/>
              <a:gdLst>
                <a:gd name="connsiteX0" fmla="*/ 0 w 33511"/>
                <a:gd name="connsiteY0" fmla="*/ 0 h 33511"/>
                <a:gd name="connsiteX1" fmla="*/ 40214 w 33511"/>
                <a:gd name="connsiteY1" fmla="*/ 0 h 33511"/>
                <a:gd name="connsiteX2" fmla="*/ 40214 w 33511"/>
                <a:gd name="connsiteY2" fmla="*/ 40214 h 33511"/>
                <a:gd name="connsiteX3" fmla="*/ 0 w 33511"/>
                <a:gd name="connsiteY3" fmla="*/ 40214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0214" y="0"/>
                  </a:lnTo>
                  <a:lnTo>
                    <a:pt x="40214" y="40214"/>
                  </a:lnTo>
                  <a:lnTo>
                    <a:pt x="0" y="40214"/>
                  </a:lnTo>
                  <a:close/>
                </a:path>
              </a:pathLst>
            </a:custGeom>
            <a:grpFill/>
            <a:ln w="16755" cap="flat">
              <a:noFill/>
              <a:prstDash val="solid"/>
              <a:miter/>
            </a:ln>
          </p:spPr>
          <p:txBody>
            <a:bodyPr rtlCol="0" anchor="ctr"/>
            <a:lstStyle/>
            <a:p>
              <a:endParaRPr lang="en-US" sz="2400"/>
            </a:p>
          </p:txBody>
        </p:sp>
        <p:sp>
          <p:nvSpPr>
            <p:cNvPr id="430" name="Freeform: Shape 429">
              <a:extLst>
                <a:ext uri="{FF2B5EF4-FFF2-40B4-BE49-F238E27FC236}">
                  <a16:creationId xmlns:a16="http://schemas.microsoft.com/office/drawing/2014/main" id="{1ED76A1F-7C8A-4C1B-A77F-5BBF6F60BB99}"/>
                </a:ext>
              </a:extLst>
            </p:cNvPr>
            <p:cNvSpPr/>
            <p:nvPr/>
          </p:nvSpPr>
          <p:spPr>
            <a:xfrm rot="10800000">
              <a:off x="6086283" y="3192130"/>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431" name="Freeform: Shape 430">
              <a:extLst>
                <a:ext uri="{FF2B5EF4-FFF2-40B4-BE49-F238E27FC236}">
                  <a16:creationId xmlns:a16="http://schemas.microsoft.com/office/drawing/2014/main" id="{BCAE966E-353E-432C-9A1C-F3BBB0D17504}"/>
                </a:ext>
              </a:extLst>
            </p:cNvPr>
            <p:cNvSpPr/>
            <p:nvPr/>
          </p:nvSpPr>
          <p:spPr>
            <a:xfrm rot="10800000">
              <a:off x="6049420" y="3339245"/>
              <a:ext cx="16756" cy="16756"/>
            </a:xfrm>
            <a:custGeom>
              <a:avLst/>
              <a:gdLst>
                <a:gd name="connsiteX0" fmla="*/ 0 w 16755"/>
                <a:gd name="connsiteY0" fmla="*/ 0 h 16755"/>
                <a:gd name="connsiteX1" fmla="*/ 22788 w 16755"/>
                <a:gd name="connsiteY1" fmla="*/ 0 h 16755"/>
                <a:gd name="connsiteX2" fmla="*/ 22788 w 16755"/>
                <a:gd name="connsiteY2" fmla="*/ 22788 h 16755"/>
                <a:gd name="connsiteX3" fmla="*/ 0 w 16755"/>
                <a:gd name="connsiteY3" fmla="*/ 22788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788" y="0"/>
                  </a:lnTo>
                  <a:lnTo>
                    <a:pt x="22788" y="22788"/>
                  </a:lnTo>
                  <a:lnTo>
                    <a:pt x="0" y="22788"/>
                  </a:lnTo>
                  <a:close/>
                </a:path>
              </a:pathLst>
            </a:custGeom>
            <a:grpFill/>
            <a:ln w="16755" cap="flat">
              <a:noFill/>
              <a:prstDash val="solid"/>
              <a:miter/>
            </a:ln>
          </p:spPr>
          <p:txBody>
            <a:bodyPr rtlCol="0" anchor="ctr"/>
            <a:lstStyle/>
            <a:p>
              <a:endParaRPr lang="en-US" sz="2400"/>
            </a:p>
          </p:txBody>
        </p:sp>
        <p:sp>
          <p:nvSpPr>
            <p:cNvPr id="432" name="Freeform: Shape 431">
              <a:extLst>
                <a:ext uri="{FF2B5EF4-FFF2-40B4-BE49-F238E27FC236}">
                  <a16:creationId xmlns:a16="http://schemas.microsoft.com/office/drawing/2014/main" id="{F868381C-BD42-44A7-A026-34429BF3C395}"/>
                </a:ext>
              </a:extLst>
            </p:cNvPr>
            <p:cNvSpPr/>
            <p:nvPr/>
          </p:nvSpPr>
          <p:spPr>
            <a:xfrm rot="10800000">
              <a:off x="6005855" y="3484517"/>
              <a:ext cx="16756" cy="16756"/>
            </a:xfrm>
            <a:custGeom>
              <a:avLst/>
              <a:gdLst>
                <a:gd name="connsiteX0" fmla="*/ 0 w 16755"/>
                <a:gd name="connsiteY0" fmla="*/ 0 h 16755"/>
                <a:gd name="connsiteX1" fmla="*/ 22788 w 16755"/>
                <a:gd name="connsiteY1" fmla="*/ 0 h 16755"/>
                <a:gd name="connsiteX2" fmla="*/ 22788 w 16755"/>
                <a:gd name="connsiteY2" fmla="*/ 22788 h 16755"/>
                <a:gd name="connsiteX3" fmla="*/ 0 w 16755"/>
                <a:gd name="connsiteY3" fmla="*/ 22788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788" y="0"/>
                  </a:lnTo>
                  <a:lnTo>
                    <a:pt x="22788" y="22788"/>
                  </a:lnTo>
                  <a:lnTo>
                    <a:pt x="0" y="22788"/>
                  </a:lnTo>
                  <a:close/>
                </a:path>
              </a:pathLst>
            </a:custGeom>
            <a:grpFill/>
            <a:ln w="16755" cap="flat">
              <a:noFill/>
              <a:prstDash val="solid"/>
              <a:miter/>
            </a:ln>
          </p:spPr>
          <p:txBody>
            <a:bodyPr rtlCol="0" anchor="ctr"/>
            <a:lstStyle/>
            <a:p>
              <a:endParaRPr lang="en-US" sz="2400"/>
            </a:p>
          </p:txBody>
        </p:sp>
        <p:sp>
          <p:nvSpPr>
            <p:cNvPr id="433" name="Freeform: Shape 432">
              <a:extLst>
                <a:ext uri="{FF2B5EF4-FFF2-40B4-BE49-F238E27FC236}">
                  <a16:creationId xmlns:a16="http://schemas.microsoft.com/office/drawing/2014/main" id="{04F99120-12E7-4381-BF3B-A300D752A6D5}"/>
                </a:ext>
              </a:extLst>
            </p:cNvPr>
            <p:cNvSpPr/>
            <p:nvPr/>
          </p:nvSpPr>
          <p:spPr>
            <a:xfrm rot="10800000">
              <a:off x="5955756" y="3627611"/>
              <a:ext cx="16756" cy="16756"/>
            </a:xfrm>
            <a:custGeom>
              <a:avLst/>
              <a:gdLst>
                <a:gd name="connsiteX0" fmla="*/ 0 w 16755"/>
                <a:gd name="connsiteY0" fmla="*/ 0 h 16755"/>
                <a:gd name="connsiteX1" fmla="*/ 22788 w 16755"/>
                <a:gd name="connsiteY1" fmla="*/ 0 h 16755"/>
                <a:gd name="connsiteX2" fmla="*/ 22788 w 16755"/>
                <a:gd name="connsiteY2" fmla="*/ 22620 h 16755"/>
                <a:gd name="connsiteX3" fmla="*/ 0 w 16755"/>
                <a:gd name="connsiteY3" fmla="*/ 22620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788" y="0"/>
                  </a:lnTo>
                  <a:lnTo>
                    <a:pt x="22788" y="22620"/>
                  </a:lnTo>
                  <a:lnTo>
                    <a:pt x="0" y="22620"/>
                  </a:lnTo>
                  <a:close/>
                </a:path>
              </a:pathLst>
            </a:custGeom>
            <a:grpFill/>
            <a:ln w="16755" cap="flat">
              <a:noFill/>
              <a:prstDash val="solid"/>
              <a:miter/>
            </a:ln>
          </p:spPr>
          <p:txBody>
            <a:bodyPr rtlCol="0" anchor="ctr"/>
            <a:lstStyle/>
            <a:p>
              <a:endParaRPr lang="en-US" sz="2400"/>
            </a:p>
          </p:txBody>
        </p:sp>
        <p:sp>
          <p:nvSpPr>
            <p:cNvPr id="434" name="Freeform: Shape 433">
              <a:extLst>
                <a:ext uri="{FF2B5EF4-FFF2-40B4-BE49-F238E27FC236}">
                  <a16:creationId xmlns:a16="http://schemas.microsoft.com/office/drawing/2014/main" id="{4EDA7241-A64D-446B-9717-95C7FEF347F6}"/>
                </a:ext>
              </a:extLst>
            </p:cNvPr>
            <p:cNvSpPr/>
            <p:nvPr/>
          </p:nvSpPr>
          <p:spPr>
            <a:xfrm rot="10800000">
              <a:off x="5899624" y="3768527"/>
              <a:ext cx="16756" cy="16756"/>
            </a:xfrm>
            <a:custGeom>
              <a:avLst/>
              <a:gdLst>
                <a:gd name="connsiteX0" fmla="*/ 0 w 16755"/>
                <a:gd name="connsiteY0" fmla="*/ 0 h 16755"/>
                <a:gd name="connsiteX1" fmla="*/ 23123 w 16755"/>
                <a:gd name="connsiteY1" fmla="*/ 0 h 16755"/>
                <a:gd name="connsiteX2" fmla="*/ 23123 w 16755"/>
                <a:gd name="connsiteY2" fmla="*/ 23123 h 16755"/>
                <a:gd name="connsiteX3" fmla="*/ 0 w 16755"/>
                <a:gd name="connsiteY3" fmla="*/ 23123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3123" y="0"/>
                  </a:lnTo>
                  <a:lnTo>
                    <a:pt x="23123" y="23123"/>
                  </a:lnTo>
                  <a:lnTo>
                    <a:pt x="0" y="23123"/>
                  </a:lnTo>
                  <a:close/>
                </a:path>
              </a:pathLst>
            </a:custGeom>
            <a:grpFill/>
            <a:ln w="16755" cap="flat">
              <a:noFill/>
              <a:prstDash val="solid"/>
              <a:miter/>
            </a:ln>
          </p:spPr>
          <p:txBody>
            <a:bodyPr rtlCol="0" anchor="ctr"/>
            <a:lstStyle/>
            <a:p>
              <a:endParaRPr lang="en-US" sz="2400"/>
            </a:p>
          </p:txBody>
        </p:sp>
        <p:sp>
          <p:nvSpPr>
            <p:cNvPr id="435" name="Freeform: Shape 434">
              <a:extLst>
                <a:ext uri="{FF2B5EF4-FFF2-40B4-BE49-F238E27FC236}">
                  <a16:creationId xmlns:a16="http://schemas.microsoft.com/office/drawing/2014/main" id="{8E6D4CC6-75DB-48FC-934A-F3A63A5E80D6}"/>
                </a:ext>
              </a:extLst>
            </p:cNvPr>
            <p:cNvSpPr/>
            <p:nvPr/>
          </p:nvSpPr>
          <p:spPr>
            <a:xfrm rot="10800000">
              <a:off x="6283499" y="2509000"/>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436" name="Freeform: Shape 435">
              <a:extLst>
                <a:ext uri="{FF2B5EF4-FFF2-40B4-BE49-F238E27FC236}">
                  <a16:creationId xmlns:a16="http://schemas.microsoft.com/office/drawing/2014/main" id="{DE6B11DB-0FE5-4818-BA73-22BD757D88B6}"/>
                </a:ext>
              </a:extLst>
            </p:cNvPr>
            <p:cNvSpPr/>
            <p:nvPr/>
          </p:nvSpPr>
          <p:spPr>
            <a:xfrm rot="10800000">
              <a:off x="6284000" y="2667508"/>
              <a:ext cx="16756" cy="16756"/>
            </a:xfrm>
            <a:custGeom>
              <a:avLst/>
              <a:gdLst>
                <a:gd name="connsiteX0" fmla="*/ 0 w 16755"/>
                <a:gd name="connsiteY0" fmla="*/ 0 h 16755"/>
                <a:gd name="connsiteX1" fmla="*/ 21782 w 16755"/>
                <a:gd name="connsiteY1" fmla="*/ 0 h 16755"/>
                <a:gd name="connsiteX2" fmla="*/ 21782 w 16755"/>
                <a:gd name="connsiteY2" fmla="*/ 21782 h 16755"/>
                <a:gd name="connsiteX3" fmla="*/ 0 w 16755"/>
                <a:gd name="connsiteY3" fmla="*/ 21782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1782" y="0"/>
                  </a:lnTo>
                  <a:lnTo>
                    <a:pt x="21782" y="21782"/>
                  </a:lnTo>
                  <a:lnTo>
                    <a:pt x="0" y="21782"/>
                  </a:lnTo>
                  <a:close/>
                </a:path>
              </a:pathLst>
            </a:custGeom>
            <a:grpFill/>
            <a:ln w="16755" cap="flat">
              <a:noFill/>
              <a:prstDash val="solid"/>
              <a:miter/>
            </a:ln>
          </p:spPr>
          <p:txBody>
            <a:bodyPr rtlCol="0" anchor="ctr"/>
            <a:lstStyle/>
            <a:p>
              <a:endParaRPr lang="en-US" sz="2400"/>
            </a:p>
          </p:txBody>
        </p:sp>
        <p:sp>
          <p:nvSpPr>
            <p:cNvPr id="437" name="Freeform: Shape 436">
              <a:extLst>
                <a:ext uri="{FF2B5EF4-FFF2-40B4-BE49-F238E27FC236}">
                  <a16:creationId xmlns:a16="http://schemas.microsoft.com/office/drawing/2014/main" id="{B3B5EDA6-3241-4CCA-9B0B-19FC950CB6EA}"/>
                </a:ext>
              </a:extLst>
            </p:cNvPr>
            <p:cNvSpPr/>
            <p:nvPr/>
          </p:nvSpPr>
          <p:spPr>
            <a:xfrm rot="10800000">
              <a:off x="6270763" y="2818477"/>
              <a:ext cx="16756" cy="16756"/>
            </a:xfrm>
            <a:custGeom>
              <a:avLst/>
              <a:gdLst>
                <a:gd name="connsiteX0" fmla="*/ 0 w 16755"/>
                <a:gd name="connsiteY0" fmla="*/ 0 h 16755"/>
                <a:gd name="connsiteX1" fmla="*/ 21782 w 16755"/>
                <a:gd name="connsiteY1" fmla="*/ 0 h 16755"/>
                <a:gd name="connsiteX2" fmla="*/ 21782 w 16755"/>
                <a:gd name="connsiteY2" fmla="*/ 21783 h 16755"/>
                <a:gd name="connsiteX3" fmla="*/ 0 w 16755"/>
                <a:gd name="connsiteY3" fmla="*/ 21783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1782" y="0"/>
                  </a:lnTo>
                  <a:lnTo>
                    <a:pt x="21782" y="21783"/>
                  </a:lnTo>
                  <a:lnTo>
                    <a:pt x="0" y="21783"/>
                  </a:lnTo>
                  <a:close/>
                </a:path>
              </a:pathLst>
            </a:custGeom>
            <a:grpFill/>
            <a:ln w="16755" cap="flat">
              <a:noFill/>
              <a:prstDash val="solid"/>
              <a:miter/>
            </a:ln>
          </p:spPr>
          <p:txBody>
            <a:bodyPr rtlCol="0" anchor="ctr"/>
            <a:lstStyle/>
            <a:p>
              <a:endParaRPr lang="en-US" sz="2400"/>
            </a:p>
          </p:txBody>
        </p:sp>
        <p:sp>
          <p:nvSpPr>
            <p:cNvPr id="438" name="Freeform: Shape 437">
              <a:extLst>
                <a:ext uri="{FF2B5EF4-FFF2-40B4-BE49-F238E27FC236}">
                  <a16:creationId xmlns:a16="http://schemas.microsoft.com/office/drawing/2014/main" id="{DF7B5054-8FE2-4296-83E1-8C3079F8FBC7}"/>
                </a:ext>
              </a:extLst>
            </p:cNvPr>
            <p:cNvSpPr/>
            <p:nvPr/>
          </p:nvSpPr>
          <p:spPr>
            <a:xfrm rot="10800000">
              <a:off x="6251159" y="2968776"/>
              <a:ext cx="16756" cy="16756"/>
            </a:xfrm>
            <a:custGeom>
              <a:avLst/>
              <a:gdLst>
                <a:gd name="connsiteX0" fmla="*/ 0 w 16755"/>
                <a:gd name="connsiteY0" fmla="*/ 0 h 16755"/>
                <a:gd name="connsiteX1" fmla="*/ 21782 w 16755"/>
                <a:gd name="connsiteY1" fmla="*/ 0 h 16755"/>
                <a:gd name="connsiteX2" fmla="*/ 21782 w 16755"/>
                <a:gd name="connsiteY2" fmla="*/ 21783 h 16755"/>
                <a:gd name="connsiteX3" fmla="*/ 0 w 16755"/>
                <a:gd name="connsiteY3" fmla="*/ 21783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1782" y="0"/>
                  </a:lnTo>
                  <a:lnTo>
                    <a:pt x="21782" y="21783"/>
                  </a:lnTo>
                  <a:lnTo>
                    <a:pt x="0" y="21783"/>
                  </a:lnTo>
                  <a:close/>
                </a:path>
              </a:pathLst>
            </a:custGeom>
            <a:grpFill/>
            <a:ln w="16755" cap="flat">
              <a:noFill/>
              <a:prstDash val="solid"/>
              <a:miter/>
            </a:ln>
          </p:spPr>
          <p:txBody>
            <a:bodyPr rtlCol="0" anchor="ctr"/>
            <a:lstStyle/>
            <a:p>
              <a:endParaRPr lang="en-US" sz="2400"/>
            </a:p>
          </p:txBody>
        </p:sp>
        <p:sp>
          <p:nvSpPr>
            <p:cNvPr id="439" name="Freeform: Shape 438">
              <a:extLst>
                <a:ext uri="{FF2B5EF4-FFF2-40B4-BE49-F238E27FC236}">
                  <a16:creationId xmlns:a16="http://schemas.microsoft.com/office/drawing/2014/main" id="{44433B6E-4DE7-44E5-B786-93DE5CCE37DB}"/>
                </a:ext>
              </a:extLst>
            </p:cNvPr>
            <p:cNvSpPr/>
            <p:nvPr/>
          </p:nvSpPr>
          <p:spPr>
            <a:xfrm rot="10800000">
              <a:off x="6225020" y="3118070"/>
              <a:ext cx="16756" cy="16756"/>
            </a:xfrm>
            <a:custGeom>
              <a:avLst/>
              <a:gdLst>
                <a:gd name="connsiteX0" fmla="*/ 0 w 16755"/>
                <a:gd name="connsiteY0" fmla="*/ 0 h 16755"/>
                <a:gd name="connsiteX1" fmla="*/ 21782 w 16755"/>
                <a:gd name="connsiteY1" fmla="*/ 0 h 16755"/>
                <a:gd name="connsiteX2" fmla="*/ 21782 w 16755"/>
                <a:gd name="connsiteY2" fmla="*/ 21783 h 16755"/>
                <a:gd name="connsiteX3" fmla="*/ 0 w 16755"/>
                <a:gd name="connsiteY3" fmla="*/ 21783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1782" y="0"/>
                  </a:lnTo>
                  <a:lnTo>
                    <a:pt x="21782" y="21783"/>
                  </a:lnTo>
                  <a:lnTo>
                    <a:pt x="0" y="21783"/>
                  </a:lnTo>
                  <a:close/>
                </a:path>
              </a:pathLst>
            </a:custGeom>
            <a:grpFill/>
            <a:ln w="16755" cap="flat">
              <a:noFill/>
              <a:prstDash val="solid"/>
              <a:miter/>
            </a:ln>
          </p:spPr>
          <p:txBody>
            <a:bodyPr rtlCol="0" anchor="ctr"/>
            <a:lstStyle/>
            <a:p>
              <a:endParaRPr lang="en-US" sz="2400"/>
            </a:p>
          </p:txBody>
        </p:sp>
        <p:sp>
          <p:nvSpPr>
            <p:cNvPr id="440" name="Freeform: Shape 439">
              <a:extLst>
                <a:ext uri="{FF2B5EF4-FFF2-40B4-BE49-F238E27FC236}">
                  <a16:creationId xmlns:a16="http://schemas.microsoft.com/office/drawing/2014/main" id="{79FC36D3-B38D-4715-A255-7C5FE6CD8B16}"/>
                </a:ext>
              </a:extLst>
            </p:cNvPr>
            <p:cNvSpPr/>
            <p:nvPr/>
          </p:nvSpPr>
          <p:spPr>
            <a:xfrm rot="10800000">
              <a:off x="6192514" y="3266190"/>
              <a:ext cx="16756" cy="16756"/>
            </a:xfrm>
            <a:custGeom>
              <a:avLst/>
              <a:gdLst>
                <a:gd name="connsiteX0" fmla="*/ 0 w 16755"/>
                <a:gd name="connsiteY0" fmla="*/ 0 h 16755"/>
                <a:gd name="connsiteX1" fmla="*/ 21782 w 16755"/>
                <a:gd name="connsiteY1" fmla="*/ 0 h 16755"/>
                <a:gd name="connsiteX2" fmla="*/ 21782 w 16755"/>
                <a:gd name="connsiteY2" fmla="*/ 21783 h 16755"/>
                <a:gd name="connsiteX3" fmla="*/ 0 w 16755"/>
                <a:gd name="connsiteY3" fmla="*/ 21783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1782" y="0"/>
                  </a:lnTo>
                  <a:lnTo>
                    <a:pt x="21782" y="21783"/>
                  </a:lnTo>
                  <a:lnTo>
                    <a:pt x="0" y="21783"/>
                  </a:lnTo>
                  <a:close/>
                </a:path>
              </a:pathLst>
            </a:custGeom>
            <a:grpFill/>
            <a:ln w="16755" cap="flat">
              <a:noFill/>
              <a:prstDash val="solid"/>
              <a:miter/>
            </a:ln>
          </p:spPr>
          <p:txBody>
            <a:bodyPr rtlCol="0" anchor="ctr"/>
            <a:lstStyle/>
            <a:p>
              <a:endParaRPr lang="en-US" sz="2400"/>
            </a:p>
          </p:txBody>
        </p:sp>
        <p:sp>
          <p:nvSpPr>
            <p:cNvPr id="441" name="Freeform: Shape 440">
              <a:extLst>
                <a:ext uri="{FF2B5EF4-FFF2-40B4-BE49-F238E27FC236}">
                  <a16:creationId xmlns:a16="http://schemas.microsoft.com/office/drawing/2014/main" id="{6E6A4A27-049C-448D-8084-7DB567DC4E60}"/>
                </a:ext>
              </a:extLst>
            </p:cNvPr>
            <p:cNvSpPr/>
            <p:nvPr/>
          </p:nvSpPr>
          <p:spPr>
            <a:xfrm rot="10800000">
              <a:off x="6153641" y="3412803"/>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442" name="Freeform: Shape 441">
              <a:extLst>
                <a:ext uri="{FF2B5EF4-FFF2-40B4-BE49-F238E27FC236}">
                  <a16:creationId xmlns:a16="http://schemas.microsoft.com/office/drawing/2014/main" id="{88E6C3FB-B313-459C-9123-58EF637BC53B}"/>
                </a:ext>
              </a:extLst>
            </p:cNvPr>
            <p:cNvSpPr/>
            <p:nvPr/>
          </p:nvSpPr>
          <p:spPr>
            <a:xfrm rot="10800000">
              <a:off x="6108400" y="3557572"/>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443" name="Freeform: Shape 442">
              <a:extLst>
                <a:ext uri="{FF2B5EF4-FFF2-40B4-BE49-F238E27FC236}">
                  <a16:creationId xmlns:a16="http://schemas.microsoft.com/office/drawing/2014/main" id="{7D390E9E-8805-4DB4-AA6D-DED217A904B3}"/>
                </a:ext>
              </a:extLst>
            </p:cNvPr>
            <p:cNvSpPr/>
            <p:nvPr/>
          </p:nvSpPr>
          <p:spPr>
            <a:xfrm rot="10800000">
              <a:off x="6056960" y="3700164"/>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444" name="Freeform: Shape 443">
              <a:extLst>
                <a:ext uri="{FF2B5EF4-FFF2-40B4-BE49-F238E27FC236}">
                  <a16:creationId xmlns:a16="http://schemas.microsoft.com/office/drawing/2014/main" id="{C7BE5D69-228C-4896-A564-26C2968CB253}"/>
                </a:ext>
              </a:extLst>
            </p:cNvPr>
            <p:cNvSpPr/>
            <p:nvPr/>
          </p:nvSpPr>
          <p:spPr>
            <a:xfrm rot="10800000">
              <a:off x="6404978" y="2433096"/>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445" name="Freeform: Shape 444">
              <a:extLst>
                <a:ext uri="{FF2B5EF4-FFF2-40B4-BE49-F238E27FC236}">
                  <a16:creationId xmlns:a16="http://schemas.microsoft.com/office/drawing/2014/main" id="{A9BE7BF5-4139-4BFC-87F9-AFDA57E03445}"/>
                </a:ext>
              </a:extLst>
            </p:cNvPr>
            <p:cNvSpPr/>
            <p:nvPr/>
          </p:nvSpPr>
          <p:spPr>
            <a:xfrm rot="10800000">
              <a:off x="6401794" y="2584736"/>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446" name="Freeform: Shape 445">
              <a:extLst>
                <a:ext uri="{FF2B5EF4-FFF2-40B4-BE49-F238E27FC236}">
                  <a16:creationId xmlns:a16="http://schemas.microsoft.com/office/drawing/2014/main" id="{5352D746-6062-48FE-BD2E-39FA85870CFB}"/>
                </a:ext>
              </a:extLst>
            </p:cNvPr>
            <p:cNvSpPr/>
            <p:nvPr/>
          </p:nvSpPr>
          <p:spPr>
            <a:xfrm rot="10800000">
              <a:off x="6392243" y="2736040"/>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447" name="Freeform: Shape 446">
              <a:extLst>
                <a:ext uri="{FF2B5EF4-FFF2-40B4-BE49-F238E27FC236}">
                  <a16:creationId xmlns:a16="http://schemas.microsoft.com/office/drawing/2014/main" id="{1E75AC31-0A94-4F2B-A9B6-0F31F6C7EED9}"/>
                </a:ext>
              </a:extLst>
            </p:cNvPr>
            <p:cNvSpPr/>
            <p:nvPr/>
          </p:nvSpPr>
          <p:spPr>
            <a:xfrm rot="10800000">
              <a:off x="6376325" y="2886674"/>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448" name="Freeform: Shape 447">
              <a:extLst>
                <a:ext uri="{FF2B5EF4-FFF2-40B4-BE49-F238E27FC236}">
                  <a16:creationId xmlns:a16="http://schemas.microsoft.com/office/drawing/2014/main" id="{F2D6BA52-CB34-426B-84B6-2391927591F5}"/>
                </a:ext>
              </a:extLst>
            </p:cNvPr>
            <p:cNvSpPr/>
            <p:nvPr/>
          </p:nvSpPr>
          <p:spPr>
            <a:xfrm rot="10800000">
              <a:off x="6354208" y="3036637"/>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449" name="Freeform: Shape 448">
              <a:extLst>
                <a:ext uri="{FF2B5EF4-FFF2-40B4-BE49-F238E27FC236}">
                  <a16:creationId xmlns:a16="http://schemas.microsoft.com/office/drawing/2014/main" id="{6B7006C1-3B69-4F81-BECC-4437B54B8A66}"/>
                </a:ext>
              </a:extLst>
            </p:cNvPr>
            <p:cNvSpPr/>
            <p:nvPr/>
          </p:nvSpPr>
          <p:spPr>
            <a:xfrm rot="10800000">
              <a:off x="6325891" y="3185596"/>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450" name="Freeform: Shape 449">
              <a:extLst>
                <a:ext uri="{FF2B5EF4-FFF2-40B4-BE49-F238E27FC236}">
                  <a16:creationId xmlns:a16="http://schemas.microsoft.com/office/drawing/2014/main" id="{FADE41C8-A920-4F5E-AD82-08735A72F0D8}"/>
                </a:ext>
              </a:extLst>
            </p:cNvPr>
            <p:cNvSpPr/>
            <p:nvPr/>
          </p:nvSpPr>
          <p:spPr>
            <a:xfrm rot="10800000">
              <a:off x="6291206" y="3333214"/>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451" name="Freeform: Shape 450">
              <a:extLst>
                <a:ext uri="{FF2B5EF4-FFF2-40B4-BE49-F238E27FC236}">
                  <a16:creationId xmlns:a16="http://schemas.microsoft.com/office/drawing/2014/main" id="{E24C6F6C-7FF3-4749-8DF0-3083399C3214}"/>
                </a:ext>
              </a:extLst>
            </p:cNvPr>
            <p:cNvSpPr/>
            <p:nvPr/>
          </p:nvSpPr>
          <p:spPr>
            <a:xfrm rot="10800000">
              <a:off x="6257526" y="3486193"/>
              <a:ext cx="16756" cy="16756"/>
            </a:xfrm>
            <a:custGeom>
              <a:avLst/>
              <a:gdLst>
                <a:gd name="connsiteX0" fmla="*/ 0 w 16755"/>
                <a:gd name="connsiteY0" fmla="*/ 0 h 16755"/>
                <a:gd name="connsiteX1" fmla="*/ 21782 w 16755"/>
                <a:gd name="connsiteY1" fmla="*/ 0 h 16755"/>
                <a:gd name="connsiteX2" fmla="*/ 21782 w 16755"/>
                <a:gd name="connsiteY2" fmla="*/ 21782 h 16755"/>
                <a:gd name="connsiteX3" fmla="*/ 0 w 16755"/>
                <a:gd name="connsiteY3" fmla="*/ 21782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1782" y="0"/>
                  </a:lnTo>
                  <a:lnTo>
                    <a:pt x="21782" y="21782"/>
                  </a:lnTo>
                  <a:lnTo>
                    <a:pt x="0" y="21782"/>
                  </a:lnTo>
                  <a:close/>
                </a:path>
              </a:pathLst>
            </a:custGeom>
            <a:grpFill/>
            <a:ln w="16755" cap="flat">
              <a:noFill/>
              <a:prstDash val="solid"/>
              <a:miter/>
            </a:ln>
          </p:spPr>
          <p:txBody>
            <a:bodyPr rtlCol="0" anchor="ctr"/>
            <a:lstStyle/>
            <a:p>
              <a:endParaRPr lang="en-US" sz="2400"/>
            </a:p>
          </p:txBody>
        </p:sp>
        <p:sp>
          <p:nvSpPr>
            <p:cNvPr id="452" name="Freeform: Shape 451">
              <a:extLst>
                <a:ext uri="{FF2B5EF4-FFF2-40B4-BE49-F238E27FC236}">
                  <a16:creationId xmlns:a16="http://schemas.microsoft.com/office/drawing/2014/main" id="{F4925D41-F142-48A5-A67A-A8E225C3B5BF}"/>
                </a:ext>
              </a:extLst>
            </p:cNvPr>
            <p:cNvSpPr/>
            <p:nvPr/>
          </p:nvSpPr>
          <p:spPr>
            <a:xfrm rot="10800000">
              <a:off x="6203574" y="3623423"/>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453" name="Freeform: Shape 452">
              <a:extLst>
                <a:ext uri="{FF2B5EF4-FFF2-40B4-BE49-F238E27FC236}">
                  <a16:creationId xmlns:a16="http://schemas.microsoft.com/office/drawing/2014/main" id="{97889BAB-AAA4-48EC-AC35-527BD0575171}"/>
                </a:ext>
              </a:extLst>
            </p:cNvPr>
            <p:cNvSpPr/>
            <p:nvPr/>
          </p:nvSpPr>
          <p:spPr>
            <a:xfrm rot="10800000">
              <a:off x="6157997" y="3772716"/>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454" name="Freeform: Shape 453">
              <a:extLst>
                <a:ext uri="{FF2B5EF4-FFF2-40B4-BE49-F238E27FC236}">
                  <a16:creationId xmlns:a16="http://schemas.microsoft.com/office/drawing/2014/main" id="{D61AD01B-7286-4899-9D2B-B9BA3B65FE3C}"/>
                </a:ext>
              </a:extLst>
            </p:cNvPr>
            <p:cNvSpPr/>
            <p:nvPr/>
          </p:nvSpPr>
          <p:spPr>
            <a:xfrm rot="10800000">
              <a:off x="6524781" y="2509000"/>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455" name="Freeform: Shape 454">
              <a:extLst>
                <a:ext uri="{FF2B5EF4-FFF2-40B4-BE49-F238E27FC236}">
                  <a16:creationId xmlns:a16="http://schemas.microsoft.com/office/drawing/2014/main" id="{76168BA7-9141-4984-8007-A0C907309BA8}"/>
                </a:ext>
              </a:extLst>
            </p:cNvPr>
            <p:cNvSpPr/>
            <p:nvPr/>
          </p:nvSpPr>
          <p:spPr>
            <a:xfrm rot="10800000">
              <a:off x="6518581" y="2660304"/>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456" name="Freeform: Shape 455">
              <a:extLst>
                <a:ext uri="{FF2B5EF4-FFF2-40B4-BE49-F238E27FC236}">
                  <a16:creationId xmlns:a16="http://schemas.microsoft.com/office/drawing/2014/main" id="{CD36CE79-1FFE-49D9-87C4-BB639F94EA53}"/>
                </a:ext>
              </a:extLst>
            </p:cNvPr>
            <p:cNvSpPr/>
            <p:nvPr/>
          </p:nvSpPr>
          <p:spPr>
            <a:xfrm rot="10800000">
              <a:off x="6506350" y="2811441"/>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457" name="Freeform: Shape 456">
              <a:extLst>
                <a:ext uri="{FF2B5EF4-FFF2-40B4-BE49-F238E27FC236}">
                  <a16:creationId xmlns:a16="http://schemas.microsoft.com/office/drawing/2014/main" id="{0C617A87-8253-4FFC-94C8-37A614C49540}"/>
                </a:ext>
              </a:extLst>
            </p:cNvPr>
            <p:cNvSpPr/>
            <p:nvPr/>
          </p:nvSpPr>
          <p:spPr>
            <a:xfrm rot="10800000">
              <a:off x="6487918" y="2961907"/>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458" name="Freeform: Shape 457">
              <a:extLst>
                <a:ext uri="{FF2B5EF4-FFF2-40B4-BE49-F238E27FC236}">
                  <a16:creationId xmlns:a16="http://schemas.microsoft.com/office/drawing/2014/main" id="{64A8F482-6272-44BC-9609-3545749BE34D}"/>
                </a:ext>
              </a:extLst>
            </p:cNvPr>
            <p:cNvSpPr/>
            <p:nvPr/>
          </p:nvSpPr>
          <p:spPr>
            <a:xfrm rot="10800000">
              <a:off x="6463455" y="3111536"/>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459" name="Freeform: Shape 458">
              <a:extLst>
                <a:ext uri="{FF2B5EF4-FFF2-40B4-BE49-F238E27FC236}">
                  <a16:creationId xmlns:a16="http://schemas.microsoft.com/office/drawing/2014/main" id="{F318A25D-0A27-44A9-A667-8F769504BB5F}"/>
                </a:ext>
              </a:extLst>
            </p:cNvPr>
            <p:cNvSpPr/>
            <p:nvPr/>
          </p:nvSpPr>
          <p:spPr>
            <a:xfrm rot="10800000">
              <a:off x="6432960" y="3259991"/>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460" name="Freeform: Shape 459">
              <a:extLst>
                <a:ext uri="{FF2B5EF4-FFF2-40B4-BE49-F238E27FC236}">
                  <a16:creationId xmlns:a16="http://schemas.microsoft.com/office/drawing/2014/main" id="{CC1D0B88-B1E4-42C4-81A8-EF6A5972DED2}"/>
                </a:ext>
              </a:extLst>
            </p:cNvPr>
            <p:cNvSpPr/>
            <p:nvPr/>
          </p:nvSpPr>
          <p:spPr>
            <a:xfrm rot="10800000">
              <a:off x="6396432" y="3407107"/>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461" name="Freeform: Shape 460">
              <a:extLst>
                <a:ext uri="{FF2B5EF4-FFF2-40B4-BE49-F238E27FC236}">
                  <a16:creationId xmlns:a16="http://schemas.microsoft.com/office/drawing/2014/main" id="{91CF22A1-BA94-4FEA-925E-134E10B9AD98}"/>
                </a:ext>
              </a:extLst>
            </p:cNvPr>
            <p:cNvSpPr/>
            <p:nvPr/>
          </p:nvSpPr>
          <p:spPr>
            <a:xfrm rot="10800000">
              <a:off x="6501323" y="3480999"/>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grpSp>
      <p:sp>
        <p:nvSpPr>
          <p:cNvPr id="462" name="Rectangle 461">
            <a:extLst>
              <a:ext uri="{FF2B5EF4-FFF2-40B4-BE49-F238E27FC236}">
                <a16:creationId xmlns:a16="http://schemas.microsoft.com/office/drawing/2014/main" id="{5EF1060D-102D-475A-BEC7-7DB2BA4E07A4}"/>
              </a:ext>
            </a:extLst>
          </p:cNvPr>
          <p:cNvSpPr/>
          <p:nvPr/>
        </p:nvSpPr>
        <p:spPr>
          <a:xfrm>
            <a:off x="0" y="2447501"/>
            <a:ext cx="4172488" cy="1463040"/>
          </a:xfrm>
          <a:prstGeom prst="rect">
            <a:avLst/>
          </a:prstGeom>
          <a:gradFill flip="none" rotWithShape="1">
            <a:gsLst>
              <a:gs pos="0">
                <a:schemeClr val="bg1">
                  <a:alpha val="0"/>
                </a:schemeClr>
              </a:gs>
              <a:gs pos="47805">
                <a:srgbClr val="7EBADD">
                  <a:alpha val="82000"/>
                </a:srgbClr>
              </a:gs>
              <a:gs pos="21000">
                <a:schemeClr val="bg1">
                  <a:alpha val="57000"/>
                </a:schemeClr>
              </a:gs>
              <a:gs pos="78000">
                <a:schemeClr val="accent1"/>
              </a:gs>
            </a:gsLst>
            <a:lin ang="0" scaled="1"/>
            <a:tileRect/>
          </a:gradFill>
        </p:spPr>
        <p:txBody>
          <a:bodyPr wrap="square" rtlCol="0" anchor="ctr">
            <a:noAutofit/>
          </a:bodyPr>
          <a:lstStyle/>
          <a:p>
            <a:pPr algn="ctr">
              <a:buClr>
                <a:schemeClr val="accent1"/>
              </a:buClr>
            </a:pPr>
            <a:endParaRPr lang="en-US" sz="2133">
              <a:solidFill>
                <a:srgbClr val="000000"/>
              </a:solidFill>
            </a:endParaRPr>
          </a:p>
        </p:txBody>
      </p:sp>
      <p:pic>
        <p:nvPicPr>
          <p:cNvPr id="464" name="Picture 463">
            <a:extLst>
              <a:ext uri="{FF2B5EF4-FFF2-40B4-BE49-F238E27FC236}">
                <a16:creationId xmlns:a16="http://schemas.microsoft.com/office/drawing/2014/main" id="{17E3FD0F-6FC9-4FDD-8F20-15E050EA01A6}"/>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2501135" y="2752758"/>
            <a:ext cx="3163507" cy="726751"/>
          </a:xfrm>
          <a:prstGeom prst="rect">
            <a:avLst/>
          </a:prstGeom>
        </p:spPr>
      </p:pic>
    </p:spTree>
    <p:extLst>
      <p:ext uri="{BB962C8B-B14F-4D97-AF65-F5344CB8AC3E}">
        <p14:creationId xmlns:p14="http://schemas.microsoft.com/office/powerpoint/2010/main" val="39256676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p:cSld name="2_Photo and Title Slide">
    <p:spTree>
      <p:nvGrpSpPr>
        <p:cNvPr id="1" name=""/>
        <p:cNvGrpSpPr/>
        <p:nvPr/>
      </p:nvGrpSpPr>
      <p:grpSpPr>
        <a:xfrm>
          <a:off x="0" y="0"/>
          <a:ext cx="0" cy="0"/>
          <a:chOff x="0" y="0"/>
          <a:chExt cx="0" cy="0"/>
        </a:xfrm>
      </p:grpSpPr>
      <p:pic>
        <p:nvPicPr>
          <p:cNvPr id="239" name="Picture 238" descr="A close up of a logo&#10;&#10;Description automatically generated">
            <a:extLst>
              <a:ext uri="{FF2B5EF4-FFF2-40B4-BE49-F238E27FC236}">
                <a16:creationId xmlns:a16="http://schemas.microsoft.com/office/drawing/2014/main" id="{ED6B3542-6951-42D4-ACA9-E5662BC710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240" name="Graphic 239">
            <a:extLst>
              <a:ext uri="{FF2B5EF4-FFF2-40B4-BE49-F238E27FC236}">
                <a16:creationId xmlns:a16="http://schemas.microsoft.com/office/drawing/2014/main" id="{0FF3D346-9A77-4626-88E2-4EE8CA10C7C8}"/>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t="16692" r="8637" b="19035"/>
          <a:stretch/>
        </p:blipFill>
        <p:spPr>
          <a:xfrm rot="10800000">
            <a:off x="-1" y="-2"/>
            <a:ext cx="9726319" cy="6858001"/>
          </a:xfrm>
          <a:prstGeom prst="rect">
            <a:avLst/>
          </a:prstGeom>
        </p:spPr>
      </p:pic>
      <p:sp>
        <p:nvSpPr>
          <p:cNvPr id="241" name="Rectangle 240">
            <a:extLst>
              <a:ext uri="{FF2B5EF4-FFF2-40B4-BE49-F238E27FC236}">
                <a16:creationId xmlns:a16="http://schemas.microsoft.com/office/drawing/2014/main" id="{09D368CC-4092-45B2-824D-4B94CAE4360D}"/>
              </a:ext>
            </a:extLst>
          </p:cNvPr>
          <p:cNvSpPr/>
          <p:nvPr/>
        </p:nvSpPr>
        <p:spPr>
          <a:xfrm>
            <a:off x="4094989" y="2447501"/>
            <a:ext cx="8097011" cy="1463040"/>
          </a:xfrm>
          <a:prstGeom prst="rect">
            <a:avLst/>
          </a:prstGeom>
          <a:solidFill>
            <a:schemeClr val="accent1"/>
          </a:solidFill>
        </p:spPr>
        <p:txBody>
          <a:bodyPr wrap="square" rtlCol="0" anchor="ctr">
            <a:noAutofit/>
          </a:bodyPr>
          <a:lstStyle/>
          <a:p>
            <a:pPr algn="ctr">
              <a:buClr>
                <a:schemeClr val="accent1"/>
              </a:buClr>
            </a:pPr>
            <a:endParaRPr lang="en-US" sz="2133">
              <a:solidFill>
                <a:srgbClr val="000000"/>
              </a:solidFill>
            </a:endParaRPr>
          </a:p>
        </p:txBody>
      </p:sp>
      <p:pic>
        <p:nvPicPr>
          <p:cNvPr id="242" name="Graphic 241">
            <a:extLst>
              <a:ext uri="{FF2B5EF4-FFF2-40B4-BE49-F238E27FC236}">
                <a16:creationId xmlns:a16="http://schemas.microsoft.com/office/drawing/2014/main" id="{CE16FC38-5459-44F3-9A1C-5366117476D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10800000">
            <a:off x="1224508" y="-132979"/>
            <a:ext cx="6507080" cy="6521868"/>
          </a:xfrm>
          <a:prstGeom prst="rect">
            <a:avLst/>
          </a:prstGeom>
        </p:spPr>
      </p:pic>
      <p:grpSp>
        <p:nvGrpSpPr>
          <p:cNvPr id="243" name="Group 242">
            <a:extLst>
              <a:ext uri="{FF2B5EF4-FFF2-40B4-BE49-F238E27FC236}">
                <a16:creationId xmlns:a16="http://schemas.microsoft.com/office/drawing/2014/main" id="{3FC98AFC-68C9-4D41-8CF3-651ED0F47CD2}"/>
              </a:ext>
            </a:extLst>
          </p:cNvPr>
          <p:cNvGrpSpPr/>
          <p:nvPr/>
        </p:nvGrpSpPr>
        <p:grpSpPr>
          <a:xfrm>
            <a:off x="6569893" y="1677011"/>
            <a:ext cx="3069427" cy="2930243"/>
            <a:chOff x="4256222" y="1612232"/>
            <a:chExt cx="2302070" cy="2197682"/>
          </a:xfrm>
          <a:solidFill>
            <a:srgbClr val="85ADEB">
              <a:alpha val="38039"/>
            </a:srgbClr>
          </a:solidFill>
        </p:grpSpPr>
        <p:sp>
          <p:nvSpPr>
            <p:cNvPr id="244" name="Freeform: Shape 243">
              <a:extLst>
                <a:ext uri="{FF2B5EF4-FFF2-40B4-BE49-F238E27FC236}">
                  <a16:creationId xmlns:a16="http://schemas.microsoft.com/office/drawing/2014/main" id="{FF29B10A-1BF5-4738-B7AE-AC9D3450A974}"/>
                </a:ext>
              </a:extLst>
            </p:cNvPr>
            <p:cNvSpPr/>
            <p:nvPr/>
          </p:nvSpPr>
          <p:spPr>
            <a:xfrm rot="10800000">
              <a:off x="4373512" y="1846310"/>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45" name="Freeform: Shape 244">
              <a:extLst>
                <a:ext uri="{FF2B5EF4-FFF2-40B4-BE49-F238E27FC236}">
                  <a16:creationId xmlns:a16="http://schemas.microsoft.com/office/drawing/2014/main" id="{356783BF-31D4-48E3-8C31-9E54A3CA56EC}"/>
                </a:ext>
              </a:extLst>
            </p:cNvPr>
            <p:cNvSpPr/>
            <p:nvPr/>
          </p:nvSpPr>
          <p:spPr>
            <a:xfrm rot="10800000">
              <a:off x="4420428" y="1990409"/>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46" name="Freeform: Shape 245">
              <a:extLst>
                <a:ext uri="{FF2B5EF4-FFF2-40B4-BE49-F238E27FC236}">
                  <a16:creationId xmlns:a16="http://schemas.microsoft.com/office/drawing/2014/main" id="{AE72C7F2-21D5-48A2-A6A1-7A051916D0F0}"/>
                </a:ext>
              </a:extLst>
            </p:cNvPr>
            <p:cNvSpPr/>
            <p:nvPr/>
          </p:nvSpPr>
          <p:spPr>
            <a:xfrm rot="10800000">
              <a:off x="4454107" y="2138195"/>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47" name="Freeform: Shape 246">
              <a:extLst>
                <a:ext uri="{FF2B5EF4-FFF2-40B4-BE49-F238E27FC236}">
                  <a16:creationId xmlns:a16="http://schemas.microsoft.com/office/drawing/2014/main" id="{A6B16CAF-2AB0-479C-BF87-6A090798750B}"/>
                </a:ext>
              </a:extLst>
            </p:cNvPr>
            <p:cNvSpPr/>
            <p:nvPr/>
          </p:nvSpPr>
          <p:spPr>
            <a:xfrm rot="10800000">
              <a:off x="4373512" y="3033118"/>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48" name="Freeform: Shape 247">
              <a:extLst>
                <a:ext uri="{FF2B5EF4-FFF2-40B4-BE49-F238E27FC236}">
                  <a16:creationId xmlns:a16="http://schemas.microsoft.com/office/drawing/2014/main" id="{55ACB3EE-D522-453C-9705-77B26431EDB3}"/>
                </a:ext>
              </a:extLst>
            </p:cNvPr>
            <p:cNvSpPr/>
            <p:nvPr/>
          </p:nvSpPr>
          <p:spPr>
            <a:xfrm rot="10800000">
              <a:off x="4515769" y="1907804"/>
              <a:ext cx="33511" cy="33511"/>
            </a:xfrm>
            <a:custGeom>
              <a:avLst/>
              <a:gdLst>
                <a:gd name="connsiteX0" fmla="*/ 0 w 33511"/>
                <a:gd name="connsiteY0" fmla="*/ 0 h 33511"/>
                <a:gd name="connsiteX1" fmla="*/ 36360 w 33511"/>
                <a:gd name="connsiteY1" fmla="*/ 0 h 33511"/>
                <a:gd name="connsiteX2" fmla="*/ 36360 w 33511"/>
                <a:gd name="connsiteY2" fmla="*/ 36360 h 33511"/>
                <a:gd name="connsiteX3" fmla="*/ 0 w 33511"/>
                <a:gd name="connsiteY3" fmla="*/ 36360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36360" y="0"/>
                  </a:lnTo>
                  <a:lnTo>
                    <a:pt x="36360" y="36360"/>
                  </a:lnTo>
                  <a:lnTo>
                    <a:pt x="0" y="36360"/>
                  </a:lnTo>
                  <a:close/>
                </a:path>
              </a:pathLst>
            </a:custGeom>
            <a:grpFill/>
            <a:ln w="16755" cap="flat">
              <a:noFill/>
              <a:prstDash val="solid"/>
              <a:miter/>
            </a:ln>
          </p:spPr>
          <p:txBody>
            <a:bodyPr rtlCol="0" anchor="ctr"/>
            <a:lstStyle/>
            <a:p>
              <a:endParaRPr lang="en-US" sz="2400"/>
            </a:p>
          </p:txBody>
        </p:sp>
        <p:sp>
          <p:nvSpPr>
            <p:cNvPr id="249" name="Freeform: Shape 248">
              <a:extLst>
                <a:ext uri="{FF2B5EF4-FFF2-40B4-BE49-F238E27FC236}">
                  <a16:creationId xmlns:a16="http://schemas.microsoft.com/office/drawing/2014/main" id="{161F27B6-D65F-470C-945D-5FD0A0D79D52}"/>
                </a:ext>
              </a:extLst>
            </p:cNvPr>
            <p:cNvSpPr/>
            <p:nvPr/>
          </p:nvSpPr>
          <p:spPr>
            <a:xfrm rot="10800000">
              <a:off x="4562349" y="2063464"/>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50" name="Freeform: Shape 249">
              <a:extLst>
                <a:ext uri="{FF2B5EF4-FFF2-40B4-BE49-F238E27FC236}">
                  <a16:creationId xmlns:a16="http://schemas.microsoft.com/office/drawing/2014/main" id="{D8345D62-D557-4F22-AA07-E101EFDCCE59}"/>
                </a:ext>
              </a:extLst>
            </p:cNvPr>
            <p:cNvSpPr/>
            <p:nvPr/>
          </p:nvSpPr>
          <p:spPr>
            <a:xfrm rot="10800000">
              <a:off x="4587651" y="2212925"/>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51" name="Freeform: Shape 250">
              <a:extLst>
                <a:ext uri="{FF2B5EF4-FFF2-40B4-BE49-F238E27FC236}">
                  <a16:creationId xmlns:a16="http://schemas.microsoft.com/office/drawing/2014/main" id="{BC6C333B-DC87-4885-97E5-99720B9242FD}"/>
                </a:ext>
              </a:extLst>
            </p:cNvPr>
            <p:cNvSpPr/>
            <p:nvPr/>
          </p:nvSpPr>
          <p:spPr>
            <a:xfrm rot="10800000">
              <a:off x="4600217" y="2363894"/>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52" name="Freeform: Shape 251">
              <a:extLst>
                <a:ext uri="{FF2B5EF4-FFF2-40B4-BE49-F238E27FC236}">
                  <a16:creationId xmlns:a16="http://schemas.microsoft.com/office/drawing/2014/main" id="{586A965E-DA90-44B1-A66B-450816DF30E1}"/>
                </a:ext>
              </a:extLst>
            </p:cNvPr>
            <p:cNvSpPr/>
            <p:nvPr/>
          </p:nvSpPr>
          <p:spPr>
            <a:xfrm rot="10800000">
              <a:off x="4600217" y="2515534"/>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53" name="Freeform: Shape 252">
              <a:extLst>
                <a:ext uri="{FF2B5EF4-FFF2-40B4-BE49-F238E27FC236}">
                  <a16:creationId xmlns:a16="http://schemas.microsoft.com/office/drawing/2014/main" id="{9C653B57-78C5-4124-ACF7-D0C6EE189E4E}"/>
                </a:ext>
              </a:extLst>
            </p:cNvPr>
            <p:cNvSpPr/>
            <p:nvPr/>
          </p:nvSpPr>
          <p:spPr>
            <a:xfrm rot="10800000">
              <a:off x="4587651" y="2666503"/>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54" name="Freeform: Shape 253">
              <a:extLst>
                <a:ext uri="{FF2B5EF4-FFF2-40B4-BE49-F238E27FC236}">
                  <a16:creationId xmlns:a16="http://schemas.microsoft.com/office/drawing/2014/main" id="{980251FB-F991-48E5-B4AF-26BBDD36E76E}"/>
                </a:ext>
              </a:extLst>
            </p:cNvPr>
            <p:cNvSpPr/>
            <p:nvPr/>
          </p:nvSpPr>
          <p:spPr>
            <a:xfrm rot="10800000">
              <a:off x="4562349" y="2815964"/>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55" name="Freeform: Shape 254">
              <a:extLst>
                <a:ext uri="{FF2B5EF4-FFF2-40B4-BE49-F238E27FC236}">
                  <a16:creationId xmlns:a16="http://schemas.microsoft.com/office/drawing/2014/main" id="{174756D8-B4F2-4999-A310-96EA778D364A}"/>
                </a:ext>
              </a:extLst>
            </p:cNvPr>
            <p:cNvSpPr/>
            <p:nvPr/>
          </p:nvSpPr>
          <p:spPr>
            <a:xfrm rot="10800000">
              <a:off x="4524649" y="2962744"/>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56" name="Freeform: Shape 255">
              <a:extLst>
                <a:ext uri="{FF2B5EF4-FFF2-40B4-BE49-F238E27FC236}">
                  <a16:creationId xmlns:a16="http://schemas.microsoft.com/office/drawing/2014/main" id="{319C1D3D-429C-4447-8C7C-8D56E74E83AE}"/>
                </a:ext>
              </a:extLst>
            </p:cNvPr>
            <p:cNvSpPr/>
            <p:nvPr/>
          </p:nvSpPr>
          <p:spPr>
            <a:xfrm rot="10800000">
              <a:off x="4474717" y="3105838"/>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57" name="Freeform: Shape 256">
              <a:extLst>
                <a:ext uri="{FF2B5EF4-FFF2-40B4-BE49-F238E27FC236}">
                  <a16:creationId xmlns:a16="http://schemas.microsoft.com/office/drawing/2014/main" id="{260A40FD-1E08-437D-84F5-B2FAF649E79F}"/>
                </a:ext>
              </a:extLst>
            </p:cNvPr>
            <p:cNvSpPr/>
            <p:nvPr/>
          </p:nvSpPr>
          <p:spPr>
            <a:xfrm rot="10800000">
              <a:off x="4413224" y="3244408"/>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58" name="Freeform: Shape 257">
              <a:extLst>
                <a:ext uri="{FF2B5EF4-FFF2-40B4-BE49-F238E27FC236}">
                  <a16:creationId xmlns:a16="http://schemas.microsoft.com/office/drawing/2014/main" id="{E5E40EA7-5F21-472F-B903-DDD0162D0C0C}"/>
                </a:ext>
              </a:extLst>
            </p:cNvPr>
            <p:cNvSpPr/>
            <p:nvPr/>
          </p:nvSpPr>
          <p:spPr>
            <a:xfrm rot="10800000">
              <a:off x="4340169" y="3377113"/>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59" name="Freeform: Shape 258">
              <a:extLst>
                <a:ext uri="{FF2B5EF4-FFF2-40B4-BE49-F238E27FC236}">
                  <a16:creationId xmlns:a16="http://schemas.microsoft.com/office/drawing/2014/main" id="{F3E3C7E5-5761-4A83-BF88-E3D73C6E4B31}"/>
                </a:ext>
              </a:extLst>
            </p:cNvPr>
            <p:cNvSpPr/>
            <p:nvPr/>
          </p:nvSpPr>
          <p:spPr>
            <a:xfrm rot="10800000">
              <a:off x="4256222" y="3503451"/>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60" name="Freeform: Shape 259">
              <a:extLst>
                <a:ext uri="{FF2B5EF4-FFF2-40B4-BE49-F238E27FC236}">
                  <a16:creationId xmlns:a16="http://schemas.microsoft.com/office/drawing/2014/main" id="{9E24A784-795A-45D5-8A1F-AB2F7C012231}"/>
                </a:ext>
              </a:extLst>
            </p:cNvPr>
            <p:cNvSpPr/>
            <p:nvPr/>
          </p:nvSpPr>
          <p:spPr>
            <a:xfrm rot="10800000">
              <a:off x="4574581" y="1700032"/>
              <a:ext cx="16756" cy="16756"/>
            </a:xfrm>
            <a:custGeom>
              <a:avLst/>
              <a:gdLst>
                <a:gd name="connsiteX0" fmla="*/ 0 w 16755"/>
                <a:gd name="connsiteY0" fmla="*/ 0 h 16755"/>
                <a:gd name="connsiteX1" fmla="*/ 18934 w 16755"/>
                <a:gd name="connsiteY1" fmla="*/ 0 h 16755"/>
                <a:gd name="connsiteX2" fmla="*/ 18934 w 16755"/>
                <a:gd name="connsiteY2" fmla="*/ 18934 h 16755"/>
                <a:gd name="connsiteX3" fmla="*/ 0 w 16755"/>
                <a:gd name="connsiteY3" fmla="*/ 18934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18934" y="0"/>
                  </a:lnTo>
                  <a:lnTo>
                    <a:pt x="18934" y="18934"/>
                  </a:lnTo>
                  <a:lnTo>
                    <a:pt x="0" y="18934"/>
                  </a:lnTo>
                  <a:close/>
                </a:path>
              </a:pathLst>
            </a:custGeom>
            <a:grpFill/>
            <a:ln w="16755" cap="flat">
              <a:noFill/>
              <a:prstDash val="solid"/>
              <a:miter/>
            </a:ln>
          </p:spPr>
          <p:txBody>
            <a:bodyPr rtlCol="0" anchor="ctr"/>
            <a:lstStyle/>
            <a:p>
              <a:endParaRPr lang="en-US" sz="2400"/>
            </a:p>
          </p:txBody>
        </p:sp>
        <p:sp>
          <p:nvSpPr>
            <p:cNvPr id="261" name="Freeform: Shape 260">
              <a:extLst>
                <a:ext uri="{FF2B5EF4-FFF2-40B4-BE49-F238E27FC236}">
                  <a16:creationId xmlns:a16="http://schemas.microsoft.com/office/drawing/2014/main" id="{DF9E9A5D-40B6-44D2-9BE1-E5C80F47CE36}"/>
                </a:ext>
              </a:extLst>
            </p:cNvPr>
            <p:cNvSpPr/>
            <p:nvPr/>
          </p:nvSpPr>
          <p:spPr>
            <a:xfrm rot="10800000">
              <a:off x="4623005" y="1838267"/>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262" name="Freeform: Shape 261">
              <a:extLst>
                <a:ext uri="{FF2B5EF4-FFF2-40B4-BE49-F238E27FC236}">
                  <a16:creationId xmlns:a16="http://schemas.microsoft.com/office/drawing/2014/main" id="{EBC019BB-9CE2-409D-94EF-2D1AE69FC400}"/>
                </a:ext>
              </a:extLst>
            </p:cNvPr>
            <p:cNvSpPr/>
            <p:nvPr/>
          </p:nvSpPr>
          <p:spPr>
            <a:xfrm rot="10800000">
              <a:off x="4668246" y="1988231"/>
              <a:ext cx="16756" cy="16756"/>
            </a:xfrm>
            <a:custGeom>
              <a:avLst/>
              <a:gdLst>
                <a:gd name="connsiteX0" fmla="*/ 0 w 16755"/>
                <a:gd name="connsiteY0" fmla="*/ 0 h 16755"/>
                <a:gd name="connsiteX1" fmla="*/ 18934 w 16755"/>
                <a:gd name="connsiteY1" fmla="*/ 0 h 16755"/>
                <a:gd name="connsiteX2" fmla="*/ 18934 w 16755"/>
                <a:gd name="connsiteY2" fmla="*/ 18934 h 16755"/>
                <a:gd name="connsiteX3" fmla="*/ 0 w 16755"/>
                <a:gd name="connsiteY3" fmla="*/ 18934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18934" y="0"/>
                  </a:lnTo>
                  <a:lnTo>
                    <a:pt x="18934" y="18934"/>
                  </a:lnTo>
                  <a:lnTo>
                    <a:pt x="0" y="18934"/>
                  </a:lnTo>
                  <a:close/>
                </a:path>
              </a:pathLst>
            </a:custGeom>
            <a:grpFill/>
            <a:ln w="16755" cap="flat">
              <a:noFill/>
              <a:prstDash val="solid"/>
              <a:miter/>
            </a:ln>
          </p:spPr>
          <p:txBody>
            <a:bodyPr rtlCol="0" anchor="ctr"/>
            <a:lstStyle/>
            <a:p>
              <a:endParaRPr lang="en-US" sz="2400"/>
            </a:p>
          </p:txBody>
        </p:sp>
        <p:sp>
          <p:nvSpPr>
            <p:cNvPr id="263" name="Freeform: Shape 262">
              <a:extLst>
                <a:ext uri="{FF2B5EF4-FFF2-40B4-BE49-F238E27FC236}">
                  <a16:creationId xmlns:a16="http://schemas.microsoft.com/office/drawing/2014/main" id="{D67E7D9A-E974-4FD1-81F0-1D38D68CDD62}"/>
                </a:ext>
              </a:extLst>
            </p:cNvPr>
            <p:cNvSpPr/>
            <p:nvPr/>
          </p:nvSpPr>
          <p:spPr>
            <a:xfrm rot="10800000">
              <a:off x="4689861" y="2128812"/>
              <a:ext cx="33511" cy="33511"/>
            </a:xfrm>
            <a:custGeom>
              <a:avLst/>
              <a:gdLst>
                <a:gd name="connsiteX0" fmla="*/ 0 w 33511"/>
                <a:gd name="connsiteY0" fmla="*/ 0 h 33511"/>
                <a:gd name="connsiteX1" fmla="*/ 36360 w 33511"/>
                <a:gd name="connsiteY1" fmla="*/ 0 h 33511"/>
                <a:gd name="connsiteX2" fmla="*/ 36360 w 33511"/>
                <a:gd name="connsiteY2" fmla="*/ 36360 h 33511"/>
                <a:gd name="connsiteX3" fmla="*/ 0 w 33511"/>
                <a:gd name="connsiteY3" fmla="*/ 36360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36360" y="0"/>
                  </a:lnTo>
                  <a:lnTo>
                    <a:pt x="36360" y="36360"/>
                  </a:lnTo>
                  <a:lnTo>
                    <a:pt x="0" y="36360"/>
                  </a:lnTo>
                  <a:close/>
                </a:path>
              </a:pathLst>
            </a:custGeom>
            <a:grpFill/>
            <a:ln w="16755" cap="flat">
              <a:noFill/>
              <a:prstDash val="solid"/>
              <a:miter/>
            </a:ln>
          </p:spPr>
          <p:txBody>
            <a:bodyPr rtlCol="0" anchor="ctr"/>
            <a:lstStyle/>
            <a:p>
              <a:endParaRPr lang="en-US" sz="2400"/>
            </a:p>
          </p:txBody>
        </p:sp>
        <p:sp>
          <p:nvSpPr>
            <p:cNvPr id="264" name="Freeform: Shape 263">
              <a:extLst>
                <a:ext uri="{FF2B5EF4-FFF2-40B4-BE49-F238E27FC236}">
                  <a16:creationId xmlns:a16="http://schemas.microsoft.com/office/drawing/2014/main" id="{5E52AFC6-DF6B-4475-85C9-AEE7DD95FF4D}"/>
                </a:ext>
              </a:extLst>
            </p:cNvPr>
            <p:cNvSpPr/>
            <p:nvPr/>
          </p:nvSpPr>
          <p:spPr>
            <a:xfrm rot="10800000">
              <a:off x="4707622" y="2279279"/>
              <a:ext cx="33511" cy="33511"/>
            </a:xfrm>
            <a:custGeom>
              <a:avLst/>
              <a:gdLst>
                <a:gd name="connsiteX0" fmla="*/ 0 w 33511"/>
                <a:gd name="connsiteY0" fmla="*/ 0 h 33511"/>
                <a:gd name="connsiteX1" fmla="*/ 36360 w 33511"/>
                <a:gd name="connsiteY1" fmla="*/ 0 h 33511"/>
                <a:gd name="connsiteX2" fmla="*/ 36360 w 33511"/>
                <a:gd name="connsiteY2" fmla="*/ 36360 h 33511"/>
                <a:gd name="connsiteX3" fmla="*/ 0 w 33511"/>
                <a:gd name="connsiteY3" fmla="*/ 36360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36360" y="0"/>
                  </a:lnTo>
                  <a:lnTo>
                    <a:pt x="36360" y="36360"/>
                  </a:lnTo>
                  <a:lnTo>
                    <a:pt x="0" y="36360"/>
                  </a:lnTo>
                  <a:close/>
                </a:path>
              </a:pathLst>
            </a:custGeom>
            <a:grpFill/>
            <a:ln w="16755" cap="flat">
              <a:noFill/>
              <a:prstDash val="solid"/>
              <a:miter/>
            </a:ln>
          </p:spPr>
          <p:txBody>
            <a:bodyPr rtlCol="0" anchor="ctr"/>
            <a:lstStyle/>
            <a:p>
              <a:endParaRPr lang="en-US" sz="2400"/>
            </a:p>
          </p:txBody>
        </p:sp>
        <p:sp>
          <p:nvSpPr>
            <p:cNvPr id="265" name="Freeform: Shape 264">
              <a:extLst>
                <a:ext uri="{FF2B5EF4-FFF2-40B4-BE49-F238E27FC236}">
                  <a16:creationId xmlns:a16="http://schemas.microsoft.com/office/drawing/2014/main" id="{89ABFC4C-C2E4-4332-B173-3A7BFB0D45B9}"/>
                </a:ext>
              </a:extLst>
            </p:cNvPr>
            <p:cNvSpPr/>
            <p:nvPr/>
          </p:nvSpPr>
          <p:spPr>
            <a:xfrm rot="10800000">
              <a:off x="4713487" y="2430750"/>
              <a:ext cx="33511" cy="33511"/>
            </a:xfrm>
            <a:custGeom>
              <a:avLst/>
              <a:gdLst>
                <a:gd name="connsiteX0" fmla="*/ 0 w 33511"/>
                <a:gd name="connsiteY0" fmla="*/ 0 h 33511"/>
                <a:gd name="connsiteX1" fmla="*/ 36360 w 33511"/>
                <a:gd name="connsiteY1" fmla="*/ 0 h 33511"/>
                <a:gd name="connsiteX2" fmla="*/ 36360 w 33511"/>
                <a:gd name="connsiteY2" fmla="*/ 36360 h 33511"/>
                <a:gd name="connsiteX3" fmla="*/ 0 w 33511"/>
                <a:gd name="connsiteY3" fmla="*/ 36360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36360" y="0"/>
                  </a:lnTo>
                  <a:lnTo>
                    <a:pt x="36360" y="36360"/>
                  </a:lnTo>
                  <a:lnTo>
                    <a:pt x="0" y="36360"/>
                  </a:lnTo>
                  <a:close/>
                </a:path>
              </a:pathLst>
            </a:custGeom>
            <a:grpFill/>
            <a:ln w="16755" cap="flat">
              <a:noFill/>
              <a:prstDash val="solid"/>
              <a:miter/>
            </a:ln>
          </p:spPr>
          <p:txBody>
            <a:bodyPr rtlCol="0" anchor="ctr"/>
            <a:lstStyle/>
            <a:p>
              <a:endParaRPr lang="en-US" sz="2400"/>
            </a:p>
          </p:txBody>
        </p:sp>
        <p:sp>
          <p:nvSpPr>
            <p:cNvPr id="266" name="Freeform: Shape 265">
              <a:extLst>
                <a:ext uri="{FF2B5EF4-FFF2-40B4-BE49-F238E27FC236}">
                  <a16:creationId xmlns:a16="http://schemas.microsoft.com/office/drawing/2014/main" id="{40EF573E-AEF6-4D96-AF94-F6DED5A613D5}"/>
                </a:ext>
              </a:extLst>
            </p:cNvPr>
            <p:cNvSpPr/>
            <p:nvPr/>
          </p:nvSpPr>
          <p:spPr>
            <a:xfrm rot="10800000">
              <a:off x="4707622" y="2582222"/>
              <a:ext cx="33511" cy="33511"/>
            </a:xfrm>
            <a:custGeom>
              <a:avLst/>
              <a:gdLst>
                <a:gd name="connsiteX0" fmla="*/ 0 w 33511"/>
                <a:gd name="connsiteY0" fmla="*/ 0 h 33511"/>
                <a:gd name="connsiteX1" fmla="*/ 36360 w 33511"/>
                <a:gd name="connsiteY1" fmla="*/ 0 h 33511"/>
                <a:gd name="connsiteX2" fmla="*/ 36360 w 33511"/>
                <a:gd name="connsiteY2" fmla="*/ 36360 h 33511"/>
                <a:gd name="connsiteX3" fmla="*/ 0 w 33511"/>
                <a:gd name="connsiteY3" fmla="*/ 36360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36360" y="0"/>
                  </a:lnTo>
                  <a:lnTo>
                    <a:pt x="36360" y="36360"/>
                  </a:lnTo>
                  <a:lnTo>
                    <a:pt x="0" y="36360"/>
                  </a:lnTo>
                  <a:close/>
                </a:path>
              </a:pathLst>
            </a:custGeom>
            <a:grpFill/>
            <a:ln w="16755" cap="flat">
              <a:noFill/>
              <a:prstDash val="solid"/>
              <a:miter/>
            </a:ln>
          </p:spPr>
          <p:txBody>
            <a:bodyPr rtlCol="0" anchor="ctr"/>
            <a:lstStyle/>
            <a:p>
              <a:endParaRPr lang="en-US" sz="2400"/>
            </a:p>
          </p:txBody>
        </p:sp>
        <p:sp>
          <p:nvSpPr>
            <p:cNvPr id="267" name="Freeform: Shape 266">
              <a:extLst>
                <a:ext uri="{FF2B5EF4-FFF2-40B4-BE49-F238E27FC236}">
                  <a16:creationId xmlns:a16="http://schemas.microsoft.com/office/drawing/2014/main" id="{8C3B346B-E040-4D30-829C-58D260915E7F}"/>
                </a:ext>
              </a:extLst>
            </p:cNvPr>
            <p:cNvSpPr/>
            <p:nvPr/>
          </p:nvSpPr>
          <p:spPr>
            <a:xfrm rot="10800000">
              <a:off x="4689861" y="2732689"/>
              <a:ext cx="33511" cy="33511"/>
            </a:xfrm>
            <a:custGeom>
              <a:avLst/>
              <a:gdLst>
                <a:gd name="connsiteX0" fmla="*/ 0 w 33511"/>
                <a:gd name="connsiteY0" fmla="*/ 0 h 33511"/>
                <a:gd name="connsiteX1" fmla="*/ 36360 w 33511"/>
                <a:gd name="connsiteY1" fmla="*/ 0 h 33511"/>
                <a:gd name="connsiteX2" fmla="*/ 36360 w 33511"/>
                <a:gd name="connsiteY2" fmla="*/ 36360 h 33511"/>
                <a:gd name="connsiteX3" fmla="*/ 0 w 33511"/>
                <a:gd name="connsiteY3" fmla="*/ 36360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36360" y="0"/>
                  </a:lnTo>
                  <a:lnTo>
                    <a:pt x="36360" y="36360"/>
                  </a:lnTo>
                  <a:lnTo>
                    <a:pt x="0" y="36360"/>
                  </a:lnTo>
                  <a:close/>
                </a:path>
              </a:pathLst>
            </a:custGeom>
            <a:grpFill/>
            <a:ln w="16755" cap="flat">
              <a:noFill/>
              <a:prstDash val="solid"/>
              <a:miter/>
            </a:ln>
          </p:spPr>
          <p:txBody>
            <a:bodyPr rtlCol="0" anchor="ctr"/>
            <a:lstStyle/>
            <a:p>
              <a:endParaRPr lang="en-US" sz="2400"/>
            </a:p>
          </p:txBody>
        </p:sp>
        <p:sp>
          <p:nvSpPr>
            <p:cNvPr id="268" name="Freeform: Shape 267">
              <a:extLst>
                <a:ext uri="{FF2B5EF4-FFF2-40B4-BE49-F238E27FC236}">
                  <a16:creationId xmlns:a16="http://schemas.microsoft.com/office/drawing/2014/main" id="{68EFB7DE-28A5-4130-BE45-EBB3232C2F6E}"/>
                </a:ext>
              </a:extLst>
            </p:cNvPr>
            <p:cNvSpPr/>
            <p:nvPr/>
          </p:nvSpPr>
          <p:spPr>
            <a:xfrm rot="10800000">
              <a:off x="4660204" y="2881312"/>
              <a:ext cx="33511" cy="33511"/>
            </a:xfrm>
            <a:custGeom>
              <a:avLst/>
              <a:gdLst>
                <a:gd name="connsiteX0" fmla="*/ 0 w 33511"/>
                <a:gd name="connsiteY0" fmla="*/ 0 h 33511"/>
                <a:gd name="connsiteX1" fmla="*/ 36360 w 33511"/>
                <a:gd name="connsiteY1" fmla="*/ 0 h 33511"/>
                <a:gd name="connsiteX2" fmla="*/ 36360 w 33511"/>
                <a:gd name="connsiteY2" fmla="*/ 36360 h 33511"/>
                <a:gd name="connsiteX3" fmla="*/ 0 w 33511"/>
                <a:gd name="connsiteY3" fmla="*/ 36360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36360" y="0"/>
                  </a:lnTo>
                  <a:lnTo>
                    <a:pt x="36360" y="36360"/>
                  </a:lnTo>
                  <a:lnTo>
                    <a:pt x="0" y="36360"/>
                  </a:lnTo>
                  <a:close/>
                </a:path>
              </a:pathLst>
            </a:custGeom>
            <a:grpFill/>
            <a:ln w="16755" cap="flat">
              <a:noFill/>
              <a:prstDash val="solid"/>
              <a:miter/>
            </a:ln>
          </p:spPr>
          <p:txBody>
            <a:bodyPr rtlCol="0" anchor="ctr"/>
            <a:lstStyle/>
            <a:p>
              <a:endParaRPr lang="en-US" sz="2400"/>
            </a:p>
          </p:txBody>
        </p:sp>
        <p:sp>
          <p:nvSpPr>
            <p:cNvPr id="269" name="Freeform: Shape 268">
              <a:extLst>
                <a:ext uri="{FF2B5EF4-FFF2-40B4-BE49-F238E27FC236}">
                  <a16:creationId xmlns:a16="http://schemas.microsoft.com/office/drawing/2014/main" id="{92888E43-D42C-449C-9749-ECA322B94916}"/>
                </a:ext>
              </a:extLst>
            </p:cNvPr>
            <p:cNvSpPr/>
            <p:nvPr/>
          </p:nvSpPr>
          <p:spPr>
            <a:xfrm rot="10800000">
              <a:off x="4627027" y="3035296"/>
              <a:ext cx="16756" cy="16756"/>
            </a:xfrm>
            <a:custGeom>
              <a:avLst/>
              <a:gdLst>
                <a:gd name="connsiteX0" fmla="*/ 0 w 16755"/>
                <a:gd name="connsiteY0" fmla="*/ 0 h 16755"/>
                <a:gd name="connsiteX1" fmla="*/ 18934 w 16755"/>
                <a:gd name="connsiteY1" fmla="*/ 0 h 16755"/>
                <a:gd name="connsiteX2" fmla="*/ 18934 w 16755"/>
                <a:gd name="connsiteY2" fmla="*/ 18934 h 16755"/>
                <a:gd name="connsiteX3" fmla="*/ 0 w 16755"/>
                <a:gd name="connsiteY3" fmla="*/ 18934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18934" y="0"/>
                  </a:lnTo>
                  <a:lnTo>
                    <a:pt x="18934" y="18934"/>
                  </a:lnTo>
                  <a:lnTo>
                    <a:pt x="0" y="18934"/>
                  </a:lnTo>
                  <a:close/>
                </a:path>
              </a:pathLst>
            </a:custGeom>
            <a:grpFill/>
            <a:ln w="16755" cap="flat">
              <a:noFill/>
              <a:prstDash val="solid"/>
              <a:miter/>
            </a:ln>
          </p:spPr>
          <p:txBody>
            <a:bodyPr rtlCol="0" anchor="ctr"/>
            <a:lstStyle/>
            <a:p>
              <a:endParaRPr lang="en-US" sz="2400"/>
            </a:p>
          </p:txBody>
        </p:sp>
        <p:sp>
          <p:nvSpPr>
            <p:cNvPr id="270" name="Freeform: Shape 269">
              <a:extLst>
                <a:ext uri="{FF2B5EF4-FFF2-40B4-BE49-F238E27FC236}">
                  <a16:creationId xmlns:a16="http://schemas.microsoft.com/office/drawing/2014/main" id="{DD08ECFC-FF5C-402D-A2AF-F777406E3499}"/>
                </a:ext>
              </a:extLst>
            </p:cNvPr>
            <p:cNvSpPr/>
            <p:nvPr/>
          </p:nvSpPr>
          <p:spPr>
            <a:xfrm rot="10800000">
              <a:off x="4575587" y="3178390"/>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71" name="Freeform: Shape 270">
              <a:extLst>
                <a:ext uri="{FF2B5EF4-FFF2-40B4-BE49-F238E27FC236}">
                  <a16:creationId xmlns:a16="http://schemas.microsoft.com/office/drawing/2014/main" id="{7AFAF09C-A85C-4914-A71F-93633C4CF6B8}"/>
                </a:ext>
              </a:extLst>
            </p:cNvPr>
            <p:cNvSpPr/>
            <p:nvPr/>
          </p:nvSpPr>
          <p:spPr>
            <a:xfrm rot="10800000">
              <a:off x="4512082" y="3315955"/>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72" name="Freeform: Shape 271">
              <a:extLst>
                <a:ext uri="{FF2B5EF4-FFF2-40B4-BE49-F238E27FC236}">
                  <a16:creationId xmlns:a16="http://schemas.microsoft.com/office/drawing/2014/main" id="{2E4AC4FB-F862-4EE2-AF4E-D238350AAD81}"/>
                </a:ext>
              </a:extLst>
            </p:cNvPr>
            <p:cNvSpPr/>
            <p:nvPr/>
          </p:nvSpPr>
          <p:spPr>
            <a:xfrm rot="10800000">
              <a:off x="4438022" y="3448325"/>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73" name="Freeform: Shape 272">
              <a:extLst>
                <a:ext uri="{FF2B5EF4-FFF2-40B4-BE49-F238E27FC236}">
                  <a16:creationId xmlns:a16="http://schemas.microsoft.com/office/drawing/2014/main" id="{19351AEE-A48F-43DF-BE72-5268C3304CE8}"/>
                </a:ext>
              </a:extLst>
            </p:cNvPr>
            <p:cNvSpPr/>
            <p:nvPr/>
          </p:nvSpPr>
          <p:spPr>
            <a:xfrm rot="10800000">
              <a:off x="4349552" y="3569972"/>
              <a:ext cx="16756" cy="16756"/>
            </a:xfrm>
            <a:custGeom>
              <a:avLst/>
              <a:gdLst>
                <a:gd name="connsiteX0" fmla="*/ 0 w 0"/>
                <a:gd name="connsiteY0" fmla="*/ 0 h 0"/>
                <a:gd name="connsiteX1" fmla="*/ 12232 w 0"/>
                <a:gd name="connsiteY1" fmla="*/ 0 h 0"/>
                <a:gd name="connsiteX2" fmla="*/ 12232 w 0"/>
                <a:gd name="connsiteY2" fmla="*/ 12232 h 0"/>
                <a:gd name="connsiteX3" fmla="*/ 0 w 0"/>
                <a:gd name="connsiteY3" fmla="*/ 12232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232" y="0"/>
                  </a:lnTo>
                  <a:lnTo>
                    <a:pt x="12232" y="12232"/>
                  </a:lnTo>
                  <a:lnTo>
                    <a:pt x="0" y="12232"/>
                  </a:lnTo>
                  <a:close/>
                </a:path>
              </a:pathLst>
            </a:custGeom>
            <a:grpFill/>
            <a:ln w="16755" cap="flat">
              <a:noFill/>
              <a:prstDash val="solid"/>
              <a:miter/>
            </a:ln>
          </p:spPr>
          <p:txBody>
            <a:bodyPr rtlCol="0" anchor="ctr"/>
            <a:lstStyle/>
            <a:p>
              <a:endParaRPr lang="en-US" sz="2400"/>
            </a:p>
          </p:txBody>
        </p:sp>
        <p:sp>
          <p:nvSpPr>
            <p:cNvPr id="274" name="Freeform: Shape 273">
              <a:extLst>
                <a:ext uri="{FF2B5EF4-FFF2-40B4-BE49-F238E27FC236}">
                  <a16:creationId xmlns:a16="http://schemas.microsoft.com/office/drawing/2014/main" id="{745A0273-71C5-4B16-9BD0-23358D17DFB5}"/>
                </a:ext>
              </a:extLst>
            </p:cNvPr>
            <p:cNvSpPr/>
            <p:nvPr/>
          </p:nvSpPr>
          <p:spPr>
            <a:xfrm rot="10800000">
              <a:off x="4260076" y="3693294"/>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75" name="Freeform: Shape 274">
              <a:extLst>
                <a:ext uri="{FF2B5EF4-FFF2-40B4-BE49-F238E27FC236}">
                  <a16:creationId xmlns:a16="http://schemas.microsoft.com/office/drawing/2014/main" id="{7B9B427B-39D4-406F-ACD6-E03C106CF14F}"/>
                </a:ext>
              </a:extLst>
            </p:cNvPr>
            <p:cNvSpPr/>
            <p:nvPr/>
          </p:nvSpPr>
          <p:spPr>
            <a:xfrm rot="10800000">
              <a:off x="4671094" y="1623794"/>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276" name="Freeform: Shape 275">
              <a:extLst>
                <a:ext uri="{FF2B5EF4-FFF2-40B4-BE49-F238E27FC236}">
                  <a16:creationId xmlns:a16="http://schemas.microsoft.com/office/drawing/2014/main" id="{BB8B46FD-5853-434C-8CD5-570B0D0237E7}"/>
                </a:ext>
              </a:extLst>
            </p:cNvPr>
            <p:cNvSpPr/>
            <p:nvPr/>
          </p:nvSpPr>
          <p:spPr>
            <a:xfrm rot="10800000">
              <a:off x="4725718" y="1765045"/>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277" name="Freeform: Shape 276">
              <a:extLst>
                <a:ext uri="{FF2B5EF4-FFF2-40B4-BE49-F238E27FC236}">
                  <a16:creationId xmlns:a16="http://schemas.microsoft.com/office/drawing/2014/main" id="{F721C44D-0871-4590-A0A3-274793AFC640}"/>
                </a:ext>
              </a:extLst>
            </p:cNvPr>
            <p:cNvSpPr/>
            <p:nvPr/>
          </p:nvSpPr>
          <p:spPr>
            <a:xfrm rot="10800000">
              <a:off x="4769953" y="1909982"/>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278" name="Freeform: Shape 277">
              <a:extLst>
                <a:ext uri="{FF2B5EF4-FFF2-40B4-BE49-F238E27FC236}">
                  <a16:creationId xmlns:a16="http://schemas.microsoft.com/office/drawing/2014/main" id="{B7B181EB-5E8C-4800-9089-D341B4F44313}"/>
                </a:ext>
              </a:extLst>
            </p:cNvPr>
            <p:cNvSpPr/>
            <p:nvPr/>
          </p:nvSpPr>
          <p:spPr>
            <a:xfrm rot="10800000">
              <a:off x="4803297" y="2057935"/>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279" name="Freeform: Shape 278">
              <a:extLst>
                <a:ext uri="{FF2B5EF4-FFF2-40B4-BE49-F238E27FC236}">
                  <a16:creationId xmlns:a16="http://schemas.microsoft.com/office/drawing/2014/main" id="{167284D2-708C-405B-B8A8-FBAE8DF1B322}"/>
                </a:ext>
              </a:extLst>
            </p:cNvPr>
            <p:cNvSpPr/>
            <p:nvPr/>
          </p:nvSpPr>
          <p:spPr>
            <a:xfrm rot="10800000">
              <a:off x="4825582" y="2207731"/>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280" name="Freeform: Shape 279">
              <a:extLst>
                <a:ext uri="{FF2B5EF4-FFF2-40B4-BE49-F238E27FC236}">
                  <a16:creationId xmlns:a16="http://schemas.microsoft.com/office/drawing/2014/main" id="{DCEA756A-0634-4B20-A259-14C4945DAA6E}"/>
                </a:ext>
              </a:extLst>
            </p:cNvPr>
            <p:cNvSpPr/>
            <p:nvPr/>
          </p:nvSpPr>
          <p:spPr>
            <a:xfrm rot="10800000">
              <a:off x="4836808" y="2359035"/>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281" name="Freeform: Shape 280">
              <a:extLst>
                <a:ext uri="{FF2B5EF4-FFF2-40B4-BE49-F238E27FC236}">
                  <a16:creationId xmlns:a16="http://schemas.microsoft.com/office/drawing/2014/main" id="{9C219347-4DA3-4997-8E73-1157239B717F}"/>
                </a:ext>
              </a:extLst>
            </p:cNvPr>
            <p:cNvSpPr/>
            <p:nvPr/>
          </p:nvSpPr>
          <p:spPr>
            <a:xfrm rot="10800000">
              <a:off x="4836808" y="2510507"/>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282" name="Freeform: Shape 281">
              <a:extLst>
                <a:ext uri="{FF2B5EF4-FFF2-40B4-BE49-F238E27FC236}">
                  <a16:creationId xmlns:a16="http://schemas.microsoft.com/office/drawing/2014/main" id="{48DC84D1-580E-48D2-B22F-29BCADF96AC0}"/>
                </a:ext>
              </a:extLst>
            </p:cNvPr>
            <p:cNvSpPr/>
            <p:nvPr/>
          </p:nvSpPr>
          <p:spPr>
            <a:xfrm rot="10800000">
              <a:off x="4825582" y="2661644"/>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283" name="Freeform: Shape 282">
              <a:extLst>
                <a:ext uri="{FF2B5EF4-FFF2-40B4-BE49-F238E27FC236}">
                  <a16:creationId xmlns:a16="http://schemas.microsoft.com/office/drawing/2014/main" id="{2B7730BF-24AA-4BE7-9CB4-65AA5250ECED}"/>
                </a:ext>
              </a:extLst>
            </p:cNvPr>
            <p:cNvSpPr/>
            <p:nvPr/>
          </p:nvSpPr>
          <p:spPr>
            <a:xfrm rot="10800000">
              <a:off x="4803297" y="2811607"/>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284" name="Freeform: Shape 283">
              <a:extLst>
                <a:ext uri="{FF2B5EF4-FFF2-40B4-BE49-F238E27FC236}">
                  <a16:creationId xmlns:a16="http://schemas.microsoft.com/office/drawing/2014/main" id="{D513A99D-C752-4005-B4D6-6A58059B7AC9}"/>
                </a:ext>
              </a:extLst>
            </p:cNvPr>
            <p:cNvSpPr/>
            <p:nvPr/>
          </p:nvSpPr>
          <p:spPr>
            <a:xfrm rot="10800000">
              <a:off x="4769953" y="2959393"/>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285" name="Freeform: Shape 284">
              <a:extLst>
                <a:ext uri="{FF2B5EF4-FFF2-40B4-BE49-F238E27FC236}">
                  <a16:creationId xmlns:a16="http://schemas.microsoft.com/office/drawing/2014/main" id="{23AA01DA-5111-44FC-80F1-164866D81718}"/>
                </a:ext>
              </a:extLst>
            </p:cNvPr>
            <p:cNvSpPr/>
            <p:nvPr/>
          </p:nvSpPr>
          <p:spPr>
            <a:xfrm rot="10800000">
              <a:off x="4725718" y="3104497"/>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286" name="Freeform: Shape 285">
              <a:extLst>
                <a:ext uri="{FF2B5EF4-FFF2-40B4-BE49-F238E27FC236}">
                  <a16:creationId xmlns:a16="http://schemas.microsoft.com/office/drawing/2014/main" id="{8E182657-BF9C-4BD1-9D41-D94C2A8C4388}"/>
                </a:ext>
              </a:extLst>
            </p:cNvPr>
            <p:cNvSpPr/>
            <p:nvPr/>
          </p:nvSpPr>
          <p:spPr>
            <a:xfrm rot="10800000">
              <a:off x="4675116" y="3249770"/>
              <a:ext cx="16756" cy="16756"/>
            </a:xfrm>
            <a:custGeom>
              <a:avLst/>
              <a:gdLst>
                <a:gd name="connsiteX0" fmla="*/ 0 w 16755"/>
                <a:gd name="connsiteY0" fmla="*/ 0 h 16755"/>
                <a:gd name="connsiteX1" fmla="*/ 18934 w 16755"/>
                <a:gd name="connsiteY1" fmla="*/ 0 h 16755"/>
                <a:gd name="connsiteX2" fmla="*/ 18934 w 16755"/>
                <a:gd name="connsiteY2" fmla="*/ 18934 h 16755"/>
                <a:gd name="connsiteX3" fmla="*/ 0 w 16755"/>
                <a:gd name="connsiteY3" fmla="*/ 18934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18934" y="0"/>
                  </a:lnTo>
                  <a:lnTo>
                    <a:pt x="18934" y="18934"/>
                  </a:lnTo>
                  <a:lnTo>
                    <a:pt x="0" y="18934"/>
                  </a:lnTo>
                  <a:close/>
                </a:path>
              </a:pathLst>
            </a:custGeom>
            <a:grpFill/>
            <a:ln w="16755" cap="flat">
              <a:noFill/>
              <a:prstDash val="solid"/>
              <a:miter/>
            </a:ln>
          </p:spPr>
          <p:txBody>
            <a:bodyPr rtlCol="0" anchor="ctr"/>
            <a:lstStyle/>
            <a:p>
              <a:endParaRPr lang="en-US" sz="2400"/>
            </a:p>
          </p:txBody>
        </p:sp>
        <p:sp>
          <p:nvSpPr>
            <p:cNvPr id="287" name="Freeform: Shape 286">
              <a:extLst>
                <a:ext uri="{FF2B5EF4-FFF2-40B4-BE49-F238E27FC236}">
                  <a16:creationId xmlns:a16="http://schemas.microsoft.com/office/drawing/2014/main" id="{A8B23288-220C-4D64-BAA4-22950C946673}"/>
                </a:ext>
              </a:extLst>
            </p:cNvPr>
            <p:cNvSpPr/>
            <p:nvPr/>
          </p:nvSpPr>
          <p:spPr>
            <a:xfrm rot="10800000">
              <a:off x="4827928" y="1691990"/>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288" name="Freeform: Shape 287">
              <a:extLst>
                <a:ext uri="{FF2B5EF4-FFF2-40B4-BE49-F238E27FC236}">
                  <a16:creationId xmlns:a16="http://schemas.microsoft.com/office/drawing/2014/main" id="{D0003BBF-8AF6-45C9-9B3D-9E3FC2082EDB}"/>
                </a:ext>
              </a:extLst>
            </p:cNvPr>
            <p:cNvSpPr/>
            <p:nvPr/>
          </p:nvSpPr>
          <p:spPr>
            <a:xfrm rot="10800000">
              <a:off x="4874509" y="1835921"/>
              <a:ext cx="16756" cy="16756"/>
            </a:xfrm>
            <a:custGeom>
              <a:avLst/>
              <a:gdLst>
                <a:gd name="connsiteX0" fmla="*/ 0 w 0"/>
                <a:gd name="connsiteY0" fmla="*/ 0 h 0"/>
                <a:gd name="connsiteX1" fmla="*/ 10389 w 0"/>
                <a:gd name="connsiteY1" fmla="*/ 0 h 0"/>
                <a:gd name="connsiteX2" fmla="*/ 10389 w 0"/>
                <a:gd name="connsiteY2" fmla="*/ 10389 h 0"/>
                <a:gd name="connsiteX3" fmla="*/ 0 w 0"/>
                <a:gd name="connsiteY3" fmla="*/ 10389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389" y="0"/>
                  </a:lnTo>
                  <a:lnTo>
                    <a:pt x="10389" y="10389"/>
                  </a:lnTo>
                  <a:lnTo>
                    <a:pt x="0" y="10389"/>
                  </a:lnTo>
                  <a:close/>
                </a:path>
              </a:pathLst>
            </a:custGeom>
            <a:grpFill/>
            <a:ln w="16755" cap="flat">
              <a:noFill/>
              <a:prstDash val="solid"/>
              <a:miter/>
            </a:ln>
          </p:spPr>
          <p:txBody>
            <a:bodyPr rtlCol="0" anchor="ctr"/>
            <a:lstStyle/>
            <a:p>
              <a:endParaRPr lang="en-US" sz="2400"/>
            </a:p>
          </p:txBody>
        </p:sp>
        <p:sp>
          <p:nvSpPr>
            <p:cNvPr id="289" name="Freeform: Shape 288">
              <a:extLst>
                <a:ext uri="{FF2B5EF4-FFF2-40B4-BE49-F238E27FC236}">
                  <a16:creationId xmlns:a16="http://schemas.microsoft.com/office/drawing/2014/main" id="{2F4A489C-4BC5-42EC-B3E6-6D92DF6B116F}"/>
                </a:ext>
              </a:extLst>
            </p:cNvPr>
            <p:cNvSpPr/>
            <p:nvPr/>
          </p:nvSpPr>
          <p:spPr>
            <a:xfrm rot="10800000">
              <a:off x="4911204" y="1983037"/>
              <a:ext cx="16756" cy="16756"/>
            </a:xfrm>
            <a:custGeom>
              <a:avLst/>
              <a:gdLst>
                <a:gd name="connsiteX0" fmla="*/ 0 w 0"/>
                <a:gd name="connsiteY0" fmla="*/ 0 h 0"/>
                <a:gd name="connsiteX1" fmla="*/ 10389 w 0"/>
                <a:gd name="connsiteY1" fmla="*/ 0 h 0"/>
                <a:gd name="connsiteX2" fmla="*/ 10389 w 0"/>
                <a:gd name="connsiteY2" fmla="*/ 10389 h 0"/>
                <a:gd name="connsiteX3" fmla="*/ 0 w 0"/>
                <a:gd name="connsiteY3" fmla="*/ 10389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389" y="0"/>
                  </a:lnTo>
                  <a:lnTo>
                    <a:pt x="10389" y="10389"/>
                  </a:lnTo>
                  <a:lnTo>
                    <a:pt x="0" y="10389"/>
                  </a:lnTo>
                  <a:close/>
                </a:path>
              </a:pathLst>
            </a:custGeom>
            <a:grpFill/>
            <a:ln w="16755" cap="flat">
              <a:noFill/>
              <a:prstDash val="solid"/>
              <a:miter/>
            </a:ln>
          </p:spPr>
          <p:txBody>
            <a:bodyPr rtlCol="0" anchor="ctr"/>
            <a:lstStyle/>
            <a:p>
              <a:endParaRPr lang="en-US" sz="2400"/>
            </a:p>
          </p:txBody>
        </p:sp>
        <p:sp>
          <p:nvSpPr>
            <p:cNvPr id="290" name="Freeform: Shape 289">
              <a:extLst>
                <a:ext uri="{FF2B5EF4-FFF2-40B4-BE49-F238E27FC236}">
                  <a16:creationId xmlns:a16="http://schemas.microsoft.com/office/drawing/2014/main" id="{F46D4FB3-3051-4EBB-A9BB-26C81B3A03C3}"/>
                </a:ext>
              </a:extLst>
            </p:cNvPr>
            <p:cNvSpPr/>
            <p:nvPr/>
          </p:nvSpPr>
          <p:spPr>
            <a:xfrm rot="10800000">
              <a:off x="4937510" y="2132330"/>
              <a:ext cx="16756" cy="16756"/>
            </a:xfrm>
            <a:custGeom>
              <a:avLst/>
              <a:gdLst>
                <a:gd name="connsiteX0" fmla="*/ 0 w 0"/>
                <a:gd name="connsiteY0" fmla="*/ 0 h 0"/>
                <a:gd name="connsiteX1" fmla="*/ 10389 w 0"/>
                <a:gd name="connsiteY1" fmla="*/ 0 h 0"/>
                <a:gd name="connsiteX2" fmla="*/ 10389 w 0"/>
                <a:gd name="connsiteY2" fmla="*/ 10389 h 0"/>
                <a:gd name="connsiteX3" fmla="*/ 0 w 0"/>
                <a:gd name="connsiteY3" fmla="*/ 10389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389" y="0"/>
                  </a:lnTo>
                  <a:lnTo>
                    <a:pt x="10389" y="10389"/>
                  </a:lnTo>
                  <a:lnTo>
                    <a:pt x="0" y="10389"/>
                  </a:lnTo>
                  <a:close/>
                </a:path>
              </a:pathLst>
            </a:custGeom>
            <a:grpFill/>
            <a:ln w="16755" cap="flat">
              <a:noFill/>
              <a:prstDash val="solid"/>
              <a:miter/>
            </a:ln>
          </p:spPr>
          <p:txBody>
            <a:bodyPr rtlCol="0" anchor="ctr"/>
            <a:lstStyle/>
            <a:p>
              <a:endParaRPr lang="en-US" sz="2400"/>
            </a:p>
          </p:txBody>
        </p:sp>
        <p:sp>
          <p:nvSpPr>
            <p:cNvPr id="291" name="Freeform: Shape 290">
              <a:extLst>
                <a:ext uri="{FF2B5EF4-FFF2-40B4-BE49-F238E27FC236}">
                  <a16:creationId xmlns:a16="http://schemas.microsoft.com/office/drawing/2014/main" id="{CECDB6CC-61DD-46A9-BF3A-7F40DEA5E348}"/>
                </a:ext>
              </a:extLst>
            </p:cNvPr>
            <p:cNvSpPr/>
            <p:nvPr/>
          </p:nvSpPr>
          <p:spPr>
            <a:xfrm rot="10800000">
              <a:off x="4953261" y="2282964"/>
              <a:ext cx="16756" cy="16756"/>
            </a:xfrm>
            <a:custGeom>
              <a:avLst/>
              <a:gdLst>
                <a:gd name="connsiteX0" fmla="*/ 0 w 0"/>
                <a:gd name="connsiteY0" fmla="*/ 0 h 0"/>
                <a:gd name="connsiteX1" fmla="*/ 10389 w 0"/>
                <a:gd name="connsiteY1" fmla="*/ 0 h 0"/>
                <a:gd name="connsiteX2" fmla="*/ 10389 w 0"/>
                <a:gd name="connsiteY2" fmla="*/ 10388 h 0"/>
                <a:gd name="connsiteX3" fmla="*/ 0 w 0"/>
                <a:gd name="connsiteY3" fmla="*/ 10388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389" y="0"/>
                  </a:lnTo>
                  <a:lnTo>
                    <a:pt x="10389" y="10388"/>
                  </a:lnTo>
                  <a:lnTo>
                    <a:pt x="0" y="10388"/>
                  </a:lnTo>
                  <a:close/>
                </a:path>
              </a:pathLst>
            </a:custGeom>
            <a:grpFill/>
            <a:ln w="16755" cap="flat">
              <a:noFill/>
              <a:prstDash val="solid"/>
              <a:miter/>
            </a:ln>
          </p:spPr>
          <p:txBody>
            <a:bodyPr rtlCol="0" anchor="ctr"/>
            <a:lstStyle/>
            <a:p>
              <a:endParaRPr lang="en-US" sz="2400"/>
            </a:p>
          </p:txBody>
        </p:sp>
        <p:sp>
          <p:nvSpPr>
            <p:cNvPr id="292" name="Freeform: Shape 291">
              <a:extLst>
                <a:ext uri="{FF2B5EF4-FFF2-40B4-BE49-F238E27FC236}">
                  <a16:creationId xmlns:a16="http://schemas.microsoft.com/office/drawing/2014/main" id="{C5237372-4D78-4C39-A157-FBC97686C546}"/>
                </a:ext>
              </a:extLst>
            </p:cNvPr>
            <p:cNvSpPr/>
            <p:nvPr/>
          </p:nvSpPr>
          <p:spPr>
            <a:xfrm rot="10800000">
              <a:off x="4958622" y="2434436"/>
              <a:ext cx="16756" cy="16756"/>
            </a:xfrm>
            <a:custGeom>
              <a:avLst/>
              <a:gdLst>
                <a:gd name="connsiteX0" fmla="*/ 0 w 0"/>
                <a:gd name="connsiteY0" fmla="*/ 0 h 0"/>
                <a:gd name="connsiteX1" fmla="*/ 10389 w 0"/>
                <a:gd name="connsiteY1" fmla="*/ 0 h 0"/>
                <a:gd name="connsiteX2" fmla="*/ 10389 w 0"/>
                <a:gd name="connsiteY2" fmla="*/ 10389 h 0"/>
                <a:gd name="connsiteX3" fmla="*/ 0 w 0"/>
                <a:gd name="connsiteY3" fmla="*/ 10389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389" y="0"/>
                  </a:lnTo>
                  <a:lnTo>
                    <a:pt x="10389" y="10389"/>
                  </a:lnTo>
                  <a:lnTo>
                    <a:pt x="0" y="10389"/>
                  </a:lnTo>
                  <a:close/>
                </a:path>
              </a:pathLst>
            </a:custGeom>
            <a:grpFill/>
            <a:ln w="16755" cap="flat">
              <a:noFill/>
              <a:prstDash val="solid"/>
              <a:miter/>
            </a:ln>
          </p:spPr>
          <p:txBody>
            <a:bodyPr rtlCol="0" anchor="ctr"/>
            <a:lstStyle/>
            <a:p>
              <a:endParaRPr lang="en-US" sz="2400"/>
            </a:p>
          </p:txBody>
        </p:sp>
        <p:sp>
          <p:nvSpPr>
            <p:cNvPr id="293" name="Freeform: Shape 292">
              <a:extLst>
                <a:ext uri="{FF2B5EF4-FFF2-40B4-BE49-F238E27FC236}">
                  <a16:creationId xmlns:a16="http://schemas.microsoft.com/office/drawing/2014/main" id="{54F5A4B4-7237-468F-A64F-37B2407B178F}"/>
                </a:ext>
              </a:extLst>
            </p:cNvPr>
            <p:cNvSpPr/>
            <p:nvPr/>
          </p:nvSpPr>
          <p:spPr>
            <a:xfrm rot="10800000">
              <a:off x="4953261" y="2585908"/>
              <a:ext cx="16756" cy="16756"/>
            </a:xfrm>
            <a:custGeom>
              <a:avLst/>
              <a:gdLst>
                <a:gd name="connsiteX0" fmla="*/ 0 w 0"/>
                <a:gd name="connsiteY0" fmla="*/ 0 h 0"/>
                <a:gd name="connsiteX1" fmla="*/ 10389 w 0"/>
                <a:gd name="connsiteY1" fmla="*/ 0 h 0"/>
                <a:gd name="connsiteX2" fmla="*/ 10389 w 0"/>
                <a:gd name="connsiteY2" fmla="*/ 10388 h 0"/>
                <a:gd name="connsiteX3" fmla="*/ 0 w 0"/>
                <a:gd name="connsiteY3" fmla="*/ 10388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389" y="0"/>
                  </a:lnTo>
                  <a:lnTo>
                    <a:pt x="10389" y="10388"/>
                  </a:lnTo>
                  <a:lnTo>
                    <a:pt x="0" y="10388"/>
                  </a:lnTo>
                  <a:close/>
                </a:path>
              </a:pathLst>
            </a:custGeom>
            <a:grpFill/>
            <a:ln w="16755" cap="flat">
              <a:noFill/>
              <a:prstDash val="solid"/>
              <a:miter/>
            </a:ln>
          </p:spPr>
          <p:txBody>
            <a:bodyPr rtlCol="0" anchor="ctr"/>
            <a:lstStyle/>
            <a:p>
              <a:endParaRPr lang="en-US" sz="2400"/>
            </a:p>
          </p:txBody>
        </p:sp>
        <p:sp>
          <p:nvSpPr>
            <p:cNvPr id="294" name="Freeform: Shape 293">
              <a:extLst>
                <a:ext uri="{FF2B5EF4-FFF2-40B4-BE49-F238E27FC236}">
                  <a16:creationId xmlns:a16="http://schemas.microsoft.com/office/drawing/2014/main" id="{8D1B2087-B93C-4F86-8DDC-1685D42150FC}"/>
                </a:ext>
              </a:extLst>
            </p:cNvPr>
            <p:cNvSpPr/>
            <p:nvPr/>
          </p:nvSpPr>
          <p:spPr>
            <a:xfrm rot="10800000">
              <a:off x="4937510" y="2736709"/>
              <a:ext cx="16756" cy="16756"/>
            </a:xfrm>
            <a:custGeom>
              <a:avLst/>
              <a:gdLst>
                <a:gd name="connsiteX0" fmla="*/ 0 w 0"/>
                <a:gd name="connsiteY0" fmla="*/ 0 h 0"/>
                <a:gd name="connsiteX1" fmla="*/ 10389 w 0"/>
                <a:gd name="connsiteY1" fmla="*/ 0 h 0"/>
                <a:gd name="connsiteX2" fmla="*/ 10389 w 0"/>
                <a:gd name="connsiteY2" fmla="*/ 10388 h 0"/>
                <a:gd name="connsiteX3" fmla="*/ 0 w 0"/>
                <a:gd name="connsiteY3" fmla="*/ 10388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389" y="0"/>
                  </a:lnTo>
                  <a:lnTo>
                    <a:pt x="10389" y="10388"/>
                  </a:lnTo>
                  <a:lnTo>
                    <a:pt x="0" y="10388"/>
                  </a:lnTo>
                  <a:close/>
                </a:path>
              </a:pathLst>
            </a:custGeom>
            <a:grpFill/>
            <a:ln w="16755" cap="flat">
              <a:noFill/>
              <a:prstDash val="solid"/>
              <a:miter/>
            </a:ln>
          </p:spPr>
          <p:txBody>
            <a:bodyPr rtlCol="0" anchor="ctr"/>
            <a:lstStyle/>
            <a:p>
              <a:endParaRPr lang="en-US" sz="2400"/>
            </a:p>
          </p:txBody>
        </p:sp>
        <p:sp>
          <p:nvSpPr>
            <p:cNvPr id="295" name="Freeform: Shape 294">
              <a:extLst>
                <a:ext uri="{FF2B5EF4-FFF2-40B4-BE49-F238E27FC236}">
                  <a16:creationId xmlns:a16="http://schemas.microsoft.com/office/drawing/2014/main" id="{43B5ED78-C248-4EE4-A5C7-CB6F305FE71F}"/>
                </a:ext>
              </a:extLst>
            </p:cNvPr>
            <p:cNvSpPr/>
            <p:nvPr/>
          </p:nvSpPr>
          <p:spPr>
            <a:xfrm rot="10800000">
              <a:off x="4911204" y="2886003"/>
              <a:ext cx="16756" cy="16756"/>
            </a:xfrm>
            <a:custGeom>
              <a:avLst/>
              <a:gdLst>
                <a:gd name="connsiteX0" fmla="*/ 0 w 0"/>
                <a:gd name="connsiteY0" fmla="*/ 0 h 0"/>
                <a:gd name="connsiteX1" fmla="*/ 10389 w 0"/>
                <a:gd name="connsiteY1" fmla="*/ 0 h 0"/>
                <a:gd name="connsiteX2" fmla="*/ 10389 w 0"/>
                <a:gd name="connsiteY2" fmla="*/ 10389 h 0"/>
                <a:gd name="connsiteX3" fmla="*/ 0 w 0"/>
                <a:gd name="connsiteY3" fmla="*/ 10389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389" y="0"/>
                  </a:lnTo>
                  <a:lnTo>
                    <a:pt x="10389" y="10389"/>
                  </a:lnTo>
                  <a:lnTo>
                    <a:pt x="0" y="10389"/>
                  </a:lnTo>
                  <a:close/>
                </a:path>
              </a:pathLst>
            </a:custGeom>
            <a:grpFill/>
            <a:ln w="16755" cap="flat">
              <a:noFill/>
              <a:prstDash val="solid"/>
              <a:miter/>
            </a:ln>
          </p:spPr>
          <p:txBody>
            <a:bodyPr rtlCol="0" anchor="ctr"/>
            <a:lstStyle/>
            <a:p>
              <a:endParaRPr lang="en-US" sz="2400"/>
            </a:p>
          </p:txBody>
        </p:sp>
        <p:sp>
          <p:nvSpPr>
            <p:cNvPr id="296" name="Freeform: Shape 295">
              <a:extLst>
                <a:ext uri="{FF2B5EF4-FFF2-40B4-BE49-F238E27FC236}">
                  <a16:creationId xmlns:a16="http://schemas.microsoft.com/office/drawing/2014/main" id="{58375A7A-E3EF-48DA-94D5-7B5395A29CF7}"/>
                </a:ext>
              </a:extLst>
            </p:cNvPr>
            <p:cNvSpPr/>
            <p:nvPr/>
          </p:nvSpPr>
          <p:spPr>
            <a:xfrm rot="10800000">
              <a:off x="4858758" y="3017368"/>
              <a:ext cx="67023" cy="67023"/>
            </a:xfrm>
            <a:custGeom>
              <a:avLst/>
              <a:gdLst>
                <a:gd name="connsiteX0" fmla="*/ 0 w 67022"/>
                <a:gd name="connsiteY0" fmla="*/ 0 h 67022"/>
                <a:gd name="connsiteX1" fmla="*/ 79422 w 67022"/>
                <a:gd name="connsiteY1" fmla="*/ 0 h 67022"/>
                <a:gd name="connsiteX2" fmla="*/ 79422 w 67022"/>
                <a:gd name="connsiteY2" fmla="*/ 79422 h 67022"/>
                <a:gd name="connsiteX3" fmla="*/ 0 w 67022"/>
                <a:gd name="connsiteY3" fmla="*/ 79422 h 67022"/>
              </a:gdLst>
              <a:ahLst/>
              <a:cxnLst>
                <a:cxn ang="0">
                  <a:pos x="connsiteX0" y="connsiteY0"/>
                </a:cxn>
                <a:cxn ang="0">
                  <a:pos x="connsiteX1" y="connsiteY1"/>
                </a:cxn>
                <a:cxn ang="0">
                  <a:pos x="connsiteX2" y="connsiteY2"/>
                </a:cxn>
                <a:cxn ang="0">
                  <a:pos x="connsiteX3" y="connsiteY3"/>
                </a:cxn>
              </a:cxnLst>
              <a:rect l="l" t="t" r="r" b="b"/>
              <a:pathLst>
                <a:path w="67022" h="67022">
                  <a:moveTo>
                    <a:pt x="0" y="0"/>
                  </a:moveTo>
                  <a:lnTo>
                    <a:pt x="79422" y="0"/>
                  </a:lnTo>
                  <a:lnTo>
                    <a:pt x="79422" y="79422"/>
                  </a:lnTo>
                  <a:lnTo>
                    <a:pt x="0" y="79422"/>
                  </a:lnTo>
                  <a:close/>
                </a:path>
              </a:pathLst>
            </a:custGeom>
            <a:grpFill/>
            <a:ln w="16755" cap="flat">
              <a:noFill/>
              <a:prstDash val="solid"/>
              <a:miter/>
            </a:ln>
          </p:spPr>
          <p:txBody>
            <a:bodyPr rtlCol="0" anchor="ctr"/>
            <a:lstStyle/>
            <a:p>
              <a:endParaRPr lang="en-US" sz="2400"/>
            </a:p>
          </p:txBody>
        </p:sp>
        <p:sp>
          <p:nvSpPr>
            <p:cNvPr id="297" name="Freeform: Shape 296">
              <a:extLst>
                <a:ext uri="{FF2B5EF4-FFF2-40B4-BE49-F238E27FC236}">
                  <a16:creationId xmlns:a16="http://schemas.microsoft.com/office/drawing/2014/main" id="{CF283CE8-48B2-4631-8E73-59DB4DA4CC3A}"/>
                </a:ext>
              </a:extLst>
            </p:cNvPr>
            <p:cNvSpPr/>
            <p:nvPr/>
          </p:nvSpPr>
          <p:spPr>
            <a:xfrm rot="10800000">
              <a:off x="4831949" y="3181406"/>
              <a:ext cx="16756" cy="16756"/>
            </a:xfrm>
            <a:custGeom>
              <a:avLst/>
              <a:gdLst>
                <a:gd name="connsiteX0" fmla="*/ 0 w 16755"/>
                <a:gd name="connsiteY0" fmla="*/ 0 h 16755"/>
                <a:gd name="connsiteX1" fmla="*/ 18934 w 16755"/>
                <a:gd name="connsiteY1" fmla="*/ 0 h 16755"/>
                <a:gd name="connsiteX2" fmla="*/ 18934 w 16755"/>
                <a:gd name="connsiteY2" fmla="*/ 18934 h 16755"/>
                <a:gd name="connsiteX3" fmla="*/ 0 w 16755"/>
                <a:gd name="connsiteY3" fmla="*/ 18934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18934" y="0"/>
                  </a:lnTo>
                  <a:lnTo>
                    <a:pt x="18934" y="18934"/>
                  </a:lnTo>
                  <a:lnTo>
                    <a:pt x="0" y="18934"/>
                  </a:lnTo>
                  <a:close/>
                </a:path>
              </a:pathLst>
            </a:custGeom>
            <a:grpFill/>
            <a:ln w="16755" cap="flat">
              <a:noFill/>
              <a:prstDash val="solid"/>
              <a:miter/>
            </a:ln>
          </p:spPr>
          <p:txBody>
            <a:bodyPr rtlCol="0" anchor="ctr"/>
            <a:lstStyle/>
            <a:p>
              <a:endParaRPr lang="en-US" sz="2400"/>
            </a:p>
          </p:txBody>
        </p:sp>
        <p:sp>
          <p:nvSpPr>
            <p:cNvPr id="298" name="Freeform: Shape 297">
              <a:extLst>
                <a:ext uri="{FF2B5EF4-FFF2-40B4-BE49-F238E27FC236}">
                  <a16:creationId xmlns:a16="http://schemas.microsoft.com/office/drawing/2014/main" id="{ED2CA721-1465-4018-AAE4-7A978CE0537E}"/>
                </a:ext>
              </a:extLst>
            </p:cNvPr>
            <p:cNvSpPr/>
            <p:nvPr/>
          </p:nvSpPr>
          <p:spPr>
            <a:xfrm rot="10800000">
              <a:off x="4933489" y="1623291"/>
              <a:ext cx="16756" cy="16756"/>
            </a:xfrm>
            <a:custGeom>
              <a:avLst/>
              <a:gdLst>
                <a:gd name="connsiteX0" fmla="*/ 0 w 16755"/>
                <a:gd name="connsiteY0" fmla="*/ 0 h 16755"/>
                <a:gd name="connsiteX1" fmla="*/ 18934 w 16755"/>
                <a:gd name="connsiteY1" fmla="*/ 0 h 16755"/>
                <a:gd name="connsiteX2" fmla="*/ 18934 w 16755"/>
                <a:gd name="connsiteY2" fmla="*/ 18934 h 16755"/>
                <a:gd name="connsiteX3" fmla="*/ 0 w 16755"/>
                <a:gd name="connsiteY3" fmla="*/ 18934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18934" y="0"/>
                  </a:lnTo>
                  <a:lnTo>
                    <a:pt x="18934" y="18934"/>
                  </a:lnTo>
                  <a:lnTo>
                    <a:pt x="0" y="18934"/>
                  </a:lnTo>
                  <a:close/>
                </a:path>
              </a:pathLst>
            </a:custGeom>
            <a:grpFill/>
            <a:ln w="16755" cap="flat">
              <a:noFill/>
              <a:prstDash val="solid"/>
              <a:miter/>
            </a:ln>
          </p:spPr>
          <p:txBody>
            <a:bodyPr rtlCol="0" anchor="ctr"/>
            <a:lstStyle/>
            <a:p>
              <a:endParaRPr lang="en-US" sz="2400"/>
            </a:p>
          </p:txBody>
        </p:sp>
        <p:sp>
          <p:nvSpPr>
            <p:cNvPr id="299" name="Freeform: Shape 298">
              <a:extLst>
                <a:ext uri="{FF2B5EF4-FFF2-40B4-BE49-F238E27FC236}">
                  <a16:creationId xmlns:a16="http://schemas.microsoft.com/office/drawing/2014/main" id="{1D18C0EB-F988-48D0-B4A9-D6A1BA805900}"/>
                </a:ext>
              </a:extLst>
            </p:cNvPr>
            <p:cNvSpPr/>
            <p:nvPr/>
          </p:nvSpPr>
          <p:spPr>
            <a:xfrm rot="10800000">
              <a:off x="5022294" y="1912830"/>
              <a:ext cx="16756" cy="16756"/>
            </a:xfrm>
            <a:custGeom>
              <a:avLst/>
              <a:gdLst>
                <a:gd name="connsiteX0" fmla="*/ 0 w 16755"/>
                <a:gd name="connsiteY0" fmla="*/ 0 h 16755"/>
                <a:gd name="connsiteX1" fmla="*/ 18934 w 16755"/>
                <a:gd name="connsiteY1" fmla="*/ 0 h 16755"/>
                <a:gd name="connsiteX2" fmla="*/ 18934 w 16755"/>
                <a:gd name="connsiteY2" fmla="*/ 18934 h 16755"/>
                <a:gd name="connsiteX3" fmla="*/ 0 w 16755"/>
                <a:gd name="connsiteY3" fmla="*/ 18934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18934" y="0"/>
                  </a:lnTo>
                  <a:lnTo>
                    <a:pt x="18934" y="18934"/>
                  </a:lnTo>
                  <a:lnTo>
                    <a:pt x="0" y="18934"/>
                  </a:lnTo>
                  <a:close/>
                </a:path>
              </a:pathLst>
            </a:custGeom>
            <a:grpFill/>
            <a:ln w="16755" cap="flat">
              <a:noFill/>
              <a:prstDash val="solid"/>
              <a:miter/>
            </a:ln>
          </p:spPr>
          <p:txBody>
            <a:bodyPr rtlCol="0" anchor="ctr"/>
            <a:lstStyle/>
            <a:p>
              <a:endParaRPr lang="en-US" sz="2400"/>
            </a:p>
          </p:txBody>
        </p:sp>
        <p:sp>
          <p:nvSpPr>
            <p:cNvPr id="300" name="Freeform: Shape 299">
              <a:extLst>
                <a:ext uri="{FF2B5EF4-FFF2-40B4-BE49-F238E27FC236}">
                  <a16:creationId xmlns:a16="http://schemas.microsoft.com/office/drawing/2014/main" id="{FB8C473E-2640-49B0-BC3D-90A8B9C874D1}"/>
                </a:ext>
              </a:extLst>
            </p:cNvPr>
            <p:cNvSpPr/>
            <p:nvPr/>
          </p:nvSpPr>
          <p:spPr>
            <a:xfrm rot="10800000">
              <a:off x="5052287" y="2061453"/>
              <a:ext cx="16756" cy="16756"/>
            </a:xfrm>
            <a:custGeom>
              <a:avLst/>
              <a:gdLst>
                <a:gd name="connsiteX0" fmla="*/ 0 w 16755"/>
                <a:gd name="connsiteY0" fmla="*/ 0 h 16755"/>
                <a:gd name="connsiteX1" fmla="*/ 18934 w 16755"/>
                <a:gd name="connsiteY1" fmla="*/ 0 h 16755"/>
                <a:gd name="connsiteX2" fmla="*/ 18934 w 16755"/>
                <a:gd name="connsiteY2" fmla="*/ 18934 h 16755"/>
                <a:gd name="connsiteX3" fmla="*/ 0 w 16755"/>
                <a:gd name="connsiteY3" fmla="*/ 18934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18934" y="0"/>
                  </a:lnTo>
                  <a:lnTo>
                    <a:pt x="18934" y="18934"/>
                  </a:lnTo>
                  <a:lnTo>
                    <a:pt x="0" y="18934"/>
                  </a:lnTo>
                  <a:close/>
                </a:path>
              </a:pathLst>
            </a:custGeom>
            <a:grpFill/>
            <a:ln w="16755" cap="flat">
              <a:noFill/>
              <a:prstDash val="solid"/>
              <a:miter/>
            </a:ln>
          </p:spPr>
          <p:txBody>
            <a:bodyPr rtlCol="0" anchor="ctr"/>
            <a:lstStyle/>
            <a:p>
              <a:endParaRPr lang="en-US" sz="2400"/>
            </a:p>
          </p:txBody>
        </p:sp>
        <p:sp>
          <p:nvSpPr>
            <p:cNvPr id="301" name="Freeform: Shape 300">
              <a:extLst>
                <a:ext uri="{FF2B5EF4-FFF2-40B4-BE49-F238E27FC236}">
                  <a16:creationId xmlns:a16="http://schemas.microsoft.com/office/drawing/2014/main" id="{D9F4A196-8A4F-4689-A03E-2694B207461C}"/>
                </a:ext>
              </a:extLst>
            </p:cNvPr>
            <p:cNvSpPr/>
            <p:nvPr/>
          </p:nvSpPr>
          <p:spPr>
            <a:xfrm rot="10800000">
              <a:off x="5072226" y="2211752"/>
              <a:ext cx="16756" cy="16756"/>
            </a:xfrm>
            <a:custGeom>
              <a:avLst/>
              <a:gdLst>
                <a:gd name="connsiteX0" fmla="*/ 0 w 16755"/>
                <a:gd name="connsiteY0" fmla="*/ 0 h 16755"/>
                <a:gd name="connsiteX1" fmla="*/ 18934 w 16755"/>
                <a:gd name="connsiteY1" fmla="*/ 0 h 16755"/>
                <a:gd name="connsiteX2" fmla="*/ 18934 w 16755"/>
                <a:gd name="connsiteY2" fmla="*/ 18934 h 16755"/>
                <a:gd name="connsiteX3" fmla="*/ 0 w 16755"/>
                <a:gd name="connsiteY3" fmla="*/ 18934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18934" y="0"/>
                  </a:lnTo>
                  <a:lnTo>
                    <a:pt x="18934" y="18934"/>
                  </a:lnTo>
                  <a:lnTo>
                    <a:pt x="0" y="18934"/>
                  </a:lnTo>
                  <a:close/>
                </a:path>
              </a:pathLst>
            </a:custGeom>
            <a:grpFill/>
            <a:ln w="16755" cap="flat">
              <a:noFill/>
              <a:prstDash val="solid"/>
              <a:miter/>
            </a:ln>
          </p:spPr>
          <p:txBody>
            <a:bodyPr rtlCol="0" anchor="ctr"/>
            <a:lstStyle/>
            <a:p>
              <a:endParaRPr lang="en-US" sz="2400"/>
            </a:p>
          </p:txBody>
        </p:sp>
        <p:sp>
          <p:nvSpPr>
            <p:cNvPr id="302" name="Freeform: Shape 301">
              <a:extLst>
                <a:ext uri="{FF2B5EF4-FFF2-40B4-BE49-F238E27FC236}">
                  <a16:creationId xmlns:a16="http://schemas.microsoft.com/office/drawing/2014/main" id="{F0AF9C57-58DD-4EEB-AB3D-B972926E2DF5}"/>
                </a:ext>
              </a:extLst>
            </p:cNvPr>
            <p:cNvSpPr/>
            <p:nvPr/>
          </p:nvSpPr>
          <p:spPr>
            <a:xfrm rot="10800000">
              <a:off x="5082280" y="2363056"/>
              <a:ext cx="16756" cy="16756"/>
            </a:xfrm>
            <a:custGeom>
              <a:avLst/>
              <a:gdLst>
                <a:gd name="connsiteX0" fmla="*/ 0 w 16755"/>
                <a:gd name="connsiteY0" fmla="*/ 0 h 16755"/>
                <a:gd name="connsiteX1" fmla="*/ 18934 w 16755"/>
                <a:gd name="connsiteY1" fmla="*/ 0 h 16755"/>
                <a:gd name="connsiteX2" fmla="*/ 18934 w 16755"/>
                <a:gd name="connsiteY2" fmla="*/ 18934 h 16755"/>
                <a:gd name="connsiteX3" fmla="*/ 0 w 16755"/>
                <a:gd name="connsiteY3" fmla="*/ 18934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18934" y="0"/>
                  </a:lnTo>
                  <a:lnTo>
                    <a:pt x="18934" y="18934"/>
                  </a:lnTo>
                  <a:lnTo>
                    <a:pt x="0" y="18934"/>
                  </a:lnTo>
                  <a:close/>
                </a:path>
              </a:pathLst>
            </a:custGeom>
            <a:grpFill/>
            <a:ln w="16755" cap="flat">
              <a:noFill/>
              <a:prstDash val="solid"/>
              <a:miter/>
            </a:ln>
          </p:spPr>
          <p:txBody>
            <a:bodyPr rtlCol="0" anchor="ctr"/>
            <a:lstStyle/>
            <a:p>
              <a:endParaRPr lang="en-US" sz="2400"/>
            </a:p>
          </p:txBody>
        </p:sp>
        <p:sp>
          <p:nvSpPr>
            <p:cNvPr id="303" name="Freeform: Shape 302">
              <a:extLst>
                <a:ext uri="{FF2B5EF4-FFF2-40B4-BE49-F238E27FC236}">
                  <a16:creationId xmlns:a16="http://schemas.microsoft.com/office/drawing/2014/main" id="{599B56DD-2670-4921-98F0-50B6C3E18AF5}"/>
                </a:ext>
              </a:extLst>
            </p:cNvPr>
            <p:cNvSpPr/>
            <p:nvPr/>
          </p:nvSpPr>
          <p:spPr>
            <a:xfrm rot="10800000">
              <a:off x="5082280" y="2514528"/>
              <a:ext cx="16756" cy="16756"/>
            </a:xfrm>
            <a:custGeom>
              <a:avLst/>
              <a:gdLst>
                <a:gd name="connsiteX0" fmla="*/ 0 w 16755"/>
                <a:gd name="connsiteY0" fmla="*/ 0 h 16755"/>
                <a:gd name="connsiteX1" fmla="*/ 18934 w 16755"/>
                <a:gd name="connsiteY1" fmla="*/ 0 h 16755"/>
                <a:gd name="connsiteX2" fmla="*/ 18934 w 16755"/>
                <a:gd name="connsiteY2" fmla="*/ 18934 h 16755"/>
                <a:gd name="connsiteX3" fmla="*/ 0 w 16755"/>
                <a:gd name="connsiteY3" fmla="*/ 18934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18934" y="0"/>
                  </a:lnTo>
                  <a:lnTo>
                    <a:pt x="18934" y="18934"/>
                  </a:lnTo>
                  <a:lnTo>
                    <a:pt x="0" y="18934"/>
                  </a:lnTo>
                  <a:close/>
                </a:path>
              </a:pathLst>
            </a:custGeom>
            <a:grpFill/>
            <a:ln w="16755" cap="flat">
              <a:noFill/>
              <a:prstDash val="solid"/>
              <a:miter/>
            </a:ln>
          </p:spPr>
          <p:txBody>
            <a:bodyPr rtlCol="0" anchor="ctr"/>
            <a:lstStyle/>
            <a:p>
              <a:endParaRPr lang="en-US" sz="2400"/>
            </a:p>
          </p:txBody>
        </p:sp>
        <p:sp>
          <p:nvSpPr>
            <p:cNvPr id="304" name="Freeform: Shape 303">
              <a:extLst>
                <a:ext uri="{FF2B5EF4-FFF2-40B4-BE49-F238E27FC236}">
                  <a16:creationId xmlns:a16="http://schemas.microsoft.com/office/drawing/2014/main" id="{C206BA10-C3CA-476F-8A8A-30F526145F3F}"/>
                </a:ext>
              </a:extLst>
            </p:cNvPr>
            <p:cNvSpPr/>
            <p:nvPr/>
          </p:nvSpPr>
          <p:spPr>
            <a:xfrm rot="10800000">
              <a:off x="5054130" y="2647736"/>
              <a:ext cx="67023" cy="67023"/>
            </a:xfrm>
            <a:custGeom>
              <a:avLst/>
              <a:gdLst>
                <a:gd name="connsiteX0" fmla="*/ 0 w 67022"/>
                <a:gd name="connsiteY0" fmla="*/ 0 h 67022"/>
                <a:gd name="connsiteX1" fmla="*/ 83276 w 67022"/>
                <a:gd name="connsiteY1" fmla="*/ 0 h 67022"/>
                <a:gd name="connsiteX2" fmla="*/ 83276 w 67022"/>
                <a:gd name="connsiteY2" fmla="*/ 83276 h 67022"/>
                <a:gd name="connsiteX3" fmla="*/ 0 w 67022"/>
                <a:gd name="connsiteY3" fmla="*/ 83276 h 67022"/>
              </a:gdLst>
              <a:ahLst/>
              <a:cxnLst>
                <a:cxn ang="0">
                  <a:pos x="connsiteX0" y="connsiteY0"/>
                </a:cxn>
                <a:cxn ang="0">
                  <a:pos x="connsiteX1" y="connsiteY1"/>
                </a:cxn>
                <a:cxn ang="0">
                  <a:pos x="connsiteX2" y="connsiteY2"/>
                </a:cxn>
                <a:cxn ang="0">
                  <a:pos x="connsiteX3" y="connsiteY3"/>
                </a:cxn>
              </a:cxnLst>
              <a:rect l="l" t="t" r="r" b="b"/>
              <a:pathLst>
                <a:path w="67022" h="67022">
                  <a:moveTo>
                    <a:pt x="0" y="0"/>
                  </a:moveTo>
                  <a:lnTo>
                    <a:pt x="83276" y="0"/>
                  </a:lnTo>
                  <a:lnTo>
                    <a:pt x="83276" y="83276"/>
                  </a:lnTo>
                  <a:lnTo>
                    <a:pt x="0" y="83276"/>
                  </a:lnTo>
                  <a:close/>
                </a:path>
              </a:pathLst>
            </a:custGeom>
            <a:grpFill/>
            <a:ln w="16755" cap="flat">
              <a:noFill/>
              <a:prstDash val="solid"/>
              <a:miter/>
            </a:ln>
          </p:spPr>
          <p:txBody>
            <a:bodyPr rtlCol="0" anchor="ctr"/>
            <a:lstStyle/>
            <a:p>
              <a:endParaRPr lang="en-US" sz="2400"/>
            </a:p>
          </p:txBody>
        </p:sp>
        <p:sp>
          <p:nvSpPr>
            <p:cNvPr id="305" name="Freeform: Shape 304">
              <a:extLst>
                <a:ext uri="{FF2B5EF4-FFF2-40B4-BE49-F238E27FC236}">
                  <a16:creationId xmlns:a16="http://schemas.microsoft.com/office/drawing/2014/main" id="{BB44A992-6FDF-41ED-94E9-408A06A58264}"/>
                </a:ext>
              </a:extLst>
            </p:cNvPr>
            <p:cNvSpPr/>
            <p:nvPr/>
          </p:nvSpPr>
          <p:spPr>
            <a:xfrm rot="10800000">
              <a:off x="5034191" y="2797868"/>
              <a:ext cx="67023" cy="67023"/>
            </a:xfrm>
            <a:custGeom>
              <a:avLst/>
              <a:gdLst>
                <a:gd name="connsiteX0" fmla="*/ 0 w 67022"/>
                <a:gd name="connsiteY0" fmla="*/ 0 h 67022"/>
                <a:gd name="connsiteX1" fmla="*/ 83276 w 67022"/>
                <a:gd name="connsiteY1" fmla="*/ 0 h 67022"/>
                <a:gd name="connsiteX2" fmla="*/ 83276 w 67022"/>
                <a:gd name="connsiteY2" fmla="*/ 83276 h 67022"/>
                <a:gd name="connsiteX3" fmla="*/ 0 w 67022"/>
                <a:gd name="connsiteY3" fmla="*/ 83276 h 67022"/>
              </a:gdLst>
              <a:ahLst/>
              <a:cxnLst>
                <a:cxn ang="0">
                  <a:pos x="connsiteX0" y="connsiteY0"/>
                </a:cxn>
                <a:cxn ang="0">
                  <a:pos x="connsiteX1" y="connsiteY1"/>
                </a:cxn>
                <a:cxn ang="0">
                  <a:pos x="connsiteX2" y="connsiteY2"/>
                </a:cxn>
                <a:cxn ang="0">
                  <a:pos x="connsiteX3" y="connsiteY3"/>
                </a:cxn>
              </a:cxnLst>
              <a:rect l="l" t="t" r="r" b="b"/>
              <a:pathLst>
                <a:path w="67022" h="67022">
                  <a:moveTo>
                    <a:pt x="0" y="0"/>
                  </a:moveTo>
                  <a:lnTo>
                    <a:pt x="83276" y="0"/>
                  </a:lnTo>
                  <a:lnTo>
                    <a:pt x="83276" y="83276"/>
                  </a:lnTo>
                  <a:lnTo>
                    <a:pt x="0" y="83276"/>
                  </a:lnTo>
                  <a:close/>
                </a:path>
              </a:pathLst>
            </a:custGeom>
            <a:grpFill/>
            <a:ln w="16755" cap="flat">
              <a:noFill/>
              <a:prstDash val="solid"/>
              <a:miter/>
            </a:ln>
          </p:spPr>
          <p:txBody>
            <a:bodyPr rtlCol="0" anchor="ctr"/>
            <a:lstStyle/>
            <a:p>
              <a:endParaRPr lang="en-US" sz="2400"/>
            </a:p>
          </p:txBody>
        </p:sp>
        <p:sp>
          <p:nvSpPr>
            <p:cNvPr id="306" name="Freeform: Shape 305">
              <a:extLst>
                <a:ext uri="{FF2B5EF4-FFF2-40B4-BE49-F238E27FC236}">
                  <a16:creationId xmlns:a16="http://schemas.microsoft.com/office/drawing/2014/main" id="{3CF64EA7-C192-4524-865E-44F04DE4588F}"/>
                </a:ext>
              </a:extLst>
            </p:cNvPr>
            <p:cNvSpPr/>
            <p:nvPr/>
          </p:nvSpPr>
          <p:spPr>
            <a:xfrm rot="10800000">
              <a:off x="5004198" y="2946491"/>
              <a:ext cx="67023" cy="67023"/>
            </a:xfrm>
            <a:custGeom>
              <a:avLst/>
              <a:gdLst>
                <a:gd name="connsiteX0" fmla="*/ 0 w 67022"/>
                <a:gd name="connsiteY0" fmla="*/ 0 h 67022"/>
                <a:gd name="connsiteX1" fmla="*/ 83276 w 67022"/>
                <a:gd name="connsiteY1" fmla="*/ 0 h 67022"/>
                <a:gd name="connsiteX2" fmla="*/ 83276 w 67022"/>
                <a:gd name="connsiteY2" fmla="*/ 83276 h 67022"/>
                <a:gd name="connsiteX3" fmla="*/ 0 w 67022"/>
                <a:gd name="connsiteY3" fmla="*/ 83276 h 67022"/>
              </a:gdLst>
              <a:ahLst/>
              <a:cxnLst>
                <a:cxn ang="0">
                  <a:pos x="connsiteX0" y="connsiteY0"/>
                </a:cxn>
                <a:cxn ang="0">
                  <a:pos x="connsiteX1" y="connsiteY1"/>
                </a:cxn>
                <a:cxn ang="0">
                  <a:pos x="connsiteX2" y="connsiteY2"/>
                </a:cxn>
                <a:cxn ang="0">
                  <a:pos x="connsiteX3" y="connsiteY3"/>
                </a:cxn>
              </a:cxnLst>
              <a:rect l="l" t="t" r="r" b="b"/>
              <a:pathLst>
                <a:path w="67022" h="67022">
                  <a:moveTo>
                    <a:pt x="0" y="0"/>
                  </a:moveTo>
                  <a:lnTo>
                    <a:pt x="83276" y="0"/>
                  </a:lnTo>
                  <a:lnTo>
                    <a:pt x="83276" y="83276"/>
                  </a:lnTo>
                  <a:lnTo>
                    <a:pt x="0" y="83276"/>
                  </a:lnTo>
                  <a:close/>
                </a:path>
              </a:pathLst>
            </a:custGeom>
            <a:grpFill/>
            <a:ln w="16755" cap="flat">
              <a:noFill/>
              <a:prstDash val="solid"/>
              <a:miter/>
            </a:ln>
          </p:spPr>
          <p:txBody>
            <a:bodyPr rtlCol="0" anchor="ctr"/>
            <a:lstStyle/>
            <a:p>
              <a:endParaRPr lang="en-US" sz="2400"/>
            </a:p>
          </p:txBody>
        </p:sp>
        <p:sp>
          <p:nvSpPr>
            <p:cNvPr id="307" name="Freeform: Shape 306">
              <a:extLst>
                <a:ext uri="{FF2B5EF4-FFF2-40B4-BE49-F238E27FC236}">
                  <a16:creationId xmlns:a16="http://schemas.microsoft.com/office/drawing/2014/main" id="{7B040A62-4EAD-4F32-B7EA-3782B42FB512}"/>
                </a:ext>
              </a:extLst>
            </p:cNvPr>
            <p:cNvSpPr/>
            <p:nvPr/>
          </p:nvSpPr>
          <p:spPr>
            <a:xfrm rot="10800000">
              <a:off x="4957785" y="3086066"/>
              <a:ext cx="67023" cy="67023"/>
            </a:xfrm>
            <a:custGeom>
              <a:avLst/>
              <a:gdLst>
                <a:gd name="connsiteX0" fmla="*/ 0 w 67022"/>
                <a:gd name="connsiteY0" fmla="*/ 0 h 67022"/>
                <a:gd name="connsiteX1" fmla="*/ 69536 w 67022"/>
                <a:gd name="connsiteY1" fmla="*/ 0 h 67022"/>
                <a:gd name="connsiteX2" fmla="*/ 69536 w 67022"/>
                <a:gd name="connsiteY2" fmla="*/ 69536 h 67022"/>
                <a:gd name="connsiteX3" fmla="*/ 0 w 67022"/>
                <a:gd name="connsiteY3" fmla="*/ 69536 h 67022"/>
              </a:gdLst>
              <a:ahLst/>
              <a:cxnLst>
                <a:cxn ang="0">
                  <a:pos x="connsiteX0" y="connsiteY0"/>
                </a:cxn>
                <a:cxn ang="0">
                  <a:pos x="connsiteX1" y="connsiteY1"/>
                </a:cxn>
                <a:cxn ang="0">
                  <a:pos x="connsiteX2" y="connsiteY2"/>
                </a:cxn>
                <a:cxn ang="0">
                  <a:pos x="connsiteX3" y="connsiteY3"/>
                </a:cxn>
              </a:cxnLst>
              <a:rect l="l" t="t" r="r" b="b"/>
              <a:pathLst>
                <a:path w="67022" h="67022">
                  <a:moveTo>
                    <a:pt x="0" y="0"/>
                  </a:moveTo>
                  <a:lnTo>
                    <a:pt x="69536" y="0"/>
                  </a:lnTo>
                  <a:lnTo>
                    <a:pt x="69536" y="69536"/>
                  </a:lnTo>
                  <a:lnTo>
                    <a:pt x="0" y="69536"/>
                  </a:lnTo>
                  <a:close/>
                </a:path>
              </a:pathLst>
            </a:custGeom>
            <a:grpFill/>
            <a:ln w="16755" cap="flat">
              <a:noFill/>
              <a:prstDash val="solid"/>
              <a:miter/>
            </a:ln>
          </p:spPr>
          <p:txBody>
            <a:bodyPr rtlCol="0" anchor="ctr"/>
            <a:lstStyle/>
            <a:p>
              <a:endParaRPr lang="en-US" sz="2400"/>
            </a:p>
          </p:txBody>
        </p:sp>
        <p:sp>
          <p:nvSpPr>
            <p:cNvPr id="308" name="Freeform: Shape 307">
              <a:extLst>
                <a:ext uri="{FF2B5EF4-FFF2-40B4-BE49-F238E27FC236}">
                  <a16:creationId xmlns:a16="http://schemas.microsoft.com/office/drawing/2014/main" id="{DB592952-268F-4530-8C7B-22904EC7FEFE}"/>
                </a:ext>
              </a:extLst>
            </p:cNvPr>
            <p:cNvSpPr/>
            <p:nvPr/>
          </p:nvSpPr>
          <p:spPr>
            <a:xfrm rot="10800000">
              <a:off x="4913550" y="3234355"/>
              <a:ext cx="67023" cy="67023"/>
            </a:xfrm>
            <a:custGeom>
              <a:avLst/>
              <a:gdLst>
                <a:gd name="connsiteX0" fmla="*/ 0 w 67022"/>
                <a:gd name="connsiteY0" fmla="*/ 0 h 67022"/>
                <a:gd name="connsiteX1" fmla="*/ 79422 w 67022"/>
                <a:gd name="connsiteY1" fmla="*/ 0 h 67022"/>
                <a:gd name="connsiteX2" fmla="*/ 79422 w 67022"/>
                <a:gd name="connsiteY2" fmla="*/ 79422 h 67022"/>
                <a:gd name="connsiteX3" fmla="*/ 0 w 67022"/>
                <a:gd name="connsiteY3" fmla="*/ 79422 h 67022"/>
              </a:gdLst>
              <a:ahLst/>
              <a:cxnLst>
                <a:cxn ang="0">
                  <a:pos x="connsiteX0" y="connsiteY0"/>
                </a:cxn>
                <a:cxn ang="0">
                  <a:pos x="connsiteX1" y="connsiteY1"/>
                </a:cxn>
                <a:cxn ang="0">
                  <a:pos x="connsiteX2" y="connsiteY2"/>
                </a:cxn>
                <a:cxn ang="0">
                  <a:pos x="connsiteX3" y="connsiteY3"/>
                </a:cxn>
              </a:cxnLst>
              <a:rect l="l" t="t" r="r" b="b"/>
              <a:pathLst>
                <a:path w="67022" h="67022">
                  <a:moveTo>
                    <a:pt x="0" y="0"/>
                  </a:moveTo>
                  <a:lnTo>
                    <a:pt x="79422" y="0"/>
                  </a:lnTo>
                  <a:lnTo>
                    <a:pt x="79422" y="79422"/>
                  </a:lnTo>
                  <a:lnTo>
                    <a:pt x="0" y="79422"/>
                  </a:lnTo>
                  <a:close/>
                </a:path>
              </a:pathLst>
            </a:custGeom>
            <a:grpFill/>
            <a:ln w="16755" cap="flat">
              <a:noFill/>
              <a:prstDash val="solid"/>
              <a:miter/>
            </a:ln>
          </p:spPr>
          <p:txBody>
            <a:bodyPr rtlCol="0" anchor="ctr"/>
            <a:lstStyle/>
            <a:p>
              <a:endParaRPr lang="en-US" sz="2400"/>
            </a:p>
          </p:txBody>
        </p:sp>
        <p:sp>
          <p:nvSpPr>
            <p:cNvPr id="309" name="Freeform: Shape 308">
              <a:extLst>
                <a:ext uri="{FF2B5EF4-FFF2-40B4-BE49-F238E27FC236}">
                  <a16:creationId xmlns:a16="http://schemas.microsoft.com/office/drawing/2014/main" id="{4983121F-C769-4F5D-B570-AB6517A2BFD5}"/>
                </a:ext>
              </a:extLst>
            </p:cNvPr>
            <p:cNvSpPr/>
            <p:nvPr/>
          </p:nvSpPr>
          <p:spPr>
            <a:xfrm rot="10800000">
              <a:off x="4842002" y="3361195"/>
              <a:ext cx="83779" cy="83779"/>
            </a:xfrm>
            <a:custGeom>
              <a:avLst/>
              <a:gdLst>
                <a:gd name="connsiteX0" fmla="*/ 0 w 83778"/>
                <a:gd name="connsiteY0" fmla="*/ 0 h 83778"/>
                <a:gd name="connsiteX1" fmla="*/ 87130 w 83778"/>
                <a:gd name="connsiteY1" fmla="*/ 0 h 83778"/>
                <a:gd name="connsiteX2" fmla="*/ 87130 w 83778"/>
                <a:gd name="connsiteY2" fmla="*/ 87130 h 83778"/>
                <a:gd name="connsiteX3" fmla="*/ 0 w 83778"/>
                <a:gd name="connsiteY3" fmla="*/ 87130 h 83778"/>
              </a:gdLst>
              <a:ahLst/>
              <a:cxnLst>
                <a:cxn ang="0">
                  <a:pos x="connsiteX0" y="connsiteY0"/>
                </a:cxn>
                <a:cxn ang="0">
                  <a:pos x="connsiteX1" y="connsiteY1"/>
                </a:cxn>
                <a:cxn ang="0">
                  <a:pos x="connsiteX2" y="connsiteY2"/>
                </a:cxn>
                <a:cxn ang="0">
                  <a:pos x="connsiteX3" y="connsiteY3"/>
                </a:cxn>
              </a:cxnLst>
              <a:rect l="l" t="t" r="r" b="b"/>
              <a:pathLst>
                <a:path w="83778" h="83778">
                  <a:moveTo>
                    <a:pt x="0" y="0"/>
                  </a:moveTo>
                  <a:lnTo>
                    <a:pt x="87130" y="0"/>
                  </a:lnTo>
                  <a:lnTo>
                    <a:pt x="87130" y="87130"/>
                  </a:lnTo>
                  <a:lnTo>
                    <a:pt x="0" y="87130"/>
                  </a:lnTo>
                  <a:close/>
                </a:path>
              </a:pathLst>
            </a:custGeom>
            <a:grpFill/>
            <a:ln w="16755" cap="flat">
              <a:noFill/>
              <a:prstDash val="solid"/>
              <a:miter/>
            </a:ln>
          </p:spPr>
          <p:txBody>
            <a:bodyPr rtlCol="0" anchor="ctr"/>
            <a:lstStyle/>
            <a:p>
              <a:endParaRPr lang="en-US" sz="2400"/>
            </a:p>
          </p:txBody>
        </p:sp>
        <p:sp>
          <p:nvSpPr>
            <p:cNvPr id="310" name="Freeform: Shape 309">
              <a:extLst>
                <a:ext uri="{FF2B5EF4-FFF2-40B4-BE49-F238E27FC236}">
                  <a16:creationId xmlns:a16="http://schemas.microsoft.com/office/drawing/2014/main" id="{250E7DFB-330C-4730-8557-201B8B0EEF5C}"/>
                </a:ext>
              </a:extLst>
            </p:cNvPr>
            <p:cNvSpPr/>
            <p:nvPr/>
          </p:nvSpPr>
          <p:spPr>
            <a:xfrm rot="10800000">
              <a:off x="4814356" y="3536795"/>
              <a:ext cx="16756" cy="16756"/>
            </a:xfrm>
            <a:custGeom>
              <a:avLst/>
              <a:gdLst>
                <a:gd name="connsiteX0" fmla="*/ 0 w 16755"/>
                <a:gd name="connsiteY0" fmla="*/ 0 h 16755"/>
                <a:gd name="connsiteX1" fmla="*/ 33176 w 16755"/>
                <a:gd name="connsiteY1" fmla="*/ 0 h 16755"/>
                <a:gd name="connsiteX2" fmla="*/ 33176 w 16755"/>
                <a:gd name="connsiteY2" fmla="*/ 33176 h 16755"/>
                <a:gd name="connsiteX3" fmla="*/ 0 w 16755"/>
                <a:gd name="connsiteY3" fmla="*/ 33176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33176" y="0"/>
                  </a:lnTo>
                  <a:lnTo>
                    <a:pt x="33176" y="33176"/>
                  </a:lnTo>
                  <a:lnTo>
                    <a:pt x="0" y="33176"/>
                  </a:lnTo>
                  <a:close/>
                </a:path>
              </a:pathLst>
            </a:custGeom>
            <a:grpFill/>
            <a:ln w="16755" cap="flat">
              <a:noFill/>
              <a:prstDash val="solid"/>
              <a:miter/>
            </a:ln>
          </p:spPr>
          <p:txBody>
            <a:bodyPr rtlCol="0" anchor="ctr"/>
            <a:lstStyle/>
            <a:p>
              <a:endParaRPr lang="en-US" sz="2400"/>
            </a:p>
          </p:txBody>
        </p:sp>
        <p:sp>
          <p:nvSpPr>
            <p:cNvPr id="311" name="Freeform: Shape 310">
              <a:extLst>
                <a:ext uri="{FF2B5EF4-FFF2-40B4-BE49-F238E27FC236}">
                  <a16:creationId xmlns:a16="http://schemas.microsoft.com/office/drawing/2014/main" id="{A866E40D-CE6B-4725-93C1-2F1F70C7A4C4}"/>
                </a:ext>
              </a:extLst>
            </p:cNvPr>
            <p:cNvSpPr/>
            <p:nvPr/>
          </p:nvSpPr>
          <p:spPr>
            <a:xfrm rot="10800000">
              <a:off x="4726221" y="3656097"/>
              <a:ext cx="33511" cy="33511"/>
            </a:xfrm>
            <a:custGeom>
              <a:avLst/>
              <a:gdLst>
                <a:gd name="connsiteX0" fmla="*/ 0 w 33511"/>
                <a:gd name="connsiteY0" fmla="*/ 0 h 33511"/>
                <a:gd name="connsiteX1" fmla="*/ 43565 w 33511"/>
                <a:gd name="connsiteY1" fmla="*/ 0 h 33511"/>
                <a:gd name="connsiteX2" fmla="*/ 43565 w 33511"/>
                <a:gd name="connsiteY2" fmla="*/ 43565 h 33511"/>
                <a:gd name="connsiteX3" fmla="*/ 0 w 33511"/>
                <a:gd name="connsiteY3" fmla="*/ 43565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3565" y="0"/>
                  </a:lnTo>
                  <a:lnTo>
                    <a:pt x="43565" y="43565"/>
                  </a:lnTo>
                  <a:lnTo>
                    <a:pt x="0" y="43565"/>
                  </a:lnTo>
                  <a:close/>
                </a:path>
              </a:pathLst>
            </a:custGeom>
            <a:grpFill/>
            <a:ln w="16755" cap="flat">
              <a:noFill/>
              <a:prstDash val="solid"/>
              <a:miter/>
            </a:ln>
          </p:spPr>
          <p:txBody>
            <a:bodyPr rtlCol="0" anchor="ctr"/>
            <a:lstStyle/>
            <a:p>
              <a:endParaRPr lang="en-US" sz="2400"/>
            </a:p>
          </p:txBody>
        </p:sp>
        <p:sp>
          <p:nvSpPr>
            <p:cNvPr id="312" name="Freeform: Shape 311">
              <a:extLst>
                <a:ext uri="{FF2B5EF4-FFF2-40B4-BE49-F238E27FC236}">
                  <a16:creationId xmlns:a16="http://schemas.microsoft.com/office/drawing/2014/main" id="{E35A09FE-E1A7-451A-BF79-F6A355A47ABC}"/>
                </a:ext>
              </a:extLst>
            </p:cNvPr>
            <p:cNvSpPr/>
            <p:nvPr/>
          </p:nvSpPr>
          <p:spPr>
            <a:xfrm rot="10800000">
              <a:off x="4652830" y="3793158"/>
              <a:ext cx="16756" cy="16756"/>
            </a:xfrm>
            <a:custGeom>
              <a:avLst/>
              <a:gdLst>
                <a:gd name="connsiteX0" fmla="*/ 0 w 16755"/>
                <a:gd name="connsiteY0" fmla="*/ 0 h 16755"/>
                <a:gd name="connsiteX1" fmla="*/ 33176 w 16755"/>
                <a:gd name="connsiteY1" fmla="*/ 0 h 16755"/>
                <a:gd name="connsiteX2" fmla="*/ 33176 w 16755"/>
                <a:gd name="connsiteY2" fmla="*/ 33176 h 16755"/>
                <a:gd name="connsiteX3" fmla="*/ 0 w 16755"/>
                <a:gd name="connsiteY3" fmla="*/ 33176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33176" y="0"/>
                  </a:lnTo>
                  <a:lnTo>
                    <a:pt x="33176" y="33176"/>
                  </a:lnTo>
                  <a:lnTo>
                    <a:pt x="0" y="33176"/>
                  </a:lnTo>
                  <a:close/>
                </a:path>
              </a:pathLst>
            </a:custGeom>
            <a:grpFill/>
            <a:ln w="16755" cap="flat">
              <a:noFill/>
              <a:prstDash val="solid"/>
              <a:miter/>
            </a:ln>
          </p:spPr>
          <p:txBody>
            <a:bodyPr rtlCol="0" anchor="ctr"/>
            <a:lstStyle/>
            <a:p>
              <a:endParaRPr lang="en-US" sz="2400"/>
            </a:p>
          </p:txBody>
        </p:sp>
        <p:sp>
          <p:nvSpPr>
            <p:cNvPr id="313" name="Freeform: Shape 312">
              <a:extLst>
                <a:ext uri="{FF2B5EF4-FFF2-40B4-BE49-F238E27FC236}">
                  <a16:creationId xmlns:a16="http://schemas.microsoft.com/office/drawing/2014/main" id="{891F51CC-AF53-4D05-86AE-BD6CD6CB5241}"/>
                </a:ext>
              </a:extLst>
            </p:cNvPr>
            <p:cNvSpPr/>
            <p:nvPr/>
          </p:nvSpPr>
          <p:spPr>
            <a:xfrm rot="10800000">
              <a:off x="5152151" y="2708224"/>
              <a:ext cx="83779" cy="83779"/>
            </a:xfrm>
            <a:custGeom>
              <a:avLst/>
              <a:gdLst>
                <a:gd name="connsiteX0" fmla="*/ 0 w 83778"/>
                <a:gd name="connsiteY0" fmla="*/ 0 h 83778"/>
                <a:gd name="connsiteX1" fmla="*/ 87130 w 83778"/>
                <a:gd name="connsiteY1" fmla="*/ 0 h 83778"/>
                <a:gd name="connsiteX2" fmla="*/ 87130 w 83778"/>
                <a:gd name="connsiteY2" fmla="*/ 87130 h 83778"/>
                <a:gd name="connsiteX3" fmla="*/ 0 w 83778"/>
                <a:gd name="connsiteY3" fmla="*/ 87130 h 83778"/>
              </a:gdLst>
              <a:ahLst/>
              <a:cxnLst>
                <a:cxn ang="0">
                  <a:pos x="connsiteX0" y="connsiteY0"/>
                </a:cxn>
                <a:cxn ang="0">
                  <a:pos x="connsiteX1" y="connsiteY1"/>
                </a:cxn>
                <a:cxn ang="0">
                  <a:pos x="connsiteX2" y="connsiteY2"/>
                </a:cxn>
                <a:cxn ang="0">
                  <a:pos x="connsiteX3" y="connsiteY3"/>
                </a:cxn>
              </a:cxnLst>
              <a:rect l="l" t="t" r="r" b="b"/>
              <a:pathLst>
                <a:path w="83778" h="83778">
                  <a:moveTo>
                    <a:pt x="0" y="0"/>
                  </a:moveTo>
                  <a:lnTo>
                    <a:pt x="87130" y="0"/>
                  </a:lnTo>
                  <a:lnTo>
                    <a:pt x="87130" y="87130"/>
                  </a:lnTo>
                  <a:lnTo>
                    <a:pt x="0" y="87130"/>
                  </a:lnTo>
                  <a:close/>
                </a:path>
              </a:pathLst>
            </a:custGeom>
            <a:grpFill/>
            <a:ln w="16755" cap="flat">
              <a:noFill/>
              <a:prstDash val="solid"/>
              <a:miter/>
            </a:ln>
          </p:spPr>
          <p:txBody>
            <a:bodyPr rtlCol="0" anchor="ctr"/>
            <a:lstStyle/>
            <a:p>
              <a:endParaRPr lang="en-US" sz="2400"/>
            </a:p>
          </p:txBody>
        </p:sp>
        <p:sp>
          <p:nvSpPr>
            <p:cNvPr id="314" name="Freeform: Shape 313">
              <a:extLst>
                <a:ext uri="{FF2B5EF4-FFF2-40B4-BE49-F238E27FC236}">
                  <a16:creationId xmlns:a16="http://schemas.microsoft.com/office/drawing/2014/main" id="{F5763CD4-5B96-4821-966D-8F6095AAFE83}"/>
                </a:ext>
              </a:extLst>
            </p:cNvPr>
            <p:cNvSpPr/>
            <p:nvPr/>
          </p:nvSpPr>
          <p:spPr>
            <a:xfrm rot="10800000">
              <a:off x="5148465" y="2877960"/>
              <a:ext cx="50267" cy="50267"/>
            </a:xfrm>
            <a:custGeom>
              <a:avLst/>
              <a:gdLst>
                <a:gd name="connsiteX0" fmla="*/ 0 w 50267"/>
                <a:gd name="connsiteY0" fmla="*/ 0 h 50267"/>
                <a:gd name="connsiteX1" fmla="*/ 60153 w 50267"/>
                <a:gd name="connsiteY1" fmla="*/ 0 h 50267"/>
                <a:gd name="connsiteX2" fmla="*/ 60153 w 50267"/>
                <a:gd name="connsiteY2" fmla="*/ 60153 h 50267"/>
                <a:gd name="connsiteX3" fmla="*/ 0 w 50267"/>
                <a:gd name="connsiteY3" fmla="*/ 60153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60153" y="0"/>
                  </a:lnTo>
                  <a:lnTo>
                    <a:pt x="60153" y="60153"/>
                  </a:lnTo>
                  <a:lnTo>
                    <a:pt x="0" y="60153"/>
                  </a:lnTo>
                  <a:close/>
                </a:path>
              </a:pathLst>
            </a:custGeom>
            <a:grpFill/>
            <a:ln w="16755" cap="flat">
              <a:noFill/>
              <a:prstDash val="solid"/>
              <a:miter/>
            </a:ln>
          </p:spPr>
          <p:txBody>
            <a:bodyPr rtlCol="0" anchor="ctr"/>
            <a:lstStyle/>
            <a:p>
              <a:endParaRPr lang="en-US" sz="2400"/>
            </a:p>
          </p:txBody>
        </p:sp>
        <p:sp>
          <p:nvSpPr>
            <p:cNvPr id="315" name="Freeform: Shape 314">
              <a:extLst>
                <a:ext uri="{FF2B5EF4-FFF2-40B4-BE49-F238E27FC236}">
                  <a16:creationId xmlns:a16="http://schemas.microsoft.com/office/drawing/2014/main" id="{B4909F26-C78D-4F40-8C87-59E993599B4F}"/>
                </a:ext>
              </a:extLst>
            </p:cNvPr>
            <p:cNvSpPr/>
            <p:nvPr/>
          </p:nvSpPr>
          <p:spPr>
            <a:xfrm rot="10800000">
              <a:off x="5126516" y="3036973"/>
              <a:ext cx="33511" cy="33511"/>
            </a:xfrm>
            <a:custGeom>
              <a:avLst/>
              <a:gdLst>
                <a:gd name="connsiteX0" fmla="*/ 0 w 33511"/>
                <a:gd name="connsiteY0" fmla="*/ 0 h 33511"/>
                <a:gd name="connsiteX1" fmla="*/ 48759 w 33511"/>
                <a:gd name="connsiteY1" fmla="*/ 0 h 33511"/>
                <a:gd name="connsiteX2" fmla="*/ 48759 w 33511"/>
                <a:gd name="connsiteY2" fmla="*/ 48759 h 33511"/>
                <a:gd name="connsiteX3" fmla="*/ 0 w 33511"/>
                <a:gd name="connsiteY3" fmla="*/ 4875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8759" y="0"/>
                  </a:lnTo>
                  <a:lnTo>
                    <a:pt x="48759" y="48759"/>
                  </a:lnTo>
                  <a:lnTo>
                    <a:pt x="0" y="48759"/>
                  </a:lnTo>
                  <a:close/>
                </a:path>
              </a:pathLst>
            </a:custGeom>
            <a:grpFill/>
            <a:ln w="16755" cap="flat">
              <a:noFill/>
              <a:prstDash val="solid"/>
              <a:miter/>
            </a:ln>
          </p:spPr>
          <p:txBody>
            <a:bodyPr rtlCol="0" anchor="ctr"/>
            <a:lstStyle/>
            <a:p>
              <a:endParaRPr lang="en-US" sz="2400"/>
            </a:p>
          </p:txBody>
        </p:sp>
        <p:sp>
          <p:nvSpPr>
            <p:cNvPr id="316" name="Freeform: Shape 315">
              <a:extLst>
                <a:ext uri="{FF2B5EF4-FFF2-40B4-BE49-F238E27FC236}">
                  <a16:creationId xmlns:a16="http://schemas.microsoft.com/office/drawing/2014/main" id="{A3EA9276-CDBB-4CFC-ABB5-7719C940FC90}"/>
                </a:ext>
              </a:extLst>
            </p:cNvPr>
            <p:cNvSpPr/>
            <p:nvPr/>
          </p:nvSpPr>
          <p:spPr>
            <a:xfrm rot="10800000">
              <a:off x="5061168" y="3159456"/>
              <a:ext cx="67023" cy="67023"/>
            </a:xfrm>
            <a:custGeom>
              <a:avLst/>
              <a:gdLst>
                <a:gd name="connsiteX0" fmla="*/ 0 w 67022"/>
                <a:gd name="connsiteY0" fmla="*/ 0 h 67022"/>
                <a:gd name="connsiteX1" fmla="*/ 69536 w 67022"/>
                <a:gd name="connsiteY1" fmla="*/ 0 h 67022"/>
                <a:gd name="connsiteX2" fmla="*/ 69536 w 67022"/>
                <a:gd name="connsiteY2" fmla="*/ 69536 h 67022"/>
                <a:gd name="connsiteX3" fmla="*/ 0 w 67022"/>
                <a:gd name="connsiteY3" fmla="*/ 69536 h 67022"/>
              </a:gdLst>
              <a:ahLst/>
              <a:cxnLst>
                <a:cxn ang="0">
                  <a:pos x="connsiteX0" y="connsiteY0"/>
                </a:cxn>
                <a:cxn ang="0">
                  <a:pos x="connsiteX1" y="connsiteY1"/>
                </a:cxn>
                <a:cxn ang="0">
                  <a:pos x="connsiteX2" y="connsiteY2"/>
                </a:cxn>
                <a:cxn ang="0">
                  <a:pos x="connsiteX3" y="connsiteY3"/>
                </a:cxn>
              </a:cxnLst>
              <a:rect l="l" t="t" r="r" b="b"/>
              <a:pathLst>
                <a:path w="67022" h="67022">
                  <a:moveTo>
                    <a:pt x="0" y="0"/>
                  </a:moveTo>
                  <a:lnTo>
                    <a:pt x="69536" y="0"/>
                  </a:lnTo>
                  <a:lnTo>
                    <a:pt x="69536" y="69536"/>
                  </a:lnTo>
                  <a:lnTo>
                    <a:pt x="0" y="69536"/>
                  </a:lnTo>
                  <a:close/>
                </a:path>
              </a:pathLst>
            </a:custGeom>
            <a:grpFill/>
            <a:ln w="16755" cap="flat">
              <a:noFill/>
              <a:prstDash val="solid"/>
              <a:miter/>
            </a:ln>
          </p:spPr>
          <p:txBody>
            <a:bodyPr rtlCol="0" anchor="ctr"/>
            <a:lstStyle/>
            <a:p>
              <a:endParaRPr lang="en-US" sz="2400"/>
            </a:p>
          </p:txBody>
        </p:sp>
        <p:sp>
          <p:nvSpPr>
            <p:cNvPr id="317" name="Freeform: Shape 316">
              <a:extLst>
                <a:ext uri="{FF2B5EF4-FFF2-40B4-BE49-F238E27FC236}">
                  <a16:creationId xmlns:a16="http://schemas.microsoft.com/office/drawing/2014/main" id="{AD0D1E53-5412-493C-96DF-715FA0C2A2E8}"/>
                </a:ext>
              </a:extLst>
            </p:cNvPr>
            <p:cNvSpPr/>
            <p:nvPr/>
          </p:nvSpPr>
          <p:spPr>
            <a:xfrm rot="10800000">
              <a:off x="5022797" y="3314950"/>
              <a:ext cx="50267" cy="50267"/>
            </a:xfrm>
            <a:custGeom>
              <a:avLst/>
              <a:gdLst>
                <a:gd name="connsiteX0" fmla="*/ 0 w 50267"/>
                <a:gd name="connsiteY0" fmla="*/ 0 h 50267"/>
                <a:gd name="connsiteX1" fmla="*/ 61996 w 50267"/>
                <a:gd name="connsiteY1" fmla="*/ 0 h 50267"/>
                <a:gd name="connsiteX2" fmla="*/ 61996 w 50267"/>
                <a:gd name="connsiteY2" fmla="*/ 61996 h 50267"/>
                <a:gd name="connsiteX3" fmla="*/ 0 w 50267"/>
                <a:gd name="connsiteY3" fmla="*/ 61996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61996" y="0"/>
                  </a:lnTo>
                  <a:lnTo>
                    <a:pt x="61996" y="61996"/>
                  </a:lnTo>
                  <a:lnTo>
                    <a:pt x="0" y="61996"/>
                  </a:lnTo>
                  <a:close/>
                </a:path>
              </a:pathLst>
            </a:custGeom>
            <a:grpFill/>
            <a:ln w="16755" cap="flat">
              <a:noFill/>
              <a:prstDash val="solid"/>
              <a:miter/>
            </a:ln>
          </p:spPr>
          <p:txBody>
            <a:bodyPr rtlCol="0" anchor="ctr"/>
            <a:lstStyle/>
            <a:p>
              <a:endParaRPr lang="en-US" sz="2400"/>
            </a:p>
          </p:txBody>
        </p:sp>
        <p:sp>
          <p:nvSpPr>
            <p:cNvPr id="318" name="Freeform: Shape 317">
              <a:extLst>
                <a:ext uri="{FF2B5EF4-FFF2-40B4-BE49-F238E27FC236}">
                  <a16:creationId xmlns:a16="http://schemas.microsoft.com/office/drawing/2014/main" id="{9B8A2647-346A-410B-AB92-44BED3B91BBE}"/>
                </a:ext>
              </a:extLst>
            </p:cNvPr>
            <p:cNvSpPr/>
            <p:nvPr/>
          </p:nvSpPr>
          <p:spPr>
            <a:xfrm rot="10800000">
              <a:off x="4956780" y="3448493"/>
              <a:ext cx="50267" cy="50267"/>
            </a:xfrm>
            <a:custGeom>
              <a:avLst/>
              <a:gdLst>
                <a:gd name="connsiteX0" fmla="*/ 0 w 50267"/>
                <a:gd name="connsiteY0" fmla="*/ 0 h 50267"/>
                <a:gd name="connsiteX1" fmla="*/ 50602 w 50267"/>
                <a:gd name="connsiteY1" fmla="*/ 0 h 50267"/>
                <a:gd name="connsiteX2" fmla="*/ 50602 w 50267"/>
                <a:gd name="connsiteY2" fmla="*/ 50602 h 50267"/>
                <a:gd name="connsiteX3" fmla="*/ 0 w 50267"/>
                <a:gd name="connsiteY3" fmla="*/ 50602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0602" y="0"/>
                  </a:lnTo>
                  <a:lnTo>
                    <a:pt x="50602" y="50602"/>
                  </a:lnTo>
                  <a:lnTo>
                    <a:pt x="0" y="50602"/>
                  </a:lnTo>
                  <a:close/>
                </a:path>
              </a:pathLst>
            </a:custGeom>
            <a:grpFill/>
            <a:ln w="16755" cap="flat">
              <a:noFill/>
              <a:prstDash val="solid"/>
              <a:miter/>
            </a:ln>
          </p:spPr>
          <p:txBody>
            <a:bodyPr rtlCol="0" anchor="ctr"/>
            <a:lstStyle/>
            <a:p>
              <a:endParaRPr lang="en-US" sz="2400"/>
            </a:p>
          </p:txBody>
        </p:sp>
        <p:sp>
          <p:nvSpPr>
            <p:cNvPr id="319" name="Freeform: Shape 318">
              <a:extLst>
                <a:ext uri="{FF2B5EF4-FFF2-40B4-BE49-F238E27FC236}">
                  <a16:creationId xmlns:a16="http://schemas.microsoft.com/office/drawing/2014/main" id="{3B5C88A7-D217-4CDB-B60D-E9C3A4F7E917}"/>
                </a:ext>
              </a:extLst>
            </p:cNvPr>
            <p:cNvSpPr/>
            <p:nvPr/>
          </p:nvSpPr>
          <p:spPr>
            <a:xfrm rot="10800000">
              <a:off x="4890092" y="3585555"/>
              <a:ext cx="50267" cy="50267"/>
            </a:xfrm>
            <a:custGeom>
              <a:avLst/>
              <a:gdLst>
                <a:gd name="connsiteX0" fmla="*/ 0 w 50267"/>
                <a:gd name="connsiteY0" fmla="*/ 0 h 50267"/>
                <a:gd name="connsiteX1" fmla="*/ 54959 w 50267"/>
                <a:gd name="connsiteY1" fmla="*/ 0 h 50267"/>
                <a:gd name="connsiteX2" fmla="*/ 54959 w 50267"/>
                <a:gd name="connsiteY2" fmla="*/ 54959 h 50267"/>
                <a:gd name="connsiteX3" fmla="*/ 0 w 50267"/>
                <a:gd name="connsiteY3" fmla="*/ 54959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4959" y="0"/>
                  </a:lnTo>
                  <a:lnTo>
                    <a:pt x="54959" y="54959"/>
                  </a:lnTo>
                  <a:lnTo>
                    <a:pt x="0" y="54959"/>
                  </a:lnTo>
                  <a:close/>
                </a:path>
              </a:pathLst>
            </a:custGeom>
            <a:grpFill/>
            <a:ln w="16755" cap="flat">
              <a:noFill/>
              <a:prstDash val="solid"/>
              <a:miter/>
            </a:ln>
          </p:spPr>
          <p:txBody>
            <a:bodyPr rtlCol="0" anchor="ctr"/>
            <a:lstStyle/>
            <a:p>
              <a:endParaRPr lang="en-US" sz="2400"/>
            </a:p>
          </p:txBody>
        </p:sp>
        <p:sp>
          <p:nvSpPr>
            <p:cNvPr id="320" name="Freeform: Shape 319">
              <a:extLst>
                <a:ext uri="{FF2B5EF4-FFF2-40B4-BE49-F238E27FC236}">
                  <a16:creationId xmlns:a16="http://schemas.microsoft.com/office/drawing/2014/main" id="{45A9F355-B1A3-48A0-A429-B4BBF43B6BFC}"/>
                </a:ext>
              </a:extLst>
            </p:cNvPr>
            <p:cNvSpPr/>
            <p:nvPr/>
          </p:nvSpPr>
          <p:spPr>
            <a:xfrm rot="10800000">
              <a:off x="4824075" y="3727141"/>
              <a:ext cx="33511" cy="33511"/>
            </a:xfrm>
            <a:custGeom>
              <a:avLst/>
              <a:gdLst>
                <a:gd name="connsiteX0" fmla="*/ 0 w 33511"/>
                <a:gd name="connsiteY0" fmla="*/ 0 h 33511"/>
                <a:gd name="connsiteX1" fmla="*/ 43565 w 33511"/>
                <a:gd name="connsiteY1" fmla="*/ 0 h 33511"/>
                <a:gd name="connsiteX2" fmla="*/ 43565 w 33511"/>
                <a:gd name="connsiteY2" fmla="*/ 43565 h 33511"/>
                <a:gd name="connsiteX3" fmla="*/ 0 w 33511"/>
                <a:gd name="connsiteY3" fmla="*/ 43565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3565" y="0"/>
                  </a:lnTo>
                  <a:lnTo>
                    <a:pt x="43565" y="43565"/>
                  </a:lnTo>
                  <a:lnTo>
                    <a:pt x="0" y="43565"/>
                  </a:lnTo>
                  <a:close/>
                </a:path>
              </a:pathLst>
            </a:custGeom>
            <a:grpFill/>
            <a:ln w="16755" cap="flat">
              <a:noFill/>
              <a:prstDash val="solid"/>
              <a:miter/>
            </a:ln>
          </p:spPr>
          <p:txBody>
            <a:bodyPr rtlCol="0" anchor="ctr"/>
            <a:lstStyle/>
            <a:p>
              <a:endParaRPr lang="en-US" sz="2400"/>
            </a:p>
          </p:txBody>
        </p:sp>
        <p:sp>
          <p:nvSpPr>
            <p:cNvPr id="321" name="Freeform: Shape 320">
              <a:extLst>
                <a:ext uri="{FF2B5EF4-FFF2-40B4-BE49-F238E27FC236}">
                  <a16:creationId xmlns:a16="http://schemas.microsoft.com/office/drawing/2014/main" id="{29A68515-3E92-4FE3-A199-A2CACC215AE9}"/>
                </a:ext>
              </a:extLst>
            </p:cNvPr>
            <p:cNvSpPr/>
            <p:nvPr/>
          </p:nvSpPr>
          <p:spPr>
            <a:xfrm rot="10800000">
              <a:off x="5235092" y="1766385"/>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322" name="Freeform: Shape 321">
              <a:extLst>
                <a:ext uri="{FF2B5EF4-FFF2-40B4-BE49-F238E27FC236}">
                  <a16:creationId xmlns:a16="http://schemas.microsoft.com/office/drawing/2014/main" id="{837168A1-060C-463C-A9D0-9DE3BD500355}"/>
                </a:ext>
              </a:extLst>
            </p:cNvPr>
            <p:cNvSpPr/>
            <p:nvPr/>
          </p:nvSpPr>
          <p:spPr>
            <a:xfrm rot="10800000">
              <a:off x="5281673" y="2632991"/>
              <a:ext cx="83779" cy="83779"/>
            </a:xfrm>
            <a:custGeom>
              <a:avLst/>
              <a:gdLst>
                <a:gd name="connsiteX0" fmla="*/ 0 w 83778"/>
                <a:gd name="connsiteY0" fmla="*/ 0 h 83778"/>
                <a:gd name="connsiteX1" fmla="*/ 87130 w 83778"/>
                <a:gd name="connsiteY1" fmla="*/ 0 h 83778"/>
                <a:gd name="connsiteX2" fmla="*/ 87130 w 83778"/>
                <a:gd name="connsiteY2" fmla="*/ 87130 h 83778"/>
                <a:gd name="connsiteX3" fmla="*/ 0 w 83778"/>
                <a:gd name="connsiteY3" fmla="*/ 87130 h 83778"/>
              </a:gdLst>
              <a:ahLst/>
              <a:cxnLst>
                <a:cxn ang="0">
                  <a:pos x="connsiteX0" y="connsiteY0"/>
                </a:cxn>
                <a:cxn ang="0">
                  <a:pos x="connsiteX1" y="connsiteY1"/>
                </a:cxn>
                <a:cxn ang="0">
                  <a:pos x="connsiteX2" y="connsiteY2"/>
                </a:cxn>
                <a:cxn ang="0">
                  <a:pos x="connsiteX3" y="connsiteY3"/>
                </a:cxn>
              </a:cxnLst>
              <a:rect l="l" t="t" r="r" b="b"/>
              <a:pathLst>
                <a:path w="83778" h="83778">
                  <a:moveTo>
                    <a:pt x="0" y="0"/>
                  </a:moveTo>
                  <a:lnTo>
                    <a:pt x="87130" y="0"/>
                  </a:lnTo>
                  <a:lnTo>
                    <a:pt x="87130" y="87130"/>
                  </a:lnTo>
                  <a:lnTo>
                    <a:pt x="0" y="87130"/>
                  </a:lnTo>
                  <a:close/>
                </a:path>
              </a:pathLst>
            </a:custGeom>
            <a:grpFill/>
            <a:ln w="16755" cap="flat">
              <a:noFill/>
              <a:prstDash val="solid"/>
              <a:miter/>
            </a:ln>
          </p:spPr>
          <p:txBody>
            <a:bodyPr rtlCol="0" anchor="ctr"/>
            <a:lstStyle/>
            <a:p>
              <a:endParaRPr lang="en-US" sz="2400"/>
            </a:p>
          </p:txBody>
        </p:sp>
        <p:sp>
          <p:nvSpPr>
            <p:cNvPr id="323" name="Freeform: Shape 322">
              <a:extLst>
                <a:ext uri="{FF2B5EF4-FFF2-40B4-BE49-F238E27FC236}">
                  <a16:creationId xmlns:a16="http://schemas.microsoft.com/office/drawing/2014/main" id="{F26AA58C-2CC7-4D22-9CE5-17CEE693A2B9}"/>
                </a:ext>
              </a:extLst>
            </p:cNvPr>
            <p:cNvSpPr/>
            <p:nvPr/>
          </p:nvSpPr>
          <p:spPr>
            <a:xfrm rot="10800000">
              <a:off x="5293738" y="2813619"/>
              <a:ext cx="33511" cy="33511"/>
            </a:xfrm>
            <a:custGeom>
              <a:avLst/>
              <a:gdLst>
                <a:gd name="connsiteX0" fmla="*/ 0 w 33511"/>
                <a:gd name="connsiteY0" fmla="*/ 0 h 33511"/>
                <a:gd name="connsiteX1" fmla="*/ 46916 w 33511"/>
                <a:gd name="connsiteY1" fmla="*/ 0 h 33511"/>
                <a:gd name="connsiteX2" fmla="*/ 46916 w 33511"/>
                <a:gd name="connsiteY2" fmla="*/ 46916 h 33511"/>
                <a:gd name="connsiteX3" fmla="*/ 0 w 33511"/>
                <a:gd name="connsiteY3" fmla="*/ 46916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6916" y="0"/>
                  </a:lnTo>
                  <a:lnTo>
                    <a:pt x="46916" y="46916"/>
                  </a:lnTo>
                  <a:lnTo>
                    <a:pt x="0" y="46916"/>
                  </a:lnTo>
                  <a:close/>
                </a:path>
              </a:pathLst>
            </a:custGeom>
            <a:grpFill/>
            <a:ln w="16755" cap="flat">
              <a:noFill/>
              <a:prstDash val="solid"/>
              <a:miter/>
            </a:ln>
          </p:spPr>
          <p:txBody>
            <a:bodyPr rtlCol="0" anchor="ctr"/>
            <a:lstStyle/>
            <a:p>
              <a:endParaRPr lang="en-US" sz="2400"/>
            </a:p>
          </p:txBody>
        </p:sp>
        <p:sp>
          <p:nvSpPr>
            <p:cNvPr id="324" name="Freeform: Shape 323">
              <a:extLst>
                <a:ext uri="{FF2B5EF4-FFF2-40B4-BE49-F238E27FC236}">
                  <a16:creationId xmlns:a16="http://schemas.microsoft.com/office/drawing/2014/main" id="{A6B5B000-9A91-4A4E-9E83-EDDBE3AACA6A}"/>
                </a:ext>
              </a:extLst>
            </p:cNvPr>
            <p:cNvSpPr/>
            <p:nvPr/>
          </p:nvSpPr>
          <p:spPr>
            <a:xfrm rot="10800000">
              <a:off x="5266593" y="2962745"/>
              <a:ext cx="33511" cy="33511"/>
            </a:xfrm>
            <a:custGeom>
              <a:avLst/>
              <a:gdLst>
                <a:gd name="connsiteX0" fmla="*/ 0 w 33511"/>
                <a:gd name="connsiteY0" fmla="*/ 0 h 33511"/>
                <a:gd name="connsiteX1" fmla="*/ 46916 w 33511"/>
                <a:gd name="connsiteY1" fmla="*/ 0 h 33511"/>
                <a:gd name="connsiteX2" fmla="*/ 46916 w 33511"/>
                <a:gd name="connsiteY2" fmla="*/ 46916 h 33511"/>
                <a:gd name="connsiteX3" fmla="*/ 0 w 33511"/>
                <a:gd name="connsiteY3" fmla="*/ 46916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6916" y="0"/>
                  </a:lnTo>
                  <a:lnTo>
                    <a:pt x="46916" y="46916"/>
                  </a:lnTo>
                  <a:lnTo>
                    <a:pt x="0" y="46916"/>
                  </a:lnTo>
                  <a:close/>
                </a:path>
              </a:pathLst>
            </a:custGeom>
            <a:grpFill/>
            <a:ln w="16755" cap="flat">
              <a:noFill/>
              <a:prstDash val="solid"/>
              <a:miter/>
            </a:ln>
          </p:spPr>
          <p:txBody>
            <a:bodyPr rtlCol="0" anchor="ctr"/>
            <a:lstStyle/>
            <a:p>
              <a:endParaRPr lang="en-US" sz="2400"/>
            </a:p>
          </p:txBody>
        </p:sp>
        <p:sp>
          <p:nvSpPr>
            <p:cNvPr id="325" name="Freeform: Shape 324">
              <a:extLst>
                <a:ext uri="{FF2B5EF4-FFF2-40B4-BE49-F238E27FC236}">
                  <a16:creationId xmlns:a16="http://schemas.microsoft.com/office/drawing/2014/main" id="{5EB4084D-81F6-4AEF-8B74-F69964775F32}"/>
                </a:ext>
              </a:extLst>
            </p:cNvPr>
            <p:cNvSpPr/>
            <p:nvPr/>
          </p:nvSpPr>
          <p:spPr>
            <a:xfrm rot="10800000">
              <a:off x="5213980" y="3093271"/>
              <a:ext cx="67023" cy="67023"/>
            </a:xfrm>
            <a:custGeom>
              <a:avLst/>
              <a:gdLst>
                <a:gd name="connsiteX0" fmla="*/ 0 w 67022"/>
                <a:gd name="connsiteY0" fmla="*/ 0 h 67022"/>
                <a:gd name="connsiteX1" fmla="*/ 80428 w 67022"/>
                <a:gd name="connsiteY1" fmla="*/ 0 h 67022"/>
                <a:gd name="connsiteX2" fmla="*/ 80428 w 67022"/>
                <a:gd name="connsiteY2" fmla="*/ 80427 h 67022"/>
                <a:gd name="connsiteX3" fmla="*/ 0 w 67022"/>
                <a:gd name="connsiteY3" fmla="*/ 80427 h 67022"/>
              </a:gdLst>
              <a:ahLst/>
              <a:cxnLst>
                <a:cxn ang="0">
                  <a:pos x="connsiteX0" y="connsiteY0"/>
                </a:cxn>
                <a:cxn ang="0">
                  <a:pos x="connsiteX1" y="connsiteY1"/>
                </a:cxn>
                <a:cxn ang="0">
                  <a:pos x="connsiteX2" y="connsiteY2"/>
                </a:cxn>
                <a:cxn ang="0">
                  <a:pos x="connsiteX3" y="connsiteY3"/>
                </a:cxn>
              </a:cxnLst>
              <a:rect l="l" t="t" r="r" b="b"/>
              <a:pathLst>
                <a:path w="67022" h="67022">
                  <a:moveTo>
                    <a:pt x="0" y="0"/>
                  </a:moveTo>
                  <a:lnTo>
                    <a:pt x="80428" y="0"/>
                  </a:lnTo>
                  <a:lnTo>
                    <a:pt x="80428" y="80427"/>
                  </a:lnTo>
                  <a:lnTo>
                    <a:pt x="0" y="80427"/>
                  </a:lnTo>
                  <a:close/>
                </a:path>
              </a:pathLst>
            </a:custGeom>
            <a:grpFill/>
            <a:ln w="16755" cap="flat">
              <a:noFill/>
              <a:prstDash val="solid"/>
              <a:miter/>
            </a:ln>
          </p:spPr>
          <p:txBody>
            <a:bodyPr rtlCol="0" anchor="ctr"/>
            <a:lstStyle/>
            <a:p>
              <a:endParaRPr lang="en-US" sz="2400"/>
            </a:p>
          </p:txBody>
        </p:sp>
        <p:sp>
          <p:nvSpPr>
            <p:cNvPr id="326" name="Freeform: Shape 325">
              <a:extLst>
                <a:ext uri="{FF2B5EF4-FFF2-40B4-BE49-F238E27FC236}">
                  <a16:creationId xmlns:a16="http://schemas.microsoft.com/office/drawing/2014/main" id="{7E2BCDF1-C492-4EC2-BB94-B37E092E8C20}"/>
                </a:ext>
              </a:extLst>
            </p:cNvPr>
            <p:cNvSpPr/>
            <p:nvPr/>
          </p:nvSpPr>
          <p:spPr>
            <a:xfrm rot="10800000">
              <a:off x="5187004" y="3255802"/>
              <a:ext cx="33511" cy="33511"/>
            </a:xfrm>
            <a:custGeom>
              <a:avLst/>
              <a:gdLst>
                <a:gd name="connsiteX0" fmla="*/ 0 w 33511"/>
                <a:gd name="connsiteY0" fmla="*/ 0 h 33511"/>
                <a:gd name="connsiteX1" fmla="*/ 48759 w 33511"/>
                <a:gd name="connsiteY1" fmla="*/ 0 h 33511"/>
                <a:gd name="connsiteX2" fmla="*/ 48759 w 33511"/>
                <a:gd name="connsiteY2" fmla="*/ 48759 h 33511"/>
                <a:gd name="connsiteX3" fmla="*/ 0 w 33511"/>
                <a:gd name="connsiteY3" fmla="*/ 4875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8759" y="0"/>
                  </a:lnTo>
                  <a:lnTo>
                    <a:pt x="48759" y="48759"/>
                  </a:lnTo>
                  <a:lnTo>
                    <a:pt x="0" y="48759"/>
                  </a:lnTo>
                  <a:close/>
                </a:path>
              </a:pathLst>
            </a:custGeom>
            <a:grpFill/>
            <a:ln w="16755" cap="flat">
              <a:noFill/>
              <a:prstDash val="solid"/>
              <a:miter/>
            </a:ln>
          </p:spPr>
          <p:txBody>
            <a:bodyPr rtlCol="0" anchor="ctr"/>
            <a:lstStyle/>
            <a:p>
              <a:endParaRPr lang="en-US" sz="2400"/>
            </a:p>
          </p:txBody>
        </p:sp>
        <p:sp>
          <p:nvSpPr>
            <p:cNvPr id="327" name="Freeform: Shape 326">
              <a:extLst>
                <a:ext uri="{FF2B5EF4-FFF2-40B4-BE49-F238E27FC236}">
                  <a16:creationId xmlns:a16="http://schemas.microsoft.com/office/drawing/2014/main" id="{52A42591-6AD4-4024-99F0-ED0325A320C8}"/>
                </a:ext>
              </a:extLst>
            </p:cNvPr>
            <p:cNvSpPr/>
            <p:nvPr/>
          </p:nvSpPr>
          <p:spPr>
            <a:xfrm rot="10800000">
              <a:off x="5133721" y="3397723"/>
              <a:ext cx="33511" cy="33511"/>
            </a:xfrm>
            <a:custGeom>
              <a:avLst/>
              <a:gdLst>
                <a:gd name="connsiteX0" fmla="*/ 0 w 33511"/>
                <a:gd name="connsiteY0" fmla="*/ 0 h 33511"/>
                <a:gd name="connsiteX1" fmla="*/ 48759 w 33511"/>
                <a:gd name="connsiteY1" fmla="*/ 0 h 33511"/>
                <a:gd name="connsiteX2" fmla="*/ 48759 w 33511"/>
                <a:gd name="connsiteY2" fmla="*/ 48759 h 33511"/>
                <a:gd name="connsiteX3" fmla="*/ 0 w 33511"/>
                <a:gd name="connsiteY3" fmla="*/ 4875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8759" y="0"/>
                  </a:lnTo>
                  <a:lnTo>
                    <a:pt x="48759" y="48759"/>
                  </a:lnTo>
                  <a:lnTo>
                    <a:pt x="0" y="48759"/>
                  </a:lnTo>
                  <a:close/>
                </a:path>
              </a:pathLst>
            </a:custGeom>
            <a:grpFill/>
            <a:ln w="16755" cap="flat">
              <a:noFill/>
              <a:prstDash val="solid"/>
              <a:miter/>
            </a:ln>
          </p:spPr>
          <p:txBody>
            <a:bodyPr rtlCol="0" anchor="ctr"/>
            <a:lstStyle/>
            <a:p>
              <a:endParaRPr lang="en-US" sz="2400"/>
            </a:p>
          </p:txBody>
        </p:sp>
        <p:sp>
          <p:nvSpPr>
            <p:cNvPr id="328" name="Freeform: Shape 327">
              <a:extLst>
                <a:ext uri="{FF2B5EF4-FFF2-40B4-BE49-F238E27FC236}">
                  <a16:creationId xmlns:a16="http://schemas.microsoft.com/office/drawing/2014/main" id="{9839D3F6-A8C7-4174-B836-B2EE00579FF5}"/>
                </a:ext>
              </a:extLst>
            </p:cNvPr>
            <p:cNvSpPr/>
            <p:nvPr/>
          </p:nvSpPr>
          <p:spPr>
            <a:xfrm rot="10800000">
              <a:off x="5054633" y="3518699"/>
              <a:ext cx="67023" cy="67023"/>
            </a:xfrm>
            <a:custGeom>
              <a:avLst/>
              <a:gdLst>
                <a:gd name="connsiteX0" fmla="*/ 0 w 67022"/>
                <a:gd name="connsiteY0" fmla="*/ 0 h 67022"/>
                <a:gd name="connsiteX1" fmla="*/ 80930 w 67022"/>
                <a:gd name="connsiteY1" fmla="*/ 0 h 67022"/>
                <a:gd name="connsiteX2" fmla="*/ 80930 w 67022"/>
                <a:gd name="connsiteY2" fmla="*/ 80930 h 67022"/>
                <a:gd name="connsiteX3" fmla="*/ 0 w 67022"/>
                <a:gd name="connsiteY3" fmla="*/ 80930 h 67022"/>
              </a:gdLst>
              <a:ahLst/>
              <a:cxnLst>
                <a:cxn ang="0">
                  <a:pos x="connsiteX0" y="connsiteY0"/>
                </a:cxn>
                <a:cxn ang="0">
                  <a:pos x="connsiteX1" y="connsiteY1"/>
                </a:cxn>
                <a:cxn ang="0">
                  <a:pos x="connsiteX2" y="connsiteY2"/>
                </a:cxn>
                <a:cxn ang="0">
                  <a:pos x="connsiteX3" y="connsiteY3"/>
                </a:cxn>
              </a:cxnLst>
              <a:rect l="l" t="t" r="r" b="b"/>
              <a:pathLst>
                <a:path w="67022" h="67022">
                  <a:moveTo>
                    <a:pt x="0" y="0"/>
                  </a:moveTo>
                  <a:lnTo>
                    <a:pt x="80930" y="0"/>
                  </a:lnTo>
                  <a:lnTo>
                    <a:pt x="80930" y="80930"/>
                  </a:lnTo>
                  <a:lnTo>
                    <a:pt x="0" y="80930"/>
                  </a:lnTo>
                  <a:close/>
                </a:path>
              </a:pathLst>
            </a:custGeom>
            <a:grpFill/>
            <a:ln w="16755" cap="flat">
              <a:noFill/>
              <a:prstDash val="solid"/>
              <a:miter/>
            </a:ln>
          </p:spPr>
          <p:txBody>
            <a:bodyPr rtlCol="0" anchor="ctr"/>
            <a:lstStyle/>
            <a:p>
              <a:endParaRPr lang="en-US" sz="2400"/>
            </a:p>
          </p:txBody>
        </p:sp>
        <p:sp>
          <p:nvSpPr>
            <p:cNvPr id="329" name="Freeform: Shape 328">
              <a:extLst>
                <a:ext uri="{FF2B5EF4-FFF2-40B4-BE49-F238E27FC236}">
                  <a16:creationId xmlns:a16="http://schemas.microsoft.com/office/drawing/2014/main" id="{E04565A4-24D3-43AB-BBA1-1AA9C5F8CA62}"/>
                </a:ext>
              </a:extLst>
            </p:cNvPr>
            <p:cNvSpPr/>
            <p:nvPr/>
          </p:nvSpPr>
          <p:spPr>
            <a:xfrm rot="10800000">
              <a:off x="5000010" y="3668496"/>
              <a:ext cx="33511" cy="33511"/>
            </a:xfrm>
            <a:custGeom>
              <a:avLst/>
              <a:gdLst>
                <a:gd name="connsiteX0" fmla="*/ 0 w 33511"/>
                <a:gd name="connsiteY0" fmla="*/ 0 h 33511"/>
                <a:gd name="connsiteX1" fmla="*/ 44403 w 33511"/>
                <a:gd name="connsiteY1" fmla="*/ 0 h 33511"/>
                <a:gd name="connsiteX2" fmla="*/ 44403 w 33511"/>
                <a:gd name="connsiteY2" fmla="*/ 44402 h 33511"/>
                <a:gd name="connsiteX3" fmla="*/ 0 w 33511"/>
                <a:gd name="connsiteY3" fmla="*/ 44402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4403" y="0"/>
                  </a:lnTo>
                  <a:lnTo>
                    <a:pt x="44403" y="44402"/>
                  </a:lnTo>
                  <a:lnTo>
                    <a:pt x="0" y="44402"/>
                  </a:lnTo>
                  <a:close/>
                </a:path>
              </a:pathLst>
            </a:custGeom>
            <a:grpFill/>
            <a:ln w="16755" cap="flat">
              <a:noFill/>
              <a:prstDash val="solid"/>
              <a:miter/>
            </a:ln>
          </p:spPr>
          <p:txBody>
            <a:bodyPr rtlCol="0" anchor="ctr"/>
            <a:lstStyle/>
            <a:p>
              <a:endParaRPr lang="en-US" sz="2400"/>
            </a:p>
          </p:txBody>
        </p:sp>
        <p:sp>
          <p:nvSpPr>
            <p:cNvPr id="330" name="Freeform: Shape 329">
              <a:extLst>
                <a:ext uri="{FF2B5EF4-FFF2-40B4-BE49-F238E27FC236}">
                  <a16:creationId xmlns:a16="http://schemas.microsoft.com/office/drawing/2014/main" id="{08081A67-27F3-448F-8CA4-6AC14C378E54}"/>
                </a:ext>
              </a:extLst>
            </p:cNvPr>
            <p:cNvSpPr/>
            <p:nvPr/>
          </p:nvSpPr>
          <p:spPr>
            <a:xfrm rot="10800000">
              <a:off x="5334789" y="1687968"/>
              <a:ext cx="16756" cy="16756"/>
            </a:xfrm>
            <a:custGeom>
              <a:avLst/>
              <a:gdLst>
                <a:gd name="connsiteX0" fmla="*/ 0 w 0"/>
                <a:gd name="connsiteY0" fmla="*/ 0 h 0"/>
                <a:gd name="connsiteX1" fmla="*/ 12734 w 0"/>
                <a:gd name="connsiteY1" fmla="*/ 0 h 0"/>
                <a:gd name="connsiteX2" fmla="*/ 12734 w 0"/>
                <a:gd name="connsiteY2" fmla="*/ 12734 h 0"/>
                <a:gd name="connsiteX3" fmla="*/ 0 w 0"/>
                <a:gd name="connsiteY3" fmla="*/ 12734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734" y="0"/>
                  </a:lnTo>
                  <a:lnTo>
                    <a:pt x="12734" y="12734"/>
                  </a:lnTo>
                  <a:lnTo>
                    <a:pt x="0" y="12734"/>
                  </a:lnTo>
                  <a:close/>
                </a:path>
              </a:pathLst>
            </a:custGeom>
            <a:grpFill/>
            <a:ln w="16755" cap="flat">
              <a:noFill/>
              <a:prstDash val="solid"/>
              <a:miter/>
            </a:ln>
          </p:spPr>
          <p:txBody>
            <a:bodyPr rtlCol="0" anchor="ctr"/>
            <a:lstStyle/>
            <a:p>
              <a:endParaRPr lang="en-US" sz="2400"/>
            </a:p>
          </p:txBody>
        </p:sp>
        <p:sp>
          <p:nvSpPr>
            <p:cNvPr id="331" name="Freeform: Shape 330">
              <a:extLst>
                <a:ext uri="{FF2B5EF4-FFF2-40B4-BE49-F238E27FC236}">
                  <a16:creationId xmlns:a16="http://schemas.microsoft.com/office/drawing/2014/main" id="{C22563C5-0671-402A-BFCC-D9AAA6E751C0}"/>
                </a:ext>
              </a:extLst>
            </p:cNvPr>
            <p:cNvSpPr/>
            <p:nvPr/>
          </p:nvSpPr>
          <p:spPr>
            <a:xfrm rot="10800000">
              <a:off x="5378018" y="1839272"/>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332" name="Freeform: Shape 331">
              <a:extLst>
                <a:ext uri="{FF2B5EF4-FFF2-40B4-BE49-F238E27FC236}">
                  <a16:creationId xmlns:a16="http://schemas.microsoft.com/office/drawing/2014/main" id="{EDEDBFFE-C825-4CE9-B6C8-C2D2C3618C46}"/>
                </a:ext>
              </a:extLst>
            </p:cNvPr>
            <p:cNvSpPr/>
            <p:nvPr/>
          </p:nvSpPr>
          <p:spPr>
            <a:xfrm rot="10800000">
              <a:off x="5408179" y="1987896"/>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333" name="Freeform: Shape 332">
              <a:extLst>
                <a:ext uri="{FF2B5EF4-FFF2-40B4-BE49-F238E27FC236}">
                  <a16:creationId xmlns:a16="http://schemas.microsoft.com/office/drawing/2014/main" id="{B7600531-F38B-4528-84BF-BCCAACA4CA41}"/>
                </a:ext>
              </a:extLst>
            </p:cNvPr>
            <p:cNvSpPr/>
            <p:nvPr/>
          </p:nvSpPr>
          <p:spPr>
            <a:xfrm rot="10800000">
              <a:off x="5429793" y="2137860"/>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334" name="Freeform: Shape 333">
              <a:extLst>
                <a:ext uri="{FF2B5EF4-FFF2-40B4-BE49-F238E27FC236}">
                  <a16:creationId xmlns:a16="http://schemas.microsoft.com/office/drawing/2014/main" id="{8912BDA6-4855-4288-AB73-E5A5199B9EEC}"/>
                </a:ext>
              </a:extLst>
            </p:cNvPr>
            <p:cNvSpPr/>
            <p:nvPr/>
          </p:nvSpPr>
          <p:spPr>
            <a:xfrm rot="10800000">
              <a:off x="5442695" y="2288829"/>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335" name="Freeform: Shape 334">
              <a:extLst>
                <a:ext uri="{FF2B5EF4-FFF2-40B4-BE49-F238E27FC236}">
                  <a16:creationId xmlns:a16="http://schemas.microsoft.com/office/drawing/2014/main" id="{F0E3083D-22DB-41B4-8E47-310670785C20}"/>
                </a:ext>
              </a:extLst>
            </p:cNvPr>
            <p:cNvSpPr/>
            <p:nvPr/>
          </p:nvSpPr>
          <p:spPr>
            <a:xfrm rot="10800000">
              <a:off x="5447052" y="2440468"/>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336" name="Freeform: Shape 335">
              <a:extLst>
                <a:ext uri="{FF2B5EF4-FFF2-40B4-BE49-F238E27FC236}">
                  <a16:creationId xmlns:a16="http://schemas.microsoft.com/office/drawing/2014/main" id="{31BCA6D7-A352-4791-BF49-C618C31F5A9F}"/>
                </a:ext>
              </a:extLst>
            </p:cNvPr>
            <p:cNvSpPr/>
            <p:nvPr/>
          </p:nvSpPr>
          <p:spPr>
            <a:xfrm rot="10800000">
              <a:off x="5442695" y="2591940"/>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337" name="Freeform: Shape 336">
              <a:extLst>
                <a:ext uri="{FF2B5EF4-FFF2-40B4-BE49-F238E27FC236}">
                  <a16:creationId xmlns:a16="http://schemas.microsoft.com/office/drawing/2014/main" id="{19AF3859-6A5E-4FD2-B542-91342063FAC9}"/>
                </a:ext>
              </a:extLst>
            </p:cNvPr>
            <p:cNvSpPr/>
            <p:nvPr/>
          </p:nvSpPr>
          <p:spPr>
            <a:xfrm rot="10800000">
              <a:off x="5397455" y="2710738"/>
              <a:ext cx="83779" cy="83779"/>
            </a:xfrm>
            <a:custGeom>
              <a:avLst/>
              <a:gdLst>
                <a:gd name="connsiteX0" fmla="*/ 0 w 83778"/>
                <a:gd name="connsiteY0" fmla="*/ 0 h 83778"/>
                <a:gd name="connsiteX1" fmla="*/ 91821 w 83778"/>
                <a:gd name="connsiteY1" fmla="*/ 0 h 83778"/>
                <a:gd name="connsiteX2" fmla="*/ 91821 w 83778"/>
                <a:gd name="connsiteY2" fmla="*/ 91821 h 83778"/>
                <a:gd name="connsiteX3" fmla="*/ 0 w 83778"/>
                <a:gd name="connsiteY3" fmla="*/ 91821 h 83778"/>
              </a:gdLst>
              <a:ahLst/>
              <a:cxnLst>
                <a:cxn ang="0">
                  <a:pos x="connsiteX0" y="connsiteY0"/>
                </a:cxn>
                <a:cxn ang="0">
                  <a:pos x="connsiteX1" y="connsiteY1"/>
                </a:cxn>
                <a:cxn ang="0">
                  <a:pos x="connsiteX2" y="connsiteY2"/>
                </a:cxn>
                <a:cxn ang="0">
                  <a:pos x="connsiteX3" y="connsiteY3"/>
                </a:cxn>
              </a:cxnLst>
              <a:rect l="l" t="t" r="r" b="b"/>
              <a:pathLst>
                <a:path w="83778" h="83778">
                  <a:moveTo>
                    <a:pt x="0" y="0"/>
                  </a:moveTo>
                  <a:lnTo>
                    <a:pt x="91821" y="0"/>
                  </a:lnTo>
                  <a:lnTo>
                    <a:pt x="91821" y="91821"/>
                  </a:lnTo>
                  <a:lnTo>
                    <a:pt x="0" y="91821"/>
                  </a:lnTo>
                  <a:close/>
                </a:path>
              </a:pathLst>
            </a:custGeom>
            <a:grpFill/>
            <a:ln w="16755" cap="flat">
              <a:noFill/>
              <a:prstDash val="solid"/>
              <a:miter/>
            </a:ln>
          </p:spPr>
          <p:txBody>
            <a:bodyPr rtlCol="0" anchor="ctr"/>
            <a:lstStyle/>
            <a:p>
              <a:endParaRPr lang="en-US" sz="2400"/>
            </a:p>
          </p:txBody>
        </p:sp>
        <p:sp>
          <p:nvSpPr>
            <p:cNvPr id="338" name="Freeform: Shape 337">
              <a:extLst>
                <a:ext uri="{FF2B5EF4-FFF2-40B4-BE49-F238E27FC236}">
                  <a16:creationId xmlns:a16="http://schemas.microsoft.com/office/drawing/2014/main" id="{DCE83963-1AC8-4C82-B476-B8D67D19434E}"/>
                </a:ext>
              </a:extLst>
            </p:cNvPr>
            <p:cNvSpPr/>
            <p:nvPr/>
          </p:nvSpPr>
          <p:spPr>
            <a:xfrm rot="10800000">
              <a:off x="5376008" y="2860702"/>
              <a:ext cx="83779" cy="83779"/>
            </a:xfrm>
            <a:custGeom>
              <a:avLst/>
              <a:gdLst>
                <a:gd name="connsiteX0" fmla="*/ 0 w 83778"/>
                <a:gd name="connsiteY0" fmla="*/ 0 h 83778"/>
                <a:gd name="connsiteX1" fmla="*/ 91821 w 83778"/>
                <a:gd name="connsiteY1" fmla="*/ 0 h 83778"/>
                <a:gd name="connsiteX2" fmla="*/ 91821 w 83778"/>
                <a:gd name="connsiteY2" fmla="*/ 91821 h 83778"/>
                <a:gd name="connsiteX3" fmla="*/ 0 w 83778"/>
                <a:gd name="connsiteY3" fmla="*/ 91821 h 83778"/>
              </a:gdLst>
              <a:ahLst/>
              <a:cxnLst>
                <a:cxn ang="0">
                  <a:pos x="connsiteX0" y="connsiteY0"/>
                </a:cxn>
                <a:cxn ang="0">
                  <a:pos x="connsiteX1" y="connsiteY1"/>
                </a:cxn>
                <a:cxn ang="0">
                  <a:pos x="connsiteX2" y="connsiteY2"/>
                </a:cxn>
                <a:cxn ang="0">
                  <a:pos x="connsiteX3" y="connsiteY3"/>
                </a:cxn>
              </a:cxnLst>
              <a:rect l="l" t="t" r="r" b="b"/>
              <a:pathLst>
                <a:path w="83778" h="83778">
                  <a:moveTo>
                    <a:pt x="0" y="0"/>
                  </a:moveTo>
                  <a:lnTo>
                    <a:pt x="91821" y="0"/>
                  </a:lnTo>
                  <a:lnTo>
                    <a:pt x="91821" y="91821"/>
                  </a:lnTo>
                  <a:lnTo>
                    <a:pt x="0" y="91821"/>
                  </a:lnTo>
                  <a:close/>
                </a:path>
              </a:pathLst>
            </a:custGeom>
            <a:grpFill/>
            <a:ln w="16755" cap="flat">
              <a:noFill/>
              <a:prstDash val="solid"/>
              <a:miter/>
            </a:ln>
          </p:spPr>
          <p:txBody>
            <a:bodyPr rtlCol="0" anchor="ctr"/>
            <a:lstStyle/>
            <a:p>
              <a:endParaRPr lang="en-US" sz="2400"/>
            </a:p>
          </p:txBody>
        </p:sp>
        <p:sp>
          <p:nvSpPr>
            <p:cNvPr id="339" name="Freeform: Shape 338">
              <a:extLst>
                <a:ext uri="{FF2B5EF4-FFF2-40B4-BE49-F238E27FC236}">
                  <a16:creationId xmlns:a16="http://schemas.microsoft.com/office/drawing/2014/main" id="{159D3CE4-BB8F-4994-9D67-9F76CCBFF7D0}"/>
                </a:ext>
              </a:extLst>
            </p:cNvPr>
            <p:cNvSpPr/>
            <p:nvPr/>
          </p:nvSpPr>
          <p:spPr>
            <a:xfrm rot="10800000">
              <a:off x="5373663" y="3037140"/>
              <a:ext cx="33511" cy="33511"/>
            </a:xfrm>
            <a:custGeom>
              <a:avLst/>
              <a:gdLst>
                <a:gd name="connsiteX0" fmla="*/ 0 w 33511"/>
                <a:gd name="connsiteY0" fmla="*/ 0 h 33511"/>
                <a:gd name="connsiteX1" fmla="*/ 46916 w 33511"/>
                <a:gd name="connsiteY1" fmla="*/ 0 h 33511"/>
                <a:gd name="connsiteX2" fmla="*/ 46916 w 33511"/>
                <a:gd name="connsiteY2" fmla="*/ 46916 h 33511"/>
                <a:gd name="connsiteX3" fmla="*/ 0 w 33511"/>
                <a:gd name="connsiteY3" fmla="*/ 46916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6916" y="0"/>
                  </a:lnTo>
                  <a:lnTo>
                    <a:pt x="46916" y="46916"/>
                  </a:lnTo>
                  <a:lnTo>
                    <a:pt x="0" y="46916"/>
                  </a:lnTo>
                  <a:close/>
                </a:path>
              </a:pathLst>
            </a:custGeom>
            <a:grpFill/>
            <a:ln w="16755" cap="flat">
              <a:noFill/>
              <a:prstDash val="solid"/>
              <a:miter/>
            </a:ln>
          </p:spPr>
          <p:txBody>
            <a:bodyPr rtlCol="0" anchor="ctr"/>
            <a:lstStyle/>
            <a:p>
              <a:endParaRPr lang="en-US" sz="2400"/>
            </a:p>
          </p:txBody>
        </p:sp>
        <p:sp>
          <p:nvSpPr>
            <p:cNvPr id="340" name="Freeform: Shape 339">
              <a:extLst>
                <a:ext uri="{FF2B5EF4-FFF2-40B4-BE49-F238E27FC236}">
                  <a16:creationId xmlns:a16="http://schemas.microsoft.com/office/drawing/2014/main" id="{6A1C7228-3951-468F-8745-2A0049C7DC16}"/>
                </a:ext>
              </a:extLst>
            </p:cNvPr>
            <p:cNvSpPr/>
            <p:nvPr/>
          </p:nvSpPr>
          <p:spPr>
            <a:xfrm rot="10800000">
              <a:off x="5335124" y="3183753"/>
              <a:ext cx="33511" cy="33511"/>
            </a:xfrm>
            <a:custGeom>
              <a:avLst/>
              <a:gdLst>
                <a:gd name="connsiteX0" fmla="*/ 0 w 33511"/>
                <a:gd name="connsiteY0" fmla="*/ 0 h 33511"/>
                <a:gd name="connsiteX1" fmla="*/ 46916 w 33511"/>
                <a:gd name="connsiteY1" fmla="*/ 0 h 33511"/>
                <a:gd name="connsiteX2" fmla="*/ 46916 w 33511"/>
                <a:gd name="connsiteY2" fmla="*/ 46916 h 33511"/>
                <a:gd name="connsiteX3" fmla="*/ 0 w 33511"/>
                <a:gd name="connsiteY3" fmla="*/ 46916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6916" y="0"/>
                  </a:lnTo>
                  <a:lnTo>
                    <a:pt x="46916" y="46916"/>
                  </a:lnTo>
                  <a:lnTo>
                    <a:pt x="0" y="46916"/>
                  </a:lnTo>
                  <a:close/>
                </a:path>
              </a:pathLst>
            </a:custGeom>
            <a:grpFill/>
            <a:ln w="16755" cap="flat">
              <a:noFill/>
              <a:prstDash val="solid"/>
              <a:miter/>
            </a:ln>
          </p:spPr>
          <p:txBody>
            <a:bodyPr rtlCol="0" anchor="ctr"/>
            <a:lstStyle/>
            <a:p>
              <a:endParaRPr lang="en-US" sz="2400"/>
            </a:p>
          </p:txBody>
        </p:sp>
        <p:sp>
          <p:nvSpPr>
            <p:cNvPr id="341" name="Freeform: Shape 340">
              <a:extLst>
                <a:ext uri="{FF2B5EF4-FFF2-40B4-BE49-F238E27FC236}">
                  <a16:creationId xmlns:a16="http://schemas.microsoft.com/office/drawing/2014/main" id="{48C61DFC-F0BA-4BED-BDDB-2D39D1C603C7}"/>
                </a:ext>
              </a:extLst>
            </p:cNvPr>
            <p:cNvSpPr/>
            <p:nvPr/>
          </p:nvSpPr>
          <p:spPr>
            <a:xfrm rot="10800000">
              <a:off x="5262571" y="3302215"/>
              <a:ext cx="83779" cy="83779"/>
            </a:xfrm>
            <a:custGeom>
              <a:avLst/>
              <a:gdLst>
                <a:gd name="connsiteX0" fmla="*/ 0 w 83778"/>
                <a:gd name="connsiteY0" fmla="*/ 0 h 83778"/>
                <a:gd name="connsiteX1" fmla="*/ 96010 w 83778"/>
                <a:gd name="connsiteY1" fmla="*/ 0 h 83778"/>
                <a:gd name="connsiteX2" fmla="*/ 96010 w 83778"/>
                <a:gd name="connsiteY2" fmla="*/ 96010 h 83778"/>
                <a:gd name="connsiteX3" fmla="*/ 0 w 83778"/>
                <a:gd name="connsiteY3" fmla="*/ 96010 h 83778"/>
              </a:gdLst>
              <a:ahLst/>
              <a:cxnLst>
                <a:cxn ang="0">
                  <a:pos x="connsiteX0" y="connsiteY0"/>
                </a:cxn>
                <a:cxn ang="0">
                  <a:pos x="connsiteX1" y="connsiteY1"/>
                </a:cxn>
                <a:cxn ang="0">
                  <a:pos x="connsiteX2" y="connsiteY2"/>
                </a:cxn>
                <a:cxn ang="0">
                  <a:pos x="connsiteX3" y="connsiteY3"/>
                </a:cxn>
              </a:cxnLst>
              <a:rect l="l" t="t" r="r" b="b"/>
              <a:pathLst>
                <a:path w="83778" h="83778">
                  <a:moveTo>
                    <a:pt x="0" y="0"/>
                  </a:moveTo>
                  <a:lnTo>
                    <a:pt x="96010" y="0"/>
                  </a:lnTo>
                  <a:lnTo>
                    <a:pt x="96010" y="96010"/>
                  </a:lnTo>
                  <a:lnTo>
                    <a:pt x="0" y="96010"/>
                  </a:lnTo>
                  <a:close/>
                </a:path>
              </a:pathLst>
            </a:custGeom>
            <a:grpFill/>
            <a:ln w="16755" cap="flat">
              <a:noFill/>
              <a:prstDash val="solid"/>
              <a:miter/>
            </a:ln>
          </p:spPr>
          <p:txBody>
            <a:bodyPr rtlCol="0" anchor="ctr"/>
            <a:lstStyle/>
            <a:p>
              <a:endParaRPr lang="en-US" sz="2400"/>
            </a:p>
          </p:txBody>
        </p:sp>
        <p:sp>
          <p:nvSpPr>
            <p:cNvPr id="342" name="Freeform: Shape 341">
              <a:extLst>
                <a:ext uri="{FF2B5EF4-FFF2-40B4-BE49-F238E27FC236}">
                  <a16:creationId xmlns:a16="http://schemas.microsoft.com/office/drawing/2014/main" id="{9D5152EB-7569-461E-A254-F4A07D6F5637}"/>
                </a:ext>
              </a:extLst>
            </p:cNvPr>
            <p:cNvSpPr/>
            <p:nvPr/>
          </p:nvSpPr>
          <p:spPr>
            <a:xfrm rot="10800000">
              <a:off x="5209288" y="3445141"/>
              <a:ext cx="83779" cy="83779"/>
            </a:xfrm>
            <a:custGeom>
              <a:avLst/>
              <a:gdLst>
                <a:gd name="connsiteX0" fmla="*/ 0 w 83778"/>
                <a:gd name="connsiteY0" fmla="*/ 0 h 83778"/>
                <a:gd name="connsiteX1" fmla="*/ 99362 w 83778"/>
                <a:gd name="connsiteY1" fmla="*/ 0 h 83778"/>
                <a:gd name="connsiteX2" fmla="*/ 99362 w 83778"/>
                <a:gd name="connsiteY2" fmla="*/ 99361 h 83778"/>
                <a:gd name="connsiteX3" fmla="*/ 0 w 83778"/>
                <a:gd name="connsiteY3" fmla="*/ 99361 h 83778"/>
              </a:gdLst>
              <a:ahLst/>
              <a:cxnLst>
                <a:cxn ang="0">
                  <a:pos x="connsiteX0" y="connsiteY0"/>
                </a:cxn>
                <a:cxn ang="0">
                  <a:pos x="connsiteX1" y="connsiteY1"/>
                </a:cxn>
                <a:cxn ang="0">
                  <a:pos x="connsiteX2" y="connsiteY2"/>
                </a:cxn>
                <a:cxn ang="0">
                  <a:pos x="connsiteX3" y="connsiteY3"/>
                </a:cxn>
              </a:cxnLst>
              <a:rect l="l" t="t" r="r" b="b"/>
              <a:pathLst>
                <a:path w="83778" h="83778">
                  <a:moveTo>
                    <a:pt x="0" y="0"/>
                  </a:moveTo>
                  <a:lnTo>
                    <a:pt x="99362" y="0"/>
                  </a:lnTo>
                  <a:lnTo>
                    <a:pt x="99362" y="99361"/>
                  </a:lnTo>
                  <a:lnTo>
                    <a:pt x="0" y="99361"/>
                  </a:lnTo>
                  <a:close/>
                </a:path>
              </a:pathLst>
            </a:custGeom>
            <a:grpFill/>
            <a:ln w="16755" cap="flat">
              <a:noFill/>
              <a:prstDash val="solid"/>
              <a:miter/>
            </a:ln>
          </p:spPr>
          <p:txBody>
            <a:bodyPr rtlCol="0" anchor="ctr"/>
            <a:lstStyle/>
            <a:p>
              <a:endParaRPr lang="en-US" sz="2400"/>
            </a:p>
          </p:txBody>
        </p:sp>
        <p:sp>
          <p:nvSpPr>
            <p:cNvPr id="343" name="Freeform: Shape 342">
              <a:extLst>
                <a:ext uri="{FF2B5EF4-FFF2-40B4-BE49-F238E27FC236}">
                  <a16:creationId xmlns:a16="http://schemas.microsoft.com/office/drawing/2014/main" id="{5ACBE138-FDCC-4F2E-A9FE-39D5B2BB6E5B}"/>
                </a:ext>
              </a:extLst>
            </p:cNvPr>
            <p:cNvSpPr/>
            <p:nvPr/>
          </p:nvSpPr>
          <p:spPr>
            <a:xfrm rot="10800000">
              <a:off x="5144611" y="3581365"/>
              <a:ext cx="83779" cy="83779"/>
            </a:xfrm>
            <a:custGeom>
              <a:avLst/>
              <a:gdLst>
                <a:gd name="connsiteX0" fmla="*/ 0 w 83778"/>
                <a:gd name="connsiteY0" fmla="*/ 0 h 83778"/>
                <a:gd name="connsiteX1" fmla="*/ 96010 w 83778"/>
                <a:gd name="connsiteY1" fmla="*/ 0 h 83778"/>
                <a:gd name="connsiteX2" fmla="*/ 96010 w 83778"/>
                <a:gd name="connsiteY2" fmla="*/ 96010 h 83778"/>
                <a:gd name="connsiteX3" fmla="*/ 0 w 83778"/>
                <a:gd name="connsiteY3" fmla="*/ 96010 h 83778"/>
              </a:gdLst>
              <a:ahLst/>
              <a:cxnLst>
                <a:cxn ang="0">
                  <a:pos x="connsiteX0" y="connsiteY0"/>
                </a:cxn>
                <a:cxn ang="0">
                  <a:pos x="connsiteX1" y="connsiteY1"/>
                </a:cxn>
                <a:cxn ang="0">
                  <a:pos x="connsiteX2" y="connsiteY2"/>
                </a:cxn>
                <a:cxn ang="0">
                  <a:pos x="connsiteX3" y="connsiteY3"/>
                </a:cxn>
              </a:cxnLst>
              <a:rect l="l" t="t" r="r" b="b"/>
              <a:pathLst>
                <a:path w="83778" h="83778">
                  <a:moveTo>
                    <a:pt x="0" y="0"/>
                  </a:moveTo>
                  <a:lnTo>
                    <a:pt x="96010" y="0"/>
                  </a:lnTo>
                  <a:lnTo>
                    <a:pt x="96010" y="96010"/>
                  </a:lnTo>
                  <a:lnTo>
                    <a:pt x="0" y="96010"/>
                  </a:lnTo>
                  <a:close/>
                </a:path>
              </a:pathLst>
            </a:custGeom>
            <a:grpFill/>
            <a:ln w="16755" cap="flat">
              <a:noFill/>
              <a:prstDash val="solid"/>
              <a:miter/>
            </a:ln>
          </p:spPr>
          <p:txBody>
            <a:bodyPr rtlCol="0" anchor="ctr"/>
            <a:lstStyle/>
            <a:p>
              <a:endParaRPr lang="en-US" sz="2400"/>
            </a:p>
          </p:txBody>
        </p:sp>
        <p:sp>
          <p:nvSpPr>
            <p:cNvPr id="344" name="Freeform: Shape 343">
              <a:extLst>
                <a:ext uri="{FF2B5EF4-FFF2-40B4-BE49-F238E27FC236}">
                  <a16:creationId xmlns:a16="http://schemas.microsoft.com/office/drawing/2014/main" id="{86878E19-CD4C-4CDE-B668-02CC2A8E46FB}"/>
                </a:ext>
              </a:extLst>
            </p:cNvPr>
            <p:cNvSpPr/>
            <p:nvPr/>
          </p:nvSpPr>
          <p:spPr>
            <a:xfrm rot="10800000">
              <a:off x="5077253" y="3718595"/>
              <a:ext cx="67023" cy="67023"/>
            </a:xfrm>
            <a:custGeom>
              <a:avLst/>
              <a:gdLst>
                <a:gd name="connsiteX0" fmla="*/ 0 w 67022"/>
                <a:gd name="connsiteY0" fmla="*/ 0 h 67022"/>
                <a:gd name="connsiteX1" fmla="*/ 69034 w 67022"/>
                <a:gd name="connsiteY1" fmla="*/ 0 h 67022"/>
                <a:gd name="connsiteX2" fmla="*/ 69034 w 67022"/>
                <a:gd name="connsiteY2" fmla="*/ 69034 h 67022"/>
                <a:gd name="connsiteX3" fmla="*/ 0 w 67022"/>
                <a:gd name="connsiteY3" fmla="*/ 69034 h 67022"/>
              </a:gdLst>
              <a:ahLst/>
              <a:cxnLst>
                <a:cxn ang="0">
                  <a:pos x="connsiteX0" y="connsiteY0"/>
                </a:cxn>
                <a:cxn ang="0">
                  <a:pos x="connsiteX1" y="connsiteY1"/>
                </a:cxn>
                <a:cxn ang="0">
                  <a:pos x="connsiteX2" y="connsiteY2"/>
                </a:cxn>
                <a:cxn ang="0">
                  <a:pos x="connsiteX3" y="connsiteY3"/>
                </a:cxn>
              </a:cxnLst>
              <a:rect l="l" t="t" r="r" b="b"/>
              <a:pathLst>
                <a:path w="67022" h="67022">
                  <a:moveTo>
                    <a:pt x="0" y="0"/>
                  </a:moveTo>
                  <a:lnTo>
                    <a:pt x="69034" y="0"/>
                  </a:lnTo>
                  <a:lnTo>
                    <a:pt x="69034" y="69034"/>
                  </a:lnTo>
                  <a:lnTo>
                    <a:pt x="0" y="69034"/>
                  </a:lnTo>
                  <a:close/>
                </a:path>
              </a:pathLst>
            </a:custGeom>
            <a:grpFill/>
            <a:ln w="16755" cap="flat">
              <a:noFill/>
              <a:prstDash val="solid"/>
              <a:miter/>
            </a:ln>
          </p:spPr>
          <p:txBody>
            <a:bodyPr rtlCol="0" anchor="ctr"/>
            <a:lstStyle/>
            <a:p>
              <a:endParaRPr lang="en-US" sz="2400"/>
            </a:p>
          </p:txBody>
        </p:sp>
        <p:sp>
          <p:nvSpPr>
            <p:cNvPr id="345" name="Freeform: Shape 344">
              <a:extLst>
                <a:ext uri="{FF2B5EF4-FFF2-40B4-BE49-F238E27FC236}">
                  <a16:creationId xmlns:a16="http://schemas.microsoft.com/office/drawing/2014/main" id="{3085F04C-B97C-425D-A225-DAA6A138231A}"/>
                </a:ext>
              </a:extLst>
            </p:cNvPr>
            <p:cNvSpPr/>
            <p:nvPr/>
          </p:nvSpPr>
          <p:spPr>
            <a:xfrm rot="10800000">
              <a:off x="5438674" y="1614411"/>
              <a:ext cx="16756" cy="16756"/>
            </a:xfrm>
            <a:custGeom>
              <a:avLst/>
              <a:gdLst>
                <a:gd name="connsiteX0" fmla="*/ 0 w 0"/>
                <a:gd name="connsiteY0" fmla="*/ 0 h 0"/>
                <a:gd name="connsiteX1" fmla="*/ 12734 w 0"/>
                <a:gd name="connsiteY1" fmla="*/ 0 h 0"/>
                <a:gd name="connsiteX2" fmla="*/ 12734 w 0"/>
                <a:gd name="connsiteY2" fmla="*/ 12735 h 0"/>
                <a:gd name="connsiteX3" fmla="*/ 0 w 0"/>
                <a:gd name="connsiteY3" fmla="*/ 12735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734" y="0"/>
                  </a:lnTo>
                  <a:lnTo>
                    <a:pt x="12734" y="12735"/>
                  </a:lnTo>
                  <a:lnTo>
                    <a:pt x="0" y="12735"/>
                  </a:lnTo>
                  <a:close/>
                </a:path>
              </a:pathLst>
            </a:custGeom>
            <a:grpFill/>
            <a:ln w="16755" cap="flat">
              <a:noFill/>
              <a:prstDash val="solid"/>
              <a:miter/>
            </a:ln>
          </p:spPr>
          <p:txBody>
            <a:bodyPr rtlCol="0" anchor="ctr"/>
            <a:lstStyle/>
            <a:p>
              <a:endParaRPr lang="en-US" sz="2400"/>
            </a:p>
          </p:txBody>
        </p:sp>
        <p:sp>
          <p:nvSpPr>
            <p:cNvPr id="346" name="Freeform: Shape 345">
              <a:extLst>
                <a:ext uri="{FF2B5EF4-FFF2-40B4-BE49-F238E27FC236}">
                  <a16:creationId xmlns:a16="http://schemas.microsoft.com/office/drawing/2014/main" id="{CD7E6DBD-2F20-4934-B050-B622A96C9CFB}"/>
                </a:ext>
              </a:extLst>
            </p:cNvPr>
            <p:cNvSpPr/>
            <p:nvPr/>
          </p:nvSpPr>
          <p:spPr>
            <a:xfrm rot="10800000">
              <a:off x="5465819" y="1746614"/>
              <a:ext cx="50267" cy="50267"/>
            </a:xfrm>
            <a:custGeom>
              <a:avLst/>
              <a:gdLst>
                <a:gd name="connsiteX0" fmla="*/ 0 w 50267"/>
                <a:gd name="connsiteY0" fmla="*/ 0 h 50267"/>
                <a:gd name="connsiteX1" fmla="*/ 52445 w 50267"/>
                <a:gd name="connsiteY1" fmla="*/ 0 h 50267"/>
                <a:gd name="connsiteX2" fmla="*/ 52445 w 50267"/>
                <a:gd name="connsiteY2" fmla="*/ 52445 h 50267"/>
                <a:gd name="connsiteX3" fmla="*/ 0 w 50267"/>
                <a:gd name="connsiteY3" fmla="*/ 52445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445" y="0"/>
                  </a:lnTo>
                  <a:lnTo>
                    <a:pt x="52445" y="52445"/>
                  </a:lnTo>
                  <a:lnTo>
                    <a:pt x="0" y="52445"/>
                  </a:lnTo>
                  <a:close/>
                </a:path>
              </a:pathLst>
            </a:custGeom>
            <a:grpFill/>
            <a:ln w="16755" cap="flat">
              <a:noFill/>
              <a:prstDash val="solid"/>
              <a:miter/>
            </a:ln>
          </p:spPr>
          <p:txBody>
            <a:bodyPr rtlCol="0" anchor="ctr"/>
            <a:lstStyle/>
            <a:p>
              <a:endParaRPr lang="en-US" sz="2400"/>
            </a:p>
          </p:txBody>
        </p:sp>
        <p:sp>
          <p:nvSpPr>
            <p:cNvPr id="347" name="Freeform: Shape 346">
              <a:extLst>
                <a:ext uri="{FF2B5EF4-FFF2-40B4-BE49-F238E27FC236}">
                  <a16:creationId xmlns:a16="http://schemas.microsoft.com/office/drawing/2014/main" id="{83F1D128-B1F9-49E5-9A9A-11E9D18D02F2}"/>
                </a:ext>
              </a:extLst>
            </p:cNvPr>
            <p:cNvSpPr/>
            <p:nvPr/>
          </p:nvSpPr>
          <p:spPr>
            <a:xfrm rot="10800000">
              <a:off x="5498828" y="1894734"/>
              <a:ext cx="50267" cy="50267"/>
            </a:xfrm>
            <a:custGeom>
              <a:avLst/>
              <a:gdLst>
                <a:gd name="connsiteX0" fmla="*/ 0 w 50267"/>
                <a:gd name="connsiteY0" fmla="*/ 0 h 50267"/>
                <a:gd name="connsiteX1" fmla="*/ 52445 w 50267"/>
                <a:gd name="connsiteY1" fmla="*/ 0 h 50267"/>
                <a:gd name="connsiteX2" fmla="*/ 52445 w 50267"/>
                <a:gd name="connsiteY2" fmla="*/ 52445 h 50267"/>
                <a:gd name="connsiteX3" fmla="*/ 0 w 50267"/>
                <a:gd name="connsiteY3" fmla="*/ 52445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445" y="0"/>
                  </a:lnTo>
                  <a:lnTo>
                    <a:pt x="52445" y="52445"/>
                  </a:lnTo>
                  <a:lnTo>
                    <a:pt x="0" y="52445"/>
                  </a:lnTo>
                  <a:close/>
                </a:path>
              </a:pathLst>
            </a:custGeom>
            <a:grpFill/>
            <a:ln w="16755" cap="flat">
              <a:noFill/>
              <a:prstDash val="solid"/>
              <a:miter/>
            </a:ln>
          </p:spPr>
          <p:txBody>
            <a:bodyPr rtlCol="0" anchor="ctr"/>
            <a:lstStyle/>
            <a:p>
              <a:endParaRPr lang="en-US" sz="2400"/>
            </a:p>
          </p:txBody>
        </p:sp>
        <p:sp>
          <p:nvSpPr>
            <p:cNvPr id="348" name="Freeform: Shape 347">
              <a:extLst>
                <a:ext uri="{FF2B5EF4-FFF2-40B4-BE49-F238E27FC236}">
                  <a16:creationId xmlns:a16="http://schemas.microsoft.com/office/drawing/2014/main" id="{8BF1B9FA-3B28-4199-8A10-724F22F3F269}"/>
                </a:ext>
              </a:extLst>
            </p:cNvPr>
            <p:cNvSpPr/>
            <p:nvPr/>
          </p:nvSpPr>
          <p:spPr>
            <a:xfrm rot="10800000">
              <a:off x="5537198" y="2057935"/>
              <a:ext cx="16756" cy="16756"/>
            </a:xfrm>
            <a:custGeom>
              <a:avLst/>
              <a:gdLst>
                <a:gd name="connsiteX0" fmla="*/ 0 w 0"/>
                <a:gd name="connsiteY0" fmla="*/ 0 h 0"/>
                <a:gd name="connsiteX1" fmla="*/ 12734 w 0"/>
                <a:gd name="connsiteY1" fmla="*/ 0 h 0"/>
                <a:gd name="connsiteX2" fmla="*/ 12734 w 0"/>
                <a:gd name="connsiteY2" fmla="*/ 12734 h 0"/>
                <a:gd name="connsiteX3" fmla="*/ 0 w 0"/>
                <a:gd name="connsiteY3" fmla="*/ 12734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734" y="0"/>
                  </a:lnTo>
                  <a:lnTo>
                    <a:pt x="12734" y="12734"/>
                  </a:lnTo>
                  <a:lnTo>
                    <a:pt x="0" y="12734"/>
                  </a:lnTo>
                  <a:close/>
                </a:path>
              </a:pathLst>
            </a:custGeom>
            <a:grpFill/>
            <a:ln w="16755" cap="flat">
              <a:noFill/>
              <a:prstDash val="solid"/>
              <a:miter/>
            </a:ln>
          </p:spPr>
          <p:txBody>
            <a:bodyPr rtlCol="0" anchor="ctr"/>
            <a:lstStyle/>
            <a:p>
              <a:endParaRPr lang="en-US" sz="2400"/>
            </a:p>
          </p:txBody>
        </p:sp>
        <p:sp>
          <p:nvSpPr>
            <p:cNvPr id="349" name="Freeform: Shape 348">
              <a:extLst>
                <a:ext uri="{FF2B5EF4-FFF2-40B4-BE49-F238E27FC236}">
                  <a16:creationId xmlns:a16="http://schemas.microsoft.com/office/drawing/2014/main" id="{B4B72493-EFAA-4DA1-BDBB-6E7914069418}"/>
                </a:ext>
              </a:extLst>
            </p:cNvPr>
            <p:cNvSpPr/>
            <p:nvPr/>
          </p:nvSpPr>
          <p:spPr>
            <a:xfrm rot="10800000">
              <a:off x="5553618" y="2208569"/>
              <a:ext cx="16756" cy="16756"/>
            </a:xfrm>
            <a:custGeom>
              <a:avLst/>
              <a:gdLst>
                <a:gd name="connsiteX0" fmla="*/ 0 w 0"/>
                <a:gd name="connsiteY0" fmla="*/ 0 h 0"/>
                <a:gd name="connsiteX1" fmla="*/ 12734 w 0"/>
                <a:gd name="connsiteY1" fmla="*/ 0 h 0"/>
                <a:gd name="connsiteX2" fmla="*/ 12734 w 0"/>
                <a:gd name="connsiteY2" fmla="*/ 12734 h 0"/>
                <a:gd name="connsiteX3" fmla="*/ 0 w 0"/>
                <a:gd name="connsiteY3" fmla="*/ 12734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734" y="0"/>
                  </a:lnTo>
                  <a:lnTo>
                    <a:pt x="12734" y="12734"/>
                  </a:lnTo>
                  <a:lnTo>
                    <a:pt x="0" y="12734"/>
                  </a:lnTo>
                  <a:close/>
                </a:path>
              </a:pathLst>
            </a:custGeom>
            <a:grpFill/>
            <a:ln w="16755" cap="flat">
              <a:noFill/>
              <a:prstDash val="solid"/>
              <a:miter/>
            </a:ln>
          </p:spPr>
          <p:txBody>
            <a:bodyPr rtlCol="0" anchor="ctr"/>
            <a:lstStyle/>
            <a:p>
              <a:endParaRPr lang="en-US" sz="2400"/>
            </a:p>
          </p:txBody>
        </p:sp>
        <p:sp>
          <p:nvSpPr>
            <p:cNvPr id="350" name="Freeform: Shape 349">
              <a:extLst>
                <a:ext uri="{FF2B5EF4-FFF2-40B4-BE49-F238E27FC236}">
                  <a16:creationId xmlns:a16="http://schemas.microsoft.com/office/drawing/2014/main" id="{D9015620-0319-47AB-BEED-E5C7E895DF50}"/>
                </a:ext>
              </a:extLst>
            </p:cNvPr>
            <p:cNvSpPr/>
            <p:nvPr/>
          </p:nvSpPr>
          <p:spPr>
            <a:xfrm rot="10800000">
              <a:off x="5561996" y="2359873"/>
              <a:ext cx="16756" cy="16756"/>
            </a:xfrm>
            <a:custGeom>
              <a:avLst/>
              <a:gdLst>
                <a:gd name="connsiteX0" fmla="*/ 0 w 0"/>
                <a:gd name="connsiteY0" fmla="*/ 0 h 0"/>
                <a:gd name="connsiteX1" fmla="*/ 12734 w 0"/>
                <a:gd name="connsiteY1" fmla="*/ 0 h 0"/>
                <a:gd name="connsiteX2" fmla="*/ 12734 w 0"/>
                <a:gd name="connsiteY2" fmla="*/ 12734 h 0"/>
                <a:gd name="connsiteX3" fmla="*/ 0 w 0"/>
                <a:gd name="connsiteY3" fmla="*/ 12734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734" y="0"/>
                  </a:lnTo>
                  <a:lnTo>
                    <a:pt x="12734" y="12734"/>
                  </a:lnTo>
                  <a:lnTo>
                    <a:pt x="0" y="12734"/>
                  </a:lnTo>
                  <a:close/>
                </a:path>
              </a:pathLst>
            </a:custGeom>
            <a:grpFill/>
            <a:ln w="16755" cap="flat">
              <a:noFill/>
              <a:prstDash val="solid"/>
              <a:miter/>
            </a:ln>
          </p:spPr>
          <p:txBody>
            <a:bodyPr rtlCol="0" anchor="ctr"/>
            <a:lstStyle/>
            <a:p>
              <a:endParaRPr lang="en-US" sz="2400"/>
            </a:p>
          </p:txBody>
        </p:sp>
        <p:sp>
          <p:nvSpPr>
            <p:cNvPr id="351" name="Freeform: Shape 350">
              <a:extLst>
                <a:ext uri="{FF2B5EF4-FFF2-40B4-BE49-F238E27FC236}">
                  <a16:creationId xmlns:a16="http://schemas.microsoft.com/office/drawing/2014/main" id="{60E3E2A7-98BF-4CA2-B3E6-124663DB5EB6}"/>
                </a:ext>
              </a:extLst>
            </p:cNvPr>
            <p:cNvSpPr/>
            <p:nvPr/>
          </p:nvSpPr>
          <p:spPr>
            <a:xfrm rot="10800000">
              <a:off x="5561996" y="2511512"/>
              <a:ext cx="16756" cy="16756"/>
            </a:xfrm>
            <a:custGeom>
              <a:avLst/>
              <a:gdLst>
                <a:gd name="connsiteX0" fmla="*/ 0 w 0"/>
                <a:gd name="connsiteY0" fmla="*/ 0 h 0"/>
                <a:gd name="connsiteX1" fmla="*/ 12734 w 0"/>
                <a:gd name="connsiteY1" fmla="*/ 0 h 0"/>
                <a:gd name="connsiteX2" fmla="*/ 12734 w 0"/>
                <a:gd name="connsiteY2" fmla="*/ 12734 h 0"/>
                <a:gd name="connsiteX3" fmla="*/ 0 w 0"/>
                <a:gd name="connsiteY3" fmla="*/ 12734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734" y="0"/>
                  </a:lnTo>
                  <a:lnTo>
                    <a:pt x="12734" y="12734"/>
                  </a:lnTo>
                  <a:lnTo>
                    <a:pt x="0" y="12734"/>
                  </a:lnTo>
                  <a:close/>
                </a:path>
              </a:pathLst>
            </a:custGeom>
            <a:grpFill/>
            <a:ln w="16755" cap="flat">
              <a:noFill/>
              <a:prstDash val="solid"/>
              <a:miter/>
            </a:ln>
          </p:spPr>
          <p:txBody>
            <a:bodyPr rtlCol="0" anchor="ctr"/>
            <a:lstStyle/>
            <a:p>
              <a:endParaRPr lang="en-US" sz="2400"/>
            </a:p>
          </p:txBody>
        </p:sp>
        <p:sp>
          <p:nvSpPr>
            <p:cNvPr id="352" name="Freeform: Shape 351">
              <a:extLst>
                <a:ext uri="{FF2B5EF4-FFF2-40B4-BE49-F238E27FC236}">
                  <a16:creationId xmlns:a16="http://schemas.microsoft.com/office/drawing/2014/main" id="{F3E27E56-87AE-4B1E-91F8-3B94FD97ED37}"/>
                </a:ext>
              </a:extLst>
            </p:cNvPr>
            <p:cNvSpPr/>
            <p:nvPr/>
          </p:nvSpPr>
          <p:spPr>
            <a:xfrm rot="10800000">
              <a:off x="5553618" y="2662816"/>
              <a:ext cx="16756" cy="16756"/>
            </a:xfrm>
            <a:custGeom>
              <a:avLst/>
              <a:gdLst>
                <a:gd name="connsiteX0" fmla="*/ 0 w 0"/>
                <a:gd name="connsiteY0" fmla="*/ 0 h 0"/>
                <a:gd name="connsiteX1" fmla="*/ 12734 w 0"/>
                <a:gd name="connsiteY1" fmla="*/ 0 h 0"/>
                <a:gd name="connsiteX2" fmla="*/ 12734 w 0"/>
                <a:gd name="connsiteY2" fmla="*/ 12734 h 0"/>
                <a:gd name="connsiteX3" fmla="*/ 0 w 0"/>
                <a:gd name="connsiteY3" fmla="*/ 12734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734" y="0"/>
                  </a:lnTo>
                  <a:lnTo>
                    <a:pt x="12734" y="12734"/>
                  </a:lnTo>
                  <a:lnTo>
                    <a:pt x="0" y="12734"/>
                  </a:lnTo>
                  <a:close/>
                </a:path>
              </a:pathLst>
            </a:custGeom>
            <a:grpFill/>
            <a:ln w="16755" cap="flat">
              <a:noFill/>
              <a:prstDash val="solid"/>
              <a:miter/>
            </a:ln>
          </p:spPr>
          <p:txBody>
            <a:bodyPr rtlCol="0" anchor="ctr"/>
            <a:lstStyle/>
            <a:p>
              <a:endParaRPr lang="en-US" sz="2400"/>
            </a:p>
          </p:txBody>
        </p:sp>
        <p:sp>
          <p:nvSpPr>
            <p:cNvPr id="353" name="Freeform: Shape 352">
              <a:extLst>
                <a:ext uri="{FF2B5EF4-FFF2-40B4-BE49-F238E27FC236}">
                  <a16:creationId xmlns:a16="http://schemas.microsoft.com/office/drawing/2014/main" id="{F1576754-C05E-4BA0-9A6F-323EBB4854D9}"/>
                </a:ext>
              </a:extLst>
            </p:cNvPr>
            <p:cNvSpPr/>
            <p:nvPr/>
          </p:nvSpPr>
          <p:spPr>
            <a:xfrm rot="10800000">
              <a:off x="5537198" y="2813450"/>
              <a:ext cx="16756" cy="16756"/>
            </a:xfrm>
            <a:custGeom>
              <a:avLst/>
              <a:gdLst>
                <a:gd name="connsiteX0" fmla="*/ 0 w 0"/>
                <a:gd name="connsiteY0" fmla="*/ 0 h 0"/>
                <a:gd name="connsiteX1" fmla="*/ 12734 w 0"/>
                <a:gd name="connsiteY1" fmla="*/ 0 h 0"/>
                <a:gd name="connsiteX2" fmla="*/ 12734 w 0"/>
                <a:gd name="connsiteY2" fmla="*/ 12734 h 0"/>
                <a:gd name="connsiteX3" fmla="*/ 0 w 0"/>
                <a:gd name="connsiteY3" fmla="*/ 12734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734" y="0"/>
                  </a:lnTo>
                  <a:lnTo>
                    <a:pt x="12734" y="12734"/>
                  </a:lnTo>
                  <a:lnTo>
                    <a:pt x="0" y="12734"/>
                  </a:lnTo>
                  <a:close/>
                </a:path>
              </a:pathLst>
            </a:custGeom>
            <a:grpFill/>
            <a:ln w="16755" cap="flat">
              <a:noFill/>
              <a:prstDash val="solid"/>
              <a:miter/>
            </a:ln>
          </p:spPr>
          <p:txBody>
            <a:bodyPr rtlCol="0" anchor="ctr"/>
            <a:lstStyle/>
            <a:p>
              <a:endParaRPr lang="en-US" sz="2400"/>
            </a:p>
          </p:txBody>
        </p:sp>
        <p:sp>
          <p:nvSpPr>
            <p:cNvPr id="354" name="Freeform: Shape 353">
              <a:extLst>
                <a:ext uri="{FF2B5EF4-FFF2-40B4-BE49-F238E27FC236}">
                  <a16:creationId xmlns:a16="http://schemas.microsoft.com/office/drawing/2014/main" id="{76827D71-A0A6-4ED4-B642-B166CAE5BFB8}"/>
                </a:ext>
              </a:extLst>
            </p:cNvPr>
            <p:cNvSpPr/>
            <p:nvPr/>
          </p:nvSpPr>
          <p:spPr>
            <a:xfrm rot="10800000">
              <a:off x="5512399" y="2963079"/>
              <a:ext cx="16756" cy="16756"/>
            </a:xfrm>
            <a:custGeom>
              <a:avLst/>
              <a:gdLst>
                <a:gd name="connsiteX0" fmla="*/ 0 w 0"/>
                <a:gd name="connsiteY0" fmla="*/ 0 h 0"/>
                <a:gd name="connsiteX1" fmla="*/ 12734 w 0"/>
                <a:gd name="connsiteY1" fmla="*/ 0 h 0"/>
                <a:gd name="connsiteX2" fmla="*/ 12734 w 0"/>
                <a:gd name="connsiteY2" fmla="*/ 12734 h 0"/>
                <a:gd name="connsiteX3" fmla="*/ 0 w 0"/>
                <a:gd name="connsiteY3" fmla="*/ 12734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734" y="0"/>
                  </a:lnTo>
                  <a:lnTo>
                    <a:pt x="12734" y="12734"/>
                  </a:lnTo>
                  <a:lnTo>
                    <a:pt x="0" y="12734"/>
                  </a:lnTo>
                  <a:close/>
                </a:path>
              </a:pathLst>
            </a:custGeom>
            <a:grpFill/>
            <a:ln w="16755" cap="flat">
              <a:noFill/>
              <a:prstDash val="solid"/>
              <a:miter/>
            </a:ln>
          </p:spPr>
          <p:txBody>
            <a:bodyPr rtlCol="0" anchor="ctr"/>
            <a:lstStyle/>
            <a:p>
              <a:endParaRPr lang="en-US" sz="2400"/>
            </a:p>
          </p:txBody>
        </p:sp>
        <p:sp>
          <p:nvSpPr>
            <p:cNvPr id="355" name="Freeform: Shape 354">
              <a:extLst>
                <a:ext uri="{FF2B5EF4-FFF2-40B4-BE49-F238E27FC236}">
                  <a16:creationId xmlns:a16="http://schemas.microsoft.com/office/drawing/2014/main" id="{8E769FEF-DF20-4CD2-8AAE-29F83B0EE715}"/>
                </a:ext>
              </a:extLst>
            </p:cNvPr>
            <p:cNvSpPr/>
            <p:nvPr/>
          </p:nvSpPr>
          <p:spPr>
            <a:xfrm rot="10800000">
              <a:off x="5479558" y="3111032"/>
              <a:ext cx="16756" cy="16756"/>
            </a:xfrm>
            <a:custGeom>
              <a:avLst/>
              <a:gdLst>
                <a:gd name="connsiteX0" fmla="*/ 0 w 0"/>
                <a:gd name="connsiteY0" fmla="*/ 0 h 0"/>
                <a:gd name="connsiteX1" fmla="*/ 12734 w 0"/>
                <a:gd name="connsiteY1" fmla="*/ 0 h 0"/>
                <a:gd name="connsiteX2" fmla="*/ 12734 w 0"/>
                <a:gd name="connsiteY2" fmla="*/ 12734 h 0"/>
                <a:gd name="connsiteX3" fmla="*/ 0 w 0"/>
                <a:gd name="connsiteY3" fmla="*/ 12734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734" y="0"/>
                  </a:lnTo>
                  <a:lnTo>
                    <a:pt x="12734" y="12734"/>
                  </a:lnTo>
                  <a:lnTo>
                    <a:pt x="0" y="12734"/>
                  </a:lnTo>
                  <a:close/>
                </a:path>
              </a:pathLst>
            </a:custGeom>
            <a:grpFill/>
            <a:ln w="16755" cap="flat">
              <a:noFill/>
              <a:prstDash val="solid"/>
              <a:miter/>
            </a:ln>
          </p:spPr>
          <p:txBody>
            <a:bodyPr rtlCol="0" anchor="ctr"/>
            <a:lstStyle/>
            <a:p>
              <a:endParaRPr lang="en-US" sz="2400"/>
            </a:p>
          </p:txBody>
        </p:sp>
        <p:sp>
          <p:nvSpPr>
            <p:cNvPr id="356" name="Freeform: Shape 355">
              <a:extLst>
                <a:ext uri="{FF2B5EF4-FFF2-40B4-BE49-F238E27FC236}">
                  <a16:creationId xmlns:a16="http://schemas.microsoft.com/office/drawing/2014/main" id="{5A748032-B175-459A-97FA-7196F5BDF19D}"/>
                </a:ext>
              </a:extLst>
            </p:cNvPr>
            <p:cNvSpPr/>
            <p:nvPr/>
          </p:nvSpPr>
          <p:spPr>
            <a:xfrm rot="10800000">
              <a:off x="5438842" y="3257310"/>
              <a:ext cx="33511" cy="33511"/>
            </a:xfrm>
            <a:custGeom>
              <a:avLst/>
              <a:gdLst>
                <a:gd name="connsiteX0" fmla="*/ 0 w 33511"/>
                <a:gd name="connsiteY0" fmla="*/ 0 h 33511"/>
                <a:gd name="connsiteX1" fmla="*/ 46916 w 33511"/>
                <a:gd name="connsiteY1" fmla="*/ 0 h 33511"/>
                <a:gd name="connsiteX2" fmla="*/ 46916 w 33511"/>
                <a:gd name="connsiteY2" fmla="*/ 46916 h 33511"/>
                <a:gd name="connsiteX3" fmla="*/ 0 w 33511"/>
                <a:gd name="connsiteY3" fmla="*/ 46916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6916" y="0"/>
                  </a:lnTo>
                  <a:lnTo>
                    <a:pt x="46916" y="46916"/>
                  </a:lnTo>
                  <a:lnTo>
                    <a:pt x="0" y="46916"/>
                  </a:lnTo>
                  <a:close/>
                </a:path>
              </a:pathLst>
            </a:custGeom>
            <a:grpFill/>
            <a:ln w="16755" cap="flat">
              <a:noFill/>
              <a:prstDash val="solid"/>
              <a:miter/>
            </a:ln>
          </p:spPr>
          <p:txBody>
            <a:bodyPr rtlCol="0" anchor="ctr"/>
            <a:lstStyle/>
            <a:p>
              <a:endParaRPr lang="en-US" sz="2400"/>
            </a:p>
          </p:txBody>
        </p:sp>
        <p:sp>
          <p:nvSpPr>
            <p:cNvPr id="357" name="Freeform: Shape 356">
              <a:extLst>
                <a:ext uri="{FF2B5EF4-FFF2-40B4-BE49-F238E27FC236}">
                  <a16:creationId xmlns:a16="http://schemas.microsoft.com/office/drawing/2014/main" id="{8D60DE67-AE27-4364-A7A0-A2665B55CAFA}"/>
                </a:ext>
              </a:extLst>
            </p:cNvPr>
            <p:cNvSpPr/>
            <p:nvPr/>
          </p:nvSpPr>
          <p:spPr>
            <a:xfrm rot="10800000">
              <a:off x="5398293" y="3409117"/>
              <a:ext cx="16756" cy="16756"/>
            </a:xfrm>
            <a:custGeom>
              <a:avLst/>
              <a:gdLst>
                <a:gd name="connsiteX0" fmla="*/ 0 w 16755"/>
                <a:gd name="connsiteY0" fmla="*/ 0 h 16755"/>
                <a:gd name="connsiteX1" fmla="*/ 29825 w 16755"/>
                <a:gd name="connsiteY1" fmla="*/ 0 h 16755"/>
                <a:gd name="connsiteX2" fmla="*/ 29825 w 16755"/>
                <a:gd name="connsiteY2" fmla="*/ 29825 h 16755"/>
                <a:gd name="connsiteX3" fmla="*/ 0 w 16755"/>
                <a:gd name="connsiteY3" fmla="*/ 2982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9825" y="0"/>
                  </a:lnTo>
                  <a:lnTo>
                    <a:pt x="29825" y="29825"/>
                  </a:lnTo>
                  <a:lnTo>
                    <a:pt x="0" y="29825"/>
                  </a:lnTo>
                  <a:close/>
                </a:path>
              </a:pathLst>
            </a:custGeom>
            <a:grpFill/>
            <a:ln w="16755" cap="flat">
              <a:noFill/>
              <a:prstDash val="solid"/>
              <a:miter/>
            </a:ln>
          </p:spPr>
          <p:txBody>
            <a:bodyPr rtlCol="0" anchor="ctr"/>
            <a:lstStyle/>
            <a:p>
              <a:endParaRPr lang="en-US" sz="2400"/>
            </a:p>
          </p:txBody>
        </p:sp>
        <p:sp>
          <p:nvSpPr>
            <p:cNvPr id="358" name="Freeform: Shape 357">
              <a:extLst>
                <a:ext uri="{FF2B5EF4-FFF2-40B4-BE49-F238E27FC236}">
                  <a16:creationId xmlns:a16="http://schemas.microsoft.com/office/drawing/2014/main" id="{3CDECAC1-0485-4485-BB78-5F46083EE288}"/>
                </a:ext>
              </a:extLst>
            </p:cNvPr>
            <p:cNvSpPr/>
            <p:nvPr/>
          </p:nvSpPr>
          <p:spPr>
            <a:xfrm rot="10800000">
              <a:off x="5341826" y="3549697"/>
              <a:ext cx="16756" cy="16756"/>
            </a:xfrm>
            <a:custGeom>
              <a:avLst/>
              <a:gdLst>
                <a:gd name="connsiteX0" fmla="*/ 0 w 16755"/>
                <a:gd name="connsiteY0" fmla="*/ 0 h 16755"/>
                <a:gd name="connsiteX1" fmla="*/ 29825 w 16755"/>
                <a:gd name="connsiteY1" fmla="*/ 0 h 16755"/>
                <a:gd name="connsiteX2" fmla="*/ 29825 w 16755"/>
                <a:gd name="connsiteY2" fmla="*/ 29825 h 16755"/>
                <a:gd name="connsiteX3" fmla="*/ 0 w 16755"/>
                <a:gd name="connsiteY3" fmla="*/ 2982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9825" y="0"/>
                  </a:lnTo>
                  <a:lnTo>
                    <a:pt x="29825" y="29825"/>
                  </a:lnTo>
                  <a:lnTo>
                    <a:pt x="0" y="29825"/>
                  </a:lnTo>
                  <a:close/>
                </a:path>
              </a:pathLst>
            </a:custGeom>
            <a:grpFill/>
            <a:ln w="16755" cap="flat">
              <a:noFill/>
              <a:prstDash val="solid"/>
              <a:miter/>
            </a:ln>
          </p:spPr>
          <p:txBody>
            <a:bodyPr rtlCol="0" anchor="ctr"/>
            <a:lstStyle/>
            <a:p>
              <a:endParaRPr lang="en-US" sz="2400"/>
            </a:p>
          </p:txBody>
        </p:sp>
        <p:sp>
          <p:nvSpPr>
            <p:cNvPr id="359" name="Freeform: Shape 358">
              <a:extLst>
                <a:ext uri="{FF2B5EF4-FFF2-40B4-BE49-F238E27FC236}">
                  <a16:creationId xmlns:a16="http://schemas.microsoft.com/office/drawing/2014/main" id="{12252810-E9CA-45D4-A5D0-90543753ABA1}"/>
                </a:ext>
              </a:extLst>
            </p:cNvPr>
            <p:cNvSpPr/>
            <p:nvPr/>
          </p:nvSpPr>
          <p:spPr>
            <a:xfrm rot="10800000">
              <a:off x="5265421" y="3674696"/>
              <a:ext cx="33511" cy="33511"/>
            </a:xfrm>
            <a:custGeom>
              <a:avLst/>
              <a:gdLst>
                <a:gd name="connsiteX0" fmla="*/ 0 w 33511"/>
                <a:gd name="connsiteY0" fmla="*/ 0 h 33511"/>
                <a:gd name="connsiteX1" fmla="*/ 38873 w 33511"/>
                <a:gd name="connsiteY1" fmla="*/ 0 h 33511"/>
                <a:gd name="connsiteX2" fmla="*/ 38873 w 33511"/>
                <a:gd name="connsiteY2" fmla="*/ 38873 h 33511"/>
                <a:gd name="connsiteX3" fmla="*/ 0 w 33511"/>
                <a:gd name="connsiteY3" fmla="*/ 38873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38873" y="0"/>
                  </a:lnTo>
                  <a:lnTo>
                    <a:pt x="38873" y="38873"/>
                  </a:lnTo>
                  <a:lnTo>
                    <a:pt x="0" y="38873"/>
                  </a:lnTo>
                  <a:close/>
                </a:path>
              </a:pathLst>
            </a:custGeom>
            <a:grpFill/>
            <a:ln w="16755" cap="flat">
              <a:noFill/>
              <a:prstDash val="solid"/>
              <a:miter/>
            </a:ln>
          </p:spPr>
          <p:txBody>
            <a:bodyPr rtlCol="0" anchor="ctr"/>
            <a:lstStyle/>
            <a:p>
              <a:endParaRPr lang="en-US" sz="2400"/>
            </a:p>
          </p:txBody>
        </p:sp>
        <p:sp>
          <p:nvSpPr>
            <p:cNvPr id="360" name="Freeform: Shape 359">
              <a:extLst>
                <a:ext uri="{FF2B5EF4-FFF2-40B4-BE49-F238E27FC236}">
                  <a16:creationId xmlns:a16="http://schemas.microsoft.com/office/drawing/2014/main" id="{E815C536-748B-48AC-A4EF-62A0A2C14F86}"/>
                </a:ext>
              </a:extLst>
            </p:cNvPr>
            <p:cNvSpPr/>
            <p:nvPr/>
          </p:nvSpPr>
          <p:spPr>
            <a:xfrm rot="10800000">
              <a:off x="5571045" y="1672386"/>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361" name="Freeform: Shape 360">
              <a:extLst>
                <a:ext uri="{FF2B5EF4-FFF2-40B4-BE49-F238E27FC236}">
                  <a16:creationId xmlns:a16="http://schemas.microsoft.com/office/drawing/2014/main" id="{82C16AE4-4198-493D-A54B-F2F69D3AC454}"/>
                </a:ext>
              </a:extLst>
            </p:cNvPr>
            <p:cNvSpPr/>
            <p:nvPr/>
          </p:nvSpPr>
          <p:spPr>
            <a:xfrm rot="10800000">
              <a:off x="5630024" y="1843461"/>
              <a:ext cx="16756" cy="16756"/>
            </a:xfrm>
            <a:custGeom>
              <a:avLst/>
              <a:gdLst>
                <a:gd name="connsiteX0" fmla="*/ 0 w 16755"/>
                <a:gd name="connsiteY0" fmla="*/ 0 h 16755"/>
                <a:gd name="connsiteX1" fmla="*/ 32171 w 16755"/>
                <a:gd name="connsiteY1" fmla="*/ 0 h 16755"/>
                <a:gd name="connsiteX2" fmla="*/ 32171 w 16755"/>
                <a:gd name="connsiteY2" fmla="*/ 32171 h 16755"/>
                <a:gd name="connsiteX3" fmla="*/ 0 w 16755"/>
                <a:gd name="connsiteY3" fmla="*/ 32171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32171" y="0"/>
                  </a:lnTo>
                  <a:lnTo>
                    <a:pt x="32171" y="32171"/>
                  </a:lnTo>
                  <a:lnTo>
                    <a:pt x="0" y="32171"/>
                  </a:lnTo>
                  <a:close/>
                </a:path>
              </a:pathLst>
            </a:custGeom>
            <a:grpFill/>
            <a:ln w="16755" cap="flat">
              <a:noFill/>
              <a:prstDash val="solid"/>
              <a:miter/>
            </a:ln>
          </p:spPr>
          <p:txBody>
            <a:bodyPr rtlCol="0" anchor="ctr"/>
            <a:lstStyle/>
            <a:p>
              <a:endParaRPr lang="en-US" sz="2400"/>
            </a:p>
          </p:txBody>
        </p:sp>
        <p:sp>
          <p:nvSpPr>
            <p:cNvPr id="362" name="Freeform: Shape 361">
              <a:extLst>
                <a:ext uri="{FF2B5EF4-FFF2-40B4-BE49-F238E27FC236}">
                  <a16:creationId xmlns:a16="http://schemas.microsoft.com/office/drawing/2014/main" id="{181AA20B-97E7-4E1F-8570-2831C0ABC12C}"/>
                </a:ext>
              </a:extLst>
            </p:cNvPr>
            <p:cNvSpPr/>
            <p:nvPr/>
          </p:nvSpPr>
          <p:spPr>
            <a:xfrm rot="10800000">
              <a:off x="5634046" y="1968795"/>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363" name="Freeform: Shape 362">
              <a:extLst>
                <a:ext uri="{FF2B5EF4-FFF2-40B4-BE49-F238E27FC236}">
                  <a16:creationId xmlns:a16="http://schemas.microsoft.com/office/drawing/2014/main" id="{BD42FB23-2DBE-4533-BA20-3AE1B4316E38}"/>
                </a:ext>
              </a:extLst>
            </p:cNvPr>
            <p:cNvSpPr/>
            <p:nvPr/>
          </p:nvSpPr>
          <p:spPr>
            <a:xfrm rot="10800000">
              <a:off x="5653818" y="2119094"/>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364" name="Freeform: Shape 363">
              <a:extLst>
                <a:ext uri="{FF2B5EF4-FFF2-40B4-BE49-F238E27FC236}">
                  <a16:creationId xmlns:a16="http://schemas.microsoft.com/office/drawing/2014/main" id="{27A6BED5-AA1B-467C-8B78-99F3CBACAED5}"/>
                </a:ext>
              </a:extLst>
            </p:cNvPr>
            <p:cNvSpPr/>
            <p:nvPr/>
          </p:nvSpPr>
          <p:spPr>
            <a:xfrm rot="10800000">
              <a:off x="5665715" y="2270230"/>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365" name="Freeform: Shape 364">
              <a:extLst>
                <a:ext uri="{FF2B5EF4-FFF2-40B4-BE49-F238E27FC236}">
                  <a16:creationId xmlns:a16="http://schemas.microsoft.com/office/drawing/2014/main" id="{B7E631F4-0DDC-4B6A-9753-62D5D3DCA291}"/>
                </a:ext>
              </a:extLst>
            </p:cNvPr>
            <p:cNvSpPr/>
            <p:nvPr/>
          </p:nvSpPr>
          <p:spPr>
            <a:xfrm rot="10800000">
              <a:off x="5669736" y="2421870"/>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366" name="Freeform: Shape 365">
              <a:extLst>
                <a:ext uri="{FF2B5EF4-FFF2-40B4-BE49-F238E27FC236}">
                  <a16:creationId xmlns:a16="http://schemas.microsoft.com/office/drawing/2014/main" id="{85A143CC-B37D-4F13-BECF-33D923288DE0}"/>
                </a:ext>
              </a:extLst>
            </p:cNvPr>
            <p:cNvSpPr/>
            <p:nvPr/>
          </p:nvSpPr>
          <p:spPr>
            <a:xfrm rot="10800000">
              <a:off x="5665715" y="2573341"/>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367" name="Freeform: Shape 366">
              <a:extLst>
                <a:ext uri="{FF2B5EF4-FFF2-40B4-BE49-F238E27FC236}">
                  <a16:creationId xmlns:a16="http://schemas.microsoft.com/office/drawing/2014/main" id="{963186C1-1B83-4D7F-995D-3F1D8AAB072A}"/>
                </a:ext>
              </a:extLst>
            </p:cNvPr>
            <p:cNvSpPr/>
            <p:nvPr/>
          </p:nvSpPr>
          <p:spPr>
            <a:xfrm rot="10800000">
              <a:off x="5653818" y="2724478"/>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368" name="Freeform: Shape 367">
              <a:extLst>
                <a:ext uri="{FF2B5EF4-FFF2-40B4-BE49-F238E27FC236}">
                  <a16:creationId xmlns:a16="http://schemas.microsoft.com/office/drawing/2014/main" id="{8556B0E9-A300-4745-9AE0-A520EBF59B20}"/>
                </a:ext>
              </a:extLst>
            </p:cNvPr>
            <p:cNvSpPr/>
            <p:nvPr/>
          </p:nvSpPr>
          <p:spPr>
            <a:xfrm rot="10800000">
              <a:off x="5647786" y="2888349"/>
              <a:ext cx="16756" cy="16756"/>
            </a:xfrm>
            <a:custGeom>
              <a:avLst/>
              <a:gdLst>
                <a:gd name="connsiteX0" fmla="*/ 0 w 0"/>
                <a:gd name="connsiteY0" fmla="*/ 0 h 0"/>
                <a:gd name="connsiteX1" fmla="*/ 12232 w 0"/>
                <a:gd name="connsiteY1" fmla="*/ 0 h 0"/>
                <a:gd name="connsiteX2" fmla="*/ 12232 w 0"/>
                <a:gd name="connsiteY2" fmla="*/ 12232 h 0"/>
                <a:gd name="connsiteX3" fmla="*/ 0 w 0"/>
                <a:gd name="connsiteY3" fmla="*/ 12232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232" y="0"/>
                  </a:lnTo>
                  <a:lnTo>
                    <a:pt x="12232" y="12232"/>
                  </a:lnTo>
                  <a:lnTo>
                    <a:pt x="0" y="12232"/>
                  </a:lnTo>
                  <a:close/>
                </a:path>
              </a:pathLst>
            </a:custGeom>
            <a:grpFill/>
            <a:ln w="16755" cap="flat">
              <a:noFill/>
              <a:prstDash val="solid"/>
              <a:miter/>
            </a:ln>
          </p:spPr>
          <p:txBody>
            <a:bodyPr rtlCol="0" anchor="ctr"/>
            <a:lstStyle/>
            <a:p>
              <a:endParaRPr lang="en-US" sz="2400"/>
            </a:p>
          </p:txBody>
        </p:sp>
        <p:sp>
          <p:nvSpPr>
            <p:cNvPr id="369" name="Freeform: Shape 368">
              <a:extLst>
                <a:ext uri="{FF2B5EF4-FFF2-40B4-BE49-F238E27FC236}">
                  <a16:creationId xmlns:a16="http://schemas.microsoft.com/office/drawing/2014/main" id="{70696910-0E89-4884-B005-1F6C0A88C781}"/>
                </a:ext>
              </a:extLst>
            </p:cNvPr>
            <p:cNvSpPr/>
            <p:nvPr/>
          </p:nvSpPr>
          <p:spPr>
            <a:xfrm rot="10800000">
              <a:off x="5620139" y="3037475"/>
              <a:ext cx="16756" cy="16756"/>
            </a:xfrm>
            <a:custGeom>
              <a:avLst/>
              <a:gdLst>
                <a:gd name="connsiteX0" fmla="*/ 0 w 0"/>
                <a:gd name="connsiteY0" fmla="*/ 0 h 0"/>
                <a:gd name="connsiteX1" fmla="*/ 12232 w 0"/>
                <a:gd name="connsiteY1" fmla="*/ 0 h 0"/>
                <a:gd name="connsiteX2" fmla="*/ 12232 w 0"/>
                <a:gd name="connsiteY2" fmla="*/ 12232 h 0"/>
                <a:gd name="connsiteX3" fmla="*/ 0 w 0"/>
                <a:gd name="connsiteY3" fmla="*/ 12232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232" y="0"/>
                  </a:lnTo>
                  <a:lnTo>
                    <a:pt x="12232" y="12232"/>
                  </a:lnTo>
                  <a:lnTo>
                    <a:pt x="0" y="12232"/>
                  </a:lnTo>
                  <a:close/>
                </a:path>
              </a:pathLst>
            </a:custGeom>
            <a:grpFill/>
            <a:ln w="16755" cap="flat">
              <a:noFill/>
              <a:prstDash val="solid"/>
              <a:miter/>
            </a:ln>
          </p:spPr>
          <p:txBody>
            <a:bodyPr rtlCol="0" anchor="ctr"/>
            <a:lstStyle/>
            <a:p>
              <a:endParaRPr lang="en-US" sz="2400"/>
            </a:p>
          </p:txBody>
        </p:sp>
        <p:sp>
          <p:nvSpPr>
            <p:cNvPr id="370" name="Freeform: Shape 369">
              <a:extLst>
                <a:ext uri="{FF2B5EF4-FFF2-40B4-BE49-F238E27FC236}">
                  <a16:creationId xmlns:a16="http://schemas.microsoft.com/office/drawing/2014/main" id="{3894C6B1-76D8-4DC3-860F-0F8BAA34E175}"/>
                </a:ext>
              </a:extLst>
            </p:cNvPr>
            <p:cNvSpPr/>
            <p:nvPr/>
          </p:nvSpPr>
          <p:spPr>
            <a:xfrm rot="10800000">
              <a:off x="5584784" y="3184757"/>
              <a:ext cx="16756" cy="16756"/>
            </a:xfrm>
            <a:custGeom>
              <a:avLst/>
              <a:gdLst>
                <a:gd name="connsiteX0" fmla="*/ 0 w 0"/>
                <a:gd name="connsiteY0" fmla="*/ 0 h 0"/>
                <a:gd name="connsiteX1" fmla="*/ 12232 w 0"/>
                <a:gd name="connsiteY1" fmla="*/ 0 h 0"/>
                <a:gd name="connsiteX2" fmla="*/ 12232 w 0"/>
                <a:gd name="connsiteY2" fmla="*/ 12232 h 0"/>
                <a:gd name="connsiteX3" fmla="*/ 0 w 0"/>
                <a:gd name="connsiteY3" fmla="*/ 12232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232" y="0"/>
                  </a:lnTo>
                  <a:lnTo>
                    <a:pt x="12232" y="12232"/>
                  </a:lnTo>
                  <a:lnTo>
                    <a:pt x="0" y="12232"/>
                  </a:lnTo>
                  <a:close/>
                </a:path>
              </a:pathLst>
            </a:custGeom>
            <a:grpFill/>
            <a:ln w="16755" cap="flat">
              <a:noFill/>
              <a:prstDash val="solid"/>
              <a:miter/>
            </a:ln>
          </p:spPr>
          <p:txBody>
            <a:bodyPr rtlCol="0" anchor="ctr"/>
            <a:lstStyle/>
            <a:p>
              <a:endParaRPr lang="en-US" sz="2400"/>
            </a:p>
          </p:txBody>
        </p:sp>
        <p:sp>
          <p:nvSpPr>
            <p:cNvPr id="371" name="Freeform: Shape 370">
              <a:extLst>
                <a:ext uri="{FF2B5EF4-FFF2-40B4-BE49-F238E27FC236}">
                  <a16:creationId xmlns:a16="http://schemas.microsoft.com/office/drawing/2014/main" id="{9C140A11-A4E9-43B2-951C-7DBC2E7854E1}"/>
                </a:ext>
              </a:extLst>
            </p:cNvPr>
            <p:cNvSpPr/>
            <p:nvPr/>
          </p:nvSpPr>
          <p:spPr>
            <a:xfrm rot="10800000">
              <a:off x="5541722" y="3330198"/>
              <a:ext cx="33511" cy="33511"/>
            </a:xfrm>
            <a:custGeom>
              <a:avLst/>
              <a:gdLst>
                <a:gd name="connsiteX0" fmla="*/ 0 w 33511"/>
                <a:gd name="connsiteY0" fmla="*/ 0 h 33511"/>
                <a:gd name="connsiteX1" fmla="*/ 45911 w 33511"/>
                <a:gd name="connsiteY1" fmla="*/ 0 h 33511"/>
                <a:gd name="connsiteX2" fmla="*/ 45911 w 33511"/>
                <a:gd name="connsiteY2" fmla="*/ 45911 h 33511"/>
                <a:gd name="connsiteX3" fmla="*/ 0 w 33511"/>
                <a:gd name="connsiteY3" fmla="*/ 45911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5911" y="0"/>
                  </a:lnTo>
                  <a:lnTo>
                    <a:pt x="45911" y="45911"/>
                  </a:lnTo>
                  <a:lnTo>
                    <a:pt x="0" y="45911"/>
                  </a:lnTo>
                  <a:close/>
                </a:path>
              </a:pathLst>
            </a:custGeom>
            <a:grpFill/>
            <a:ln w="16755" cap="flat">
              <a:noFill/>
              <a:prstDash val="solid"/>
              <a:miter/>
            </a:ln>
          </p:spPr>
          <p:txBody>
            <a:bodyPr rtlCol="0" anchor="ctr"/>
            <a:lstStyle/>
            <a:p>
              <a:endParaRPr lang="en-US" sz="2400"/>
            </a:p>
          </p:txBody>
        </p:sp>
        <p:sp>
          <p:nvSpPr>
            <p:cNvPr id="372" name="Freeform: Shape 371">
              <a:extLst>
                <a:ext uri="{FF2B5EF4-FFF2-40B4-BE49-F238E27FC236}">
                  <a16:creationId xmlns:a16="http://schemas.microsoft.com/office/drawing/2014/main" id="{499591A7-8A65-47AA-B8BB-3D69207C37D3}"/>
                </a:ext>
              </a:extLst>
            </p:cNvPr>
            <p:cNvSpPr/>
            <p:nvPr/>
          </p:nvSpPr>
          <p:spPr>
            <a:xfrm rot="10800000">
              <a:off x="5499665" y="3481501"/>
              <a:ext cx="16756" cy="16756"/>
            </a:xfrm>
            <a:custGeom>
              <a:avLst/>
              <a:gdLst>
                <a:gd name="connsiteX0" fmla="*/ 0 w 16755"/>
                <a:gd name="connsiteY0" fmla="*/ 0 h 16755"/>
                <a:gd name="connsiteX1" fmla="*/ 29323 w 16755"/>
                <a:gd name="connsiteY1" fmla="*/ 0 h 16755"/>
                <a:gd name="connsiteX2" fmla="*/ 29323 w 16755"/>
                <a:gd name="connsiteY2" fmla="*/ 29322 h 16755"/>
                <a:gd name="connsiteX3" fmla="*/ 0 w 16755"/>
                <a:gd name="connsiteY3" fmla="*/ 29322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9323" y="0"/>
                  </a:lnTo>
                  <a:lnTo>
                    <a:pt x="29323" y="29322"/>
                  </a:lnTo>
                  <a:lnTo>
                    <a:pt x="0" y="29322"/>
                  </a:lnTo>
                  <a:close/>
                </a:path>
              </a:pathLst>
            </a:custGeom>
            <a:grpFill/>
            <a:ln w="16755" cap="flat">
              <a:noFill/>
              <a:prstDash val="solid"/>
              <a:miter/>
            </a:ln>
          </p:spPr>
          <p:txBody>
            <a:bodyPr rtlCol="0" anchor="ctr"/>
            <a:lstStyle/>
            <a:p>
              <a:endParaRPr lang="en-US" sz="2400"/>
            </a:p>
          </p:txBody>
        </p:sp>
        <p:sp>
          <p:nvSpPr>
            <p:cNvPr id="373" name="Freeform: Shape 372">
              <a:extLst>
                <a:ext uri="{FF2B5EF4-FFF2-40B4-BE49-F238E27FC236}">
                  <a16:creationId xmlns:a16="http://schemas.microsoft.com/office/drawing/2014/main" id="{D642DC1F-4BBB-41A8-A8BF-56320734CD96}"/>
                </a:ext>
              </a:extLst>
            </p:cNvPr>
            <p:cNvSpPr/>
            <p:nvPr/>
          </p:nvSpPr>
          <p:spPr>
            <a:xfrm rot="10800000">
              <a:off x="5441858" y="3621914"/>
              <a:ext cx="16756" cy="16756"/>
            </a:xfrm>
            <a:custGeom>
              <a:avLst/>
              <a:gdLst>
                <a:gd name="connsiteX0" fmla="*/ 0 w 16755"/>
                <a:gd name="connsiteY0" fmla="*/ 0 h 16755"/>
                <a:gd name="connsiteX1" fmla="*/ 29825 w 16755"/>
                <a:gd name="connsiteY1" fmla="*/ 0 h 16755"/>
                <a:gd name="connsiteX2" fmla="*/ 29825 w 16755"/>
                <a:gd name="connsiteY2" fmla="*/ 29825 h 16755"/>
                <a:gd name="connsiteX3" fmla="*/ 0 w 16755"/>
                <a:gd name="connsiteY3" fmla="*/ 2982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9825" y="0"/>
                  </a:lnTo>
                  <a:lnTo>
                    <a:pt x="29825" y="29825"/>
                  </a:lnTo>
                  <a:lnTo>
                    <a:pt x="0" y="29825"/>
                  </a:lnTo>
                  <a:close/>
                </a:path>
              </a:pathLst>
            </a:custGeom>
            <a:grpFill/>
            <a:ln w="16755" cap="flat">
              <a:noFill/>
              <a:prstDash val="solid"/>
              <a:miter/>
            </a:ln>
          </p:spPr>
          <p:txBody>
            <a:bodyPr rtlCol="0" anchor="ctr"/>
            <a:lstStyle/>
            <a:p>
              <a:endParaRPr lang="en-US" sz="2400"/>
            </a:p>
          </p:txBody>
        </p:sp>
        <p:sp>
          <p:nvSpPr>
            <p:cNvPr id="374" name="Freeform: Shape 373">
              <a:extLst>
                <a:ext uri="{FF2B5EF4-FFF2-40B4-BE49-F238E27FC236}">
                  <a16:creationId xmlns:a16="http://schemas.microsoft.com/office/drawing/2014/main" id="{5C650FCA-7F48-4600-A661-A60C65820664}"/>
                </a:ext>
              </a:extLst>
            </p:cNvPr>
            <p:cNvSpPr/>
            <p:nvPr/>
          </p:nvSpPr>
          <p:spPr>
            <a:xfrm rot="10800000">
              <a:off x="5360760" y="3742891"/>
              <a:ext cx="50267" cy="50267"/>
            </a:xfrm>
            <a:custGeom>
              <a:avLst/>
              <a:gdLst>
                <a:gd name="connsiteX0" fmla="*/ 0 w 50267"/>
                <a:gd name="connsiteY0" fmla="*/ 0 h 50267"/>
                <a:gd name="connsiteX1" fmla="*/ 65347 w 50267"/>
                <a:gd name="connsiteY1" fmla="*/ 0 h 50267"/>
                <a:gd name="connsiteX2" fmla="*/ 65347 w 50267"/>
                <a:gd name="connsiteY2" fmla="*/ 65347 h 50267"/>
                <a:gd name="connsiteX3" fmla="*/ 0 w 50267"/>
                <a:gd name="connsiteY3" fmla="*/ 65347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65347" y="0"/>
                  </a:lnTo>
                  <a:lnTo>
                    <a:pt x="65347" y="65347"/>
                  </a:lnTo>
                  <a:lnTo>
                    <a:pt x="0" y="65347"/>
                  </a:lnTo>
                  <a:close/>
                </a:path>
              </a:pathLst>
            </a:custGeom>
            <a:grpFill/>
            <a:ln w="16755" cap="flat">
              <a:noFill/>
              <a:prstDash val="solid"/>
              <a:miter/>
            </a:ln>
          </p:spPr>
          <p:txBody>
            <a:bodyPr rtlCol="0" anchor="ctr"/>
            <a:lstStyle/>
            <a:p>
              <a:endParaRPr lang="en-US" sz="2400"/>
            </a:p>
          </p:txBody>
        </p:sp>
        <p:sp>
          <p:nvSpPr>
            <p:cNvPr id="375" name="Freeform: Shape 374">
              <a:extLst>
                <a:ext uri="{FF2B5EF4-FFF2-40B4-BE49-F238E27FC236}">
                  <a16:creationId xmlns:a16="http://schemas.microsoft.com/office/drawing/2014/main" id="{B0CF6108-DFBB-4A84-B0D4-2F9E10251801}"/>
                </a:ext>
              </a:extLst>
            </p:cNvPr>
            <p:cNvSpPr/>
            <p:nvPr/>
          </p:nvSpPr>
          <p:spPr>
            <a:xfrm rot="10800000">
              <a:off x="5689507" y="1612232"/>
              <a:ext cx="16756" cy="16756"/>
            </a:xfrm>
            <a:custGeom>
              <a:avLst/>
              <a:gdLst>
                <a:gd name="connsiteX0" fmla="*/ 0 w 0"/>
                <a:gd name="connsiteY0" fmla="*/ 0 h 0"/>
                <a:gd name="connsiteX1" fmla="*/ 12232 w 0"/>
                <a:gd name="connsiteY1" fmla="*/ 0 h 0"/>
                <a:gd name="connsiteX2" fmla="*/ 12232 w 0"/>
                <a:gd name="connsiteY2" fmla="*/ 12232 h 0"/>
                <a:gd name="connsiteX3" fmla="*/ 0 w 0"/>
                <a:gd name="connsiteY3" fmla="*/ 12232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232" y="0"/>
                  </a:lnTo>
                  <a:lnTo>
                    <a:pt x="12232" y="12232"/>
                  </a:lnTo>
                  <a:lnTo>
                    <a:pt x="0" y="12232"/>
                  </a:lnTo>
                  <a:close/>
                </a:path>
              </a:pathLst>
            </a:custGeom>
            <a:grpFill/>
            <a:ln w="16755" cap="flat">
              <a:noFill/>
              <a:prstDash val="solid"/>
              <a:miter/>
            </a:ln>
          </p:spPr>
          <p:txBody>
            <a:bodyPr rtlCol="0" anchor="ctr"/>
            <a:lstStyle/>
            <a:p>
              <a:endParaRPr lang="en-US" sz="2400"/>
            </a:p>
          </p:txBody>
        </p:sp>
        <p:sp>
          <p:nvSpPr>
            <p:cNvPr id="376" name="Freeform: Shape 375">
              <a:extLst>
                <a:ext uri="{FF2B5EF4-FFF2-40B4-BE49-F238E27FC236}">
                  <a16:creationId xmlns:a16="http://schemas.microsoft.com/office/drawing/2014/main" id="{32FFECD1-12E8-4374-979F-521C0B648DCE}"/>
                </a:ext>
              </a:extLst>
            </p:cNvPr>
            <p:cNvSpPr/>
            <p:nvPr/>
          </p:nvSpPr>
          <p:spPr>
            <a:xfrm rot="10800000">
              <a:off x="5727208" y="1759013"/>
              <a:ext cx="16756" cy="16756"/>
            </a:xfrm>
            <a:custGeom>
              <a:avLst/>
              <a:gdLst>
                <a:gd name="connsiteX0" fmla="*/ 0 w 0"/>
                <a:gd name="connsiteY0" fmla="*/ 0 h 0"/>
                <a:gd name="connsiteX1" fmla="*/ 12232 w 0"/>
                <a:gd name="connsiteY1" fmla="*/ 0 h 0"/>
                <a:gd name="connsiteX2" fmla="*/ 12232 w 0"/>
                <a:gd name="connsiteY2" fmla="*/ 12232 h 0"/>
                <a:gd name="connsiteX3" fmla="*/ 0 w 0"/>
                <a:gd name="connsiteY3" fmla="*/ 12232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232" y="0"/>
                  </a:lnTo>
                  <a:lnTo>
                    <a:pt x="12232" y="12232"/>
                  </a:lnTo>
                  <a:lnTo>
                    <a:pt x="0" y="12232"/>
                  </a:lnTo>
                  <a:close/>
                </a:path>
              </a:pathLst>
            </a:custGeom>
            <a:grpFill/>
            <a:ln w="16755" cap="flat">
              <a:noFill/>
              <a:prstDash val="solid"/>
              <a:miter/>
            </a:ln>
          </p:spPr>
          <p:txBody>
            <a:bodyPr rtlCol="0" anchor="ctr"/>
            <a:lstStyle/>
            <a:p>
              <a:endParaRPr lang="en-US" sz="2400"/>
            </a:p>
          </p:txBody>
        </p:sp>
        <p:sp>
          <p:nvSpPr>
            <p:cNvPr id="377" name="Freeform: Shape 376">
              <a:extLst>
                <a:ext uri="{FF2B5EF4-FFF2-40B4-BE49-F238E27FC236}">
                  <a16:creationId xmlns:a16="http://schemas.microsoft.com/office/drawing/2014/main" id="{7BA54861-D0D2-440B-9920-1ABCF49B0CB1}"/>
                </a:ext>
              </a:extLst>
            </p:cNvPr>
            <p:cNvSpPr/>
            <p:nvPr/>
          </p:nvSpPr>
          <p:spPr>
            <a:xfrm rot="10800000">
              <a:off x="5743796" y="1893897"/>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378" name="Freeform: Shape 377">
              <a:extLst>
                <a:ext uri="{FF2B5EF4-FFF2-40B4-BE49-F238E27FC236}">
                  <a16:creationId xmlns:a16="http://schemas.microsoft.com/office/drawing/2014/main" id="{778C7ED0-5FFF-4946-A66D-0F2446CC8B07}"/>
                </a:ext>
              </a:extLst>
            </p:cNvPr>
            <p:cNvSpPr/>
            <p:nvPr/>
          </p:nvSpPr>
          <p:spPr>
            <a:xfrm rot="10800000">
              <a:off x="5766584" y="2043860"/>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379" name="Freeform: Shape 378">
              <a:extLst>
                <a:ext uri="{FF2B5EF4-FFF2-40B4-BE49-F238E27FC236}">
                  <a16:creationId xmlns:a16="http://schemas.microsoft.com/office/drawing/2014/main" id="{91EEE4E5-C1F8-4C49-9839-7A5F47E2571B}"/>
                </a:ext>
              </a:extLst>
            </p:cNvPr>
            <p:cNvSpPr/>
            <p:nvPr/>
          </p:nvSpPr>
          <p:spPr>
            <a:xfrm rot="10800000">
              <a:off x="5781832" y="2194662"/>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380" name="Freeform: Shape 379">
              <a:extLst>
                <a:ext uri="{FF2B5EF4-FFF2-40B4-BE49-F238E27FC236}">
                  <a16:creationId xmlns:a16="http://schemas.microsoft.com/office/drawing/2014/main" id="{6EF2DDF3-CA22-438E-A6C2-486723335E7D}"/>
                </a:ext>
              </a:extLst>
            </p:cNvPr>
            <p:cNvSpPr/>
            <p:nvPr/>
          </p:nvSpPr>
          <p:spPr>
            <a:xfrm rot="10800000">
              <a:off x="5789372" y="2345966"/>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381" name="Freeform: Shape 380">
              <a:extLst>
                <a:ext uri="{FF2B5EF4-FFF2-40B4-BE49-F238E27FC236}">
                  <a16:creationId xmlns:a16="http://schemas.microsoft.com/office/drawing/2014/main" id="{1397406A-48A8-4227-850B-512EA7AE1FCA}"/>
                </a:ext>
              </a:extLst>
            </p:cNvPr>
            <p:cNvSpPr/>
            <p:nvPr/>
          </p:nvSpPr>
          <p:spPr>
            <a:xfrm rot="10800000">
              <a:off x="5789372" y="2497605"/>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382" name="Freeform: Shape 381">
              <a:extLst>
                <a:ext uri="{FF2B5EF4-FFF2-40B4-BE49-F238E27FC236}">
                  <a16:creationId xmlns:a16="http://schemas.microsoft.com/office/drawing/2014/main" id="{FFA09E2A-52FC-4951-A708-AE600F8AEE39}"/>
                </a:ext>
              </a:extLst>
            </p:cNvPr>
            <p:cNvSpPr/>
            <p:nvPr/>
          </p:nvSpPr>
          <p:spPr>
            <a:xfrm rot="10800000">
              <a:off x="5781832" y="2649077"/>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383" name="Freeform: Shape 382">
              <a:extLst>
                <a:ext uri="{FF2B5EF4-FFF2-40B4-BE49-F238E27FC236}">
                  <a16:creationId xmlns:a16="http://schemas.microsoft.com/office/drawing/2014/main" id="{DA156DD3-5E98-4DBB-A821-8C6637550DF9}"/>
                </a:ext>
              </a:extLst>
            </p:cNvPr>
            <p:cNvSpPr/>
            <p:nvPr/>
          </p:nvSpPr>
          <p:spPr>
            <a:xfrm rot="10800000">
              <a:off x="5780323" y="2813450"/>
              <a:ext cx="16756" cy="16756"/>
            </a:xfrm>
            <a:custGeom>
              <a:avLst/>
              <a:gdLst>
                <a:gd name="connsiteX0" fmla="*/ 0 w 0"/>
                <a:gd name="connsiteY0" fmla="*/ 0 h 0"/>
                <a:gd name="connsiteX1" fmla="*/ 12232 w 0"/>
                <a:gd name="connsiteY1" fmla="*/ 0 h 0"/>
                <a:gd name="connsiteX2" fmla="*/ 12232 w 0"/>
                <a:gd name="connsiteY2" fmla="*/ 12231 h 0"/>
                <a:gd name="connsiteX3" fmla="*/ 0 w 0"/>
                <a:gd name="connsiteY3" fmla="*/ 1223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232" y="0"/>
                  </a:lnTo>
                  <a:lnTo>
                    <a:pt x="12232" y="12231"/>
                  </a:lnTo>
                  <a:lnTo>
                    <a:pt x="0" y="12231"/>
                  </a:lnTo>
                  <a:close/>
                </a:path>
              </a:pathLst>
            </a:custGeom>
            <a:grpFill/>
            <a:ln w="16755" cap="flat">
              <a:noFill/>
              <a:prstDash val="solid"/>
              <a:miter/>
            </a:ln>
          </p:spPr>
          <p:txBody>
            <a:bodyPr rtlCol="0" anchor="ctr"/>
            <a:lstStyle/>
            <a:p>
              <a:endParaRPr lang="en-US" sz="2400"/>
            </a:p>
          </p:txBody>
        </p:sp>
        <p:sp>
          <p:nvSpPr>
            <p:cNvPr id="384" name="Freeform: Shape 383">
              <a:extLst>
                <a:ext uri="{FF2B5EF4-FFF2-40B4-BE49-F238E27FC236}">
                  <a16:creationId xmlns:a16="http://schemas.microsoft.com/office/drawing/2014/main" id="{2DFC4FE3-FEDB-4AE2-AAE6-AA3CAC62C498}"/>
                </a:ext>
              </a:extLst>
            </p:cNvPr>
            <p:cNvSpPr/>
            <p:nvPr/>
          </p:nvSpPr>
          <p:spPr>
            <a:xfrm rot="10800000">
              <a:off x="5757536" y="2963247"/>
              <a:ext cx="16756" cy="16756"/>
            </a:xfrm>
            <a:custGeom>
              <a:avLst/>
              <a:gdLst>
                <a:gd name="connsiteX0" fmla="*/ 0 w 0"/>
                <a:gd name="connsiteY0" fmla="*/ 0 h 0"/>
                <a:gd name="connsiteX1" fmla="*/ 12232 w 0"/>
                <a:gd name="connsiteY1" fmla="*/ 0 h 0"/>
                <a:gd name="connsiteX2" fmla="*/ 12232 w 0"/>
                <a:gd name="connsiteY2" fmla="*/ 12232 h 0"/>
                <a:gd name="connsiteX3" fmla="*/ 0 w 0"/>
                <a:gd name="connsiteY3" fmla="*/ 12232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232" y="0"/>
                  </a:lnTo>
                  <a:lnTo>
                    <a:pt x="12232" y="12232"/>
                  </a:lnTo>
                  <a:lnTo>
                    <a:pt x="0" y="12232"/>
                  </a:lnTo>
                  <a:close/>
                </a:path>
              </a:pathLst>
            </a:custGeom>
            <a:grpFill/>
            <a:ln w="16755" cap="flat">
              <a:noFill/>
              <a:prstDash val="solid"/>
              <a:miter/>
            </a:ln>
          </p:spPr>
          <p:txBody>
            <a:bodyPr rtlCol="0" anchor="ctr"/>
            <a:lstStyle/>
            <a:p>
              <a:endParaRPr lang="en-US" sz="2400"/>
            </a:p>
          </p:txBody>
        </p:sp>
        <p:sp>
          <p:nvSpPr>
            <p:cNvPr id="385" name="Freeform: Shape 384">
              <a:extLst>
                <a:ext uri="{FF2B5EF4-FFF2-40B4-BE49-F238E27FC236}">
                  <a16:creationId xmlns:a16="http://schemas.microsoft.com/office/drawing/2014/main" id="{06D90C89-8280-47AD-8830-0E12845E06A3}"/>
                </a:ext>
              </a:extLst>
            </p:cNvPr>
            <p:cNvSpPr/>
            <p:nvPr/>
          </p:nvSpPr>
          <p:spPr>
            <a:xfrm rot="10800000">
              <a:off x="5727208" y="3111870"/>
              <a:ext cx="16756" cy="16756"/>
            </a:xfrm>
            <a:custGeom>
              <a:avLst/>
              <a:gdLst>
                <a:gd name="connsiteX0" fmla="*/ 0 w 0"/>
                <a:gd name="connsiteY0" fmla="*/ 0 h 0"/>
                <a:gd name="connsiteX1" fmla="*/ 12232 w 0"/>
                <a:gd name="connsiteY1" fmla="*/ 0 h 0"/>
                <a:gd name="connsiteX2" fmla="*/ 12232 w 0"/>
                <a:gd name="connsiteY2" fmla="*/ 12232 h 0"/>
                <a:gd name="connsiteX3" fmla="*/ 0 w 0"/>
                <a:gd name="connsiteY3" fmla="*/ 12232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232" y="0"/>
                  </a:lnTo>
                  <a:lnTo>
                    <a:pt x="12232" y="12232"/>
                  </a:lnTo>
                  <a:lnTo>
                    <a:pt x="0" y="12232"/>
                  </a:lnTo>
                  <a:close/>
                </a:path>
              </a:pathLst>
            </a:custGeom>
            <a:grpFill/>
            <a:ln w="16755" cap="flat">
              <a:noFill/>
              <a:prstDash val="solid"/>
              <a:miter/>
            </a:ln>
          </p:spPr>
          <p:txBody>
            <a:bodyPr rtlCol="0" anchor="ctr"/>
            <a:lstStyle/>
            <a:p>
              <a:endParaRPr lang="en-US" sz="2400"/>
            </a:p>
          </p:txBody>
        </p:sp>
        <p:sp>
          <p:nvSpPr>
            <p:cNvPr id="386" name="Freeform: Shape 385">
              <a:extLst>
                <a:ext uri="{FF2B5EF4-FFF2-40B4-BE49-F238E27FC236}">
                  <a16:creationId xmlns:a16="http://schemas.microsoft.com/office/drawing/2014/main" id="{56D5827E-7B1F-4B54-BF65-873F037CC234}"/>
                </a:ext>
              </a:extLst>
            </p:cNvPr>
            <p:cNvSpPr/>
            <p:nvPr/>
          </p:nvSpPr>
          <p:spPr>
            <a:xfrm rot="10800000">
              <a:off x="5689507" y="3258650"/>
              <a:ext cx="16756" cy="16756"/>
            </a:xfrm>
            <a:custGeom>
              <a:avLst/>
              <a:gdLst>
                <a:gd name="connsiteX0" fmla="*/ 0 w 0"/>
                <a:gd name="connsiteY0" fmla="*/ 0 h 0"/>
                <a:gd name="connsiteX1" fmla="*/ 12232 w 0"/>
                <a:gd name="connsiteY1" fmla="*/ 0 h 0"/>
                <a:gd name="connsiteX2" fmla="*/ 12232 w 0"/>
                <a:gd name="connsiteY2" fmla="*/ 12232 h 0"/>
                <a:gd name="connsiteX3" fmla="*/ 0 w 0"/>
                <a:gd name="connsiteY3" fmla="*/ 12232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232" y="0"/>
                  </a:lnTo>
                  <a:lnTo>
                    <a:pt x="12232" y="12232"/>
                  </a:lnTo>
                  <a:lnTo>
                    <a:pt x="0" y="12232"/>
                  </a:lnTo>
                  <a:close/>
                </a:path>
              </a:pathLst>
            </a:custGeom>
            <a:grpFill/>
            <a:ln w="16755" cap="flat">
              <a:noFill/>
              <a:prstDash val="solid"/>
              <a:miter/>
            </a:ln>
          </p:spPr>
          <p:txBody>
            <a:bodyPr rtlCol="0" anchor="ctr"/>
            <a:lstStyle/>
            <a:p>
              <a:endParaRPr lang="en-US" sz="2400"/>
            </a:p>
          </p:txBody>
        </p:sp>
        <p:sp>
          <p:nvSpPr>
            <p:cNvPr id="387" name="Freeform: Shape 386">
              <a:extLst>
                <a:ext uri="{FF2B5EF4-FFF2-40B4-BE49-F238E27FC236}">
                  <a16:creationId xmlns:a16="http://schemas.microsoft.com/office/drawing/2014/main" id="{A084F76D-A93E-4F16-BE26-4D5AC328EE8A}"/>
                </a:ext>
              </a:extLst>
            </p:cNvPr>
            <p:cNvSpPr/>
            <p:nvPr/>
          </p:nvSpPr>
          <p:spPr>
            <a:xfrm rot="10800000">
              <a:off x="5644268" y="3403253"/>
              <a:ext cx="33511" cy="33511"/>
            </a:xfrm>
            <a:custGeom>
              <a:avLst/>
              <a:gdLst>
                <a:gd name="connsiteX0" fmla="*/ 0 w 33511"/>
                <a:gd name="connsiteY0" fmla="*/ 0 h 33511"/>
                <a:gd name="connsiteX1" fmla="*/ 45408 w 33511"/>
                <a:gd name="connsiteY1" fmla="*/ 0 h 33511"/>
                <a:gd name="connsiteX2" fmla="*/ 45408 w 33511"/>
                <a:gd name="connsiteY2" fmla="*/ 45408 h 33511"/>
                <a:gd name="connsiteX3" fmla="*/ 0 w 33511"/>
                <a:gd name="connsiteY3" fmla="*/ 45408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5408" y="0"/>
                  </a:lnTo>
                  <a:lnTo>
                    <a:pt x="45408" y="45408"/>
                  </a:lnTo>
                  <a:lnTo>
                    <a:pt x="0" y="45408"/>
                  </a:lnTo>
                  <a:close/>
                </a:path>
              </a:pathLst>
            </a:custGeom>
            <a:grpFill/>
            <a:ln w="16755" cap="flat">
              <a:noFill/>
              <a:prstDash val="solid"/>
              <a:miter/>
            </a:ln>
          </p:spPr>
          <p:txBody>
            <a:bodyPr rtlCol="0" anchor="ctr"/>
            <a:lstStyle/>
            <a:p>
              <a:endParaRPr lang="en-US" sz="2400"/>
            </a:p>
          </p:txBody>
        </p:sp>
        <p:sp>
          <p:nvSpPr>
            <p:cNvPr id="388" name="Freeform: Shape 387">
              <a:extLst>
                <a:ext uri="{FF2B5EF4-FFF2-40B4-BE49-F238E27FC236}">
                  <a16:creationId xmlns:a16="http://schemas.microsoft.com/office/drawing/2014/main" id="{D604C06B-4DF7-41E3-B731-2B9507899B28}"/>
                </a:ext>
              </a:extLst>
            </p:cNvPr>
            <p:cNvSpPr/>
            <p:nvPr/>
          </p:nvSpPr>
          <p:spPr>
            <a:xfrm rot="10800000">
              <a:off x="5591990" y="3545509"/>
              <a:ext cx="33511" cy="33511"/>
            </a:xfrm>
            <a:custGeom>
              <a:avLst/>
              <a:gdLst>
                <a:gd name="connsiteX0" fmla="*/ 0 w 33511"/>
                <a:gd name="connsiteY0" fmla="*/ 0 h 33511"/>
                <a:gd name="connsiteX1" fmla="*/ 45408 w 33511"/>
                <a:gd name="connsiteY1" fmla="*/ 0 h 33511"/>
                <a:gd name="connsiteX2" fmla="*/ 45408 w 33511"/>
                <a:gd name="connsiteY2" fmla="*/ 45408 h 33511"/>
                <a:gd name="connsiteX3" fmla="*/ 0 w 33511"/>
                <a:gd name="connsiteY3" fmla="*/ 45408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5408" y="0"/>
                  </a:lnTo>
                  <a:lnTo>
                    <a:pt x="45408" y="45408"/>
                  </a:lnTo>
                  <a:lnTo>
                    <a:pt x="0" y="45408"/>
                  </a:lnTo>
                  <a:close/>
                </a:path>
              </a:pathLst>
            </a:custGeom>
            <a:grpFill/>
            <a:ln w="16755" cap="flat">
              <a:noFill/>
              <a:prstDash val="solid"/>
              <a:miter/>
            </a:ln>
          </p:spPr>
          <p:txBody>
            <a:bodyPr rtlCol="0" anchor="ctr"/>
            <a:lstStyle/>
            <a:p>
              <a:endParaRPr lang="en-US" sz="2400"/>
            </a:p>
          </p:txBody>
        </p:sp>
        <p:sp>
          <p:nvSpPr>
            <p:cNvPr id="389" name="Freeform: Shape 388">
              <a:extLst>
                <a:ext uri="{FF2B5EF4-FFF2-40B4-BE49-F238E27FC236}">
                  <a16:creationId xmlns:a16="http://schemas.microsoft.com/office/drawing/2014/main" id="{D59E8BD6-8258-407C-A5B8-961BF34D640C}"/>
                </a:ext>
              </a:extLst>
            </p:cNvPr>
            <p:cNvSpPr/>
            <p:nvPr/>
          </p:nvSpPr>
          <p:spPr>
            <a:xfrm rot="10800000">
              <a:off x="5511729" y="3663971"/>
              <a:ext cx="67023" cy="67023"/>
            </a:xfrm>
            <a:custGeom>
              <a:avLst/>
              <a:gdLst>
                <a:gd name="connsiteX0" fmla="*/ 0 w 67022"/>
                <a:gd name="connsiteY0" fmla="*/ 0 h 67022"/>
                <a:gd name="connsiteX1" fmla="*/ 70542 w 67022"/>
                <a:gd name="connsiteY1" fmla="*/ 0 h 67022"/>
                <a:gd name="connsiteX2" fmla="*/ 70542 w 67022"/>
                <a:gd name="connsiteY2" fmla="*/ 70542 h 67022"/>
                <a:gd name="connsiteX3" fmla="*/ 0 w 67022"/>
                <a:gd name="connsiteY3" fmla="*/ 70542 h 67022"/>
              </a:gdLst>
              <a:ahLst/>
              <a:cxnLst>
                <a:cxn ang="0">
                  <a:pos x="connsiteX0" y="connsiteY0"/>
                </a:cxn>
                <a:cxn ang="0">
                  <a:pos x="connsiteX1" y="connsiteY1"/>
                </a:cxn>
                <a:cxn ang="0">
                  <a:pos x="connsiteX2" y="connsiteY2"/>
                </a:cxn>
                <a:cxn ang="0">
                  <a:pos x="connsiteX3" y="connsiteY3"/>
                </a:cxn>
              </a:cxnLst>
              <a:rect l="l" t="t" r="r" b="b"/>
              <a:pathLst>
                <a:path w="67022" h="67022">
                  <a:moveTo>
                    <a:pt x="0" y="0"/>
                  </a:moveTo>
                  <a:lnTo>
                    <a:pt x="70542" y="0"/>
                  </a:lnTo>
                  <a:lnTo>
                    <a:pt x="70542" y="70542"/>
                  </a:lnTo>
                  <a:lnTo>
                    <a:pt x="0" y="70542"/>
                  </a:lnTo>
                  <a:close/>
                </a:path>
              </a:pathLst>
            </a:custGeom>
            <a:grpFill/>
            <a:ln w="16755" cap="flat">
              <a:noFill/>
              <a:prstDash val="solid"/>
              <a:miter/>
            </a:ln>
          </p:spPr>
          <p:txBody>
            <a:bodyPr rtlCol="0" anchor="ctr"/>
            <a:lstStyle/>
            <a:p>
              <a:endParaRPr lang="en-US" sz="2400"/>
            </a:p>
          </p:txBody>
        </p:sp>
        <p:sp>
          <p:nvSpPr>
            <p:cNvPr id="390" name="Freeform: Shape 389">
              <a:extLst>
                <a:ext uri="{FF2B5EF4-FFF2-40B4-BE49-F238E27FC236}">
                  <a16:creationId xmlns:a16="http://schemas.microsoft.com/office/drawing/2014/main" id="{F4E2F5E4-B5EF-4F56-BA43-5BD2CF94C702}"/>
                </a:ext>
              </a:extLst>
            </p:cNvPr>
            <p:cNvSpPr/>
            <p:nvPr/>
          </p:nvSpPr>
          <p:spPr>
            <a:xfrm rot="10800000">
              <a:off x="5838466" y="1689811"/>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391" name="Freeform: Shape 390">
              <a:extLst>
                <a:ext uri="{FF2B5EF4-FFF2-40B4-BE49-F238E27FC236}">
                  <a16:creationId xmlns:a16="http://schemas.microsoft.com/office/drawing/2014/main" id="{9E5F053B-D8D9-42E2-AF28-AF6767D445A1}"/>
                </a:ext>
              </a:extLst>
            </p:cNvPr>
            <p:cNvSpPr/>
            <p:nvPr/>
          </p:nvSpPr>
          <p:spPr>
            <a:xfrm rot="10800000">
              <a:off x="5865945" y="1832570"/>
              <a:ext cx="16756" cy="16756"/>
            </a:xfrm>
            <a:custGeom>
              <a:avLst/>
              <a:gdLst>
                <a:gd name="connsiteX0" fmla="*/ 0 w 0"/>
                <a:gd name="connsiteY0" fmla="*/ 0 h 0"/>
                <a:gd name="connsiteX1" fmla="*/ 11897 w 0"/>
                <a:gd name="connsiteY1" fmla="*/ 0 h 0"/>
                <a:gd name="connsiteX2" fmla="*/ 11897 w 0"/>
                <a:gd name="connsiteY2" fmla="*/ 11896 h 0"/>
                <a:gd name="connsiteX3" fmla="*/ 0 w 0"/>
                <a:gd name="connsiteY3" fmla="*/ 11896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1897" y="0"/>
                  </a:lnTo>
                  <a:lnTo>
                    <a:pt x="11897" y="11896"/>
                  </a:lnTo>
                  <a:lnTo>
                    <a:pt x="0" y="11896"/>
                  </a:lnTo>
                  <a:close/>
                </a:path>
              </a:pathLst>
            </a:custGeom>
            <a:grpFill/>
            <a:ln w="16755" cap="flat">
              <a:noFill/>
              <a:prstDash val="solid"/>
              <a:miter/>
            </a:ln>
          </p:spPr>
          <p:txBody>
            <a:bodyPr rtlCol="0" anchor="ctr"/>
            <a:lstStyle/>
            <a:p>
              <a:endParaRPr lang="en-US" sz="2400"/>
            </a:p>
          </p:txBody>
        </p:sp>
        <p:sp>
          <p:nvSpPr>
            <p:cNvPr id="392" name="Freeform: Shape 391">
              <a:extLst>
                <a:ext uri="{FF2B5EF4-FFF2-40B4-BE49-F238E27FC236}">
                  <a16:creationId xmlns:a16="http://schemas.microsoft.com/office/drawing/2014/main" id="{F5DD761B-1D64-4AF3-87B3-D6CADC184074}"/>
                </a:ext>
              </a:extLst>
            </p:cNvPr>
            <p:cNvSpPr/>
            <p:nvPr/>
          </p:nvSpPr>
          <p:spPr>
            <a:xfrm rot="10800000">
              <a:off x="5891581" y="1982031"/>
              <a:ext cx="16756" cy="16756"/>
            </a:xfrm>
            <a:custGeom>
              <a:avLst/>
              <a:gdLst>
                <a:gd name="connsiteX0" fmla="*/ 0 w 0"/>
                <a:gd name="connsiteY0" fmla="*/ 0 h 0"/>
                <a:gd name="connsiteX1" fmla="*/ 11897 w 0"/>
                <a:gd name="connsiteY1" fmla="*/ 0 h 0"/>
                <a:gd name="connsiteX2" fmla="*/ 11897 w 0"/>
                <a:gd name="connsiteY2" fmla="*/ 11897 h 0"/>
                <a:gd name="connsiteX3" fmla="*/ 0 w 0"/>
                <a:gd name="connsiteY3" fmla="*/ 11897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1897" y="0"/>
                  </a:lnTo>
                  <a:lnTo>
                    <a:pt x="11897" y="11897"/>
                  </a:lnTo>
                  <a:lnTo>
                    <a:pt x="0" y="11897"/>
                  </a:lnTo>
                  <a:close/>
                </a:path>
              </a:pathLst>
            </a:custGeom>
            <a:grpFill/>
            <a:ln w="16755" cap="flat">
              <a:noFill/>
              <a:prstDash val="solid"/>
              <a:miter/>
            </a:ln>
          </p:spPr>
          <p:txBody>
            <a:bodyPr rtlCol="0" anchor="ctr"/>
            <a:lstStyle/>
            <a:p>
              <a:endParaRPr lang="en-US" sz="2400"/>
            </a:p>
          </p:txBody>
        </p:sp>
        <p:sp>
          <p:nvSpPr>
            <p:cNvPr id="393" name="Freeform: Shape 392">
              <a:extLst>
                <a:ext uri="{FF2B5EF4-FFF2-40B4-BE49-F238E27FC236}">
                  <a16:creationId xmlns:a16="http://schemas.microsoft.com/office/drawing/2014/main" id="{687C67AB-D2BE-4D2D-BC6D-51EAFA85EA8E}"/>
                </a:ext>
              </a:extLst>
            </p:cNvPr>
            <p:cNvSpPr/>
            <p:nvPr/>
          </p:nvSpPr>
          <p:spPr>
            <a:xfrm rot="10800000">
              <a:off x="5909845" y="2132498"/>
              <a:ext cx="16756" cy="16756"/>
            </a:xfrm>
            <a:custGeom>
              <a:avLst/>
              <a:gdLst>
                <a:gd name="connsiteX0" fmla="*/ 0 w 0"/>
                <a:gd name="connsiteY0" fmla="*/ 0 h 0"/>
                <a:gd name="connsiteX1" fmla="*/ 11897 w 0"/>
                <a:gd name="connsiteY1" fmla="*/ 0 h 0"/>
                <a:gd name="connsiteX2" fmla="*/ 11897 w 0"/>
                <a:gd name="connsiteY2" fmla="*/ 11897 h 0"/>
                <a:gd name="connsiteX3" fmla="*/ 0 w 0"/>
                <a:gd name="connsiteY3" fmla="*/ 11897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1897" y="0"/>
                  </a:lnTo>
                  <a:lnTo>
                    <a:pt x="11897" y="11897"/>
                  </a:lnTo>
                  <a:lnTo>
                    <a:pt x="0" y="11897"/>
                  </a:lnTo>
                  <a:close/>
                </a:path>
              </a:pathLst>
            </a:custGeom>
            <a:grpFill/>
            <a:ln w="16755" cap="flat">
              <a:noFill/>
              <a:prstDash val="solid"/>
              <a:miter/>
            </a:ln>
          </p:spPr>
          <p:txBody>
            <a:bodyPr rtlCol="0" anchor="ctr"/>
            <a:lstStyle/>
            <a:p>
              <a:endParaRPr lang="en-US" sz="2400"/>
            </a:p>
          </p:txBody>
        </p:sp>
        <p:sp>
          <p:nvSpPr>
            <p:cNvPr id="394" name="Freeform: Shape 393">
              <a:extLst>
                <a:ext uri="{FF2B5EF4-FFF2-40B4-BE49-F238E27FC236}">
                  <a16:creationId xmlns:a16="http://schemas.microsoft.com/office/drawing/2014/main" id="{2ABF9ECD-A9C9-46FB-AFBE-53A6D0D7CEED}"/>
                </a:ext>
              </a:extLst>
            </p:cNvPr>
            <p:cNvSpPr/>
            <p:nvPr/>
          </p:nvSpPr>
          <p:spPr>
            <a:xfrm rot="10800000">
              <a:off x="5920736" y="2283634"/>
              <a:ext cx="16756" cy="16756"/>
            </a:xfrm>
            <a:custGeom>
              <a:avLst/>
              <a:gdLst>
                <a:gd name="connsiteX0" fmla="*/ 0 w 0"/>
                <a:gd name="connsiteY0" fmla="*/ 0 h 0"/>
                <a:gd name="connsiteX1" fmla="*/ 11897 w 0"/>
                <a:gd name="connsiteY1" fmla="*/ 0 h 0"/>
                <a:gd name="connsiteX2" fmla="*/ 11897 w 0"/>
                <a:gd name="connsiteY2" fmla="*/ 11897 h 0"/>
                <a:gd name="connsiteX3" fmla="*/ 0 w 0"/>
                <a:gd name="connsiteY3" fmla="*/ 11897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1897" y="0"/>
                  </a:lnTo>
                  <a:lnTo>
                    <a:pt x="11897" y="11897"/>
                  </a:lnTo>
                  <a:lnTo>
                    <a:pt x="0" y="11897"/>
                  </a:lnTo>
                  <a:close/>
                </a:path>
              </a:pathLst>
            </a:custGeom>
            <a:grpFill/>
            <a:ln w="16755" cap="flat">
              <a:noFill/>
              <a:prstDash val="solid"/>
              <a:miter/>
            </a:ln>
          </p:spPr>
          <p:txBody>
            <a:bodyPr rtlCol="0" anchor="ctr"/>
            <a:lstStyle/>
            <a:p>
              <a:endParaRPr lang="en-US" sz="2400"/>
            </a:p>
          </p:txBody>
        </p:sp>
        <p:sp>
          <p:nvSpPr>
            <p:cNvPr id="395" name="Freeform: Shape 394">
              <a:extLst>
                <a:ext uri="{FF2B5EF4-FFF2-40B4-BE49-F238E27FC236}">
                  <a16:creationId xmlns:a16="http://schemas.microsoft.com/office/drawing/2014/main" id="{891EA953-2526-4FD2-8FDD-3225C48177BD}"/>
                </a:ext>
              </a:extLst>
            </p:cNvPr>
            <p:cNvSpPr/>
            <p:nvPr/>
          </p:nvSpPr>
          <p:spPr>
            <a:xfrm rot="10800000">
              <a:off x="5924423" y="2435274"/>
              <a:ext cx="16756" cy="16756"/>
            </a:xfrm>
            <a:custGeom>
              <a:avLst/>
              <a:gdLst>
                <a:gd name="connsiteX0" fmla="*/ 0 w 0"/>
                <a:gd name="connsiteY0" fmla="*/ 0 h 0"/>
                <a:gd name="connsiteX1" fmla="*/ 11897 w 0"/>
                <a:gd name="connsiteY1" fmla="*/ 0 h 0"/>
                <a:gd name="connsiteX2" fmla="*/ 11897 w 0"/>
                <a:gd name="connsiteY2" fmla="*/ 11897 h 0"/>
                <a:gd name="connsiteX3" fmla="*/ 0 w 0"/>
                <a:gd name="connsiteY3" fmla="*/ 11897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1897" y="0"/>
                  </a:lnTo>
                  <a:lnTo>
                    <a:pt x="11897" y="11897"/>
                  </a:lnTo>
                  <a:lnTo>
                    <a:pt x="0" y="11897"/>
                  </a:lnTo>
                  <a:close/>
                </a:path>
              </a:pathLst>
            </a:custGeom>
            <a:grpFill/>
            <a:ln w="16755" cap="flat">
              <a:noFill/>
              <a:prstDash val="solid"/>
              <a:miter/>
            </a:ln>
          </p:spPr>
          <p:txBody>
            <a:bodyPr rtlCol="0" anchor="ctr"/>
            <a:lstStyle/>
            <a:p>
              <a:endParaRPr lang="en-US" sz="2400"/>
            </a:p>
          </p:txBody>
        </p:sp>
        <p:sp>
          <p:nvSpPr>
            <p:cNvPr id="396" name="Freeform: Shape 395">
              <a:extLst>
                <a:ext uri="{FF2B5EF4-FFF2-40B4-BE49-F238E27FC236}">
                  <a16:creationId xmlns:a16="http://schemas.microsoft.com/office/drawing/2014/main" id="{A68A5D37-F183-4E4F-829A-2B073F6C85D2}"/>
                </a:ext>
              </a:extLst>
            </p:cNvPr>
            <p:cNvSpPr/>
            <p:nvPr/>
          </p:nvSpPr>
          <p:spPr>
            <a:xfrm rot="10800000">
              <a:off x="5920736" y="2586745"/>
              <a:ext cx="16756" cy="16756"/>
            </a:xfrm>
            <a:custGeom>
              <a:avLst/>
              <a:gdLst>
                <a:gd name="connsiteX0" fmla="*/ 0 w 0"/>
                <a:gd name="connsiteY0" fmla="*/ 0 h 0"/>
                <a:gd name="connsiteX1" fmla="*/ 11897 w 0"/>
                <a:gd name="connsiteY1" fmla="*/ 0 h 0"/>
                <a:gd name="connsiteX2" fmla="*/ 11897 w 0"/>
                <a:gd name="connsiteY2" fmla="*/ 11897 h 0"/>
                <a:gd name="connsiteX3" fmla="*/ 0 w 0"/>
                <a:gd name="connsiteY3" fmla="*/ 11897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1897" y="0"/>
                  </a:lnTo>
                  <a:lnTo>
                    <a:pt x="11897" y="11897"/>
                  </a:lnTo>
                  <a:lnTo>
                    <a:pt x="0" y="11897"/>
                  </a:lnTo>
                  <a:close/>
                </a:path>
              </a:pathLst>
            </a:custGeom>
            <a:grpFill/>
            <a:ln w="16755" cap="flat">
              <a:noFill/>
              <a:prstDash val="solid"/>
              <a:miter/>
            </a:ln>
          </p:spPr>
          <p:txBody>
            <a:bodyPr rtlCol="0" anchor="ctr"/>
            <a:lstStyle/>
            <a:p>
              <a:endParaRPr lang="en-US" sz="2400"/>
            </a:p>
          </p:txBody>
        </p:sp>
        <p:sp>
          <p:nvSpPr>
            <p:cNvPr id="397" name="Freeform: Shape 396">
              <a:extLst>
                <a:ext uri="{FF2B5EF4-FFF2-40B4-BE49-F238E27FC236}">
                  <a16:creationId xmlns:a16="http://schemas.microsoft.com/office/drawing/2014/main" id="{0EF46C72-78B7-4A48-A19A-E96C168F5439}"/>
                </a:ext>
              </a:extLst>
            </p:cNvPr>
            <p:cNvSpPr/>
            <p:nvPr/>
          </p:nvSpPr>
          <p:spPr>
            <a:xfrm rot="10800000">
              <a:off x="5911019" y="2739223"/>
              <a:ext cx="33511" cy="33511"/>
            </a:xfrm>
            <a:custGeom>
              <a:avLst/>
              <a:gdLst>
                <a:gd name="connsiteX0" fmla="*/ 0 w 33511"/>
                <a:gd name="connsiteY0" fmla="*/ 0 h 33511"/>
                <a:gd name="connsiteX1" fmla="*/ 47754 w 33511"/>
                <a:gd name="connsiteY1" fmla="*/ 0 h 33511"/>
                <a:gd name="connsiteX2" fmla="*/ 47754 w 33511"/>
                <a:gd name="connsiteY2" fmla="*/ 47754 h 33511"/>
                <a:gd name="connsiteX3" fmla="*/ 0 w 33511"/>
                <a:gd name="connsiteY3" fmla="*/ 47754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7754" y="0"/>
                  </a:lnTo>
                  <a:lnTo>
                    <a:pt x="47754" y="47754"/>
                  </a:lnTo>
                  <a:lnTo>
                    <a:pt x="0" y="47754"/>
                  </a:lnTo>
                  <a:close/>
                </a:path>
              </a:pathLst>
            </a:custGeom>
            <a:grpFill/>
            <a:ln w="16755" cap="flat">
              <a:noFill/>
              <a:prstDash val="solid"/>
              <a:miter/>
            </a:ln>
          </p:spPr>
          <p:txBody>
            <a:bodyPr rtlCol="0" anchor="ctr"/>
            <a:lstStyle/>
            <a:p>
              <a:endParaRPr lang="en-US" sz="2400"/>
            </a:p>
          </p:txBody>
        </p:sp>
        <p:sp>
          <p:nvSpPr>
            <p:cNvPr id="398" name="Freeform: Shape 397">
              <a:extLst>
                <a:ext uri="{FF2B5EF4-FFF2-40B4-BE49-F238E27FC236}">
                  <a16:creationId xmlns:a16="http://schemas.microsoft.com/office/drawing/2014/main" id="{CFAB6713-CEF3-42DC-ACF1-39EF1A0473C8}"/>
                </a:ext>
              </a:extLst>
            </p:cNvPr>
            <p:cNvSpPr/>
            <p:nvPr/>
          </p:nvSpPr>
          <p:spPr>
            <a:xfrm rot="10800000">
              <a:off x="5892755" y="2889690"/>
              <a:ext cx="33511" cy="33511"/>
            </a:xfrm>
            <a:custGeom>
              <a:avLst/>
              <a:gdLst>
                <a:gd name="connsiteX0" fmla="*/ 0 w 33511"/>
                <a:gd name="connsiteY0" fmla="*/ 0 h 33511"/>
                <a:gd name="connsiteX1" fmla="*/ 47754 w 33511"/>
                <a:gd name="connsiteY1" fmla="*/ 0 h 33511"/>
                <a:gd name="connsiteX2" fmla="*/ 47754 w 33511"/>
                <a:gd name="connsiteY2" fmla="*/ 47754 h 33511"/>
                <a:gd name="connsiteX3" fmla="*/ 0 w 33511"/>
                <a:gd name="connsiteY3" fmla="*/ 47754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7754" y="0"/>
                  </a:lnTo>
                  <a:lnTo>
                    <a:pt x="47754" y="47754"/>
                  </a:lnTo>
                  <a:lnTo>
                    <a:pt x="0" y="47754"/>
                  </a:lnTo>
                  <a:close/>
                </a:path>
              </a:pathLst>
            </a:custGeom>
            <a:grpFill/>
            <a:ln w="16755" cap="flat">
              <a:noFill/>
              <a:prstDash val="solid"/>
              <a:miter/>
            </a:ln>
          </p:spPr>
          <p:txBody>
            <a:bodyPr rtlCol="0" anchor="ctr"/>
            <a:lstStyle/>
            <a:p>
              <a:endParaRPr lang="en-US" sz="2400"/>
            </a:p>
          </p:txBody>
        </p:sp>
        <p:sp>
          <p:nvSpPr>
            <p:cNvPr id="399" name="Freeform: Shape 398">
              <a:extLst>
                <a:ext uri="{FF2B5EF4-FFF2-40B4-BE49-F238E27FC236}">
                  <a16:creationId xmlns:a16="http://schemas.microsoft.com/office/drawing/2014/main" id="{BF19A46F-B610-4108-93C8-5733F88368C2}"/>
                </a:ext>
              </a:extLst>
            </p:cNvPr>
            <p:cNvSpPr/>
            <p:nvPr/>
          </p:nvSpPr>
          <p:spPr>
            <a:xfrm rot="10800000">
              <a:off x="5867286" y="3039151"/>
              <a:ext cx="33511" cy="33511"/>
            </a:xfrm>
            <a:custGeom>
              <a:avLst/>
              <a:gdLst>
                <a:gd name="connsiteX0" fmla="*/ 0 w 33511"/>
                <a:gd name="connsiteY0" fmla="*/ 0 h 33511"/>
                <a:gd name="connsiteX1" fmla="*/ 47754 w 33511"/>
                <a:gd name="connsiteY1" fmla="*/ 0 h 33511"/>
                <a:gd name="connsiteX2" fmla="*/ 47754 w 33511"/>
                <a:gd name="connsiteY2" fmla="*/ 47754 h 33511"/>
                <a:gd name="connsiteX3" fmla="*/ 0 w 33511"/>
                <a:gd name="connsiteY3" fmla="*/ 47754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7754" y="0"/>
                  </a:lnTo>
                  <a:lnTo>
                    <a:pt x="47754" y="47754"/>
                  </a:lnTo>
                  <a:lnTo>
                    <a:pt x="0" y="47754"/>
                  </a:lnTo>
                  <a:close/>
                </a:path>
              </a:pathLst>
            </a:custGeom>
            <a:grpFill/>
            <a:ln w="16755" cap="flat">
              <a:noFill/>
              <a:prstDash val="solid"/>
              <a:miter/>
            </a:ln>
          </p:spPr>
          <p:txBody>
            <a:bodyPr rtlCol="0" anchor="ctr"/>
            <a:lstStyle/>
            <a:p>
              <a:endParaRPr lang="en-US" sz="2400"/>
            </a:p>
          </p:txBody>
        </p:sp>
        <p:sp>
          <p:nvSpPr>
            <p:cNvPr id="400" name="Freeform: Shape 399">
              <a:extLst>
                <a:ext uri="{FF2B5EF4-FFF2-40B4-BE49-F238E27FC236}">
                  <a16:creationId xmlns:a16="http://schemas.microsoft.com/office/drawing/2014/main" id="{D414B79D-A5B2-4CD5-AAF0-111FC68F69EA}"/>
                </a:ext>
              </a:extLst>
            </p:cNvPr>
            <p:cNvSpPr/>
            <p:nvPr/>
          </p:nvSpPr>
          <p:spPr>
            <a:xfrm rot="10800000">
              <a:off x="5834445" y="3187104"/>
              <a:ext cx="33511" cy="33511"/>
            </a:xfrm>
            <a:custGeom>
              <a:avLst/>
              <a:gdLst>
                <a:gd name="connsiteX0" fmla="*/ 0 w 33511"/>
                <a:gd name="connsiteY0" fmla="*/ 0 h 33511"/>
                <a:gd name="connsiteX1" fmla="*/ 47754 w 33511"/>
                <a:gd name="connsiteY1" fmla="*/ 0 h 33511"/>
                <a:gd name="connsiteX2" fmla="*/ 47754 w 33511"/>
                <a:gd name="connsiteY2" fmla="*/ 47754 h 33511"/>
                <a:gd name="connsiteX3" fmla="*/ 0 w 33511"/>
                <a:gd name="connsiteY3" fmla="*/ 47754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7754" y="0"/>
                  </a:lnTo>
                  <a:lnTo>
                    <a:pt x="47754" y="47754"/>
                  </a:lnTo>
                  <a:lnTo>
                    <a:pt x="0" y="47754"/>
                  </a:lnTo>
                  <a:close/>
                </a:path>
              </a:pathLst>
            </a:custGeom>
            <a:grpFill/>
            <a:ln w="16755" cap="flat">
              <a:noFill/>
              <a:prstDash val="solid"/>
              <a:miter/>
            </a:ln>
          </p:spPr>
          <p:txBody>
            <a:bodyPr rtlCol="0" anchor="ctr"/>
            <a:lstStyle/>
            <a:p>
              <a:endParaRPr lang="en-US" sz="2400"/>
            </a:p>
          </p:txBody>
        </p:sp>
        <p:sp>
          <p:nvSpPr>
            <p:cNvPr id="401" name="Freeform: Shape 400">
              <a:extLst>
                <a:ext uri="{FF2B5EF4-FFF2-40B4-BE49-F238E27FC236}">
                  <a16:creationId xmlns:a16="http://schemas.microsoft.com/office/drawing/2014/main" id="{C8E60E59-4896-4A00-BADB-6E1CA47C4C0F}"/>
                </a:ext>
              </a:extLst>
            </p:cNvPr>
            <p:cNvSpPr/>
            <p:nvPr/>
          </p:nvSpPr>
          <p:spPr>
            <a:xfrm rot="10800000">
              <a:off x="5793728" y="3332375"/>
              <a:ext cx="16756" cy="16756"/>
            </a:xfrm>
            <a:custGeom>
              <a:avLst/>
              <a:gdLst>
                <a:gd name="connsiteX0" fmla="*/ 0 w 0"/>
                <a:gd name="connsiteY0" fmla="*/ 0 h 0"/>
                <a:gd name="connsiteX1" fmla="*/ 12232 w 0"/>
                <a:gd name="connsiteY1" fmla="*/ 0 h 0"/>
                <a:gd name="connsiteX2" fmla="*/ 12232 w 0"/>
                <a:gd name="connsiteY2" fmla="*/ 12232 h 0"/>
                <a:gd name="connsiteX3" fmla="*/ 0 w 0"/>
                <a:gd name="connsiteY3" fmla="*/ 12232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232" y="0"/>
                  </a:lnTo>
                  <a:lnTo>
                    <a:pt x="12232" y="12232"/>
                  </a:lnTo>
                  <a:lnTo>
                    <a:pt x="0" y="12232"/>
                  </a:lnTo>
                  <a:close/>
                </a:path>
              </a:pathLst>
            </a:custGeom>
            <a:grpFill/>
            <a:ln w="16755" cap="flat">
              <a:noFill/>
              <a:prstDash val="solid"/>
              <a:miter/>
            </a:ln>
          </p:spPr>
          <p:txBody>
            <a:bodyPr rtlCol="0" anchor="ctr"/>
            <a:lstStyle/>
            <a:p>
              <a:endParaRPr lang="en-US" sz="2400"/>
            </a:p>
          </p:txBody>
        </p:sp>
        <p:sp>
          <p:nvSpPr>
            <p:cNvPr id="402" name="Freeform: Shape 401">
              <a:extLst>
                <a:ext uri="{FF2B5EF4-FFF2-40B4-BE49-F238E27FC236}">
                  <a16:creationId xmlns:a16="http://schemas.microsoft.com/office/drawing/2014/main" id="{22D7EFB9-7AEE-4269-A513-006270076445}"/>
                </a:ext>
              </a:extLst>
            </p:cNvPr>
            <p:cNvSpPr/>
            <p:nvPr/>
          </p:nvSpPr>
          <p:spPr>
            <a:xfrm rot="10800000">
              <a:off x="5748153" y="3477816"/>
              <a:ext cx="33511" cy="33511"/>
            </a:xfrm>
            <a:custGeom>
              <a:avLst/>
              <a:gdLst>
                <a:gd name="connsiteX0" fmla="*/ 0 w 33511"/>
                <a:gd name="connsiteY0" fmla="*/ 0 h 33511"/>
                <a:gd name="connsiteX1" fmla="*/ 48256 w 33511"/>
                <a:gd name="connsiteY1" fmla="*/ 0 h 33511"/>
                <a:gd name="connsiteX2" fmla="*/ 48256 w 33511"/>
                <a:gd name="connsiteY2" fmla="*/ 48257 h 33511"/>
                <a:gd name="connsiteX3" fmla="*/ 0 w 33511"/>
                <a:gd name="connsiteY3" fmla="*/ 48257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8256" y="0"/>
                  </a:lnTo>
                  <a:lnTo>
                    <a:pt x="48256" y="48257"/>
                  </a:lnTo>
                  <a:lnTo>
                    <a:pt x="0" y="48257"/>
                  </a:lnTo>
                  <a:close/>
                </a:path>
              </a:pathLst>
            </a:custGeom>
            <a:grpFill/>
            <a:ln w="16755" cap="flat">
              <a:noFill/>
              <a:prstDash val="solid"/>
              <a:miter/>
            </a:ln>
          </p:spPr>
          <p:txBody>
            <a:bodyPr rtlCol="0" anchor="ctr"/>
            <a:lstStyle/>
            <a:p>
              <a:endParaRPr lang="en-US" sz="2400"/>
            </a:p>
          </p:txBody>
        </p:sp>
        <p:sp>
          <p:nvSpPr>
            <p:cNvPr id="403" name="Freeform: Shape 402">
              <a:extLst>
                <a:ext uri="{FF2B5EF4-FFF2-40B4-BE49-F238E27FC236}">
                  <a16:creationId xmlns:a16="http://schemas.microsoft.com/office/drawing/2014/main" id="{54D5F61C-E431-43E7-83F5-436AFBD11831}"/>
                </a:ext>
              </a:extLst>
            </p:cNvPr>
            <p:cNvSpPr/>
            <p:nvPr/>
          </p:nvSpPr>
          <p:spPr>
            <a:xfrm rot="10800000">
              <a:off x="5694367" y="3619569"/>
              <a:ext cx="33511" cy="33511"/>
            </a:xfrm>
            <a:custGeom>
              <a:avLst/>
              <a:gdLst>
                <a:gd name="connsiteX0" fmla="*/ 0 w 33511"/>
                <a:gd name="connsiteY0" fmla="*/ 0 h 33511"/>
                <a:gd name="connsiteX1" fmla="*/ 48257 w 33511"/>
                <a:gd name="connsiteY1" fmla="*/ 0 h 33511"/>
                <a:gd name="connsiteX2" fmla="*/ 48257 w 33511"/>
                <a:gd name="connsiteY2" fmla="*/ 48256 h 33511"/>
                <a:gd name="connsiteX3" fmla="*/ 0 w 33511"/>
                <a:gd name="connsiteY3" fmla="*/ 48256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8257" y="0"/>
                  </a:lnTo>
                  <a:lnTo>
                    <a:pt x="48257" y="48256"/>
                  </a:lnTo>
                  <a:lnTo>
                    <a:pt x="0" y="48256"/>
                  </a:lnTo>
                  <a:close/>
                </a:path>
              </a:pathLst>
            </a:custGeom>
            <a:grpFill/>
            <a:ln w="16755" cap="flat">
              <a:noFill/>
              <a:prstDash val="solid"/>
              <a:miter/>
            </a:ln>
          </p:spPr>
          <p:txBody>
            <a:bodyPr rtlCol="0" anchor="ctr"/>
            <a:lstStyle/>
            <a:p>
              <a:endParaRPr lang="en-US" sz="2400"/>
            </a:p>
          </p:txBody>
        </p:sp>
        <p:sp>
          <p:nvSpPr>
            <p:cNvPr id="404" name="Freeform: Shape 403">
              <a:extLst>
                <a:ext uri="{FF2B5EF4-FFF2-40B4-BE49-F238E27FC236}">
                  <a16:creationId xmlns:a16="http://schemas.microsoft.com/office/drawing/2014/main" id="{D4ECA7E7-FF9D-4080-A87D-9B6673D95750}"/>
                </a:ext>
              </a:extLst>
            </p:cNvPr>
            <p:cNvSpPr/>
            <p:nvPr/>
          </p:nvSpPr>
          <p:spPr>
            <a:xfrm rot="10800000">
              <a:off x="5614442" y="3739205"/>
              <a:ext cx="67023" cy="67023"/>
            </a:xfrm>
            <a:custGeom>
              <a:avLst/>
              <a:gdLst>
                <a:gd name="connsiteX0" fmla="*/ 0 w 67022"/>
                <a:gd name="connsiteY0" fmla="*/ 0 h 67022"/>
                <a:gd name="connsiteX1" fmla="*/ 76574 w 67022"/>
                <a:gd name="connsiteY1" fmla="*/ 0 h 67022"/>
                <a:gd name="connsiteX2" fmla="*/ 76574 w 67022"/>
                <a:gd name="connsiteY2" fmla="*/ 76574 h 67022"/>
                <a:gd name="connsiteX3" fmla="*/ 0 w 67022"/>
                <a:gd name="connsiteY3" fmla="*/ 76574 h 67022"/>
              </a:gdLst>
              <a:ahLst/>
              <a:cxnLst>
                <a:cxn ang="0">
                  <a:pos x="connsiteX0" y="connsiteY0"/>
                </a:cxn>
                <a:cxn ang="0">
                  <a:pos x="connsiteX1" y="connsiteY1"/>
                </a:cxn>
                <a:cxn ang="0">
                  <a:pos x="connsiteX2" y="connsiteY2"/>
                </a:cxn>
                <a:cxn ang="0">
                  <a:pos x="connsiteX3" y="connsiteY3"/>
                </a:cxn>
              </a:cxnLst>
              <a:rect l="l" t="t" r="r" b="b"/>
              <a:pathLst>
                <a:path w="67022" h="67022">
                  <a:moveTo>
                    <a:pt x="0" y="0"/>
                  </a:moveTo>
                  <a:lnTo>
                    <a:pt x="76574" y="0"/>
                  </a:lnTo>
                  <a:lnTo>
                    <a:pt x="76574" y="76574"/>
                  </a:lnTo>
                  <a:lnTo>
                    <a:pt x="0" y="76574"/>
                  </a:lnTo>
                  <a:close/>
                </a:path>
              </a:pathLst>
            </a:custGeom>
            <a:grpFill/>
            <a:ln w="16755" cap="flat">
              <a:noFill/>
              <a:prstDash val="solid"/>
              <a:miter/>
            </a:ln>
          </p:spPr>
          <p:txBody>
            <a:bodyPr rtlCol="0" anchor="ctr"/>
            <a:lstStyle/>
            <a:p>
              <a:endParaRPr lang="en-US" sz="2400"/>
            </a:p>
          </p:txBody>
        </p:sp>
        <p:sp>
          <p:nvSpPr>
            <p:cNvPr id="405" name="Freeform: Shape 404">
              <a:extLst>
                <a:ext uri="{FF2B5EF4-FFF2-40B4-BE49-F238E27FC236}">
                  <a16:creationId xmlns:a16="http://schemas.microsoft.com/office/drawing/2014/main" id="{DB58831A-4FBB-4BCE-BC49-667A8485914A}"/>
                </a:ext>
              </a:extLst>
            </p:cNvPr>
            <p:cNvSpPr/>
            <p:nvPr/>
          </p:nvSpPr>
          <p:spPr>
            <a:xfrm rot="10800000">
              <a:off x="5944529" y="1616086"/>
              <a:ext cx="16756" cy="16756"/>
            </a:xfrm>
            <a:custGeom>
              <a:avLst/>
              <a:gdLst>
                <a:gd name="connsiteX0" fmla="*/ 0 w 16755"/>
                <a:gd name="connsiteY0" fmla="*/ 0 h 16755"/>
                <a:gd name="connsiteX1" fmla="*/ 23123 w 16755"/>
                <a:gd name="connsiteY1" fmla="*/ 0 h 16755"/>
                <a:gd name="connsiteX2" fmla="*/ 23123 w 16755"/>
                <a:gd name="connsiteY2" fmla="*/ 23123 h 16755"/>
                <a:gd name="connsiteX3" fmla="*/ 0 w 16755"/>
                <a:gd name="connsiteY3" fmla="*/ 23123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3123" y="0"/>
                  </a:lnTo>
                  <a:lnTo>
                    <a:pt x="23123" y="23123"/>
                  </a:lnTo>
                  <a:lnTo>
                    <a:pt x="0" y="23123"/>
                  </a:lnTo>
                  <a:close/>
                </a:path>
              </a:pathLst>
            </a:custGeom>
            <a:grpFill/>
            <a:ln w="16755" cap="flat">
              <a:noFill/>
              <a:prstDash val="solid"/>
              <a:miter/>
            </a:ln>
          </p:spPr>
          <p:txBody>
            <a:bodyPr rtlCol="0" anchor="ctr"/>
            <a:lstStyle/>
            <a:p>
              <a:endParaRPr lang="en-US" sz="2400"/>
            </a:p>
          </p:txBody>
        </p:sp>
        <p:sp>
          <p:nvSpPr>
            <p:cNvPr id="406" name="Freeform: Shape 405">
              <a:extLst>
                <a:ext uri="{FF2B5EF4-FFF2-40B4-BE49-F238E27FC236}">
                  <a16:creationId xmlns:a16="http://schemas.microsoft.com/office/drawing/2014/main" id="{8E5DFA78-1CFD-47E3-B3E7-A6C929D3BD3C}"/>
                </a:ext>
              </a:extLst>
            </p:cNvPr>
            <p:cNvSpPr/>
            <p:nvPr/>
          </p:nvSpPr>
          <p:spPr>
            <a:xfrm rot="10800000">
              <a:off x="5971507" y="1755662"/>
              <a:ext cx="33511" cy="33511"/>
            </a:xfrm>
            <a:custGeom>
              <a:avLst/>
              <a:gdLst>
                <a:gd name="connsiteX0" fmla="*/ 0 w 33511"/>
                <a:gd name="connsiteY0" fmla="*/ 0 h 33511"/>
                <a:gd name="connsiteX1" fmla="*/ 40716 w 33511"/>
                <a:gd name="connsiteY1" fmla="*/ 0 h 33511"/>
                <a:gd name="connsiteX2" fmla="*/ 40716 w 33511"/>
                <a:gd name="connsiteY2" fmla="*/ 40717 h 33511"/>
                <a:gd name="connsiteX3" fmla="*/ 0 w 33511"/>
                <a:gd name="connsiteY3" fmla="*/ 40717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0716" y="0"/>
                  </a:lnTo>
                  <a:lnTo>
                    <a:pt x="40716" y="40717"/>
                  </a:lnTo>
                  <a:lnTo>
                    <a:pt x="0" y="40717"/>
                  </a:lnTo>
                  <a:close/>
                </a:path>
              </a:pathLst>
            </a:custGeom>
            <a:grpFill/>
            <a:ln w="16755" cap="flat">
              <a:noFill/>
              <a:prstDash val="solid"/>
              <a:miter/>
            </a:ln>
          </p:spPr>
          <p:txBody>
            <a:bodyPr rtlCol="0" anchor="ctr"/>
            <a:lstStyle/>
            <a:p>
              <a:endParaRPr lang="en-US" sz="2400"/>
            </a:p>
          </p:txBody>
        </p:sp>
        <p:sp>
          <p:nvSpPr>
            <p:cNvPr id="407" name="Freeform: Shape 406">
              <a:extLst>
                <a:ext uri="{FF2B5EF4-FFF2-40B4-BE49-F238E27FC236}">
                  <a16:creationId xmlns:a16="http://schemas.microsoft.com/office/drawing/2014/main" id="{87688A71-9213-476B-B2DA-161DE10E8962}"/>
                </a:ext>
              </a:extLst>
            </p:cNvPr>
            <p:cNvSpPr/>
            <p:nvPr/>
          </p:nvSpPr>
          <p:spPr>
            <a:xfrm rot="10800000">
              <a:off x="5999657" y="1904621"/>
              <a:ext cx="33511" cy="33511"/>
            </a:xfrm>
            <a:custGeom>
              <a:avLst/>
              <a:gdLst>
                <a:gd name="connsiteX0" fmla="*/ 0 w 33511"/>
                <a:gd name="connsiteY0" fmla="*/ 0 h 33511"/>
                <a:gd name="connsiteX1" fmla="*/ 40716 w 33511"/>
                <a:gd name="connsiteY1" fmla="*/ 0 h 33511"/>
                <a:gd name="connsiteX2" fmla="*/ 40716 w 33511"/>
                <a:gd name="connsiteY2" fmla="*/ 40716 h 33511"/>
                <a:gd name="connsiteX3" fmla="*/ 0 w 33511"/>
                <a:gd name="connsiteY3" fmla="*/ 40716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0716" y="0"/>
                  </a:lnTo>
                  <a:lnTo>
                    <a:pt x="40716" y="40716"/>
                  </a:lnTo>
                  <a:lnTo>
                    <a:pt x="0" y="40716"/>
                  </a:lnTo>
                  <a:close/>
                </a:path>
              </a:pathLst>
            </a:custGeom>
            <a:grpFill/>
            <a:ln w="16755" cap="flat">
              <a:noFill/>
              <a:prstDash val="solid"/>
              <a:miter/>
            </a:ln>
          </p:spPr>
          <p:txBody>
            <a:bodyPr rtlCol="0" anchor="ctr"/>
            <a:lstStyle/>
            <a:p>
              <a:endParaRPr lang="en-US" sz="2400"/>
            </a:p>
          </p:txBody>
        </p:sp>
        <p:sp>
          <p:nvSpPr>
            <p:cNvPr id="408" name="Freeform: Shape 407">
              <a:extLst>
                <a:ext uri="{FF2B5EF4-FFF2-40B4-BE49-F238E27FC236}">
                  <a16:creationId xmlns:a16="http://schemas.microsoft.com/office/drawing/2014/main" id="{5E45A4E7-45A0-4964-BA36-62EE3B482624}"/>
                </a:ext>
              </a:extLst>
            </p:cNvPr>
            <p:cNvSpPr/>
            <p:nvPr/>
          </p:nvSpPr>
          <p:spPr>
            <a:xfrm rot="10800000">
              <a:off x="6020769" y="2054752"/>
              <a:ext cx="33511" cy="33511"/>
            </a:xfrm>
            <a:custGeom>
              <a:avLst/>
              <a:gdLst>
                <a:gd name="connsiteX0" fmla="*/ 0 w 33511"/>
                <a:gd name="connsiteY0" fmla="*/ 0 h 33511"/>
                <a:gd name="connsiteX1" fmla="*/ 40716 w 33511"/>
                <a:gd name="connsiteY1" fmla="*/ 0 h 33511"/>
                <a:gd name="connsiteX2" fmla="*/ 40716 w 33511"/>
                <a:gd name="connsiteY2" fmla="*/ 40716 h 33511"/>
                <a:gd name="connsiteX3" fmla="*/ 0 w 33511"/>
                <a:gd name="connsiteY3" fmla="*/ 40716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0716" y="0"/>
                  </a:lnTo>
                  <a:lnTo>
                    <a:pt x="40716" y="40716"/>
                  </a:lnTo>
                  <a:lnTo>
                    <a:pt x="0" y="40716"/>
                  </a:lnTo>
                  <a:close/>
                </a:path>
              </a:pathLst>
            </a:custGeom>
            <a:grpFill/>
            <a:ln w="16755" cap="flat">
              <a:noFill/>
              <a:prstDash val="solid"/>
              <a:miter/>
            </a:ln>
          </p:spPr>
          <p:txBody>
            <a:bodyPr rtlCol="0" anchor="ctr"/>
            <a:lstStyle/>
            <a:p>
              <a:endParaRPr lang="en-US" sz="2400"/>
            </a:p>
          </p:txBody>
        </p:sp>
        <p:sp>
          <p:nvSpPr>
            <p:cNvPr id="409" name="Freeform: Shape 408">
              <a:extLst>
                <a:ext uri="{FF2B5EF4-FFF2-40B4-BE49-F238E27FC236}">
                  <a16:creationId xmlns:a16="http://schemas.microsoft.com/office/drawing/2014/main" id="{A4024A5F-AA5E-4595-BC83-52558688559B}"/>
                </a:ext>
              </a:extLst>
            </p:cNvPr>
            <p:cNvSpPr/>
            <p:nvPr/>
          </p:nvSpPr>
          <p:spPr>
            <a:xfrm rot="10800000">
              <a:off x="6042383" y="2213260"/>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410" name="Freeform: Shape 409">
              <a:extLst>
                <a:ext uri="{FF2B5EF4-FFF2-40B4-BE49-F238E27FC236}">
                  <a16:creationId xmlns:a16="http://schemas.microsoft.com/office/drawing/2014/main" id="{3190D4DC-DEF4-4F86-B7F0-DB560D234BE5}"/>
                </a:ext>
              </a:extLst>
            </p:cNvPr>
            <p:cNvSpPr/>
            <p:nvPr/>
          </p:nvSpPr>
          <p:spPr>
            <a:xfrm rot="10800000">
              <a:off x="6049420" y="2364565"/>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411" name="Freeform: Shape 410">
              <a:extLst>
                <a:ext uri="{FF2B5EF4-FFF2-40B4-BE49-F238E27FC236}">
                  <a16:creationId xmlns:a16="http://schemas.microsoft.com/office/drawing/2014/main" id="{FEF1EE2C-7362-44BB-84A5-E2BBDD586958}"/>
                </a:ext>
              </a:extLst>
            </p:cNvPr>
            <p:cNvSpPr/>
            <p:nvPr/>
          </p:nvSpPr>
          <p:spPr>
            <a:xfrm rot="10800000">
              <a:off x="6032162" y="2499113"/>
              <a:ext cx="50267" cy="50267"/>
            </a:xfrm>
            <a:custGeom>
              <a:avLst/>
              <a:gdLst>
                <a:gd name="connsiteX0" fmla="*/ 0 w 50267"/>
                <a:gd name="connsiteY0" fmla="*/ 0 h 50267"/>
                <a:gd name="connsiteX1" fmla="*/ 54959 w 50267"/>
                <a:gd name="connsiteY1" fmla="*/ 0 h 50267"/>
                <a:gd name="connsiteX2" fmla="*/ 54959 w 50267"/>
                <a:gd name="connsiteY2" fmla="*/ 54959 h 50267"/>
                <a:gd name="connsiteX3" fmla="*/ 0 w 50267"/>
                <a:gd name="connsiteY3" fmla="*/ 54959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4959" y="0"/>
                  </a:lnTo>
                  <a:lnTo>
                    <a:pt x="54959" y="54959"/>
                  </a:lnTo>
                  <a:lnTo>
                    <a:pt x="0" y="54959"/>
                  </a:lnTo>
                  <a:close/>
                </a:path>
              </a:pathLst>
            </a:custGeom>
            <a:grpFill/>
            <a:ln w="16755" cap="flat">
              <a:noFill/>
              <a:prstDash val="solid"/>
              <a:miter/>
            </a:ln>
          </p:spPr>
          <p:txBody>
            <a:bodyPr rtlCol="0" anchor="ctr"/>
            <a:lstStyle/>
            <a:p>
              <a:endParaRPr lang="en-US" sz="2400"/>
            </a:p>
          </p:txBody>
        </p:sp>
        <p:sp>
          <p:nvSpPr>
            <p:cNvPr id="412" name="Freeform: Shape 411">
              <a:extLst>
                <a:ext uri="{FF2B5EF4-FFF2-40B4-BE49-F238E27FC236}">
                  <a16:creationId xmlns:a16="http://schemas.microsoft.com/office/drawing/2014/main" id="{F3BA2AE5-4A28-4833-A85D-4B82B5E82F1A}"/>
                </a:ext>
              </a:extLst>
            </p:cNvPr>
            <p:cNvSpPr/>
            <p:nvPr/>
          </p:nvSpPr>
          <p:spPr>
            <a:xfrm rot="10800000">
              <a:off x="6034341" y="2659634"/>
              <a:ext cx="33511" cy="33511"/>
            </a:xfrm>
            <a:custGeom>
              <a:avLst/>
              <a:gdLst>
                <a:gd name="connsiteX0" fmla="*/ 0 w 33511"/>
                <a:gd name="connsiteY0" fmla="*/ 0 h 33511"/>
                <a:gd name="connsiteX1" fmla="*/ 39711 w 33511"/>
                <a:gd name="connsiteY1" fmla="*/ 0 h 33511"/>
                <a:gd name="connsiteX2" fmla="*/ 39711 w 33511"/>
                <a:gd name="connsiteY2" fmla="*/ 39711 h 33511"/>
                <a:gd name="connsiteX3" fmla="*/ 0 w 33511"/>
                <a:gd name="connsiteY3" fmla="*/ 39711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39711" y="0"/>
                  </a:lnTo>
                  <a:lnTo>
                    <a:pt x="39711" y="39711"/>
                  </a:lnTo>
                  <a:lnTo>
                    <a:pt x="0" y="39711"/>
                  </a:lnTo>
                  <a:close/>
                </a:path>
              </a:pathLst>
            </a:custGeom>
            <a:grpFill/>
            <a:ln w="16755" cap="flat">
              <a:noFill/>
              <a:prstDash val="solid"/>
              <a:miter/>
            </a:ln>
          </p:spPr>
          <p:txBody>
            <a:bodyPr rtlCol="0" anchor="ctr"/>
            <a:lstStyle/>
            <a:p>
              <a:endParaRPr lang="en-US" sz="2400"/>
            </a:p>
          </p:txBody>
        </p:sp>
        <p:sp>
          <p:nvSpPr>
            <p:cNvPr id="413" name="Freeform: Shape 412">
              <a:extLst>
                <a:ext uri="{FF2B5EF4-FFF2-40B4-BE49-F238E27FC236}">
                  <a16:creationId xmlns:a16="http://schemas.microsoft.com/office/drawing/2014/main" id="{84DC9D9E-F320-4F91-9CD2-A982FEBBA26F}"/>
                </a:ext>
              </a:extLst>
            </p:cNvPr>
            <p:cNvSpPr/>
            <p:nvPr/>
          </p:nvSpPr>
          <p:spPr>
            <a:xfrm rot="10800000">
              <a:off x="6020266" y="2810603"/>
              <a:ext cx="33511" cy="33511"/>
            </a:xfrm>
            <a:custGeom>
              <a:avLst/>
              <a:gdLst>
                <a:gd name="connsiteX0" fmla="*/ 0 w 33511"/>
                <a:gd name="connsiteY0" fmla="*/ 0 h 33511"/>
                <a:gd name="connsiteX1" fmla="*/ 39711 w 33511"/>
                <a:gd name="connsiteY1" fmla="*/ 0 h 33511"/>
                <a:gd name="connsiteX2" fmla="*/ 39711 w 33511"/>
                <a:gd name="connsiteY2" fmla="*/ 39711 h 33511"/>
                <a:gd name="connsiteX3" fmla="*/ 0 w 33511"/>
                <a:gd name="connsiteY3" fmla="*/ 39711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39711" y="0"/>
                  </a:lnTo>
                  <a:lnTo>
                    <a:pt x="39711" y="39711"/>
                  </a:lnTo>
                  <a:lnTo>
                    <a:pt x="0" y="39711"/>
                  </a:lnTo>
                  <a:close/>
                </a:path>
              </a:pathLst>
            </a:custGeom>
            <a:grpFill/>
            <a:ln w="16755" cap="flat">
              <a:noFill/>
              <a:prstDash val="solid"/>
              <a:miter/>
            </a:ln>
          </p:spPr>
          <p:txBody>
            <a:bodyPr rtlCol="0" anchor="ctr"/>
            <a:lstStyle/>
            <a:p>
              <a:endParaRPr lang="en-US" sz="2400"/>
            </a:p>
          </p:txBody>
        </p:sp>
        <p:sp>
          <p:nvSpPr>
            <p:cNvPr id="414" name="Freeform: Shape 413">
              <a:extLst>
                <a:ext uri="{FF2B5EF4-FFF2-40B4-BE49-F238E27FC236}">
                  <a16:creationId xmlns:a16="http://schemas.microsoft.com/office/drawing/2014/main" id="{1427D6B0-7ED8-4CC5-9666-8F69622150C4}"/>
                </a:ext>
              </a:extLst>
            </p:cNvPr>
            <p:cNvSpPr/>
            <p:nvPr/>
          </p:nvSpPr>
          <p:spPr>
            <a:xfrm rot="10800000">
              <a:off x="5989770" y="2951351"/>
              <a:ext cx="50267" cy="50267"/>
            </a:xfrm>
            <a:custGeom>
              <a:avLst/>
              <a:gdLst>
                <a:gd name="connsiteX0" fmla="*/ 0 w 50267"/>
                <a:gd name="connsiteY0" fmla="*/ 0 h 50267"/>
                <a:gd name="connsiteX1" fmla="*/ 54456 w 50267"/>
                <a:gd name="connsiteY1" fmla="*/ 0 h 50267"/>
                <a:gd name="connsiteX2" fmla="*/ 54456 w 50267"/>
                <a:gd name="connsiteY2" fmla="*/ 54456 h 50267"/>
                <a:gd name="connsiteX3" fmla="*/ 0 w 50267"/>
                <a:gd name="connsiteY3" fmla="*/ 54456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4456" y="0"/>
                  </a:lnTo>
                  <a:lnTo>
                    <a:pt x="54456" y="54456"/>
                  </a:lnTo>
                  <a:lnTo>
                    <a:pt x="0" y="54456"/>
                  </a:lnTo>
                  <a:close/>
                </a:path>
              </a:pathLst>
            </a:custGeom>
            <a:grpFill/>
            <a:ln w="16755" cap="flat">
              <a:noFill/>
              <a:prstDash val="solid"/>
              <a:miter/>
            </a:ln>
          </p:spPr>
          <p:txBody>
            <a:bodyPr rtlCol="0" anchor="ctr"/>
            <a:lstStyle/>
            <a:p>
              <a:endParaRPr lang="en-US" sz="2400"/>
            </a:p>
          </p:txBody>
        </p:sp>
        <p:sp>
          <p:nvSpPr>
            <p:cNvPr id="415" name="Freeform: Shape 414">
              <a:extLst>
                <a:ext uri="{FF2B5EF4-FFF2-40B4-BE49-F238E27FC236}">
                  <a16:creationId xmlns:a16="http://schemas.microsoft.com/office/drawing/2014/main" id="{8BF4F981-6D52-4816-9D75-EB6087D87F4D}"/>
                </a:ext>
              </a:extLst>
            </p:cNvPr>
            <p:cNvSpPr/>
            <p:nvPr/>
          </p:nvSpPr>
          <p:spPr>
            <a:xfrm rot="10800000">
              <a:off x="5961621" y="3100309"/>
              <a:ext cx="50267" cy="50267"/>
            </a:xfrm>
            <a:custGeom>
              <a:avLst/>
              <a:gdLst>
                <a:gd name="connsiteX0" fmla="*/ 0 w 50267"/>
                <a:gd name="connsiteY0" fmla="*/ 0 h 50267"/>
                <a:gd name="connsiteX1" fmla="*/ 54456 w 50267"/>
                <a:gd name="connsiteY1" fmla="*/ 0 h 50267"/>
                <a:gd name="connsiteX2" fmla="*/ 54456 w 50267"/>
                <a:gd name="connsiteY2" fmla="*/ 54456 h 50267"/>
                <a:gd name="connsiteX3" fmla="*/ 0 w 50267"/>
                <a:gd name="connsiteY3" fmla="*/ 54456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4456" y="0"/>
                  </a:lnTo>
                  <a:lnTo>
                    <a:pt x="54456" y="54456"/>
                  </a:lnTo>
                  <a:lnTo>
                    <a:pt x="0" y="54456"/>
                  </a:lnTo>
                  <a:close/>
                </a:path>
              </a:pathLst>
            </a:custGeom>
            <a:grpFill/>
            <a:ln w="16755" cap="flat">
              <a:noFill/>
              <a:prstDash val="solid"/>
              <a:miter/>
            </a:ln>
          </p:spPr>
          <p:txBody>
            <a:bodyPr rtlCol="0" anchor="ctr"/>
            <a:lstStyle/>
            <a:p>
              <a:endParaRPr lang="en-US" sz="2400"/>
            </a:p>
          </p:txBody>
        </p:sp>
        <p:sp>
          <p:nvSpPr>
            <p:cNvPr id="416" name="Freeform: Shape 415">
              <a:extLst>
                <a:ext uri="{FF2B5EF4-FFF2-40B4-BE49-F238E27FC236}">
                  <a16:creationId xmlns:a16="http://schemas.microsoft.com/office/drawing/2014/main" id="{9EC15314-010C-435C-9D68-3C2A7C488DA4}"/>
                </a:ext>
              </a:extLst>
            </p:cNvPr>
            <p:cNvSpPr/>
            <p:nvPr/>
          </p:nvSpPr>
          <p:spPr>
            <a:xfrm rot="10800000">
              <a:off x="5936152" y="3257143"/>
              <a:ext cx="33511" cy="33511"/>
            </a:xfrm>
            <a:custGeom>
              <a:avLst/>
              <a:gdLst>
                <a:gd name="connsiteX0" fmla="*/ 0 w 33511"/>
                <a:gd name="connsiteY0" fmla="*/ 0 h 33511"/>
                <a:gd name="connsiteX1" fmla="*/ 39711 w 33511"/>
                <a:gd name="connsiteY1" fmla="*/ 0 h 33511"/>
                <a:gd name="connsiteX2" fmla="*/ 39711 w 33511"/>
                <a:gd name="connsiteY2" fmla="*/ 39711 h 33511"/>
                <a:gd name="connsiteX3" fmla="*/ 0 w 33511"/>
                <a:gd name="connsiteY3" fmla="*/ 39711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39711" y="0"/>
                  </a:lnTo>
                  <a:lnTo>
                    <a:pt x="39711" y="39711"/>
                  </a:lnTo>
                  <a:lnTo>
                    <a:pt x="0" y="39711"/>
                  </a:lnTo>
                  <a:close/>
                </a:path>
              </a:pathLst>
            </a:custGeom>
            <a:grpFill/>
            <a:ln w="16755" cap="flat">
              <a:noFill/>
              <a:prstDash val="solid"/>
              <a:miter/>
            </a:ln>
          </p:spPr>
          <p:txBody>
            <a:bodyPr rtlCol="0" anchor="ctr"/>
            <a:lstStyle/>
            <a:p>
              <a:endParaRPr lang="en-US" sz="2400"/>
            </a:p>
          </p:txBody>
        </p:sp>
        <p:sp>
          <p:nvSpPr>
            <p:cNvPr id="417" name="Freeform: Shape 416">
              <a:extLst>
                <a:ext uri="{FF2B5EF4-FFF2-40B4-BE49-F238E27FC236}">
                  <a16:creationId xmlns:a16="http://schemas.microsoft.com/office/drawing/2014/main" id="{7AEB3D5C-2EDB-4C24-BD6C-CB65ECC9A52C}"/>
                </a:ext>
              </a:extLst>
            </p:cNvPr>
            <p:cNvSpPr/>
            <p:nvPr/>
          </p:nvSpPr>
          <p:spPr>
            <a:xfrm rot="10800000">
              <a:off x="5894598" y="3403085"/>
              <a:ext cx="33511" cy="33511"/>
            </a:xfrm>
            <a:custGeom>
              <a:avLst/>
              <a:gdLst>
                <a:gd name="connsiteX0" fmla="*/ 0 w 33511"/>
                <a:gd name="connsiteY0" fmla="*/ 0 h 33511"/>
                <a:gd name="connsiteX1" fmla="*/ 40214 w 33511"/>
                <a:gd name="connsiteY1" fmla="*/ 0 h 33511"/>
                <a:gd name="connsiteX2" fmla="*/ 40214 w 33511"/>
                <a:gd name="connsiteY2" fmla="*/ 40214 h 33511"/>
                <a:gd name="connsiteX3" fmla="*/ 0 w 33511"/>
                <a:gd name="connsiteY3" fmla="*/ 40214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0214" y="0"/>
                  </a:lnTo>
                  <a:lnTo>
                    <a:pt x="40214" y="40214"/>
                  </a:lnTo>
                  <a:lnTo>
                    <a:pt x="0" y="40214"/>
                  </a:lnTo>
                  <a:close/>
                </a:path>
              </a:pathLst>
            </a:custGeom>
            <a:grpFill/>
            <a:ln w="16755" cap="flat">
              <a:noFill/>
              <a:prstDash val="solid"/>
              <a:miter/>
            </a:ln>
          </p:spPr>
          <p:txBody>
            <a:bodyPr rtlCol="0" anchor="ctr"/>
            <a:lstStyle/>
            <a:p>
              <a:endParaRPr lang="en-US" sz="2400"/>
            </a:p>
          </p:txBody>
        </p:sp>
        <p:sp>
          <p:nvSpPr>
            <p:cNvPr id="418" name="Freeform: Shape 417">
              <a:extLst>
                <a:ext uri="{FF2B5EF4-FFF2-40B4-BE49-F238E27FC236}">
                  <a16:creationId xmlns:a16="http://schemas.microsoft.com/office/drawing/2014/main" id="{5653F52D-D75B-4365-B19C-74330330D3B8}"/>
                </a:ext>
              </a:extLst>
            </p:cNvPr>
            <p:cNvSpPr/>
            <p:nvPr/>
          </p:nvSpPr>
          <p:spPr>
            <a:xfrm rot="10800000">
              <a:off x="5846006" y="3546682"/>
              <a:ext cx="33511" cy="33511"/>
            </a:xfrm>
            <a:custGeom>
              <a:avLst/>
              <a:gdLst>
                <a:gd name="connsiteX0" fmla="*/ 0 w 33511"/>
                <a:gd name="connsiteY0" fmla="*/ 0 h 33511"/>
                <a:gd name="connsiteX1" fmla="*/ 40214 w 33511"/>
                <a:gd name="connsiteY1" fmla="*/ 0 h 33511"/>
                <a:gd name="connsiteX2" fmla="*/ 40214 w 33511"/>
                <a:gd name="connsiteY2" fmla="*/ 40214 h 33511"/>
                <a:gd name="connsiteX3" fmla="*/ 0 w 33511"/>
                <a:gd name="connsiteY3" fmla="*/ 40214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0214" y="0"/>
                  </a:lnTo>
                  <a:lnTo>
                    <a:pt x="40214" y="40214"/>
                  </a:lnTo>
                  <a:lnTo>
                    <a:pt x="0" y="40214"/>
                  </a:lnTo>
                  <a:close/>
                </a:path>
              </a:pathLst>
            </a:custGeom>
            <a:grpFill/>
            <a:ln w="16755" cap="flat">
              <a:noFill/>
              <a:prstDash val="solid"/>
              <a:miter/>
            </a:ln>
          </p:spPr>
          <p:txBody>
            <a:bodyPr rtlCol="0" anchor="ctr"/>
            <a:lstStyle/>
            <a:p>
              <a:endParaRPr lang="en-US" sz="2400"/>
            </a:p>
          </p:txBody>
        </p:sp>
        <p:sp>
          <p:nvSpPr>
            <p:cNvPr id="419" name="Freeform: Shape 418">
              <a:extLst>
                <a:ext uri="{FF2B5EF4-FFF2-40B4-BE49-F238E27FC236}">
                  <a16:creationId xmlns:a16="http://schemas.microsoft.com/office/drawing/2014/main" id="{1D549B4F-4C38-4FBE-AABF-34DA2941C938}"/>
                </a:ext>
              </a:extLst>
            </p:cNvPr>
            <p:cNvSpPr/>
            <p:nvPr/>
          </p:nvSpPr>
          <p:spPr>
            <a:xfrm rot="10800000">
              <a:off x="5794902" y="3691954"/>
              <a:ext cx="33511" cy="33511"/>
            </a:xfrm>
            <a:custGeom>
              <a:avLst/>
              <a:gdLst>
                <a:gd name="connsiteX0" fmla="*/ 0 w 33511"/>
                <a:gd name="connsiteY0" fmla="*/ 0 h 33511"/>
                <a:gd name="connsiteX1" fmla="*/ 48257 w 33511"/>
                <a:gd name="connsiteY1" fmla="*/ 0 h 33511"/>
                <a:gd name="connsiteX2" fmla="*/ 48257 w 33511"/>
                <a:gd name="connsiteY2" fmla="*/ 48257 h 33511"/>
                <a:gd name="connsiteX3" fmla="*/ 0 w 33511"/>
                <a:gd name="connsiteY3" fmla="*/ 48257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8257" y="0"/>
                  </a:lnTo>
                  <a:lnTo>
                    <a:pt x="48257" y="48257"/>
                  </a:lnTo>
                  <a:lnTo>
                    <a:pt x="0" y="48257"/>
                  </a:lnTo>
                  <a:close/>
                </a:path>
              </a:pathLst>
            </a:custGeom>
            <a:grpFill/>
            <a:ln w="16755" cap="flat">
              <a:noFill/>
              <a:prstDash val="solid"/>
              <a:miter/>
            </a:ln>
          </p:spPr>
          <p:txBody>
            <a:bodyPr rtlCol="0" anchor="ctr"/>
            <a:lstStyle/>
            <a:p>
              <a:endParaRPr lang="en-US" sz="2400"/>
            </a:p>
          </p:txBody>
        </p:sp>
        <p:sp>
          <p:nvSpPr>
            <p:cNvPr id="420" name="Freeform: Shape 419">
              <a:extLst>
                <a:ext uri="{FF2B5EF4-FFF2-40B4-BE49-F238E27FC236}">
                  <a16:creationId xmlns:a16="http://schemas.microsoft.com/office/drawing/2014/main" id="{6771ECF3-0C10-4BCB-A571-53C19B577C41}"/>
                </a:ext>
              </a:extLst>
            </p:cNvPr>
            <p:cNvSpPr/>
            <p:nvPr/>
          </p:nvSpPr>
          <p:spPr>
            <a:xfrm rot="10800000">
              <a:off x="6086618" y="1689309"/>
              <a:ext cx="16756" cy="16756"/>
            </a:xfrm>
            <a:custGeom>
              <a:avLst/>
              <a:gdLst>
                <a:gd name="connsiteX0" fmla="*/ 0 w 16755"/>
                <a:gd name="connsiteY0" fmla="*/ 0 h 16755"/>
                <a:gd name="connsiteX1" fmla="*/ 23123 w 16755"/>
                <a:gd name="connsiteY1" fmla="*/ 0 h 16755"/>
                <a:gd name="connsiteX2" fmla="*/ 23123 w 16755"/>
                <a:gd name="connsiteY2" fmla="*/ 23123 h 16755"/>
                <a:gd name="connsiteX3" fmla="*/ 0 w 16755"/>
                <a:gd name="connsiteY3" fmla="*/ 23123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3123" y="0"/>
                  </a:lnTo>
                  <a:lnTo>
                    <a:pt x="23123" y="23123"/>
                  </a:lnTo>
                  <a:lnTo>
                    <a:pt x="0" y="23123"/>
                  </a:lnTo>
                  <a:close/>
                </a:path>
              </a:pathLst>
            </a:custGeom>
            <a:grpFill/>
            <a:ln w="16755" cap="flat">
              <a:noFill/>
              <a:prstDash val="solid"/>
              <a:miter/>
            </a:ln>
          </p:spPr>
          <p:txBody>
            <a:bodyPr rtlCol="0" anchor="ctr"/>
            <a:lstStyle/>
            <a:p>
              <a:endParaRPr lang="en-US" sz="2400"/>
            </a:p>
          </p:txBody>
        </p:sp>
        <p:sp>
          <p:nvSpPr>
            <p:cNvPr id="421" name="Freeform: Shape 420">
              <a:extLst>
                <a:ext uri="{FF2B5EF4-FFF2-40B4-BE49-F238E27FC236}">
                  <a16:creationId xmlns:a16="http://schemas.microsoft.com/office/drawing/2014/main" id="{397C38E5-96DF-42FE-BAB2-C02648606622}"/>
                </a:ext>
              </a:extLst>
            </p:cNvPr>
            <p:cNvSpPr/>
            <p:nvPr/>
          </p:nvSpPr>
          <p:spPr>
            <a:xfrm rot="10800000">
              <a:off x="6117113" y="1837764"/>
              <a:ext cx="16756" cy="16756"/>
            </a:xfrm>
            <a:custGeom>
              <a:avLst/>
              <a:gdLst>
                <a:gd name="connsiteX0" fmla="*/ 0 w 16755"/>
                <a:gd name="connsiteY0" fmla="*/ 0 h 16755"/>
                <a:gd name="connsiteX1" fmla="*/ 23123 w 16755"/>
                <a:gd name="connsiteY1" fmla="*/ 0 h 16755"/>
                <a:gd name="connsiteX2" fmla="*/ 23123 w 16755"/>
                <a:gd name="connsiteY2" fmla="*/ 23123 h 16755"/>
                <a:gd name="connsiteX3" fmla="*/ 0 w 16755"/>
                <a:gd name="connsiteY3" fmla="*/ 23123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3123" y="0"/>
                  </a:lnTo>
                  <a:lnTo>
                    <a:pt x="23123" y="23123"/>
                  </a:lnTo>
                  <a:lnTo>
                    <a:pt x="0" y="23123"/>
                  </a:lnTo>
                  <a:close/>
                </a:path>
              </a:pathLst>
            </a:custGeom>
            <a:grpFill/>
            <a:ln w="16755" cap="flat">
              <a:noFill/>
              <a:prstDash val="solid"/>
              <a:miter/>
            </a:ln>
          </p:spPr>
          <p:txBody>
            <a:bodyPr rtlCol="0" anchor="ctr"/>
            <a:lstStyle/>
            <a:p>
              <a:endParaRPr lang="en-US" sz="2400"/>
            </a:p>
          </p:txBody>
        </p:sp>
        <p:sp>
          <p:nvSpPr>
            <p:cNvPr id="422" name="Freeform: Shape 421">
              <a:extLst>
                <a:ext uri="{FF2B5EF4-FFF2-40B4-BE49-F238E27FC236}">
                  <a16:creationId xmlns:a16="http://schemas.microsoft.com/office/drawing/2014/main" id="{CE2FF8F9-356B-4370-9D9A-E1B014D195C0}"/>
                </a:ext>
              </a:extLst>
            </p:cNvPr>
            <p:cNvSpPr/>
            <p:nvPr/>
          </p:nvSpPr>
          <p:spPr>
            <a:xfrm rot="10800000">
              <a:off x="6140739" y="1987393"/>
              <a:ext cx="16756" cy="16756"/>
            </a:xfrm>
            <a:custGeom>
              <a:avLst/>
              <a:gdLst>
                <a:gd name="connsiteX0" fmla="*/ 0 w 16755"/>
                <a:gd name="connsiteY0" fmla="*/ 0 h 16755"/>
                <a:gd name="connsiteX1" fmla="*/ 23123 w 16755"/>
                <a:gd name="connsiteY1" fmla="*/ 0 h 16755"/>
                <a:gd name="connsiteX2" fmla="*/ 23123 w 16755"/>
                <a:gd name="connsiteY2" fmla="*/ 23123 h 16755"/>
                <a:gd name="connsiteX3" fmla="*/ 0 w 16755"/>
                <a:gd name="connsiteY3" fmla="*/ 23123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3123" y="0"/>
                  </a:lnTo>
                  <a:lnTo>
                    <a:pt x="23123" y="23123"/>
                  </a:lnTo>
                  <a:lnTo>
                    <a:pt x="0" y="23123"/>
                  </a:lnTo>
                  <a:close/>
                </a:path>
              </a:pathLst>
            </a:custGeom>
            <a:grpFill/>
            <a:ln w="16755" cap="flat">
              <a:noFill/>
              <a:prstDash val="solid"/>
              <a:miter/>
            </a:ln>
          </p:spPr>
          <p:txBody>
            <a:bodyPr rtlCol="0" anchor="ctr"/>
            <a:lstStyle/>
            <a:p>
              <a:endParaRPr lang="en-US" sz="2400"/>
            </a:p>
          </p:txBody>
        </p:sp>
        <p:sp>
          <p:nvSpPr>
            <p:cNvPr id="423" name="Freeform: Shape 422">
              <a:extLst>
                <a:ext uri="{FF2B5EF4-FFF2-40B4-BE49-F238E27FC236}">
                  <a16:creationId xmlns:a16="http://schemas.microsoft.com/office/drawing/2014/main" id="{1646AAC6-A17B-4D0B-95AB-C858B4BC4C51}"/>
                </a:ext>
              </a:extLst>
            </p:cNvPr>
            <p:cNvSpPr/>
            <p:nvPr/>
          </p:nvSpPr>
          <p:spPr>
            <a:xfrm rot="10800000">
              <a:off x="6157830" y="2138027"/>
              <a:ext cx="16756" cy="16756"/>
            </a:xfrm>
            <a:custGeom>
              <a:avLst/>
              <a:gdLst>
                <a:gd name="connsiteX0" fmla="*/ 0 w 16755"/>
                <a:gd name="connsiteY0" fmla="*/ 0 h 16755"/>
                <a:gd name="connsiteX1" fmla="*/ 23123 w 16755"/>
                <a:gd name="connsiteY1" fmla="*/ 0 h 16755"/>
                <a:gd name="connsiteX2" fmla="*/ 23123 w 16755"/>
                <a:gd name="connsiteY2" fmla="*/ 23123 h 16755"/>
                <a:gd name="connsiteX3" fmla="*/ 0 w 16755"/>
                <a:gd name="connsiteY3" fmla="*/ 23123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3123" y="0"/>
                  </a:lnTo>
                  <a:lnTo>
                    <a:pt x="23123" y="23123"/>
                  </a:lnTo>
                  <a:lnTo>
                    <a:pt x="0" y="23123"/>
                  </a:lnTo>
                  <a:close/>
                </a:path>
              </a:pathLst>
            </a:custGeom>
            <a:grpFill/>
            <a:ln w="16755" cap="flat">
              <a:noFill/>
              <a:prstDash val="solid"/>
              <a:miter/>
            </a:ln>
          </p:spPr>
          <p:txBody>
            <a:bodyPr rtlCol="0" anchor="ctr"/>
            <a:lstStyle/>
            <a:p>
              <a:endParaRPr lang="en-US" sz="2400"/>
            </a:p>
          </p:txBody>
        </p:sp>
        <p:sp>
          <p:nvSpPr>
            <p:cNvPr id="424" name="Freeform: Shape 423">
              <a:extLst>
                <a:ext uri="{FF2B5EF4-FFF2-40B4-BE49-F238E27FC236}">
                  <a16:creationId xmlns:a16="http://schemas.microsoft.com/office/drawing/2014/main" id="{6E01DFE4-6511-4AD3-984A-948ACC305F88}"/>
                </a:ext>
              </a:extLst>
            </p:cNvPr>
            <p:cNvSpPr/>
            <p:nvPr/>
          </p:nvSpPr>
          <p:spPr>
            <a:xfrm rot="10800000">
              <a:off x="6168051" y="2289331"/>
              <a:ext cx="16756" cy="16756"/>
            </a:xfrm>
            <a:custGeom>
              <a:avLst/>
              <a:gdLst>
                <a:gd name="connsiteX0" fmla="*/ 0 w 16755"/>
                <a:gd name="connsiteY0" fmla="*/ 0 h 16755"/>
                <a:gd name="connsiteX1" fmla="*/ 23123 w 16755"/>
                <a:gd name="connsiteY1" fmla="*/ 0 h 16755"/>
                <a:gd name="connsiteX2" fmla="*/ 23123 w 16755"/>
                <a:gd name="connsiteY2" fmla="*/ 23123 h 16755"/>
                <a:gd name="connsiteX3" fmla="*/ 0 w 16755"/>
                <a:gd name="connsiteY3" fmla="*/ 23123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3123" y="0"/>
                  </a:lnTo>
                  <a:lnTo>
                    <a:pt x="23123" y="23123"/>
                  </a:lnTo>
                  <a:lnTo>
                    <a:pt x="0" y="23123"/>
                  </a:lnTo>
                  <a:close/>
                </a:path>
              </a:pathLst>
            </a:custGeom>
            <a:grpFill/>
            <a:ln w="16755" cap="flat">
              <a:noFill/>
              <a:prstDash val="solid"/>
              <a:miter/>
            </a:ln>
          </p:spPr>
          <p:txBody>
            <a:bodyPr rtlCol="0" anchor="ctr"/>
            <a:lstStyle/>
            <a:p>
              <a:endParaRPr lang="en-US" sz="2400"/>
            </a:p>
          </p:txBody>
        </p:sp>
        <p:sp>
          <p:nvSpPr>
            <p:cNvPr id="425" name="Freeform: Shape 424">
              <a:extLst>
                <a:ext uri="{FF2B5EF4-FFF2-40B4-BE49-F238E27FC236}">
                  <a16:creationId xmlns:a16="http://schemas.microsoft.com/office/drawing/2014/main" id="{66CE75E2-2EC7-4178-BB44-F33E7462B844}"/>
                </a:ext>
              </a:extLst>
            </p:cNvPr>
            <p:cNvSpPr/>
            <p:nvPr/>
          </p:nvSpPr>
          <p:spPr>
            <a:xfrm rot="10800000">
              <a:off x="6154144" y="2423713"/>
              <a:ext cx="50267" cy="50267"/>
            </a:xfrm>
            <a:custGeom>
              <a:avLst/>
              <a:gdLst>
                <a:gd name="connsiteX0" fmla="*/ 0 w 50267"/>
                <a:gd name="connsiteY0" fmla="*/ 0 h 50267"/>
                <a:gd name="connsiteX1" fmla="*/ 55797 w 50267"/>
                <a:gd name="connsiteY1" fmla="*/ 0 h 50267"/>
                <a:gd name="connsiteX2" fmla="*/ 55797 w 50267"/>
                <a:gd name="connsiteY2" fmla="*/ 55797 h 50267"/>
                <a:gd name="connsiteX3" fmla="*/ 0 w 50267"/>
                <a:gd name="connsiteY3" fmla="*/ 55797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5797" y="0"/>
                  </a:lnTo>
                  <a:lnTo>
                    <a:pt x="55797" y="55797"/>
                  </a:lnTo>
                  <a:lnTo>
                    <a:pt x="0" y="55797"/>
                  </a:lnTo>
                  <a:close/>
                </a:path>
              </a:pathLst>
            </a:custGeom>
            <a:grpFill/>
            <a:ln w="16755" cap="flat">
              <a:noFill/>
              <a:prstDash val="solid"/>
              <a:miter/>
            </a:ln>
          </p:spPr>
          <p:txBody>
            <a:bodyPr rtlCol="0" anchor="ctr"/>
            <a:lstStyle/>
            <a:p>
              <a:endParaRPr lang="en-US" sz="2400"/>
            </a:p>
          </p:txBody>
        </p:sp>
        <p:sp>
          <p:nvSpPr>
            <p:cNvPr id="426" name="Freeform: Shape 425">
              <a:extLst>
                <a:ext uri="{FF2B5EF4-FFF2-40B4-BE49-F238E27FC236}">
                  <a16:creationId xmlns:a16="http://schemas.microsoft.com/office/drawing/2014/main" id="{8BEE2963-AE82-4403-A729-6373F194A74C}"/>
                </a:ext>
              </a:extLst>
            </p:cNvPr>
            <p:cNvSpPr/>
            <p:nvPr/>
          </p:nvSpPr>
          <p:spPr>
            <a:xfrm rot="10800000">
              <a:off x="6159674" y="2584233"/>
              <a:ext cx="33511" cy="33511"/>
            </a:xfrm>
            <a:custGeom>
              <a:avLst/>
              <a:gdLst>
                <a:gd name="connsiteX0" fmla="*/ 0 w 33511"/>
                <a:gd name="connsiteY0" fmla="*/ 0 h 33511"/>
                <a:gd name="connsiteX1" fmla="*/ 40214 w 33511"/>
                <a:gd name="connsiteY1" fmla="*/ 0 h 33511"/>
                <a:gd name="connsiteX2" fmla="*/ 40214 w 33511"/>
                <a:gd name="connsiteY2" fmla="*/ 40214 h 33511"/>
                <a:gd name="connsiteX3" fmla="*/ 0 w 33511"/>
                <a:gd name="connsiteY3" fmla="*/ 40214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0214" y="0"/>
                  </a:lnTo>
                  <a:lnTo>
                    <a:pt x="40214" y="40214"/>
                  </a:lnTo>
                  <a:lnTo>
                    <a:pt x="0" y="40214"/>
                  </a:lnTo>
                  <a:close/>
                </a:path>
              </a:pathLst>
            </a:custGeom>
            <a:grpFill/>
            <a:ln w="16755" cap="flat">
              <a:noFill/>
              <a:prstDash val="solid"/>
              <a:miter/>
            </a:ln>
          </p:spPr>
          <p:txBody>
            <a:bodyPr rtlCol="0" anchor="ctr"/>
            <a:lstStyle/>
            <a:p>
              <a:endParaRPr lang="en-US" sz="2400"/>
            </a:p>
          </p:txBody>
        </p:sp>
        <p:sp>
          <p:nvSpPr>
            <p:cNvPr id="427" name="Freeform: Shape 426">
              <a:extLst>
                <a:ext uri="{FF2B5EF4-FFF2-40B4-BE49-F238E27FC236}">
                  <a16:creationId xmlns:a16="http://schemas.microsoft.com/office/drawing/2014/main" id="{674C8271-A2C4-442F-9C65-0A57C30DB4CE}"/>
                </a:ext>
              </a:extLst>
            </p:cNvPr>
            <p:cNvSpPr/>
            <p:nvPr/>
          </p:nvSpPr>
          <p:spPr>
            <a:xfrm rot="10800000">
              <a:off x="6149620" y="2735370"/>
              <a:ext cx="33511" cy="33511"/>
            </a:xfrm>
            <a:custGeom>
              <a:avLst/>
              <a:gdLst>
                <a:gd name="connsiteX0" fmla="*/ 0 w 33511"/>
                <a:gd name="connsiteY0" fmla="*/ 0 h 33511"/>
                <a:gd name="connsiteX1" fmla="*/ 40214 w 33511"/>
                <a:gd name="connsiteY1" fmla="*/ 0 h 33511"/>
                <a:gd name="connsiteX2" fmla="*/ 40214 w 33511"/>
                <a:gd name="connsiteY2" fmla="*/ 40214 h 33511"/>
                <a:gd name="connsiteX3" fmla="*/ 0 w 33511"/>
                <a:gd name="connsiteY3" fmla="*/ 40214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0214" y="0"/>
                  </a:lnTo>
                  <a:lnTo>
                    <a:pt x="40214" y="40214"/>
                  </a:lnTo>
                  <a:lnTo>
                    <a:pt x="0" y="40214"/>
                  </a:lnTo>
                  <a:close/>
                </a:path>
              </a:pathLst>
            </a:custGeom>
            <a:grpFill/>
            <a:ln w="16755" cap="flat">
              <a:noFill/>
              <a:prstDash val="solid"/>
              <a:miter/>
            </a:ln>
          </p:spPr>
          <p:txBody>
            <a:bodyPr rtlCol="0" anchor="ctr"/>
            <a:lstStyle/>
            <a:p>
              <a:endParaRPr lang="en-US" sz="2400"/>
            </a:p>
          </p:txBody>
        </p:sp>
        <p:sp>
          <p:nvSpPr>
            <p:cNvPr id="428" name="Freeform: Shape 427">
              <a:extLst>
                <a:ext uri="{FF2B5EF4-FFF2-40B4-BE49-F238E27FC236}">
                  <a16:creationId xmlns:a16="http://schemas.microsoft.com/office/drawing/2014/main" id="{B228A055-B804-430F-B478-CB6D0E5A538F}"/>
                </a:ext>
              </a:extLst>
            </p:cNvPr>
            <p:cNvSpPr/>
            <p:nvPr/>
          </p:nvSpPr>
          <p:spPr>
            <a:xfrm rot="10800000">
              <a:off x="6132529" y="2886003"/>
              <a:ext cx="33511" cy="33511"/>
            </a:xfrm>
            <a:custGeom>
              <a:avLst/>
              <a:gdLst>
                <a:gd name="connsiteX0" fmla="*/ 0 w 33511"/>
                <a:gd name="connsiteY0" fmla="*/ 0 h 33511"/>
                <a:gd name="connsiteX1" fmla="*/ 40214 w 33511"/>
                <a:gd name="connsiteY1" fmla="*/ 0 h 33511"/>
                <a:gd name="connsiteX2" fmla="*/ 40214 w 33511"/>
                <a:gd name="connsiteY2" fmla="*/ 40214 h 33511"/>
                <a:gd name="connsiteX3" fmla="*/ 0 w 33511"/>
                <a:gd name="connsiteY3" fmla="*/ 40214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0214" y="0"/>
                  </a:lnTo>
                  <a:lnTo>
                    <a:pt x="40214" y="40214"/>
                  </a:lnTo>
                  <a:lnTo>
                    <a:pt x="0" y="40214"/>
                  </a:lnTo>
                  <a:close/>
                </a:path>
              </a:pathLst>
            </a:custGeom>
            <a:grpFill/>
            <a:ln w="16755" cap="flat">
              <a:noFill/>
              <a:prstDash val="solid"/>
              <a:miter/>
            </a:ln>
          </p:spPr>
          <p:txBody>
            <a:bodyPr rtlCol="0" anchor="ctr"/>
            <a:lstStyle/>
            <a:p>
              <a:endParaRPr lang="en-US" sz="2400"/>
            </a:p>
          </p:txBody>
        </p:sp>
        <p:sp>
          <p:nvSpPr>
            <p:cNvPr id="429" name="Freeform: Shape 428">
              <a:extLst>
                <a:ext uri="{FF2B5EF4-FFF2-40B4-BE49-F238E27FC236}">
                  <a16:creationId xmlns:a16="http://schemas.microsoft.com/office/drawing/2014/main" id="{5A2AE256-6F47-4ADC-AB17-75C342D03C7C}"/>
                </a:ext>
              </a:extLst>
            </p:cNvPr>
            <p:cNvSpPr/>
            <p:nvPr/>
          </p:nvSpPr>
          <p:spPr>
            <a:xfrm rot="10800000">
              <a:off x="6108904" y="3035800"/>
              <a:ext cx="33511" cy="33511"/>
            </a:xfrm>
            <a:custGeom>
              <a:avLst/>
              <a:gdLst>
                <a:gd name="connsiteX0" fmla="*/ 0 w 33511"/>
                <a:gd name="connsiteY0" fmla="*/ 0 h 33511"/>
                <a:gd name="connsiteX1" fmla="*/ 40214 w 33511"/>
                <a:gd name="connsiteY1" fmla="*/ 0 h 33511"/>
                <a:gd name="connsiteX2" fmla="*/ 40214 w 33511"/>
                <a:gd name="connsiteY2" fmla="*/ 40214 h 33511"/>
                <a:gd name="connsiteX3" fmla="*/ 0 w 33511"/>
                <a:gd name="connsiteY3" fmla="*/ 40214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0214" y="0"/>
                  </a:lnTo>
                  <a:lnTo>
                    <a:pt x="40214" y="40214"/>
                  </a:lnTo>
                  <a:lnTo>
                    <a:pt x="0" y="40214"/>
                  </a:lnTo>
                  <a:close/>
                </a:path>
              </a:pathLst>
            </a:custGeom>
            <a:grpFill/>
            <a:ln w="16755" cap="flat">
              <a:noFill/>
              <a:prstDash val="solid"/>
              <a:miter/>
            </a:ln>
          </p:spPr>
          <p:txBody>
            <a:bodyPr rtlCol="0" anchor="ctr"/>
            <a:lstStyle/>
            <a:p>
              <a:endParaRPr lang="en-US" sz="2400"/>
            </a:p>
          </p:txBody>
        </p:sp>
        <p:sp>
          <p:nvSpPr>
            <p:cNvPr id="430" name="Freeform: Shape 429">
              <a:extLst>
                <a:ext uri="{FF2B5EF4-FFF2-40B4-BE49-F238E27FC236}">
                  <a16:creationId xmlns:a16="http://schemas.microsoft.com/office/drawing/2014/main" id="{1ED76A1F-7C8A-4C1B-A77F-5BBF6F60BB99}"/>
                </a:ext>
              </a:extLst>
            </p:cNvPr>
            <p:cNvSpPr/>
            <p:nvPr/>
          </p:nvSpPr>
          <p:spPr>
            <a:xfrm rot="10800000">
              <a:off x="6086283" y="3192130"/>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431" name="Freeform: Shape 430">
              <a:extLst>
                <a:ext uri="{FF2B5EF4-FFF2-40B4-BE49-F238E27FC236}">
                  <a16:creationId xmlns:a16="http://schemas.microsoft.com/office/drawing/2014/main" id="{BCAE966E-353E-432C-9A1C-F3BBB0D17504}"/>
                </a:ext>
              </a:extLst>
            </p:cNvPr>
            <p:cNvSpPr/>
            <p:nvPr/>
          </p:nvSpPr>
          <p:spPr>
            <a:xfrm rot="10800000">
              <a:off x="6049420" y="3339245"/>
              <a:ext cx="16756" cy="16756"/>
            </a:xfrm>
            <a:custGeom>
              <a:avLst/>
              <a:gdLst>
                <a:gd name="connsiteX0" fmla="*/ 0 w 16755"/>
                <a:gd name="connsiteY0" fmla="*/ 0 h 16755"/>
                <a:gd name="connsiteX1" fmla="*/ 22788 w 16755"/>
                <a:gd name="connsiteY1" fmla="*/ 0 h 16755"/>
                <a:gd name="connsiteX2" fmla="*/ 22788 w 16755"/>
                <a:gd name="connsiteY2" fmla="*/ 22788 h 16755"/>
                <a:gd name="connsiteX3" fmla="*/ 0 w 16755"/>
                <a:gd name="connsiteY3" fmla="*/ 22788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788" y="0"/>
                  </a:lnTo>
                  <a:lnTo>
                    <a:pt x="22788" y="22788"/>
                  </a:lnTo>
                  <a:lnTo>
                    <a:pt x="0" y="22788"/>
                  </a:lnTo>
                  <a:close/>
                </a:path>
              </a:pathLst>
            </a:custGeom>
            <a:grpFill/>
            <a:ln w="16755" cap="flat">
              <a:noFill/>
              <a:prstDash val="solid"/>
              <a:miter/>
            </a:ln>
          </p:spPr>
          <p:txBody>
            <a:bodyPr rtlCol="0" anchor="ctr"/>
            <a:lstStyle/>
            <a:p>
              <a:endParaRPr lang="en-US" sz="2400"/>
            </a:p>
          </p:txBody>
        </p:sp>
        <p:sp>
          <p:nvSpPr>
            <p:cNvPr id="432" name="Freeform: Shape 431">
              <a:extLst>
                <a:ext uri="{FF2B5EF4-FFF2-40B4-BE49-F238E27FC236}">
                  <a16:creationId xmlns:a16="http://schemas.microsoft.com/office/drawing/2014/main" id="{F868381C-BD42-44A7-A026-34429BF3C395}"/>
                </a:ext>
              </a:extLst>
            </p:cNvPr>
            <p:cNvSpPr/>
            <p:nvPr/>
          </p:nvSpPr>
          <p:spPr>
            <a:xfrm rot="10800000">
              <a:off x="6005855" y="3484517"/>
              <a:ext cx="16756" cy="16756"/>
            </a:xfrm>
            <a:custGeom>
              <a:avLst/>
              <a:gdLst>
                <a:gd name="connsiteX0" fmla="*/ 0 w 16755"/>
                <a:gd name="connsiteY0" fmla="*/ 0 h 16755"/>
                <a:gd name="connsiteX1" fmla="*/ 22788 w 16755"/>
                <a:gd name="connsiteY1" fmla="*/ 0 h 16755"/>
                <a:gd name="connsiteX2" fmla="*/ 22788 w 16755"/>
                <a:gd name="connsiteY2" fmla="*/ 22788 h 16755"/>
                <a:gd name="connsiteX3" fmla="*/ 0 w 16755"/>
                <a:gd name="connsiteY3" fmla="*/ 22788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788" y="0"/>
                  </a:lnTo>
                  <a:lnTo>
                    <a:pt x="22788" y="22788"/>
                  </a:lnTo>
                  <a:lnTo>
                    <a:pt x="0" y="22788"/>
                  </a:lnTo>
                  <a:close/>
                </a:path>
              </a:pathLst>
            </a:custGeom>
            <a:grpFill/>
            <a:ln w="16755" cap="flat">
              <a:noFill/>
              <a:prstDash val="solid"/>
              <a:miter/>
            </a:ln>
          </p:spPr>
          <p:txBody>
            <a:bodyPr rtlCol="0" anchor="ctr"/>
            <a:lstStyle/>
            <a:p>
              <a:endParaRPr lang="en-US" sz="2400"/>
            </a:p>
          </p:txBody>
        </p:sp>
        <p:sp>
          <p:nvSpPr>
            <p:cNvPr id="433" name="Freeform: Shape 432">
              <a:extLst>
                <a:ext uri="{FF2B5EF4-FFF2-40B4-BE49-F238E27FC236}">
                  <a16:creationId xmlns:a16="http://schemas.microsoft.com/office/drawing/2014/main" id="{04F99120-12E7-4381-BF3B-A300D752A6D5}"/>
                </a:ext>
              </a:extLst>
            </p:cNvPr>
            <p:cNvSpPr/>
            <p:nvPr/>
          </p:nvSpPr>
          <p:spPr>
            <a:xfrm rot="10800000">
              <a:off x="5955756" y="3627611"/>
              <a:ext cx="16756" cy="16756"/>
            </a:xfrm>
            <a:custGeom>
              <a:avLst/>
              <a:gdLst>
                <a:gd name="connsiteX0" fmla="*/ 0 w 16755"/>
                <a:gd name="connsiteY0" fmla="*/ 0 h 16755"/>
                <a:gd name="connsiteX1" fmla="*/ 22788 w 16755"/>
                <a:gd name="connsiteY1" fmla="*/ 0 h 16755"/>
                <a:gd name="connsiteX2" fmla="*/ 22788 w 16755"/>
                <a:gd name="connsiteY2" fmla="*/ 22620 h 16755"/>
                <a:gd name="connsiteX3" fmla="*/ 0 w 16755"/>
                <a:gd name="connsiteY3" fmla="*/ 22620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788" y="0"/>
                  </a:lnTo>
                  <a:lnTo>
                    <a:pt x="22788" y="22620"/>
                  </a:lnTo>
                  <a:lnTo>
                    <a:pt x="0" y="22620"/>
                  </a:lnTo>
                  <a:close/>
                </a:path>
              </a:pathLst>
            </a:custGeom>
            <a:grpFill/>
            <a:ln w="16755" cap="flat">
              <a:noFill/>
              <a:prstDash val="solid"/>
              <a:miter/>
            </a:ln>
          </p:spPr>
          <p:txBody>
            <a:bodyPr rtlCol="0" anchor="ctr"/>
            <a:lstStyle/>
            <a:p>
              <a:endParaRPr lang="en-US" sz="2400"/>
            </a:p>
          </p:txBody>
        </p:sp>
        <p:sp>
          <p:nvSpPr>
            <p:cNvPr id="434" name="Freeform: Shape 433">
              <a:extLst>
                <a:ext uri="{FF2B5EF4-FFF2-40B4-BE49-F238E27FC236}">
                  <a16:creationId xmlns:a16="http://schemas.microsoft.com/office/drawing/2014/main" id="{4EDA7241-A64D-446B-9717-95C7FEF347F6}"/>
                </a:ext>
              </a:extLst>
            </p:cNvPr>
            <p:cNvSpPr/>
            <p:nvPr/>
          </p:nvSpPr>
          <p:spPr>
            <a:xfrm rot="10800000">
              <a:off x="5899624" y="3768527"/>
              <a:ext cx="16756" cy="16756"/>
            </a:xfrm>
            <a:custGeom>
              <a:avLst/>
              <a:gdLst>
                <a:gd name="connsiteX0" fmla="*/ 0 w 16755"/>
                <a:gd name="connsiteY0" fmla="*/ 0 h 16755"/>
                <a:gd name="connsiteX1" fmla="*/ 23123 w 16755"/>
                <a:gd name="connsiteY1" fmla="*/ 0 h 16755"/>
                <a:gd name="connsiteX2" fmla="*/ 23123 w 16755"/>
                <a:gd name="connsiteY2" fmla="*/ 23123 h 16755"/>
                <a:gd name="connsiteX3" fmla="*/ 0 w 16755"/>
                <a:gd name="connsiteY3" fmla="*/ 23123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3123" y="0"/>
                  </a:lnTo>
                  <a:lnTo>
                    <a:pt x="23123" y="23123"/>
                  </a:lnTo>
                  <a:lnTo>
                    <a:pt x="0" y="23123"/>
                  </a:lnTo>
                  <a:close/>
                </a:path>
              </a:pathLst>
            </a:custGeom>
            <a:grpFill/>
            <a:ln w="16755" cap="flat">
              <a:noFill/>
              <a:prstDash val="solid"/>
              <a:miter/>
            </a:ln>
          </p:spPr>
          <p:txBody>
            <a:bodyPr rtlCol="0" anchor="ctr"/>
            <a:lstStyle/>
            <a:p>
              <a:endParaRPr lang="en-US" sz="2400"/>
            </a:p>
          </p:txBody>
        </p:sp>
        <p:sp>
          <p:nvSpPr>
            <p:cNvPr id="435" name="Freeform: Shape 434">
              <a:extLst>
                <a:ext uri="{FF2B5EF4-FFF2-40B4-BE49-F238E27FC236}">
                  <a16:creationId xmlns:a16="http://schemas.microsoft.com/office/drawing/2014/main" id="{8E6D4CC6-75DB-48FC-934A-F3A63A5E80D6}"/>
                </a:ext>
              </a:extLst>
            </p:cNvPr>
            <p:cNvSpPr/>
            <p:nvPr/>
          </p:nvSpPr>
          <p:spPr>
            <a:xfrm rot="10800000">
              <a:off x="6283499" y="2509000"/>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436" name="Freeform: Shape 435">
              <a:extLst>
                <a:ext uri="{FF2B5EF4-FFF2-40B4-BE49-F238E27FC236}">
                  <a16:creationId xmlns:a16="http://schemas.microsoft.com/office/drawing/2014/main" id="{DE6B11DB-0FE5-4818-BA73-22BD757D88B6}"/>
                </a:ext>
              </a:extLst>
            </p:cNvPr>
            <p:cNvSpPr/>
            <p:nvPr/>
          </p:nvSpPr>
          <p:spPr>
            <a:xfrm rot="10800000">
              <a:off x="6284000" y="2667508"/>
              <a:ext cx="16756" cy="16756"/>
            </a:xfrm>
            <a:custGeom>
              <a:avLst/>
              <a:gdLst>
                <a:gd name="connsiteX0" fmla="*/ 0 w 16755"/>
                <a:gd name="connsiteY0" fmla="*/ 0 h 16755"/>
                <a:gd name="connsiteX1" fmla="*/ 21782 w 16755"/>
                <a:gd name="connsiteY1" fmla="*/ 0 h 16755"/>
                <a:gd name="connsiteX2" fmla="*/ 21782 w 16755"/>
                <a:gd name="connsiteY2" fmla="*/ 21782 h 16755"/>
                <a:gd name="connsiteX3" fmla="*/ 0 w 16755"/>
                <a:gd name="connsiteY3" fmla="*/ 21782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1782" y="0"/>
                  </a:lnTo>
                  <a:lnTo>
                    <a:pt x="21782" y="21782"/>
                  </a:lnTo>
                  <a:lnTo>
                    <a:pt x="0" y="21782"/>
                  </a:lnTo>
                  <a:close/>
                </a:path>
              </a:pathLst>
            </a:custGeom>
            <a:grpFill/>
            <a:ln w="16755" cap="flat">
              <a:noFill/>
              <a:prstDash val="solid"/>
              <a:miter/>
            </a:ln>
          </p:spPr>
          <p:txBody>
            <a:bodyPr rtlCol="0" anchor="ctr"/>
            <a:lstStyle/>
            <a:p>
              <a:endParaRPr lang="en-US" sz="2400"/>
            </a:p>
          </p:txBody>
        </p:sp>
        <p:sp>
          <p:nvSpPr>
            <p:cNvPr id="437" name="Freeform: Shape 436">
              <a:extLst>
                <a:ext uri="{FF2B5EF4-FFF2-40B4-BE49-F238E27FC236}">
                  <a16:creationId xmlns:a16="http://schemas.microsoft.com/office/drawing/2014/main" id="{B3B5EDA6-3241-4CCA-9B0B-19FC950CB6EA}"/>
                </a:ext>
              </a:extLst>
            </p:cNvPr>
            <p:cNvSpPr/>
            <p:nvPr/>
          </p:nvSpPr>
          <p:spPr>
            <a:xfrm rot="10800000">
              <a:off x="6270763" y="2818477"/>
              <a:ext cx="16756" cy="16756"/>
            </a:xfrm>
            <a:custGeom>
              <a:avLst/>
              <a:gdLst>
                <a:gd name="connsiteX0" fmla="*/ 0 w 16755"/>
                <a:gd name="connsiteY0" fmla="*/ 0 h 16755"/>
                <a:gd name="connsiteX1" fmla="*/ 21782 w 16755"/>
                <a:gd name="connsiteY1" fmla="*/ 0 h 16755"/>
                <a:gd name="connsiteX2" fmla="*/ 21782 w 16755"/>
                <a:gd name="connsiteY2" fmla="*/ 21783 h 16755"/>
                <a:gd name="connsiteX3" fmla="*/ 0 w 16755"/>
                <a:gd name="connsiteY3" fmla="*/ 21783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1782" y="0"/>
                  </a:lnTo>
                  <a:lnTo>
                    <a:pt x="21782" y="21783"/>
                  </a:lnTo>
                  <a:lnTo>
                    <a:pt x="0" y="21783"/>
                  </a:lnTo>
                  <a:close/>
                </a:path>
              </a:pathLst>
            </a:custGeom>
            <a:grpFill/>
            <a:ln w="16755" cap="flat">
              <a:noFill/>
              <a:prstDash val="solid"/>
              <a:miter/>
            </a:ln>
          </p:spPr>
          <p:txBody>
            <a:bodyPr rtlCol="0" anchor="ctr"/>
            <a:lstStyle/>
            <a:p>
              <a:endParaRPr lang="en-US" sz="2400"/>
            </a:p>
          </p:txBody>
        </p:sp>
        <p:sp>
          <p:nvSpPr>
            <p:cNvPr id="438" name="Freeform: Shape 437">
              <a:extLst>
                <a:ext uri="{FF2B5EF4-FFF2-40B4-BE49-F238E27FC236}">
                  <a16:creationId xmlns:a16="http://schemas.microsoft.com/office/drawing/2014/main" id="{DF7B5054-8FE2-4296-83E1-8C3079F8FBC7}"/>
                </a:ext>
              </a:extLst>
            </p:cNvPr>
            <p:cNvSpPr/>
            <p:nvPr/>
          </p:nvSpPr>
          <p:spPr>
            <a:xfrm rot="10800000">
              <a:off x="6251159" y="2968776"/>
              <a:ext cx="16756" cy="16756"/>
            </a:xfrm>
            <a:custGeom>
              <a:avLst/>
              <a:gdLst>
                <a:gd name="connsiteX0" fmla="*/ 0 w 16755"/>
                <a:gd name="connsiteY0" fmla="*/ 0 h 16755"/>
                <a:gd name="connsiteX1" fmla="*/ 21782 w 16755"/>
                <a:gd name="connsiteY1" fmla="*/ 0 h 16755"/>
                <a:gd name="connsiteX2" fmla="*/ 21782 w 16755"/>
                <a:gd name="connsiteY2" fmla="*/ 21783 h 16755"/>
                <a:gd name="connsiteX3" fmla="*/ 0 w 16755"/>
                <a:gd name="connsiteY3" fmla="*/ 21783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1782" y="0"/>
                  </a:lnTo>
                  <a:lnTo>
                    <a:pt x="21782" y="21783"/>
                  </a:lnTo>
                  <a:lnTo>
                    <a:pt x="0" y="21783"/>
                  </a:lnTo>
                  <a:close/>
                </a:path>
              </a:pathLst>
            </a:custGeom>
            <a:grpFill/>
            <a:ln w="16755" cap="flat">
              <a:noFill/>
              <a:prstDash val="solid"/>
              <a:miter/>
            </a:ln>
          </p:spPr>
          <p:txBody>
            <a:bodyPr rtlCol="0" anchor="ctr"/>
            <a:lstStyle/>
            <a:p>
              <a:endParaRPr lang="en-US" sz="2400"/>
            </a:p>
          </p:txBody>
        </p:sp>
        <p:sp>
          <p:nvSpPr>
            <p:cNvPr id="439" name="Freeform: Shape 438">
              <a:extLst>
                <a:ext uri="{FF2B5EF4-FFF2-40B4-BE49-F238E27FC236}">
                  <a16:creationId xmlns:a16="http://schemas.microsoft.com/office/drawing/2014/main" id="{44433B6E-4DE7-44E5-B786-93DE5CCE37DB}"/>
                </a:ext>
              </a:extLst>
            </p:cNvPr>
            <p:cNvSpPr/>
            <p:nvPr/>
          </p:nvSpPr>
          <p:spPr>
            <a:xfrm rot="10800000">
              <a:off x="6225020" y="3118070"/>
              <a:ext cx="16756" cy="16756"/>
            </a:xfrm>
            <a:custGeom>
              <a:avLst/>
              <a:gdLst>
                <a:gd name="connsiteX0" fmla="*/ 0 w 16755"/>
                <a:gd name="connsiteY0" fmla="*/ 0 h 16755"/>
                <a:gd name="connsiteX1" fmla="*/ 21782 w 16755"/>
                <a:gd name="connsiteY1" fmla="*/ 0 h 16755"/>
                <a:gd name="connsiteX2" fmla="*/ 21782 w 16755"/>
                <a:gd name="connsiteY2" fmla="*/ 21783 h 16755"/>
                <a:gd name="connsiteX3" fmla="*/ 0 w 16755"/>
                <a:gd name="connsiteY3" fmla="*/ 21783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1782" y="0"/>
                  </a:lnTo>
                  <a:lnTo>
                    <a:pt x="21782" y="21783"/>
                  </a:lnTo>
                  <a:lnTo>
                    <a:pt x="0" y="21783"/>
                  </a:lnTo>
                  <a:close/>
                </a:path>
              </a:pathLst>
            </a:custGeom>
            <a:grpFill/>
            <a:ln w="16755" cap="flat">
              <a:noFill/>
              <a:prstDash val="solid"/>
              <a:miter/>
            </a:ln>
          </p:spPr>
          <p:txBody>
            <a:bodyPr rtlCol="0" anchor="ctr"/>
            <a:lstStyle/>
            <a:p>
              <a:endParaRPr lang="en-US" sz="2400"/>
            </a:p>
          </p:txBody>
        </p:sp>
        <p:sp>
          <p:nvSpPr>
            <p:cNvPr id="440" name="Freeform: Shape 439">
              <a:extLst>
                <a:ext uri="{FF2B5EF4-FFF2-40B4-BE49-F238E27FC236}">
                  <a16:creationId xmlns:a16="http://schemas.microsoft.com/office/drawing/2014/main" id="{79FC36D3-B38D-4715-A255-7C5FE6CD8B16}"/>
                </a:ext>
              </a:extLst>
            </p:cNvPr>
            <p:cNvSpPr/>
            <p:nvPr/>
          </p:nvSpPr>
          <p:spPr>
            <a:xfrm rot="10800000">
              <a:off x="6192514" y="3266190"/>
              <a:ext cx="16756" cy="16756"/>
            </a:xfrm>
            <a:custGeom>
              <a:avLst/>
              <a:gdLst>
                <a:gd name="connsiteX0" fmla="*/ 0 w 16755"/>
                <a:gd name="connsiteY0" fmla="*/ 0 h 16755"/>
                <a:gd name="connsiteX1" fmla="*/ 21782 w 16755"/>
                <a:gd name="connsiteY1" fmla="*/ 0 h 16755"/>
                <a:gd name="connsiteX2" fmla="*/ 21782 w 16755"/>
                <a:gd name="connsiteY2" fmla="*/ 21783 h 16755"/>
                <a:gd name="connsiteX3" fmla="*/ 0 w 16755"/>
                <a:gd name="connsiteY3" fmla="*/ 21783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1782" y="0"/>
                  </a:lnTo>
                  <a:lnTo>
                    <a:pt x="21782" y="21783"/>
                  </a:lnTo>
                  <a:lnTo>
                    <a:pt x="0" y="21783"/>
                  </a:lnTo>
                  <a:close/>
                </a:path>
              </a:pathLst>
            </a:custGeom>
            <a:grpFill/>
            <a:ln w="16755" cap="flat">
              <a:noFill/>
              <a:prstDash val="solid"/>
              <a:miter/>
            </a:ln>
          </p:spPr>
          <p:txBody>
            <a:bodyPr rtlCol="0" anchor="ctr"/>
            <a:lstStyle/>
            <a:p>
              <a:endParaRPr lang="en-US" sz="2400"/>
            </a:p>
          </p:txBody>
        </p:sp>
        <p:sp>
          <p:nvSpPr>
            <p:cNvPr id="441" name="Freeform: Shape 440">
              <a:extLst>
                <a:ext uri="{FF2B5EF4-FFF2-40B4-BE49-F238E27FC236}">
                  <a16:creationId xmlns:a16="http://schemas.microsoft.com/office/drawing/2014/main" id="{6E6A4A27-049C-448D-8084-7DB567DC4E60}"/>
                </a:ext>
              </a:extLst>
            </p:cNvPr>
            <p:cNvSpPr/>
            <p:nvPr/>
          </p:nvSpPr>
          <p:spPr>
            <a:xfrm rot="10800000">
              <a:off x="6153641" y="3412803"/>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442" name="Freeform: Shape 441">
              <a:extLst>
                <a:ext uri="{FF2B5EF4-FFF2-40B4-BE49-F238E27FC236}">
                  <a16:creationId xmlns:a16="http://schemas.microsoft.com/office/drawing/2014/main" id="{88E6C3FB-B313-459C-9123-58EF637BC53B}"/>
                </a:ext>
              </a:extLst>
            </p:cNvPr>
            <p:cNvSpPr/>
            <p:nvPr/>
          </p:nvSpPr>
          <p:spPr>
            <a:xfrm rot="10800000">
              <a:off x="6108400" y="3557572"/>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443" name="Freeform: Shape 442">
              <a:extLst>
                <a:ext uri="{FF2B5EF4-FFF2-40B4-BE49-F238E27FC236}">
                  <a16:creationId xmlns:a16="http://schemas.microsoft.com/office/drawing/2014/main" id="{7D390E9E-8805-4DB4-AA6D-DED217A904B3}"/>
                </a:ext>
              </a:extLst>
            </p:cNvPr>
            <p:cNvSpPr/>
            <p:nvPr/>
          </p:nvSpPr>
          <p:spPr>
            <a:xfrm rot="10800000">
              <a:off x="6056960" y="3700164"/>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444" name="Freeform: Shape 443">
              <a:extLst>
                <a:ext uri="{FF2B5EF4-FFF2-40B4-BE49-F238E27FC236}">
                  <a16:creationId xmlns:a16="http://schemas.microsoft.com/office/drawing/2014/main" id="{C7BE5D69-228C-4896-A564-26C2968CB253}"/>
                </a:ext>
              </a:extLst>
            </p:cNvPr>
            <p:cNvSpPr/>
            <p:nvPr/>
          </p:nvSpPr>
          <p:spPr>
            <a:xfrm rot="10800000">
              <a:off x="6404978" y="2433096"/>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445" name="Freeform: Shape 444">
              <a:extLst>
                <a:ext uri="{FF2B5EF4-FFF2-40B4-BE49-F238E27FC236}">
                  <a16:creationId xmlns:a16="http://schemas.microsoft.com/office/drawing/2014/main" id="{A9BE7BF5-4139-4BFC-87F9-AFDA57E03445}"/>
                </a:ext>
              </a:extLst>
            </p:cNvPr>
            <p:cNvSpPr/>
            <p:nvPr/>
          </p:nvSpPr>
          <p:spPr>
            <a:xfrm rot="10800000">
              <a:off x="6401794" y="2584736"/>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446" name="Freeform: Shape 445">
              <a:extLst>
                <a:ext uri="{FF2B5EF4-FFF2-40B4-BE49-F238E27FC236}">
                  <a16:creationId xmlns:a16="http://schemas.microsoft.com/office/drawing/2014/main" id="{5352D746-6062-48FE-BD2E-39FA85870CFB}"/>
                </a:ext>
              </a:extLst>
            </p:cNvPr>
            <p:cNvSpPr/>
            <p:nvPr/>
          </p:nvSpPr>
          <p:spPr>
            <a:xfrm rot="10800000">
              <a:off x="6392243" y="2736040"/>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447" name="Freeform: Shape 446">
              <a:extLst>
                <a:ext uri="{FF2B5EF4-FFF2-40B4-BE49-F238E27FC236}">
                  <a16:creationId xmlns:a16="http://schemas.microsoft.com/office/drawing/2014/main" id="{1E75AC31-0A94-4F2B-A9B6-0F31F6C7EED9}"/>
                </a:ext>
              </a:extLst>
            </p:cNvPr>
            <p:cNvSpPr/>
            <p:nvPr/>
          </p:nvSpPr>
          <p:spPr>
            <a:xfrm rot="10800000">
              <a:off x="6376325" y="2886674"/>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448" name="Freeform: Shape 447">
              <a:extLst>
                <a:ext uri="{FF2B5EF4-FFF2-40B4-BE49-F238E27FC236}">
                  <a16:creationId xmlns:a16="http://schemas.microsoft.com/office/drawing/2014/main" id="{F2D6BA52-CB34-426B-84B6-2391927591F5}"/>
                </a:ext>
              </a:extLst>
            </p:cNvPr>
            <p:cNvSpPr/>
            <p:nvPr/>
          </p:nvSpPr>
          <p:spPr>
            <a:xfrm rot="10800000">
              <a:off x="6354208" y="3036637"/>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449" name="Freeform: Shape 448">
              <a:extLst>
                <a:ext uri="{FF2B5EF4-FFF2-40B4-BE49-F238E27FC236}">
                  <a16:creationId xmlns:a16="http://schemas.microsoft.com/office/drawing/2014/main" id="{6B7006C1-3B69-4F81-BECC-4437B54B8A66}"/>
                </a:ext>
              </a:extLst>
            </p:cNvPr>
            <p:cNvSpPr/>
            <p:nvPr/>
          </p:nvSpPr>
          <p:spPr>
            <a:xfrm rot="10800000">
              <a:off x="6325891" y="3185596"/>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450" name="Freeform: Shape 449">
              <a:extLst>
                <a:ext uri="{FF2B5EF4-FFF2-40B4-BE49-F238E27FC236}">
                  <a16:creationId xmlns:a16="http://schemas.microsoft.com/office/drawing/2014/main" id="{FADE41C8-A920-4F5E-AD82-08735A72F0D8}"/>
                </a:ext>
              </a:extLst>
            </p:cNvPr>
            <p:cNvSpPr/>
            <p:nvPr/>
          </p:nvSpPr>
          <p:spPr>
            <a:xfrm rot="10800000">
              <a:off x="6291206" y="3333214"/>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451" name="Freeform: Shape 450">
              <a:extLst>
                <a:ext uri="{FF2B5EF4-FFF2-40B4-BE49-F238E27FC236}">
                  <a16:creationId xmlns:a16="http://schemas.microsoft.com/office/drawing/2014/main" id="{E24C6F6C-7FF3-4749-8DF0-3083399C3214}"/>
                </a:ext>
              </a:extLst>
            </p:cNvPr>
            <p:cNvSpPr/>
            <p:nvPr/>
          </p:nvSpPr>
          <p:spPr>
            <a:xfrm rot="10800000">
              <a:off x="6257526" y="3486193"/>
              <a:ext cx="16756" cy="16756"/>
            </a:xfrm>
            <a:custGeom>
              <a:avLst/>
              <a:gdLst>
                <a:gd name="connsiteX0" fmla="*/ 0 w 16755"/>
                <a:gd name="connsiteY0" fmla="*/ 0 h 16755"/>
                <a:gd name="connsiteX1" fmla="*/ 21782 w 16755"/>
                <a:gd name="connsiteY1" fmla="*/ 0 h 16755"/>
                <a:gd name="connsiteX2" fmla="*/ 21782 w 16755"/>
                <a:gd name="connsiteY2" fmla="*/ 21782 h 16755"/>
                <a:gd name="connsiteX3" fmla="*/ 0 w 16755"/>
                <a:gd name="connsiteY3" fmla="*/ 21782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1782" y="0"/>
                  </a:lnTo>
                  <a:lnTo>
                    <a:pt x="21782" y="21782"/>
                  </a:lnTo>
                  <a:lnTo>
                    <a:pt x="0" y="21782"/>
                  </a:lnTo>
                  <a:close/>
                </a:path>
              </a:pathLst>
            </a:custGeom>
            <a:grpFill/>
            <a:ln w="16755" cap="flat">
              <a:noFill/>
              <a:prstDash val="solid"/>
              <a:miter/>
            </a:ln>
          </p:spPr>
          <p:txBody>
            <a:bodyPr rtlCol="0" anchor="ctr"/>
            <a:lstStyle/>
            <a:p>
              <a:endParaRPr lang="en-US" sz="2400"/>
            </a:p>
          </p:txBody>
        </p:sp>
        <p:sp>
          <p:nvSpPr>
            <p:cNvPr id="452" name="Freeform: Shape 451">
              <a:extLst>
                <a:ext uri="{FF2B5EF4-FFF2-40B4-BE49-F238E27FC236}">
                  <a16:creationId xmlns:a16="http://schemas.microsoft.com/office/drawing/2014/main" id="{F4925D41-F142-48A5-A67A-A8E225C3B5BF}"/>
                </a:ext>
              </a:extLst>
            </p:cNvPr>
            <p:cNvSpPr/>
            <p:nvPr/>
          </p:nvSpPr>
          <p:spPr>
            <a:xfrm rot="10800000">
              <a:off x="6203574" y="3623423"/>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453" name="Freeform: Shape 452">
              <a:extLst>
                <a:ext uri="{FF2B5EF4-FFF2-40B4-BE49-F238E27FC236}">
                  <a16:creationId xmlns:a16="http://schemas.microsoft.com/office/drawing/2014/main" id="{97889BAB-AAA4-48EC-AC35-527BD0575171}"/>
                </a:ext>
              </a:extLst>
            </p:cNvPr>
            <p:cNvSpPr/>
            <p:nvPr/>
          </p:nvSpPr>
          <p:spPr>
            <a:xfrm rot="10800000">
              <a:off x="6157997" y="3772716"/>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454" name="Freeform: Shape 453">
              <a:extLst>
                <a:ext uri="{FF2B5EF4-FFF2-40B4-BE49-F238E27FC236}">
                  <a16:creationId xmlns:a16="http://schemas.microsoft.com/office/drawing/2014/main" id="{D61AD01B-7286-4899-9D2B-B9BA3B65FE3C}"/>
                </a:ext>
              </a:extLst>
            </p:cNvPr>
            <p:cNvSpPr/>
            <p:nvPr/>
          </p:nvSpPr>
          <p:spPr>
            <a:xfrm rot="10800000">
              <a:off x="6524781" y="2509000"/>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455" name="Freeform: Shape 454">
              <a:extLst>
                <a:ext uri="{FF2B5EF4-FFF2-40B4-BE49-F238E27FC236}">
                  <a16:creationId xmlns:a16="http://schemas.microsoft.com/office/drawing/2014/main" id="{76168BA7-9141-4984-8007-A0C907309BA8}"/>
                </a:ext>
              </a:extLst>
            </p:cNvPr>
            <p:cNvSpPr/>
            <p:nvPr/>
          </p:nvSpPr>
          <p:spPr>
            <a:xfrm rot="10800000">
              <a:off x="6518581" y="2660304"/>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456" name="Freeform: Shape 455">
              <a:extLst>
                <a:ext uri="{FF2B5EF4-FFF2-40B4-BE49-F238E27FC236}">
                  <a16:creationId xmlns:a16="http://schemas.microsoft.com/office/drawing/2014/main" id="{CD36CE79-1FFE-49D9-87C4-BB639F94EA53}"/>
                </a:ext>
              </a:extLst>
            </p:cNvPr>
            <p:cNvSpPr/>
            <p:nvPr/>
          </p:nvSpPr>
          <p:spPr>
            <a:xfrm rot="10800000">
              <a:off x="6506350" y="2811441"/>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457" name="Freeform: Shape 456">
              <a:extLst>
                <a:ext uri="{FF2B5EF4-FFF2-40B4-BE49-F238E27FC236}">
                  <a16:creationId xmlns:a16="http://schemas.microsoft.com/office/drawing/2014/main" id="{0C617A87-8253-4FFC-94C8-37A614C49540}"/>
                </a:ext>
              </a:extLst>
            </p:cNvPr>
            <p:cNvSpPr/>
            <p:nvPr/>
          </p:nvSpPr>
          <p:spPr>
            <a:xfrm rot="10800000">
              <a:off x="6487918" y="2961907"/>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458" name="Freeform: Shape 457">
              <a:extLst>
                <a:ext uri="{FF2B5EF4-FFF2-40B4-BE49-F238E27FC236}">
                  <a16:creationId xmlns:a16="http://schemas.microsoft.com/office/drawing/2014/main" id="{64A8F482-6272-44BC-9609-3545749BE34D}"/>
                </a:ext>
              </a:extLst>
            </p:cNvPr>
            <p:cNvSpPr/>
            <p:nvPr/>
          </p:nvSpPr>
          <p:spPr>
            <a:xfrm rot="10800000">
              <a:off x="6463455" y="3111536"/>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459" name="Freeform: Shape 458">
              <a:extLst>
                <a:ext uri="{FF2B5EF4-FFF2-40B4-BE49-F238E27FC236}">
                  <a16:creationId xmlns:a16="http://schemas.microsoft.com/office/drawing/2014/main" id="{F318A25D-0A27-44A9-A667-8F769504BB5F}"/>
                </a:ext>
              </a:extLst>
            </p:cNvPr>
            <p:cNvSpPr/>
            <p:nvPr/>
          </p:nvSpPr>
          <p:spPr>
            <a:xfrm rot="10800000">
              <a:off x="6432960" y="3259991"/>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460" name="Freeform: Shape 459">
              <a:extLst>
                <a:ext uri="{FF2B5EF4-FFF2-40B4-BE49-F238E27FC236}">
                  <a16:creationId xmlns:a16="http://schemas.microsoft.com/office/drawing/2014/main" id="{CC1D0B88-B1E4-42C4-81A8-EF6A5972DED2}"/>
                </a:ext>
              </a:extLst>
            </p:cNvPr>
            <p:cNvSpPr/>
            <p:nvPr/>
          </p:nvSpPr>
          <p:spPr>
            <a:xfrm rot="10800000">
              <a:off x="6396432" y="3407107"/>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461" name="Freeform: Shape 460">
              <a:extLst>
                <a:ext uri="{FF2B5EF4-FFF2-40B4-BE49-F238E27FC236}">
                  <a16:creationId xmlns:a16="http://schemas.microsoft.com/office/drawing/2014/main" id="{91CF22A1-BA94-4FEA-925E-134E10B9AD98}"/>
                </a:ext>
              </a:extLst>
            </p:cNvPr>
            <p:cNvSpPr/>
            <p:nvPr/>
          </p:nvSpPr>
          <p:spPr>
            <a:xfrm rot="10800000">
              <a:off x="6501323" y="3480999"/>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grpSp>
      <p:sp>
        <p:nvSpPr>
          <p:cNvPr id="462" name="Rectangle 461">
            <a:extLst>
              <a:ext uri="{FF2B5EF4-FFF2-40B4-BE49-F238E27FC236}">
                <a16:creationId xmlns:a16="http://schemas.microsoft.com/office/drawing/2014/main" id="{5EF1060D-102D-475A-BEC7-7DB2BA4E07A4}"/>
              </a:ext>
            </a:extLst>
          </p:cNvPr>
          <p:cNvSpPr/>
          <p:nvPr/>
        </p:nvSpPr>
        <p:spPr>
          <a:xfrm>
            <a:off x="0" y="2447501"/>
            <a:ext cx="4172488" cy="1463040"/>
          </a:xfrm>
          <a:prstGeom prst="rect">
            <a:avLst/>
          </a:prstGeom>
          <a:gradFill flip="none" rotWithShape="1">
            <a:gsLst>
              <a:gs pos="0">
                <a:schemeClr val="bg1">
                  <a:alpha val="0"/>
                </a:schemeClr>
              </a:gs>
              <a:gs pos="47805">
                <a:srgbClr val="7EBADD">
                  <a:alpha val="82000"/>
                </a:srgbClr>
              </a:gs>
              <a:gs pos="21000">
                <a:schemeClr val="bg1">
                  <a:alpha val="57000"/>
                </a:schemeClr>
              </a:gs>
              <a:gs pos="78000">
                <a:schemeClr val="accent1"/>
              </a:gs>
            </a:gsLst>
            <a:lin ang="0" scaled="1"/>
            <a:tileRect/>
          </a:gradFill>
        </p:spPr>
        <p:txBody>
          <a:bodyPr wrap="square" rtlCol="0" anchor="ctr">
            <a:noAutofit/>
          </a:bodyPr>
          <a:lstStyle/>
          <a:p>
            <a:pPr algn="ctr">
              <a:buClr>
                <a:schemeClr val="accent1"/>
              </a:buClr>
            </a:pPr>
            <a:endParaRPr lang="en-US" sz="2133">
              <a:solidFill>
                <a:srgbClr val="000000"/>
              </a:solidFill>
            </a:endParaRPr>
          </a:p>
        </p:txBody>
      </p:sp>
      <p:pic>
        <p:nvPicPr>
          <p:cNvPr id="463" name="Picture 462">
            <a:extLst>
              <a:ext uri="{FF2B5EF4-FFF2-40B4-BE49-F238E27FC236}">
                <a16:creationId xmlns:a16="http://schemas.microsoft.com/office/drawing/2014/main" id="{1B5E3A70-E640-4083-95D1-B952ED53FCDF}"/>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9535212" y="476205"/>
            <a:ext cx="2275873" cy="522835"/>
          </a:xfrm>
          <a:prstGeom prst="rect">
            <a:avLst/>
          </a:prstGeom>
        </p:spPr>
      </p:pic>
      <p:sp>
        <p:nvSpPr>
          <p:cNvPr id="18" name="Title 2">
            <a:extLst>
              <a:ext uri="{FF2B5EF4-FFF2-40B4-BE49-F238E27FC236}">
                <a16:creationId xmlns:a16="http://schemas.microsoft.com/office/drawing/2014/main" id="{E9BD8DE4-ACAC-4F2B-B1A8-6C749DF8B497}"/>
              </a:ext>
            </a:extLst>
          </p:cNvPr>
          <p:cNvSpPr>
            <a:spLocks noGrp="1"/>
          </p:cNvSpPr>
          <p:nvPr>
            <p:ph type="title"/>
          </p:nvPr>
        </p:nvSpPr>
        <p:spPr>
          <a:xfrm>
            <a:off x="2788099" y="3934262"/>
            <a:ext cx="9306571" cy="545665"/>
          </a:xfrm>
          <a:prstGeom prst="rect">
            <a:avLst/>
          </a:prstGeom>
        </p:spPr>
        <p:txBody>
          <a:bodyPr anchor="t"/>
          <a:lstStyle>
            <a:lvl1pPr>
              <a:defRPr sz="2667" b="1">
                <a:solidFill>
                  <a:schemeClr val="tx1"/>
                </a:solidFill>
                <a:effectLst/>
              </a:defRPr>
            </a:lvl1pPr>
          </a:lstStyle>
          <a:p>
            <a:r>
              <a:rPr lang="en-US"/>
              <a:t>Click to edit Master title style</a:t>
            </a:r>
          </a:p>
        </p:txBody>
      </p:sp>
      <p:sp>
        <p:nvSpPr>
          <p:cNvPr id="19" name="Text Placeholder 4">
            <a:extLst>
              <a:ext uri="{FF2B5EF4-FFF2-40B4-BE49-F238E27FC236}">
                <a16:creationId xmlns:a16="http://schemas.microsoft.com/office/drawing/2014/main" id="{B4BADC68-FA45-4FC5-B29D-40CBC0F4D6BF}"/>
              </a:ext>
            </a:extLst>
          </p:cNvPr>
          <p:cNvSpPr>
            <a:spLocks noGrp="1"/>
          </p:cNvSpPr>
          <p:nvPr>
            <p:ph type="body" sz="quarter" idx="10" hasCustomPrompt="1"/>
          </p:nvPr>
        </p:nvSpPr>
        <p:spPr>
          <a:xfrm>
            <a:off x="2788099" y="4341006"/>
            <a:ext cx="9306571" cy="543983"/>
          </a:xfrm>
        </p:spPr>
        <p:txBody>
          <a:bodyPr anchor="t"/>
          <a:lstStyle>
            <a:lvl1pPr marL="0" indent="0">
              <a:buNone/>
              <a:defRPr sz="2133" i="1">
                <a:solidFill>
                  <a:schemeClr val="tx1"/>
                </a:solidFill>
                <a:effectLst/>
              </a:defRPr>
            </a:lvl1pPr>
            <a:lvl2pPr marL="311135" indent="0">
              <a:buNone/>
              <a:defRPr/>
            </a:lvl2pPr>
          </a:lstStyle>
          <a:p>
            <a:pPr lvl="0"/>
            <a:r>
              <a:rPr lang="en-US"/>
              <a:t>Edit Master text styles</a:t>
            </a:r>
          </a:p>
        </p:txBody>
      </p:sp>
      <p:sp>
        <p:nvSpPr>
          <p:cNvPr id="20" name="Text Placeholder 21">
            <a:extLst>
              <a:ext uri="{FF2B5EF4-FFF2-40B4-BE49-F238E27FC236}">
                <a16:creationId xmlns:a16="http://schemas.microsoft.com/office/drawing/2014/main" id="{9EF7E5A9-2D20-4F8B-A6D5-28BE9E881020}"/>
              </a:ext>
            </a:extLst>
          </p:cNvPr>
          <p:cNvSpPr>
            <a:spLocks noGrp="1"/>
          </p:cNvSpPr>
          <p:nvPr>
            <p:ph type="body" sz="quarter" idx="12"/>
          </p:nvPr>
        </p:nvSpPr>
        <p:spPr>
          <a:xfrm>
            <a:off x="2788099" y="2790503"/>
            <a:ext cx="8166981" cy="770595"/>
          </a:xfrm>
        </p:spPr>
        <p:txBody>
          <a:bodyPr anchor="ctr"/>
          <a:lstStyle>
            <a:lvl1pPr marL="0" indent="0" algn="l">
              <a:buNone/>
              <a:defRPr sz="3200" b="1">
                <a:solidFill>
                  <a:schemeClr val="bg1"/>
                </a:solidFill>
                <a:effectLst>
                  <a:outerShdw blurRad="38100" dist="38100" dir="2700000" algn="tl">
                    <a:srgbClr val="000000">
                      <a:alpha val="43137"/>
                    </a:srgbClr>
                  </a:outerShdw>
                </a:effectLst>
              </a:defRPr>
            </a:lvl1pPr>
          </a:lstStyle>
          <a:p>
            <a:pPr lvl="0"/>
            <a:r>
              <a:rPr lang="en-US"/>
              <a:t>Click to edit Master text styles</a:t>
            </a:r>
          </a:p>
        </p:txBody>
      </p:sp>
      <p:sp>
        <p:nvSpPr>
          <p:cNvPr id="21" name="Picture Placeholder 9">
            <a:extLst>
              <a:ext uri="{FF2B5EF4-FFF2-40B4-BE49-F238E27FC236}">
                <a16:creationId xmlns:a16="http://schemas.microsoft.com/office/drawing/2014/main" id="{0636B3D3-4DA1-48FD-9B39-7FB4AF11122A}"/>
              </a:ext>
            </a:extLst>
          </p:cNvPr>
          <p:cNvSpPr>
            <a:spLocks noGrp="1"/>
          </p:cNvSpPr>
          <p:nvPr>
            <p:ph type="pic" sz="quarter" idx="11"/>
          </p:nvPr>
        </p:nvSpPr>
        <p:spPr>
          <a:xfrm>
            <a:off x="794251" y="2252503"/>
            <a:ext cx="1828800" cy="1828800"/>
          </a:xfrm>
          <a:effectLst>
            <a:outerShdw blurRad="63500" sx="102000" sy="102000" algn="ctr" rotWithShape="0">
              <a:prstClr val="black">
                <a:alpha val="40000"/>
              </a:prstClr>
            </a:outerShdw>
          </a:effectLst>
        </p:spPr>
        <p:txBody>
          <a:bodyPr/>
          <a:lstStyle>
            <a:lvl1pPr marL="0" indent="0">
              <a:buNone/>
              <a:defRPr>
                <a:solidFill>
                  <a:schemeClr val="bg2"/>
                </a:solidFill>
              </a:defRPr>
            </a:lvl1pPr>
          </a:lstStyle>
          <a:p>
            <a:r>
              <a:rPr lang="en-US"/>
              <a:t>Click icon to add picture</a:t>
            </a:r>
          </a:p>
        </p:txBody>
      </p:sp>
    </p:spTree>
    <p:extLst>
      <p:ext uri="{BB962C8B-B14F-4D97-AF65-F5344CB8AC3E}">
        <p14:creationId xmlns:p14="http://schemas.microsoft.com/office/powerpoint/2010/main" val="237942990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1_Title Slide">
    <p:spTree>
      <p:nvGrpSpPr>
        <p:cNvPr id="1" name=""/>
        <p:cNvGrpSpPr/>
        <p:nvPr/>
      </p:nvGrpSpPr>
      <p:grpSpPr>
        <a:xfrm>
          <a:off x="0" y="0"/>
          <a:ext cx="0" cy="0"/>
          <a:chOff x="0" y="0"/>
          <a:chExt cx="0" cy="0"/>
        </a:xfrm>
      </p:grpSpPr>
      <p:pic>
        <p:nvPicPr>
          <p:cNvPr id="239" name="Picture 238" descr="A close up of a logo&#10;&#10;Description automatically generated">
            <a:extLst>
              <a:ext uri="{FF2B5EF4-FFF2-40B4-BE49-F238E27FC236}">
                <a16:creationId xmlns:a16="http://schemas.microsoft.com/office/drawing/2014/main" id="{ED6B3542-6951-42D4-ACA9-E5662BC710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240" name="Graphic 239">
            <a:extLst>
              <a:ext uri="{FF2B5EF4-FFF2-40B4-BE49-F238E27FC236}">
                <a16:creationId xmlns:a16="http://schemas.microsoft.com/office/drawing/2014/main" id="{0FF3D346-9A77-4626-88E2-4EE8CA10C7C8}"/>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t="16692" r="8637" b="19035"/>
          <a:stretch/>
        </p:blipFill>
        <p:spPr>
          <a:xfrm rot="10800000">
            <a:off x="-1" y="-2"/>
            <a:ext cx="9726319" cy="6858001"/>
          </a:xfrm>
          <a:prstGeom prst="rect">
            <a:avLst/>
          </a:prstGeom>
        </p:spPr>
      </p:pic>
      <p:sp>
        <p:nvSpPr>
          <p:cNvPr id="241" name="Rectangle 240">
            <a:extLst>
              <a:ext uri="{FF2B5EF4-FFF2-40B4-BE49-F238E27FC236}">
                <a16:creationId xmlns:a16="http://schemas.microsoft.com/office/drawing/2014/main" id="{09D368CC-4092-45B2-824D-4B94CAE4360D}"/>
              </a:ext>
            </a:extLst>
          </p:cNvPr>
          <p:cNvSpPr/>
          <p:nvPr/>
        </p:nvSpPr>
        <p:spPr>
          <a:xfrm>
            <a:off x="4094989" y="2447501"/>
            <a:ext cx="8097011" cy="1463040"/>
          </a:xfrm>
          <a:prstGeom prst="rect">
            <a:avLst/>
          </a:prstGeom>
          <a:solidFill>
            <a:schemeClr val="accent1"/>
          </a:solidFill>
        </p:spPr>
        <p:txBody>
          <a:bodyPr wrap="square" rtlCol="0" anchor="ctr">
            <a:noAutofit/>
          </a:bodyPr>
          <a:lstStyle/>
          <a:p>
            <a:pPr algn="ctr">
              <a:buClr>
                <a:schemeClr val="accent1"/>
              </a:buClr>
            </a:pPr>
            <a:endParaRPr lang="en-US" sz="2133">
              <a:solidFill>
                <a:srgbClr val="000000"/>
              </a:solidFill>
            </a:endParaRPr>
          </a:p>
        </p:txBody>
      </p:sp>
      <p:pic>
        <p:nvPicPr>
          <p:cNvPr id="242" name="Graphic 241">
            <a:extLst>
              <a:ext uri="{FF2B5EF4-FFF2-40B4-BE49-F238E27FC236}">
                <a16:creationId xmlns:a16="http://schemas.microsoft.com/office/drawing/2014/main" id="{CE16FC38-5459-44F3-9A1C-5366117476D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10800000">
            <a:off x="1224508" y="-132979"/>
            <a:ext cx="6507080" cy="6521868"/>
          </a:xfrm>
          <a:prstGeom prst="rect">
            <a:avLst/>
          </a:prstGeom>
        </p:spPr>
      </p:pic>
      <p:grpSp>
        <p:nvGrpSpPr>
          <p:cNvPr id="243" name="Group 242">
            <a:extLst>
              <a:ext uri="{FF2B5EF4-FFF2-40B4-BE49-F238E27FC236}">
                <a16:creationId xmlns:a16="http://schemas.microsoft.com/office/drawing/2014/main" id="{3FC98AFC-68C9-4D41-8CF3-651ED0F47CD2}"/>
              </a:ext>
            </a:extLst>
          </p:cNvPr>
          <p:cNvGrpSpPr/>
          <p:nvPr/>
        </p:nvGrpSpPr>
        <p:grpSpPr>
          <a:xfrm>
            <a:off x="6569893" y="1677011"/>
            <a:ext cx="3069427" cy="2930243"/>
            <a:chOff x="4256222" y="1612232"/>
            <a:chExt cx="2302070" cy="2197682"/>
          </a:xfrm>
          <a:solidFill>
            <a:srgbClr val="85ADEB">
              <a:alpha val="38039"/>
            </a:srgbClr>
          </a:solidFill>
        </p:grpSpPr>
        <p:sp>
          <p:nvSpPr>
            <p:cNvPr id="244" name="Freeform: Shape 243">
              <a:extLst>
                <a:ext uri="{FF2B5EF4-FFF2-40B4-BE49-F238E27FC236}">
                  <a16:creationId xmlns:a16="http://schemas.microsoft.com/office/drawing/2014/main" id="{FF29B10A-1BF5-4738-B7AE-AC9D3450A974}"/>
                </a:ext>
              </a:extLst>
            </p:cNvPr>
            <p:cNvSpPr/>
            <p:nvPr/>
          </p:nvSpPr>
          <p:spPr>
            <a:xfrm rot="10800000">
              <a:off x="4373512" y="1846310"/>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45" name="Freeform: Shape 244">
              <a:extLst>
                <a:ext uri="{FF2B5EF4-FFF2-40B4-BE49-F238E27FC236}">
                  <a16:creationId xmlns:a16="http://schemas.microsoft.com/office/drawing/2014/main" id="{356783BF-31D4-48E3-8C31-9E54A3CA56EC}"/>
                </a:ext>
              </a:extLst>
            </p:cNvPr>
            <p:cNvSpPr/>
            <p:nvPr/>
          </p:nvSpPr>
          <p:spPr>
            <a:xfrm rot="10800000">
              <a:off x="4420428" y="1990409"/>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46" name="Freeform: Shape 245">
              <a:extLst>
                <a:ext uri="{FF2B5EF4-FFF2-40B4-BE49-F238E27FC236}">
                  <a16:creationId xmlns:a16="http://schemas.microsoft.com/office/drawing/2014/main" id="{AE72C7F2-21D5-48A2-A6A1-7A051916D0F0}"/>
                </a:ext>
              </a:extLst>
            </p:cNvPr>
            <p:cNvSpPr/>
            <p:nvPr/>
          </p:nvSpPr>
          <p:spPr>
            <a:xfrm rot="10800000">
              <a:off x="4454107" y="2138195"/>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47" name="Freeform: Shape 246">
              <a:extLst>
                <a:ext uri="{FF2B5EF4-FFF2-40B4-BE49-F238E27FC236}">
                  <a16:creationId xmlns:a16="http://schemas.microsoft.com/office/drawing/2014/main" id="{A6B16CAF-2AB0-479C-BF87-6A090798750B}"/>
                </a:ext>
              </a:extLst>
            </p:cNvPr>
            <p:cNvSpPr/>
            <p:nvPr/>
          </p:nvSpPr>
          <p:spPr>
            <a:xfrm rot="10800000">
              <a:off x="4373512" y="3033118"/>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48" name="Freeform: Shape 247">
              <a:extLst>
                <a:ext uri="{FF2B5EF4-FFF2-40B4-BE49-F238E27FC236}">
                  <a16:creationId xmlns:a16="http://schemas.microsoft.com/office/drawing/2014/main" id="{55ACB3EE-D522-453C-9705-77B26431EDB3}"/>
                </a:ext>
              </a:extLst>
            </p:cNvPr>
            <p:cNvSpPr/>
            <p:nvPr/>
          </p:nvSpPr>
          <p:spPr>
            <a:xfrm rot="10800000">
              <a:off x="4515769" y="1907804"/>
              <a:ext cx="33511" cy="33511"/>
            </a:xfrm>
            <a:custGeom>
              <a:avLst/>
              <a:gdLst>
                <a:gd name="connsiteX0" fmla="*/ 0 w 33511"/>
                <a:gd name="connsiteY0" fmla="*/ 0 h 33511"/>
                <a:gd name="connsiteX1" fmla="*/ 36360 w 33511"/>
                <a:gd name="connsiteY1" fmla="*/ 0 h 33511"/>
                <a:gd name="connsiteX2" fmla="*/ 36360 w 33511"/>
                <a:gd name="connsiteY2" fmla="*/ 36360 h 33511"/>
                <a:gd name="connsiteX3" fmla="*/ 0 w 33511"/>
                <a:gd name="connsiteY3" fmla="*/ 36360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36360" y="0"/>
                  </a:lnTo>
                  <a:lnTo>
                    <a:pt x="36360" y="36360"/>
                  </a:lnTo>
                  <a:lnTo>
                    <a:pt x="0" y="36360"/>
                  </a:lnTo>
                  <a:close/>
                </a:path>
              </a:pathLst>
            </a:custGeom>
            <a:grpFill/>
            <a:ln w="16755" cap="flat">
              <a:noFill/>
              <a:prstDash val="solid"/>
              <a:miter/>
            </a:ln>
          </p:spPr>
          <p:txBody>
            <a:bodyPr rtlCol="0" anchor="ctr"/>
            <a:lstStyle/>
            <a:p>
              <a:endParaRPr lang="en-US" sz="2400"/>
            </a:p>
          </p:txBody>
        </p:sp>
        <p:sp>
          <p:nvSpPr>
            <p:cNvPr id="249" name="Freeform: Shape 248">
              <a:extLst>
                <a:ext uri="{FF2B5EF4-FFF2-40B4-BE49-F238E27FC236}">
                  <a16:creationId xmlns:a16="http://schemas.microsoft.com/office/drawing/2014/main" id="{161F27B6-D65F-470C-945D-5FD0A0D79D52}"/>
                </a:ext>
              </a:extLst>
            </p:cNvPr>
            <p:cNvSpPr/>
            <p:nvPr/>
          </p:nvSpPr>
          <p:spPr>
            <a:xfrm rot="10800000">
              <a:off x="4562349" y="2063464"/>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50" name="Freeform: Shape 249">
              <a:extLst>
                <a:ext uri="{FF2B5EF4-FFF2-40B4-BE49-F238E27FC236}">
                  <a16:creationId xmlns:a16="http://schemas.microsoft.com/office/drawing/2014/main" id="{D8345D62-D557-4F22-AA07-E101EFDCCE59}"/>
                </a:ext>
              </a:extLst>
            </p:cNvPr>
            <p:cNvSpPr/>
            <p:nvPr/>
          </p:nvSpPr>
          <p:spPr>
            <a:xfrm rot="10800000">
              <a:off x="4587651" y="2212925"/>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51" name="Freeform: Shape 250">
              <a:extLst>
                <a:ext uri="{FF2B5EF4-FFF2-40B4-BE49-F238E27FC236}">
                  <a16:creationId xmlns:a16="http://schemas.microsoft.com/office/drawing/2014/main" id="{BC6C333B-DC87-4885-97E5-99720B9242FD}"/>
                </a:ext>
              </a:extLst>
            </p:cNvPr>
            <p:cNvSpPr/>
            <p:nvPr/>
          </p:nvSpPr>
          <p:spPr>
            <a:xfrm rot="10800000">
              <a:off x="4600217" y="2363894"/>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52" name="Freeform: Shape 251">
              <a:extLst>
                <a:ext uri="{FF2B5EF4-FFF2-40B4-BE49-F238E27FC236}">
                  <a16:creationId xmlns:a16="http://schemas.microsoft.com/office/drawing/2014/main" id="{586A965E-DA90-44B1-A66B-450816DF30E1}"/>
                </a:ext>
              </a:extLst>
            </p:cNvPr>
            <p:cNvSpPr/>
            <p:nvPr/>
          </p:nvSpPr>
          <p:spPr>
            <a:xfrm rot="10800000">
              <a:off x="4600217" y="2515534"/>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53" name="Freeform: Shape 252">
              <a:extLst>
                <a:ext uri="{FF2B5EF4-FFF2-40B4-BE49-F238E27FC236}">
                  <a16:creationId xmlns:a16="http://schemas.microsoft.com/office/drawing/2014/main" id="{9C653B57-78C5-4124-ACF7-D0C6EE189E4E}"/>
                </a:ext>
              </a:extLst>
            </p:cNvPr>
            <p:cNvSpPr/>
            <p:nvPr/>
          </p:nvSpPr>
          <p:spPr>
            <a:xfrm rot="10800000">
              <a:off x="4587651" y="2666503"/>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54" name="Freeform: Shape 253">
              <a:extLst>
                <a:ext uri="{FF2B5EF4-FFF2-40B4-BE49-F238E27FC236}">
                  <a16:creationId xmlns:a16="http://schemas.microsoft.com/office/drawing/2014/main" id="{980251FB-F991-48E5-B4AF-26BBDD36E76E}"/>
                </a:ext>
              </a:extLst>
            </p:cNvPr>
            <p:cNvSpPr/>
            <p:nvPr/>
          </p:nvSpPr>
          <p:spPr>
            <a:xfrm rot="10800000">
              <a:off x="4562349" y="2815964"/>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55" name="Freeform: Shape 254">
              <a:extLst>
                <a:ext uri="{FF2B5EF4-FFF2-40B4-BE49-F238E27FC236}">
                  <a16:creationId xmlns:a16="http://schemas.microsoft.com/office/drawing/2014/main" id="{174756D8-B4F2-4999-A310-96EA778D364A}"/>
                </a:ext>
              </a:extLst>
            </p:cNvPr>
            <p:cNvSpPr/>
            <p:nvPr/>
          </p:nvSpPr>
          <p:spPr>
            <a:xfrm rot="10800000">
              <a:off x="4524649" y="2962744"/>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56" name="Freeform: Shape 255">
              <a:extLst>
                <a:ext uri="{FF2B5EF4-FFF2-40B4-BE49-F238E27FC236}">
                  <a16:creationId xmlns:a16="http://schemas.microsoft.com/office/drawing/2014/main" id="{319C1D3D-429C-4447-8C7C-8D56E74E83AE}"/>
                </a:ext>
              </a:extLst>
            </p:cNvPr>
            <p:cNvSpPr/>
            <p:nvPr/>
          </p:nvSpPr>
          <p:spPr>
            <a:xfrm rot="10800000">
              <a:off x="4474717" y="3105838"/>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57" name="Freeform: Shape 256">
              <a:extLst>
                <a:ext uri="{FF2B5EF4-FFF2-40B4-BE49-F238E27FC236}">
                  <a16:creationId xmlns:a16="http://schemas.microsoft.com/office/drawing/2014/main" id="{260A40FD-1E08-437D-84F5-B2FAF649E79F}"/>
                </a:ext>
              </a:extLst>
            </p:cNvPr>
            <p:cNvSpPr/>
            <p:nvPr/>
          </p:nvSpPr>
          <p:spPr>
            <a:xfrm rot="10800000">
              <a:off x="4413224" y="3244408"/>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58" name="Freeform: Shape 257">
              <a:extLst>
                <a:ext uri="{FF2B5EF4-FFF2-40B4-BE49-F238E27FC236}">
                  <a16:creationId xmlns:a16="http://schemas.microsoft.com/office/drawing/2014/main" id="{E5E40EA7-5F21-472F-B903-DDD0162D0C0C}"/>
                </a:ext>
              </a:extLst>
            </p:cNvPr>
            <p:cNvSpPr/>
            <p:nvPr/>
          </p:nvSpPr>
          <p:spPr>
            <a:xfrm rot="10800000">
              <a:off x="4340169" y="3377113"/>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59" name="Freeform: Shape 258">
              <a:extLst>
                <a:ext uri="{FF2B5EF4-FFF2-40B4-BE49-F238E27FC236}">
                  <a16:creationId xmlns:a16="http://schemas.microsoft.com/office/drawing/2014/main" id="{F3E3C7E5-5761-4A83-BF88-E3D73C6E4B31}"/>
                </a:ext>
              </a:extLst>
            </p:cNvPr>
            <p:cNvSpPr/>
            <p:nvPr/>
          </p:nvSpPr>
          <p:spPr>
            <a:xfrm rot="10800000">
              <a:off x="4256222" y="3503451"/>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60" name="Freeform: Shape 259">
              <a:extLst>
                <a:ext uri="{FF2B5EF4-FFF2-40B4-BE49-F238E27FC236}">
                  <a16:creationId xmlns:a16="http://schemas.microsoft.com/office/drawing/2014/main" id="{9E24A784-795A-45D5-8A1F-AB2F7C012231}"/>
                </a:ext>
              </a:extLst>
            </p:cNvPr>
            <p:cNvSpPr/>
            <p:nvPr/>
          </p:nvSpPr>
          <p:spPr>
            <a:xfrm rot="10800000">
              <a:off x="4574581" y="1700032"/>
              <a:ext cx="16756" cy="16756"/>
            </a:xfrm>
            <a:custGeom>
              <a:avLst/>
              <a:gdLst>
                <a:gd name="connsiteX0" fmla="*/ 0 w 16755"/>
                <a:gd name="connsiteY0" fmla="*/ 0 h 16755"/>
                <a:gd name="connsiteX1" fmla="*/ 18934 w 16755"/>
                <a:gd name="connsiteY1" fmla="*/ 0 h 16755"/>
                <a:gd name="connsiteX2" fmla="*/ 18934 w 16755"/>
                <a:gd name="connsiteY2" fmla="*/ 18934 h 16755"/>
                <a:gd name="connsiteX3" fmla="*/ 0 w 16755"/>
                <a:gd name="connsiteY3" fmla="*/ 18934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18934" y="0"/>
                  </a:lnTo>
                  <a:lnTo>
                    <a:pt x="18934" y="18934"/>
                  </a:lnTo>
                  <a:lnTo>
                    <a:pt x="0" y="18934"/>
                  </a:lnTo>
                  <a:close/>
                </a:path>
              </a:pathLst>
            </a:custGeom>
            <a:grpFill/>
            <a:ln w="16755" cap="flat">
              <a:noFill/>
              <a:prstDash val="solid"/>
              <a:miter/>
            </a:ln>
          </p:spPr>
          <p:txBody>
            <a:bodyPr rtlCol="0" anchor="ctr"/>
            <a:lstStyle/>
            <a:p>
              <a:endParaRPr lang="en-US" sz="2400"/>
            </a:p>
          </p:txBody>
        </p:sp>
        <p:sp>
          <p:nvSpPr>
            <p:cNvPr id="261" name="Freeform: Shape 260">
              <a:extLst>
                <a:ext uri="{FF2B5EF4-FFF2-40B4-BE49-F238E27FC236}">
                  <a16:creationId xmlns:a16="http://schemas.microsoft.com/office/drawing/2014/main" id="{DF9E9A5D-40B6-44D2-9BE1-E5C80F47CE36}"/>
                </a:ext>
              </a:extLst>
            </p:cNvPr>
            <p:cNvSpPr/>
            <p:nvPr/>
          </p:nvSpPr>
          <p:spPr>
            <a:xfrm rot="10800000">
              <a:off x="4623005" y="1838267"/>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262" name="Freeform: Shape 261">
              <a:extLst>
                <a:ext uri="{FF2B5EF4-FFF2-40B4-BE49-F238E27FC236}">
                  <a16:creationId xmlns:a16="http://schemas.microsoft.com/office/drawing/2014/main" id="{EBC019BB-9CE2-409D-94EF-2D1AE69FC400}"/>
                </a:ext>
              </a:extLst>
            </p:cNvPr>
            <p:cNvSpPr/>
            <p:nvPr/>
          </p:nvSpPr>
          <p:spPr>
            <a:xfrm rot="10800000">
              <a:off x="4668246" y="1988231"/>
              <a:ext cx="16756" cy="16756"/>
            </a:xfrm>
            <a:custGeom>
              <a:avLst/>
              <a:gdLst>
                <a:gd name="connsiteX0" fmla="*/ 0 w 16755"/>
                <a:gd name="connsiteY0" fmla="*/ 0 h 16755"/>
                <a:gd name="connsiteX1" fmla="*/ 18934 w 16755"/>
                <a:gd name="connsiteY1" fmla="*/ 0 h 16755"/>
                <a:gd name="connsiteX2" fmla="*/ 18934 w 16755"/>
                <a:gd name="connsiteY2" fmla="*/ 18934 h 16755"/>
                <a:gd name="connsiteX3" fmla="*/ 0 w 16755"/>
                <a:gd name="connsiteY3" fmla="*/ 18934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18934" y="0"/>
                  </a:lnTo>
                  <a:lnTo>
                    <a:pt x="18934" y="18934"/>
                  </a:lnTo>
                  <a:lnTo>
                    <a:pt x="0" y="18934"/>
                  </a:lnTo>
                  <a:close/>
                </a:path>
              </a:pathLst>
            </a:custGeom>
            <a:grpFill/>
            <a:ln w="16755" cap="flat">
              <a:noFill/>
              <a:prstDash val="solid"/>
              <a:miter/>
            </a:ln>
          </p:spPr>
          <p:txBody>
            <a:bodyPr rtlCol="0" anchor="ctr"/>
            <a:lstStyle/>
            <a:p>
              <a:endParaRPr lang="en-US" sz="2400"/>
            </a:p>
          </p:txBody>
        </p:sp>
        <p:sp>
          <p:nvSpPr>
            <p:cNvPr id="263" name="Freeform: Shape 262">
              <a:extLst>
                <a:ext uri="{FF2B5EF4-FFF2-40B4-BE49-F238E27FC236}">
                  <a16:creationId xmlns:a16="http://schemas.microsoft.com/office/drawing/2014/main" id="{D67E7D9A-E974-4FD1-81F0-1D38D68CDD62}"/>
                </a:ext>
              </a:extLst>
            </p:cNvPr>
            <p:cNvSpPr/>
            <p:nvPr/>
          </p:nvSpPr>
          <p:spPr>
            <a:xfrm rot="10800000">
              <a:off x="4689861" y="2128812"/>
              <a:ext cx="33511" cy="33511"/>
            </a:xfrm>
            <a:custGeom>
              <a:avLst/>
              <a:gdLst>
                <a:gd name="connsiteX0" fmla="*/ 0 w 33511"/>
                <a:gd name="connsiteY0" fmla="*/ 0 h 33511"/>
                <a:gd name="connsiteX1" fmla="*/ 36360 w 33511"/>
                <a:gd name="connsiteY1" fmla="*/ 0 h 33511"/>
                <a:gd name="connsiteX2" fmla="*/ 36360 w 33511"/>
                <a:gd name="connsiteY2" fmla="*/ 36360 h 33511"/>
                <a:gd name="connsiteX3" fmla="*/ 0 w 33511"/>
                <a:gd name="connsiteY3" fmla="*/ 36360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36360" y="0"/>
                  </a:lnTo>
                  <a:lnTo>
                    <a:pt x="36360" y="36360"/>
                  </a:lnTo>
                  <a:lnTo>
                    <a:pt x="0" y="36360"/>
                  </a:lnTo>
                  <a:close/>
                </a:path>
              </a:pathLst>
            </a:custGeom>
            <a:grpFill/>
            <a:ln w="16755" cap="flat">
              <a:noFill/>
              <a:prstDash val="solid"/>
              <a:miter/>
            </a:ln>
          </p:spPr>
          <p:txBody>
            <a:bodyPr rtlCol="0" anchor="ctr"/>
            <a:lstStyle/>
            <a:p>
              <a:endParaRPr lang="en-US" sz="2400"/>
            </a:p>
          </p:txBody>
        </p:sp>
        <p:sp>
          <p:nvSpPr>
            <p:cNvPr id="264" name="Freeform: Shape 263">
              <a:extLst>
                <a:ext uri="{FF2B5EF4-FFF2-40B4-BE49-F238E27FC236}">
                  <a16:creationId xmlns:a16="http://schemas.microsoft.com/office/drawing/2014/main" id="{5E52AFC6-DF6B-4475-85C9-AEE7DD95FF4D}"/>
                </a:ext>
              </a:extLst>
            </p:cNvPr>
            <p:cNvSpPr/>
            <p:nvPr/>
          </p:nvSpPr>
          <p:spPr>
            <a:xfrm rot="10800000">
              <a:off x="4707622" y="2279279"/>
              <a:ext cx="33511" cy="33511"/>
            </a:xfrm>
            <a:custGeom>
              <a:avLst/>
              <a:gdLst>
                <a:gd name="connsiteX0" fmla="*/ 0 w 33511"/>
                <a:gd name="connsiteY0" fmla="*/ 0 h 33511"/>
                <a:gd name="connsiteX1" fmla="*/ 36360 w 33511"/>
                <a:gd name="connsiteY1" fmla="*/ 0 h 33511"/>
                <a:gd name="connsiteX2" fmla="*/ 36360 w 33511"/>
                <a:gd name="connsiteY2" fmla="*/ 36360 h 33511"/>
                <a:gd name="connsiteX3" fmla="*/ 0 w 33511"/>
                <a:gd name="connsiteY3" fmla="*/ 36360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36360" y="0"/>
                  </a:lnTo>
                  <a:lnTo>
                    <a:pt x="36360" y="36360"/>
                  </a:lnTo>
                  <a:lnTo>
                    <a:pt x="0" y="36360"/>
                  </a:lnTo>
                  <a:close/>
                </a:path>
              </a:pathLst>
            </a:custGeom>
            <a:grpFill/>
            <a:ln w="16755" cap="flat">
              <a:noFill/>
              <a:prstDash val="solid"/>
              <a:miter/>
            </a:ln>
          </p:spPr>
          <p:txBody>
            <a:bodyPr rtlCol="0" anchor="ctr"/>
            <a:lstStyle/>
            <a:p>
              <a:endParaRPr lang="en-US" sz="2400"/>
            </a:p>
          </p:txBody>
        </p:sp>
        <p:sp>
          <p:nvSpPr>
            <p:cNvPr id="265" name="Freeform: Shape 264">
              <a:extLst>
                <a:ext uri="{FF2B5EF4-FFF2-40B4-BE49-F238E27FC236}">
                  <a16:creationId xmlns:a16="http://schemas.microsoft.com/office/drawing/2014/main" id="{89ABFC4C-C2E4-4332-B173-3A7BFB0D45B9}"/>
                </a:ext>
              </a:extLst>
            </p:cNvPr>
            <p:cNvSpPr/>
            <p:nvPr/>
          </p:nvSpPr>
          <p:spPr>
            <a:xfrm rot="10800000">
              <a:off x="4713487" y="2430750"/>
              <a:ext cx="33511" cy="33511"/>
            </a:xfrm>
            <a:custGeom>
              <a:avLst/>
              <a:gdLst>
                <a:gd name="connsiteX0" fmla="*/ 0 w 33511"/>
                <a:gd name="connsiteY0" fmla="*/ 0 h 33511"/>
                <a:gd name="connsiteX1" fmla="*/ 36360 w 33511"/>
                <a:gd name="connsiteY1" fmla="*/ 0 h 33511"/>
                <a:gd name="connsiteX2" fmla="*/ 36360 w 33511"/>
                <a:gd name="connsiteY2" fmla="*/ 36360 h 33511"/>
                <a:gd name="connsiteX3" fmla="*/ 0 w 33511"/>
                <a:gd name="connsiteY3" fmla="*/ 36360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36360" y="0"/>
                  </a:lnTo>
                  <a:lnTo>
                    <a:pt x="36360" y="36360"/>
                  </a:lnTo>
                  <a:lnTo>
                    <a:pt x="0" y="36360"/>
                  </a:lnTo>
                  <a:close/>
                </a:path>
              </a:pathLst>
            </a:custGeom>
            <a:grpFill/>
            <a:ln w="16755" cap="flat">
              <a:noFill/>
              <a:prstDash val="solid"/>
              <a:miter/>
            </a:ln>
          </p:spPr>
          <p:txBody>
            <a:bodyPr rtlCol="0" anchor="ctr"/>
            <a:lstStyle/>
            <a:p>
              <a:endParaRPr lang="en-US" sz="2400"/>
            </a:p>
          </p:txBody>
        </p:sp>
        <p:sp>
          <p:nvSpPr>
            <p:cNvPr id="266" name="Freeform: Shape 265">
              <a:extLst>
                <a:ext uri="{FF2B5EF4-FFF2-40B4-BE49-F238E27FC236}">
                  <a16:creationId xmlns:a16="http://schemas.microsoft.com/office/drawing/2014/main" id="{40EF573E-AEF6-4D96-AF94-F6DED5A613D5}"/>
                </a:ext>
              </a:extLst>
            </p:cNvPr>
            <p:cNvSpPr/>
            <p:nvPr/>
          </p:nvSpPr>
          <p:spPr>
            <a:xfrm rot="10800000">
              <a:off x="4707622" y="2582222"/>
              <a:ext cx="33511" cy="33511"/>
            </a:xfrm>
            <a:custGeom>
              <a:avLst/>
              <a:gdLst>
                <a:gd name="connsiteX0" fmla="*/ 0 w 33511"/>
                <a:gd name="connsiteY0" fmla="*/ 0 h 33511"/>
                <a:gd name="connsiteX1" fmla="*/ 36360 w 33511"/>
                <a:gd name="connsiteY1" fmla="*/ 0 h 33511"/>
                <a:gd name="connsiteX2" fmla="*/ 36360 w 33511"/>
                <a:gd name="connsiteY2" fmla="*/ 36360 h 33511"/>
                <a:gd name="connsiteX3" fmla="*/ 0 w 33511"/>
                <a:gd name="connsiteY3" fmla="*/ 36360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36360" y="0"/>
                  </a:lnTo>
                  <a:lnTo>
                    <a:pt x="36360" y="36360"/>
                  </a:lnTo>
                  <a:lnTo>
                    <a:pt x="0" y="36360"/>
                  </a:lnTo>
                  <a:close/>
                </a:path>
              </a:pathLst>
            </a:custGeom>
            <a:grpFill/>
            <a:ln w="16755" cap="flat">
              <a:noFill/>
              <a:prstDash val="solid"/>
              <a:miter/>
            </a:ln>
          </p:spPr>
          <p:txBody>
            <a:bodyPr rtlCol="0" anchor="ctr"/>
            <a:lstStyle/>
            <a:p>
              <a:endParaRPr lang="en-US" sz="2400"/>
            </a:p>
          </p:txBody>
        </p:sp>
        <p:sp>
          <p:nvSpPr>
            <p:cNvPr id="267" name="Freeform: Shape 266">
              <a:extLst>
                <a:ext uri="{FF2B5EF4-FFF2-40B4-BE49-F238E27FC236}">
                  <a16:creationId xmlns:a16="http://schemas.microsoft.com/office/drawing/2014/main" id="{8C3B346B-E040-4D30-829C-58D260915E7F}"/>
                </a:ext>
              </a:extLst>
            </p:cNvPr>
            <p:cNvSpPr/>
            <p:nvPr/>
          </p:nvSpPr>
          <p:spPr>
            <a:xfrm rot="10800000">
              <a:off x="4689861" y="2732689"/>
              <a:ext cx="33511" cy="33511"/>
            </a:xfrm>
            <a:custGeom>
              <a:avLst/>
              <a:gdLst>
                <a:gd name="connsiteX0" fmla="*/ 0 w 33511"/>
                <a:gd name="connsiteY0" fmla="*/ 0 h 33511"/>
                <a:gd name="connsiteX1" fmla="*/ 36360 w 33511"/>
                <a:gd name="connsiteY1" fmla="*/ 0 h 33511"/>
                <a:gd name="connsiteX2" fmla="*/ 36360 w 33511"/>
                <a:gd name="connsiteY2" fmla="*/ 36360 h 33511"/>
                <a:gd name="connsiteX3" fmla="*/ 0 w 33511"/>
                <a:gd name="connsiteY3" fmla="*/ 36360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36360" y="0"/>
                  </a:lnTo>
                  <a:lnTo>
                    <a:pt x="36360" y="36360"/>
                  </a:lnTo>
                  <a:lnTo>
                    <a:pt x="0" y="36360"/>
                  </a:lnTo>
                  <a:close/>
                </a:path>
              </a:pathLst>
            </a:custGeom>
            <a:grpFill/>
            <a:ln w="16755" cap="flat">
              <a:noFill/>
              <a:prstDash val="solid"/>
              <a:miter/>
            </a:ln>
          </p:spPr>
          <p:txBody>
            <a:bodyPr rtlCol="0" anchor="ctr"/>
            <a:lstStyle/>
            <a:p>
              <a:endParaRPr lang="en-US" sz="2400"/>
            </a:p>
          </p:txBody>
        </p:sp>
        <p:sp>
          <p:nvSpPr>
            <p:cNvPr id="268" name="Freeform: Shape 267">
              <a:extLst>
                <a:ext uri="{FF2B5EF4-FFF2-40B4-BE49-F238E27FC236}">
                  <a16:creationId xmlns:a16="http://schemas.microsoft.com/office/drawing/2014/main" id="{68EFB7DE-28A5-4130-BE45-EBB3232C2F6E}"/>
                </a:ext>
              </a:extLst>
            </p:cNvPr>
            <p:cNvSpPr/>
            <p:nvPr/>
          </p:nvSpPr>
          <p:spPr>
            <a:xfrm rot="10800000">
              <a:off x="4660204" y="2881312"/>
              <a:ext cx="33511" cy="33511"/>
            </a:xfrm>
            <a:custGeom>
              <a:avLst/>
              <a:gdLst>
                <a:gd name="connsiteX0" fmla="*/ 0 w 33511"/>
                <a:gd name="connsiteY0" fmla="*/ 0 h 33511"/>
                <a:gd name="connsiteX1" fmla="*/ 36360 w 33511"/>
                <a:gd name="connsiteY1" fmla="*/ 0 h 33511"/>
                <a:gd name="connsiteX2" fmla="*/ 36360 w 33511"/>
                <a:gd name="connsiteY2" fmla="*/ 36360 h 33511"/>
                <a:gd name="connsiteX3" fmla="*/ 0 w 33511"/>
                <a:gd name="connsiteY3" fmla="*/ 36360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36360" y="0"/>
                  </a:lnTo>
                  <a:lnTo>
                    <a:pt x="36360" y="36360"/>
                  </a:lnTo>
                  <a:lnTo>
                    <a:pt x="0" y="36360"/>
                  </a:lnTo>
                  <a:close/>
                </a:path>
              </a:pathLst>
            </a:custGeom>
            <a:grpFill/>
            <a:ln w="16755" cap="flat">
              <a:noFill/>
              <a:prstDash val="solid"/>
              <a:miter/>
            </a:ln>
          </p:spPr>
          <p:txBody>
            <a:bodyPr rtlCol="0" anchor="ctr"/>
            <a:lstStyle/>
            <a:p>
              <a:endParaRPr lang="en-US" sz="2400"/>
            </a:p>
          </p:txBody>
        </p:sp>
        <p:sp>
          <p:nvSpPr>
            <p:cNvPr id="269" name="Freeform: Shape 268">
              <a:extLst>
                <a:ext uri="{FF2B5EF4-FFF2-40B4-BE49-F238E27FC236}">
                  <a16:creationId xmlns:a16="http://schemas.microsoft.com/office/drawing/2014/main" id="{92888E43-D42C-449C-9749-ECA322B94916}"/>
                </a:ext>
              </a:extLst>
            </p:cNvPr>
            <p:cNvSpPr/>
            <p:nvPr/>
          </p:nvSpPr>
          <p:spPr>
            <a:xfrm rot="10800000">
              <a:off x="4627027" y="3035296"/>
              <a:ext cx="16756" cy="16756"/>
            </a:xfrm>
            <a:custGeom>
              <a:avLst/>
              <a:gdLst>
                <a:gd name="connsiteX0" fmla="*/ 0 w 16755"/>
                <a:gd name="connsiteY0" fmla="*/ 0 h 16755"/>
                <a:gd name="connsiteX1" fmla="*/ 18934 w 16755"/>
                <a:gd name="connsiteY1" fmla="*/ 0 h 16755"/>
                <a:gd name="connsiteX2" fmla="*/ 18934 w 16755"/>
                <a:gd name="connsiteY2" fmla="*/ 18934 h 16755"/>
                <a:gd name="connsiteX3" fmla="*/ 0 w 16755"/>
                <a:gd name="connsiteY3" fmla="*/ 18934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18934" y="0"/>
                  </a:lnTo>
                  <a:lnTo>
                    <a:pt x="18934" y="18934"/>
                  </a:lnTo>
                  <a:lnTo>
                    <a:pt x="0" y="18934"/>
                  </a:lnTo>
                  <a:close/>
                </a:path>
              </a:pathLst>
            </a:custGeom>
            <a:grpFill/>
            <a:ln w="16755" cap="flat">
              <a:noFill/>
              <a:prstDash val="solid"/>
              <a:miter/>
            </a:ln>
          </p:spPr>
          <p:txBody>
            <a:bodyPr rtlCol="0" anchor="ctr"/>
            <a:lstStyle/>
            <a:p>
              <a:endParaRPr lang="en-US" sz="2400"/>
            </a:p>
          </p:txBody>
        </p:sp>
        <p:sp>
          <p:nvSpPr>
            <p:cNvPr id="270" name="Freeform: Shape 269">
              <a:extLst>
                <a:ext uri="{FF2B5EF4-FFF2-40B4-BE49-F238E27FC236}">
                  <a16:creationId xmlns:a16="http://schemas.microsoft.com/office/drawing/2014/main" id="{DD08ECFC-FF5C-402D-A2AF-F777406E3499}"/>
                </a:ext>
              </a:extLst>
            </p:cNvPr>
            <p:cNvSpPr/>
            <p:nvPr/>
          </p:nvSpPr>
          <p:spPr>
            <a:xfrm rot="10800000">
              <a:off x="4575587" y="3178390"/>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71" name="Freeform: Shape 270">
              <a:extLst>
                <a:ext uri="{FF2B5EF4-FFF2-40B4-BE49-F238E27FC236}">
                  <a16:creationId xmlns:a16="http://schemas.microsoft.com/office/drawing/2014/main" id="{7AFAF09C-A85C-4914-A71F-93633C4CF6B8}"/>
                </a:ext>
              </a:extLst>
            </p:cNvPr>
            <p:cNvSpPr/>
            <p:nvPr/>
          </p:nvSpPr>
          <p:spPr>
            <a:xfrm rot="10800000">
              <a:off x="4512082" y="3315955"/>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72" name="Freeform: Shape 271">
              <a:extLst>
                <a:ext uri="{FF2B5EF4-FFF2-40B4-BE49-F238E27FC236}">
                  <a16:creationId xmlns:a16="http://schemas.microsoft.com/office/drawing/2014/main" id="{2E4AC4FB-F862-4EE2-AF4E-D238350AAD81}"/>
                </a:ext>
              </a:extLst>
            </p:cNvPr>
            <p:cNvSpPr/>
            <p:nvPr/>
          </p:nvSpPr>
          <p:spPr>
            <a:xfrm rot="10800000">
              <a:off x="4438022" y="3448325"/>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73" name="Freeform: Shape 272">
              <a:extLst>
                <a:ext uri="{FF2B5EF4-FFF2-40B4-BE49-F238E27FC236}">
                  <a16:creationId xmlns:a16="http://schemas.microsoft.com/office/drawing/2014/main" id="{19351AEE-A48F-43DF-BE72-5268C3304CE8}"/>
                </a:ext>
              </a:extLst>
            </p:cNvPr>
            <p:cNvSpPr/>
            <p:nvPr/>
          </p:nvSpPr>
          <p:spPr>
            <a:xfrm rot="10800000">
              <a:off x="4349552" y="3569972"/>
              <a:ext cx="16756" cy="16756"/>
            </a:xfrm>
            <a:custGeom>
              <a:avLst/>
              <a:gdLst>
                <a:gd name="connsiteX0" fmla="*/ 0 w 0"/>
                <a:gd name="connsiteY0" fmla="*/ 0 h 0"/>
                <a:gd name="connsiteX1" fmla="*/ 12232 w 0"/>
                <a:gd name="connsiteY1" fmla="*/ 0 h 0"/>
                <a:gd name="connsiteX2" fmla="*/ 12232 w 0"/>
                <a:gd name="connsiteY2" fmla="*/ 12232 h 0"/>
                <a:gd name="connsiteX3" fmla="*/ 0 w 0"/>
                <a:gd name="connsiteY3" fmla="*/ 12232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232" y="0"/>
                  </a:lnTo>
                  <a:lnTo>
                    <a:pt x="12232" y="12232"/>
                  </a:lnTo>
                  <a:lnTo>
                    <a:pt x="0" y="12232"/>
                  </a:lnTo>
                  <a:close/>
                </a:path>
              </a:pathLst>
            </a:custGeom>
            <a:grpFill/>
            <a:ln w="16755" cap="flat">
              <a:noFill/>
              <a:prstDash val="solid"/>
              <a:miter/>
            </a:ln>
          </p:spPr>
          <p:txBody>
            <a:bodyPr rtlCol="0" anchor="ctr"/>
            <a:lstStyle/>
            <a:p>
              <a:endParaRPr lang="en-US" sz="2400"/>
            </a:p>
          </p:txBody>
        </p:sp>
        <p:sp>
          <p:nvSpPr>
            <p:cNvPr id="274" name="Freeform: Shape 273">
              <a:extLst>
                <a:ext uri="{FF2B5EF4-FFF2-40B4-BE49-F238E27FC236}">
                  <a16:creationId xmlns:a16="http://schemas.microsoft.com/office/drawing/2014/main" id="{745A0273-71C5-4B16-9BD0-23358D17DFB5}"/>
                </a:ext>
              </a:extLst>
            </p:cNvPr>
            <p:cNvSpPr/>
            <p:nvPr/>
          </p:nvSpPr>
          <p:spPr>
            <a:xfrm rot="10800000">
              <a:off x="4260076" y="3693294"/>
              <a:ext cx="16756" cy="16756"/>
            </a:xfrm>
            <a:custGeom>
              <a:avLst/>
              <a:gdLst>
                <a:gd name="connsiteX0" fmla="*/ 0 w 16755"/>
                <a:gd name="connsiteY0" fmla="*/ 0 h 16755"/>
                <a:gd name="connsiteX1" fmla="*/ 20777 w 16755"/>
                <a:gd name="connsiteY1" fmla="*/ 0 h 16755"/>
                <a:gd name="connsiteX2" fmla="*/ 20777 w 16755"/>
                <a:gd name="connsiteY2" fmla="*/ 20777 h 16755"/>
                <a:gd name="connsiteX3" fmla="*/ 0 w 16755"/>
                <a:gd name="connsiteY3" fmla="*/ 20777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0777" y="0"/>
                  </a:lnTo>
                  <a:lnTo>
                    <a:pt x="20777" y="20777"/>
                  </a:lnTo>
                  <a:lnTo>
                    <a:pt x="0" y="20777"/>
                  </a:lnTo>
                  <a:close/>
                </a:path>
              </a:pathLst>
            </a:custGeom>
            <a:grpFill/>
            <a:ln w="16755" cap="flat">
              <a:noFill/>
              <a:prstDash val="solid"/>
              <a:miter/>
            </a:ln>
          </p:spPr>
          <p:txBody>
            <a:bodyPr rtlCol="0" anchor="ctr"/>
            <a:lstStyle/>
            <a:p>
              <a:endParaRPr lang="en-US" sz="2400"/>
            </a:p>
          </p:txBody>
        </p:sp>
        <p:sp>
          <p:nvSpPr>
            <p:cNvPr id="275" name="Freeform: Shape 274">
              <a:extLst>
                <a:ext uri="{FF2B5EF4-FFF2-40B4-BE49-F238E27FC236}">
                  <a16:creationId xmlns:a16="http://schemas.microsoft.com/office/drawing/2014/main" id="{7B9B427B-39D4-406F-ACD6-E03C106CF14F}"/>
                </a:ext>
              </a:extLst>
            </p:cNvPr>
            <p:cNvSpPr/>
            <p:nvPr/>
          </p:nvSpPr>
          <p:spPr>
            <a:xfrm rot="10800000">
              <a:off x="4671094" y="1623794"/>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276" name="Freeform: Shape 275">
              <a:extLst>
                <a:ext uri="{FF2B5EF4-FFF2-40B4-BE49-F238E27FC236}">
                  <a16:creationId xmlns:a16="http://schemas.microsoft.com/office/drawing/2014/main" id="{BB8B46FD-5853-434C-8CD5-570B0D0237E7}"/>
                </a:ext>
              </a:extLst>
            </p:cNvPr>
            <p:cNvSpPr/>
            <p:nvPr/>
          </p:nvSpPr>
          <p:spPr>
            <a:xfrm rot="10800000">
              <a:off x="4725718" y="1765045"/>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277" name="Freeform: Shape 276">
              <a:extLst>
                <a:ext uri="{FF2B5EF4-FFF2-40B4-BE49-F238E27FC236}">
                  <a16:creationId xmlns:a16="http://schemas.microsoft.com/office/drawing/2014/main" id="{F721C44D-0871-4590-A0A3-274793AFC640}"/>
                </a:ext>
              </a:extLst>
            </p:cNvPr>
            <p:cNvSpPr/>
            <p:nvPr/>
          </p:nvSpPr>
          <p:spPr>
            <a:xfrm rot="10800000">
              <a:off x="4769953" y="1909982"/>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278" name="Freeform: Shape 277">
              <a:extLst>
                <a:ext uri="{FF2B5EF4-FFF2-40B4-BE49-F238E27FC236}">
                  <a16:creationId xmlns:a16="http://schemas.microsoft.com/office/drawing/2014/main" id="{B7B181EB-5E8C-4800-9089-D341B4F44313}"/>
                </a:ext>
              </a:extLst>
            </p:cNvPr>
            <p:cNvSpPr/>
            <p:nvPr/>
          </p:nvSpPr>
          <p:spPr>
            <a:xfrm rot="10800000">
              <a:off x="4803297" y="2057935"/>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279" name="Freeform: Shape 278">
              <a:extLst>
                <a:ext uri="{FF2B5EF4-FFF2-40B4-BE49-F238E27FC236}">
                  <a16:creationId xmlns:a16="http://schemas.microsoft.com/office/drawing/2014/main" id="{167284D2-708C-405B-B8A8-FBAE8DF1B322}"/>
                </a:ext>
              </a:extLst>
            </p:cNvPr>
            <p:cNvSpPr/>
            <p:nvPr/>
          </p:nvSpPr>
          <p:spPr>
            <a:xfrm rot="10800000">
              <a:off x="4825582" y="2207731"/>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280" name="Freeform: Shape 279">
              <a:extLst>
                <a:ext uri="{FF2B5EF4-FFF2-40B4-BE49-F238E27FC236}">
                  <a16:creationId xmlns:a16="http://schemas.microsoft.com/office/drawing/2014/main" id="{DCEA756A-0634-4B20-A259-14C4945DAA6E}"/>
                </a:ext>
              </a:extLst>
            </p:cNvPr>
            <p:cNvSpPr/>
            <p:nvPr/>
          </p:nvSpPr>
          <p:spPr>
            <a:xfrm rot="10800000">
              <a:off x="4836808" y="2359035"/>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281" name="Freeform: Shape 280">
              <a:extLst>
                <a:ext uri="{FF2B5EF4-FFF2-40B4-BE49-F238E27FC236}">
                  <a16:creationId xmlns:a16="http://schemas.microsoft.com/office/drawing/2014/main" id="{9C219347-4DA3-4997-8E73-1157239B717F}"/>
                </a:ext>
              </a:extLst>
            </p:cNvPr>
            <p:cNvSpPr/>
            <p:nvPr/>
          </p:nvSpPr>
          <p:spPr>
            <a:xfrm rot="10800000">
              <a:off x="4836808" y="2510507"/>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282" name="Freeform: Shape 281">
              <a:extLst>
                <a:ext uri="{FF2B5EF4-FFF2-40B4-BE49-F238E27FC236}">
                  <a16:creationId xmlns:a16="http://schemas.microsoft.com/office/drawing/2014/main" id="{48DC84D1-580E-48D2-B22F-29BCADF96AC0}"/>
                </a:ext>
              </a:extLst>
            </p:cNvPr>
            <p:cNvSpPr/>
            <p:nvPr/>
          </p:nvSpPr>
          <p:spPr>
            <a:xfrm rot="10800000">
              <a:off x="4825582" y="2661644"/>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283" name="Freeform: Shape 282">
              <a:extLst>
                <a:ext uri="{FF2B5EF4-FFF2-40B4-BE49-F238E27FC236}">
                  <a16:creationId xmlns:a16="http://schemas.microsoft.com/office/drawing/2014/main" id="{2B7730BF-24AA-4BE7-9CB4-65AA5250ECED}"/>
                </a:ext>
              </a:extLst>
            </p:cNvPr>
            <p:cNvSpPr/>
            <p:nvPr/>
          </p:nvSpPr>
          <p:spPr>
            <a:xfrm rot="10800000">
              <a:off x="4803297" y="2811607"/>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284" name="Freeform: Shape 283">
              <a:extLst>
                <a:ext uri="{FF2B5EF4-FFF2-40B4-BE49-F238E27FC236}">
                  <a16:creationId xmlns:a16="http://schemas.microsoft.com/office/drawing/2014/main" id="{D513A99D-C752-4005-B4D6-6A58059B7AC9}"/>
                </a:ext>
              </a:extLst>
            </p:cNvPr>
            <p:cNvSpPr/>
            <p:nvPr/>
          </p:nvSpPr>
          <p:spPr>
            <a:xfrm rot="10800000">
              <a:off x="4769953" y="2959393"/>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285" name="Freeform: Shape 284">
              <a:extLst>
                <a:ext uri="{FF2B5EF4-FFF2-40B4-BE49-F238E27FC236}">
                  <a16:creationId xmlns:a16="http://schemas.microsoft.com/office/drawing/2014/main" id="{23AA01DA-5111-44FC-80F1-164866D81718}"/>
                </a:ext>
              </a:extLst>
            </p:cNvPr>
            <p:cNvSpPr/>
            <p:nvPr/>
          </p:nvSpPr>
          <p:spPr>
            <a:xfrm rot="10800000">
              <a:off x="4725718" y="3104497"/>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286" name="Freeform: Shape 285">
              <a:extLst>
                <a:ext uri="{FF2B5EF4-FFF2-40B4-BE49-F238E27FC236}">
                  <a16:creationId xmlns:a16="http://schemas.microsoft.com/office/drawing/2014/main" id="{8E182657-BF9C-4BD1-9D41-D94C2A8C4388}"/>
                </a:ext>
              </a:extLst>
            </p:cNvPr>
            <p:cNvSpPr/>
            <p:nvPr/>
          </p:nvSpPr>
          <p:spPr>
            <a:xfrm rot="10800000">
              <a:off x="4675116" y="3249770"/>
              <a:ext cx="16756" cy="16756"/>
            </a:xfrm>
            <a:custGeom>
              <a:avLst/>
              <a:gdLst>
                <a:gd name="connsiteX0" fmla="*/ 0 w 16755"/>
                <a:gd name="connsiteY0" fmla="*/ 0 h 16755"/>
                <a:gd name="connsiteX1" fmla="*/ 18934 w 16755"/>
                <a:gd name="connsiteY1" fmla="*/ 0 h 16755"/>
                <a:gd name="connsiteX2" fmla="*/ 18934 w 16755"/>
                <a:gd name="connsiteY2" fmla="*/ 18934 h 16755"/>
                <a:gd name="connsiteX3" fmla="*/ 0 w 16755"/>
                <a:gd name="connsiteY3" fmla="*/ 18934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18934" y="0"/>
                  </a:lnTo>
                  <a:lnTo>
                    <a:pt x="18934" y="18934"/>
                  </a:lnTo>
                  <a:lnTo>
                    <a:pt x="0" y="18934"/>
                  </a:lnTo>
                  <a:close/>
                </a:path>
              </a:pathLst>
            </a:custGeom>
            <a:grpFill/>
            <a:ln w="16755" cap="flat">
              <a:noFill/>
              <a:prstDash val="solid"/>
              <a:miter/>
            </a:ln>
          </p:spPr>
          <p:txBody>
            <a:bodyPr rtlCol="0" anchor="ctr"/>
            <a:lstStyle/>
            <a:p>
              <a:endParaRPr lang="en-US" sz="2400"/>
            </a:p>
          </p:txBody>
        </p:sp>
        <p:sp>
          <p:nvSpPr>
            <p:cNvPr id="287" name="Freeform: Shape 286">
              <a:extLst>
                <a:ext uri="{FF2B5EF4-FFF2-40B4-BE49-F238E27FC236}">
                  <a16:creationId xmlns:a16="http://schemas.microsoft.com/office/drawing/2014/main" id="{A8B23288-220C-4D64-BAA4-22950C946673}"/>
                </a:ext>
              </a:extLst>
            </p:cNvPr>
            <p:cNvSpPr/>
            <p:nvPr/>
          </p:nvSpPr>
          <p:spPr>
            <a:xfrm rot="10800000">
              <a:off x="4827928" y="1691990"/>
              <a:ext cx="16756" cy="16756"/>
            </a:xfrm>
            <a:custGeom>
              <a:avLst/>
              <a:gdLst>
                <a:gd name="connsiteX0" fmla="*/ 0 w 0"/>
                <a:gd name="connsiteY0" fmla="*/ 0 h 0"/>
                <a:gd name="connsiteX1" fmla="*/ 10891 w 0"/>
                <a:gd name="connsiteY1" fmla="*/ 0 h 0"/>
                <a:gd name="connsiteX2" fmla="*/ 10891 w 0"/>
                <a:gd name="connsiteY2" fmla="*/ 10891 h 0"/>
                <a:gd name="connsiteX3" fmla="*/ 0 w 0"/>
                <a:gd name="connsiteY3" fmla="*/ 1089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891" y="0"/>
                  </a:lnTo>
                  <a:lnTo>
                    <a:pt x="10891" y="10891"/>
                  </a:lnTo>
                  <a:lnTo>
                    <a:pt x="0" y="10891"/>
                  </a:lnTo>
                  <a:close/>
                </a:path>
              </a:pathLst>
            </a:custGeom>
            <a:grpFill/>
            <a:ln w="16755" cap="flat">
              <a:noFill/>
              <a:prstDash val="solid"/>
              <a:miter/>
            </a:ln>
          </p:spPr>
          <p:txBody>
            <a:bodyPr rtlCol="0" anchor="ctr"/>
            <a:lstStyle/>
            <a:p>
              <a:endParaRPr lang="en-US" sz="2400"/>
            </a:p>
          </p:txBody>
        </p:sp>
        <p:sp>
          <p:nvSpPr>
            <p:cNvPr id="288" name="Freeform: Shape 287">
              <a:extLst>
                <a:ext uri="{FF2B5EF4-FFF2-40B4-BE49-F238E27FC236}">
                  <a16:creationId xmlns:a16="http://schemas.microsoft.com/office/drawing/2014/main" id="{D0003BBF-8AF6-45C9-9B3D-9E3FC2082EDB}"/>
                </a:ext>
              </a:extLst>
            </p:cNvPr>
            <p:cNvSpPr/>
            <p:nvPr/>
          </p:nvSpPr>
          <p:spPr>
            <a:xfrm rot="10800000">
              <a:off x="4874509" y="1835921"/>
              <a:ext cx="16756" cy="16756"/>
            </a:xfrm>
            <a:custGeom>
              <a:avLst/>
              <a:gdLst>
                <a:gd name="connsiteX0" fmla="*/ 0 w 0"/>
                <a:gd name="connsiteY0" fmla="*/ 0 h 0"/>
                <a:gd name="connsiteX1" fmla="*/ 10389 w 0"/>
                <a:gd name="connsiteY1" fmla="*/ 0 h 0"/>
                <a:gd name="connsiteX2" fmla="*/ 10389 w 0"/>
                <a:gd name="connsiteY2" fmla="*/ 10389 h 0"/>
                <a:gd name="connsiteX3" fmla="*/ 0 w 0"/>
                <a:gd name="connsiteY3" fmla="*/ 10389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389" y="0"/>
                  </a:lnTo>
                  <a:lnTo>
                    <a:pt x="10389" y="10389"/>
                  </a:lnTo>
                  <a:lnTo>
                    <a:pt x="0" y="10389"/>
                  </a:lnTo>
                  <a:close/>
                </a:path>
              </a:pathLst>
            </a:custGeom>
            <a:grpFill/>
            <a:ln w="16755" cap="flat">
              <a:noFill/>
              <a:prstDash val="solid"/>
              <a:miter/>
            </a:ln>
          </p:spPr>
          <p:txBody>
            <a:bodyPr rtlCol="0" anchor="ctr"/>
            <a:lstStyle/>
            <a:p>
              <a:endParaRPr lang="en-US" sz="2400"/>
            </a:p>
          </p:txBody>
        </p:sp>
        <p:sp>
          <p:nvSpPr>
            <p:cNvPr id="289" name="Freeform: Shape 288">
              <a:extLst>
                <a:ext uri="{FF2B5EF4-FFF2-40B4-BE49-F238E27FC236}">
                  <a16:creationId xmlns:a16="http://schemas.microsoft.com/office/drawing/2014/main" id="{2F4A489C-4BC5-42EC-B3E6-6D92DF6B116F}"/>
                </a:ext>
              </a:extLst>
            </p:cNvPr>
            <p:cNvSpPr/>
            <p:nvPr/>
          </p:nvSpPr>
          <p:spPr>
            <a:xfrm rot="10800000">
              <a:off x="4911204" y="1983037"/>
              <a:ext cx="16756" cy="16756"/>
            </a:xfrm>
            <a:custGeom>
              <a:avLst/>
              <a:gdLst>
                <a:gd name="connsiteX0" fmla="*/ 0 w 0"/>
                <a:gd name="connsiteY0" fmla="*/ 0 h 0"/>
                <a:gd name="connsiteX1" fmla="*/ 10389 w 0"/>
                <a:gd name="connsiteY1" fmla="*/ 0 h 0"/>
                <a:gd name="connsiteX2" fmla="*/ 10389 w 0"/>
                <a:gd name="connsiteY2" fmla="*/ 10389 h 0"/>
                <a:gd name="connsiteX3" fmla="*/ 0 w 0"/>
                <a:gd name="connsiteY3" fmla="*/ 10389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389" y="0"/>
                  </a:lnTo>
                  <a:lnTo>
                    <a:pt x="10389" y="10389"/>
                  </a:lnTo>
                  <a:lnTo>
                    <a:pt x="0" y="10389"/>
                  </a:lnTo>
                  <a:close/>
                </a:path>
              </a:pathLst>
            </a:custGeom>
            <a:grpFill/>
            <a:ln w="16755" cap="flat">
              <a:noFill/>
              <a:prstDash val="solid"/>
              <a:miter/>
            </a:ln>
          </p:spPr>
          <p:txBody>
            <a:bodyPr rtlCol="0" anchor="ctr"/>
            <a:lstStyle/>
            <a:p>
              <a:endParaRPr lang="en-US" sz="2400"/>
            </a:p>
          </p:txBody>
        </p:sp>
        <p:sp>
          <p:nvSpPr>
            <p:cNvPr id="290" name="Freeform: Shape 289">
              <a:extLst>
                <a:ext uri="{FF2B5EF4-FFF2-40B4-BE49-F238E27FC236}">
                  <a16:creationId xmlns:a16="http://schemas.microsoft.com/office/drawing/2014/main" id="{F46D4FB3-3051-4EBB-A9BB-26C81B3A03C3}"/>
                </a:ext>
              </a:extLst>
            </p:cNvPr>
            <p:cNvSpPr/>
            <p:nvPr/>
          </p:nvSpPr>
          <p:spPr>
            <a:xfrm rot="10800000">
              <a:off x="4937510" y="2132330"/>
              <a:ext cx="16756" cy="16756"/>
            </a:xfrm>
            <a:custGeom>
              <a:avLst/>
              <a:gdLst>
                <a:gd name="connsiteX0" fmla="*/ 0 w 0"/>
                <a:gd name="connsiteY0" fmla="*/ 0 h 0"/>
                <a:gd name="connsiteX1" fmla="*/ 10389 w 0"/>
                <a:gd name="connsiteY1" fmla="*/ 0 h 0"/>
                <a:gd name="connsiteX2" fmla="*/ 10389 w 0"/>
                <a:gd name="connsiteY2" fmla="*/ 10389 h 0"/>
                <a:gd name="connsiteX3" fmla="*/ 0 w 0"/>
                <a:gd name="connsiteY3" fmla="*/ 10389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389" y="0"/>
                  </a:lnTo>
                  <a:lnTo>
                    <a:pt x="10389" y="10389"/>
                  </a:lnTo>
                  <a:lnTo>
                    <a:pt x="0" y="10389"/>
                  </a:lnTo>
                  <a:close/>
                </a:path>
              </a:pathLst>
            </a:custGeom>
            <a:grpFill/>
            <a:ln w="16755" cap="flat">
              <a:noFill/>
              <a:prstDash val="solid"/>
              <a:miter/>
            </a:ln>
          </p:spPr>
          <p:txBody>
            <a:bodyPr rtlCol="0" anchor="ctr"/>
            <a:lstStyle/>
            <a:p>
              <a:endParaRPr lang="en-US" sz="2400"/>
            </a:p>
          </p:txBody>
        </p:sp>
        <p:sp>
          <p:nvSpPr>
            <p:cNvPr id="291" name="Freeform: Shape 290">
              <a:extLst>
                <a:ext uri="{FF2B5EF4-FFF2-40B4-BE49-F238E27FC236}">
                  <a16:creationId xmlns:a16="http://schemas.microsoft.com/office/drawing/2014/main" id="{CECDB6CC-61DD-46A9-BF3A-7F40DEA5E348}"/>
                </a:ext>
              </a:extLst>
            </p:cNvPr>
            <p:cNvSpPr/>
            <p:nvPr/>
          </p:nvSpPr>
          <p:spPr>
            <a:xfrm rot="10800000">
              <a:off x="4953261" y="2282964"/>
              <a:ext cx="16756" cy="16756"/>
            </a:xfrm>
            <a:custGeom>
              <a:avLst/>
              <a:gdLst>
                <a:gd name="connsiteX0" fmla="*/ 0 w 0"/>
                <a:gd name="connsiteY0" fmla="*/ 0 h 0"/>
                <a:gd name="connsiteX1" fmla="*/ 10389 w 0"/>
                <a:gd name="connsiteY1" fmla="*/ 0 h 0"/>
                <a:gd name="connsiteX2" fmla="*/ 10389 w 0"/>
                <a:gd name="connsiteY2" fmla="*/ 10388 h 0"/>
                <a:gd name="connsiteX3" fmla="*/ 0 w 0"/>
                <a:gd name="connsiteY3" fmla="*/ 10388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389" y="0"/>
                  </a:lnTo>
                  <a:lnTo>
                    <a:pt x="10389" y="10388"/>
                  </a:lnTo>
                  <a:lnTo>
                    <a:pt x="0" y="10388"/>
                  </a:lnTo>
                  <a:close/>
                </a:path>
              </a:pathLst>
            </a:custGeom>
            <a:grpFill/>
            <a:ln w="16755" cap="flat">
              <a:noFill/>
              <a:prstDash val="solid"/>
              <a:miter/>
            </a:ln>
          </p:spPr>
          <p:txBody>
            <a:bodyPr rtlCol="0" anchor="ctr"/>
            <a:lstStyle/>
            <a:p>
              <a:endParaRPr lang="en-US" sz="2400"/>
            </a:p>
          </p:txBody>
        </p:sp>
        <p:sp>
          <p:nvSpPr>
            <p:cNvPr id="292" name="Freeform: Shape 291">
              <a:extLst>
                <a:ext uri="{FF2B5EF4-FFF2-40B4-BE49-F238E27FC236}">
                  <a16:creationId xmlns:a16="http://schemas.microsoft.com/office/drawing/2014/main" id="{C5237372-4D78-4C39-A157-FBC97686C546}"/>
                </a:ext>
              </a:extLst>
            </p:cNvPr>
            <p:cNvSpPr/>
            <p:nvPr/>
          </p:nvSpPr>
          <p:spPr>
            <a:xfrm rot="10800000">
              <a:off x="4958622" y="2434436"/>
              <a:ext cx="16756" cy="16756"/>
            </a:xfrm>
            <a:custGeom>
              <a:avLst/>
              <a:gdLst>
                <a:gd name="connsiteX0" fmla="*/ 0 w 0"/>
                <a:gd name="connsiteY0" fmla="*/ 0 h 0"/>
                <a:gd name="connsiteX1" fmla="*/ 10389 w 0"/>
                <a:gd name="connsiteY1" fmla="*/ 0 h 0"/>
                <a:gd name="connsiteX2" fmla="*/ 10389 w 0"/>
                <a:gd name="connsiteY2" fmla="*/ 10389 h 0"/>
                <a:gd name="connsiteX3" fmla="*/ 0 w 0"/>
                <a:gd name="connsiteY3" fmla="*/ 10389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389" y="0"/>
                  </a:lnTo>
                  <a:lnTo>
                    <a:pt x="10389" y="10389"/>
                  </a:lnTo>
                  <a:lnTo>
                    <a:pt x="0" y="10389"/>
                  </a:lnTo>
                  <a:close/>
                </a:path>
              </a:pathLst>
            </a:custGeom>
            <a:grpFill/>
            <a:ln w="16755" cap="flat">
              <a:noFill/>
              <a:prstDash val="solid"/>
              <a:miter/>
            </a:ln>
          </p:spPr>
          <p:txBody>
            <a:bodyPr rtlCol="0" anchor="ctr"/>
            <a:lstStyle/>
            <a:p>
              <a:endParaRPr lang="en-US" sz="2400"/>
            </a:p>
          </p:txBody>
        </p:sp>
        <p:sp>
          <p:nvSpPr>
            <p:cNvPr id="293" name="Freeform: Shape 292">
              <a:extLst>
                <a:ext uri="{FF2B5EF4-FFF2-40B4-BE49-F238E27FC236}">
                  <a16:creationId xmlns:a16="http://schemas.microsoft.com/office/drawing/2014/main" id="{54F5A4B4-7237-468F-A64F-37B2407B178F}"/>
                </a:ext>
              </a:extLst>
            </p:cNvPr>
            <p:cNvSpPr/>
            <p:nvPr/>
          </p:nvSpPr>
          <p:spPr>
            <a:xfrm rot="10800000">
              <a:off x="4953261" y="2585908"/>
              <a:ext cx="16756" cy="16756"/>
            </a:xfrm>
            <a:custGeom>
              <a:avLst/>
              <a:gdLst>
                <a:gd name="connsiteX0" fmla="*/ 0 w 0"/>
                <a:gd name="connsiteY0" fmla="*/ 0 h 0"/>
                <a:gd name="connsiteX1" fmla="*/ 10389 w 0"/>
                <a:gd name="connsiteY1" fmla="*/ 0 h 0"/>
                <a:gd name="connsiteX2" fmla="*/ 10389 w 0"/>
                <a:gd name="connsiteY2" fmla="*/ 10388 h 0"/>
                <a:gd name="connsiteX3" fmla="*/ 0 w 0"/>
                <a:gd name="connsiteY3" fmla="*/ 10388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389" y="0"/>
                  </a:lnTo>
                  <a:lnTo>
                    <a:pt x="10389" y="10388"/>
                  </a:lnTo>
                  <a:lnTo>
                    <a:pt x="0" y="10388"/>
                  </a:lnTo>
                  <a:close/>
                </a:path>
              </a:pathLst>
            </a:custGeom>
            <a:grpFill/>
            <a:ln w="16755" cap="flat">
              <a:noFill/>
              <a:prstDash val="solid"/>
              <a:miter/>
            </a:ln>
          </p:spPr>
          <p:txBody>
            <a:bodyPr rtlCol="0" anchor="ctr"/>
            <a:lstStyle/>
            <a:p>
              <a:endParaRPr lang="en-US" sz="2400"/>
            </a:p>
          </p:txBody>
        </p:sp>
        <p:sp>
          <p:nvSpPr>
            <p:cNvPr id="294" name="Freeform: Shape 293">
              <a:extLst>
                <a:ext uri="{FF2B5EF4-FFF2-40B4-BE49-F238E27FC236}">
                  <a16:creationId xmlns:a16="http://schemas.microsoft.com/office/drawing/2014/main" id="{8D1B2087-B93C-4F86-8DDC-1685D42150FC}"/>
                </a:ext>
              </a:extLst>
            </p:cNvPr>
            <p:cNvSpPr/>
            <p:nvPr/>
          </p:nvSpPr>
          <p:spPr>
            <a:xfrm rot="10800000">
              <a:off x="4937510" y="2736709"/>
              <a:ext cx="16756" cy="16756"/>
            </a:xfrm>
            <a:custGeom>
              <a:avLst/>
              <a:gdLst>
                <a:gd name="connsiteX0" fmla="*/ 0 w 0"/>
                <a:gd name="connsiteY0" fmla="*/ 0 h 0"/>
                <a:gd name="connsiteX1" fmla="*/ 10389 w 0"/>
                <a:gd name="connsiteY1" fmla="*/ 0 h 0"/>
                <a:gd name="connsiteX2" fmla="*/ 10389 w 0"/>
                <a:gd name="connsiteY2" fmla="*/ 10388 h 0"/>
                <a:gd name="connsiteX3" fmla="*/ 0 w 0"/>
                <a:gd name="connsiteY3" fmla="*/ 10388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389" y="0"/>
                  </a:lnTo>
                  <a:lnTo>
                    <a:pt x="10389" y="10388"/>
                  </a:lnTo>
                  <a:lnTo>
                    <a:pt x="0" y="10388"/>
                  </a:lnTo>
                  <a:close/>
                </a:path>
              </a:pathLst>
            </a:custGeom>
            <a:grpFill/>
            <a:ln w="16755" cap="flat">
              <a:noFill/>
              <a:prstDash val="solid"/>
              <a:miter/>
            </a:ln>
          </p:spPr>
          <p:txBody>
            <a:bodyPr rtlCol="0" anchor="ctr"/>
            <a:lstStyle/>
            <a:p>
              <a:endParaRPr lang="en-US" sz="2400"/>
            </a:p>
          </p:txBody>
        </p:sp>
        <p:sp>
          <p:nvSpPr>
            <p:cNvPr id="295" name="Freeform: Shape 294">
              <a:extLst>
                <a:ext uri="{FF2B5EF4-FFF2-40B4-BE49-F238E27FC236}">
                  <a16:creationId xmlns:a16="http://schemas.microsoft.com/office/drawing/2014/main" id="{43B5ED78-C248-4EE4-A5C7-CB6F305FE71F}"/>
                </a:ext>
              </a:extLst>
            </p:cNvPr>
            <p:cNvSpPr/>
            <p:nvPr/>
          </p:nvSpPr>
          <p:spPr>
            <a:xfrm rot="10800000">
              <a:off x="4911204" y="2886003"/>
              <a:ext cx="16756" cy="16756"/>
            </a:xfrm>
            <a:custGeom>
              <a:avLst/>
              <a:gdLst>
                <a:gd name="connsiteX0" fmla="*/ 0 w 0"/>
                <a:gd name="connsiteY0" fmla="*/ 0 h 0"/>
                <a:gd name="connsiteX1" fmla="*/ 10389 w 0"/>
                <a:gd name="connsiteY1" fmla="*/ 0 h 0"/>
                <a:gd name="connsiteX2" fmla="*/ 10389 w 0"/>
                <a:gd name="connsiteY2" fmla="*/ 10389 h 0"/>
                <a:gd name="connsiteX3" fmla="*/ 0 w 0"/>
                <a:gd name="connsiteY3" fmla="*/ 10389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0389" y="0"/>
                  </a:lnTo>
                  <a:lnTo>
                    <a:pt x="10389" y="10389"/>
                  </a:lnTo>
                  <a:lnTo>
                    <a:pt x="0" y="10389"/>
                  </a:lnTo>
                  <a:close/>
                </a:path>
              </a:pathLst>
            </a:custGeom>
            <a:grpFill/>
            <a:ln w="16755" cap="flat">
              <a:noFill/>
              <a:prstDash val="solid"/>
              <a:miter/>
            </a:ln>
          </p:spPr>
          <p:txBody>
            <a:bodyPr rtlCol="0" anchor="ctr"/>
            <a:lstStyle/>
            <a:p>
              <a:endParaRPr lang="en-US" sz="2400"/>
            </a:p>
          </p:txBody>
        </p:sp>
        <p:sp>
          <p:nvSpPr>
            <p:cNvPr id="296" name="Freeform: Shape 295">
              <a:extLst>
                <a:ext uri="{FF2B5EF4-FFF2-40B4-BE49-F238E27FC236}">
                  <a16:creationId xmlns:a16="http://schemas.microsoft.com/office/drawing/2014/main" id="{58375A7A-E3EF-48DA-94D5-7B5395A29CF7}"/>
                </a:ext>
              </a:extLst>
            </p:cNvPr>
            <p:cNvSpPr/>
            <p:nvPr/>
          </p:nvSpPr>
          <p:spPr>
            <a:xfrm rot="10800000">
              <a:off x="4858758" y="3017368"/>
              <a:ext cx="67023" cy="67023"/>
            </a:xfrm>
            <a:custGeom>
              <a:avLst/>
              <a:gdLst>
                <a:gd name="connsiteX0" fmla="*/ 0 w 67022"/>
                <a:gd name="connsiteY0" fmla="*/ 0 h 67022"/>
                <a:gd name="connsiteX1" fmla="*/ 79422 w 67022"/>
                <a:gd name="connsiteY1" fmla="*/ 0 h 67022"/>
                <a:gd name="connsiteX2" fmla="*/ 79422 w 67022"/>
                <a:gd name="connsiteY2" fmla="*/ 79422 h 67022"/>
                <a:gd name="connsiteX3" fmla="*/ 0 w 67022"/>
                <a:gd name="connsiteY3" fmla="*/ 79422 h 67022"/>
              </a:gdLst>
              <a:ahLst/>
              <a:cxnLst>
                <a:cxn ang="0">
                  <a:pos x="connsiteX0" y="connsiteY0"/>
                </a:cxn>
                <a:cxn ang="0">
                  <a:pos x="connsiteX1" y="connsiteY1"/>
                </a:cxn>
                <a:cxn ang="0">
                  <a:pos x="connsiteX2" y="connsiteY2"/>
                </a:cxn>
                <a:cxn ang="0">
                  <a:pos x="connsiteX3" y="connsiteY3"/>
                </a:cxn>
              </a:cxnLst>
              <a:rect l="l" t="t" r="r" b="b"/>
              <a:pathLst>
                <a:path w="67022" h="67022">
                  <a:moveTo>
                    <a:pt x="0" y="0"/>
                  </a:moveTo>
                  <a:lnTo>
                    <a:pt x="79422" y="0"/>
                  </a:lnTo>
                  <a:lnTo>
                    <a:pt x="79422" y="79422"/>
                  </a:lnTo>
                  <a:lnTo>
                    <a:pt x="0" y="79422"/>
                  </a:lnTo>
                  <a:close/>
                </a:path>
              </a:pathLst>
            </a:custGeom>
            <a:grpFill/>
            <a:ln w="16755" cap="flat">
              <a:noFill/>
              <a:prstDash val="solid"/>
              <a:miter/>
            </a:ln>
          </p:spPr>
          <p:txBody>
            <a:bodyPr rtlCol="0" anchor="ctr"/>
            <a:lstStyle/>
            <a:p>
              <a:endParaRPr lang="en-US" sz="2400"/>
            </a:p>
          </p:txBody>
        </p:sp>
        <p:sp>
          <p:nvSpPr>
            <p:cNvPr id="297" name="Freeform: Shape 296">
              <a:extLst>
                <a:ext uri="{FF2B5EF4-FFF2-40B4-BE49-F238E27FC236}">
                  <a16:creationId xmlns:a16="http://schemas.microsoft.com/office/drawing/2014/main" id="{CF283CE8-48B2-4631-8E73-59DB4DA4CC3A}"/>
                </a:ext>
              </a:extLst>
            </p:cNvPr>
            <p:cNvSpPr/>
            <p:nvPr/>
          </p:nvSpPr>
          <p:spPr>
            <a:xfrm rot="10800000">
              <a:off x="4831949" y="3181406"/>
              <a:ext cx="16756" cy="16756"/>
            </a:xfrm>
            <a:custGeom>
              <a:avLst/>
              <a:gdLst>
                <a:gd name="connsiteX0" fmla="*/ 0 w 16755"/>
                <a:gd name="connsiteY0" fmla="*/ 0 h 16755"/>
                <a:gd name="connsiteX1" fmla="*/ 18934 w 16755"/>
                <a:gd name="connsiteY1" fmla="*/ 0 h 16755"/>
                <a:gd name="connsiteX2" fmla="*/ 18934 w 16755"/>
                <a:gd name="connsiteY2" fmla="*/ 18934 h 16755"/>
                <a:gd name="connsiteX3" fmla="*/ 0 w 16755"/>
                <a:gd name="connsiteY3" fmla="*/ 18934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18934" y="0"/>
                  </a:lnTo>
                  <a:lnTo>
                    <a:pt x="18934" y="18934"/>
                  </a:lnTo>
                  <a:lnTo>
                    <a:pt x="0" y="18934"/>
                  </a:lnTo>
                  <a:close/>
                </a:path>
              </a:pathLst>
            </a:custGeom>
            <a:grpFill/>
            <a:ln w="16755" cap="flat">
              <a:noFill/>
              <a:prstDash val="solid"/>
              <a:miter/>
            </a:ln>
          </p:spPr>
          <p:txBody>
            <a:bodyPr rtlCol="0" anchor="ctr"/>
            <a:lstStyle/>
            <a:p>
              <a:endParaRPr lang="en-US" sz="2400"/>
            </a:p>
          </p:txBody>
        </p:sp>
        <p:sp>
          <p:nvSpPr>
            <p:cNvPr id="298" name="Freeform: Shape 297">
              <a:extLst>
                <a:ext uri="{FF2B5EF4-FFF2-40B4-BE49-F238E27FC236}">
                  <a16:creationId xmlns:a16="http://schemas.microsoft.com/office/drawing/2014/main" id="{ED2CA721-1465-4018-AAE4-7A978CE0537E}"/>
                </a:ext>
              </a:extLst>
            </p:cNvPr>
            <p:cNvSpPr/>
            <p:nvPr/>
          </p:nvSpPr>
          <p:spPr>
            <a:xfrm rot="10800000">
              <a:off x="4933489" y="1623291"/>
              <a:ext cx="16756" cy="16756"/>
            </a:xfrm>
            <a:custGeom>
              <a:avLst/>
              <a:gdLst>
                <a:gd name="connsiteX0" fmla="*/ 0 w 16755"/>
                <a:gd name="connsiteY0" fmla="*/ 0 h 16755"/>
                <a:gd name="connsiteX1" fmla="*/ 18934 w 16755"/>
                <a:gd name="connsiteY1" fmla="*/ 0 h 16755"/>
                <a:gd name="connsiteX2" fmla="*/ 18934 w 16755"/>
                <a:gd name="connsiteY2" fmla="*/ 18934 h 16755"/>
                <a:gd name="connsiteX3" fmla="*/ 0 w 16755"/>
                <a:gd name="connsiteY3" fmla="*/ 18934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18934" y="0"/>
                  </a:lnTo>
                  <a:lnTo>
                    <a:pt x="18934" y="18934"/>
                  </a:lnTo>
                  <a:lnTo>
                    <a:pt x="0" y="18934"/>
                  </a:lnTo>
                  <a:close/>
                </a:path>
              </a:pathLst>
            </a:custGeom>
            <a:grpFill/>
            <a:ln w="16755" cap="flat">
              <a:noFill/>
              <a:prstDash val="solid"/>
              <a:miter/>
            </a:ln>
          </p:spPr>
          <p:txBody>
            <a:bodyPr rtlCol="0" anchor="ctr"/>
            <a:lstStyle/>
            <a:p>
              <a:endParaRPr lang="en-US" sz="2400"/>
            </a:p>
          </p:txBody>
        </p:sp>
        <p:sp>
          <p:nvSpPr>
            <p:cNvPr id="299" name="Freeform: Shape 298">
              <a:extLst>
                <a:ext uri="{FF2B5EF4-FFF2-40B4-BE49-F238E27FC236}">
                  <a16:creationId xmlns:a16="http://schemas.microsoft.com/office/drawing/2014/main" id="{1D18C0EB-F988-48D0-B4A9-D6A1BA805900}"/>
                </a:ext>
              </a:extLst>
            </p:cNvPr>
            <p:cNvSpPr/>
            <p:nvPr/>
          </p:nvSpPr>
          <p:spPr>
            <a:xfrm rot="10800000">
              <a:off x="5022294" y="1912830"/>
              <a:ext cx="16756" cy="16756"/>
            </a:xfrm>
            <a:custGeom>
              <a:avLst/>
              <a:gdLst>
                <a:gd name="connsiteX0" fmla="*/ 0 w 16755"/>
                <a:gd name="connsiteY0" fmla="*/ 0 h 16755"/>
                <a:gd name="connsiteX1" fmla="*/ 18934 w 16755"/>
                <a:gd name="connsiteY1" fmla="*/ 0 h 16755"/>
                <a:gd name="connsiteX2" fmla="*/ 18934 w 16755"/>
                <a:gd name="connsiteY2" fmla="*/ 18934 h 16755"/>
                <a:gd name="connsiteX3" fmla="*/ 0 w 16755"/>
                <a:gd name="connsiteY3" fmla="*/ 18934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18934" y="0"/>
                  </a:lnTo>
                  <a:lnTo>
                    <a:pt x="18934" y="18934"/>
                  </a:lnTo>
                  <a:lnTo>
                    <a:pt x="0" y="18934"/>
                  </a:lnTo>
                  <a:close/>
                </a:path>
              </a:pathLst>
            </a:custGeom>
            <a:grpFill/>
            <a:ln w="16755" cap="flat">
              <a:noFill/>
              <a:prstDash val="solid"/>
              <a:miter/>
            </a:ln>
          </p:spPr>
          <p:txBody>
            <a:bodyPr rtlCol="0" anchor="ctr"/>
            <a:lstStyle/>
            <a:p>
              <a:endParaRPr lang="en-US" sz="2400"/>
            </a:p>
          </p:txBody>
        </p:sp>
        <p:sp>
          <p:nvSpPr>
            <p:cNvPr id="300" name="Freeform: Shape 299">
              <a:extLst>
                <a:ext uri="{FF2B5EF4-FFF2-40B4-BE49-F238E27FC236}">
                  <a16:creationId xmlns:a16="http://schemas.microsoft.com/office/drawing/2014/main" id="{FB8C473E-2640-49B0-BC3D-90A8B9C874D1}"/>
                </a:ext>
              </a:extLst>
            </p:cNvPr>
            <p:cNvSpPr/>
            <p:nvPr/>
          </p:nvSpPr>
          <p:spPr>
            <a:xfrm rot="10800000">
              <a:off x="5052287" y="2061453"/>
              <a:ext cx="16756" cy="16756"/>
            </a:xfrm>
            <a:custGeom>
              <a:avLst/>
              <a:gdLst>
                <a:gd name="connsiteX0" fmla="*/ 0 w 16755"/>
                <a:gd name="connsiteY0" fmla="*/ 0 h 16755"/>
                <a:gd name="connsiteX1" fmla="*/ 18934 w 16755"/>
                <a:gd name="connsiteY1" fmla="*/ 0 h 16755"/>
                <a:gd name="connsiteX2" fmla="*/ 18934 w 16755"/>
                <a:gd name="connsiteY2" fmla="*/ 18934 h 16755"/>
                <a:gd name="connsiteX3" fmla="*/ 0 w 16755"/>
                <a:gd name="connsiteY3" fmla="*/ 18934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18934" y="0"/>
                  </a:lnTo>
                  <a:lnTo>
                    <a:pt x="18934" y="18934"/>
                  </a:lnTo>
                  <a:lnTo>
                    <a:pt x="0" y="18934"/>
                  </a:lnTo>
                  <a:close/>
                </a:path>
              </a:pathLst>
            </a:custGeom>
            <a:grpFill/>
            <a:ln w="16755" cap="flat">
              <a:noFill/>
              <a:prstDash val="solid"/>
              <a:miter/>
            </a:ln>
          </p:spPr>
          <p:txBody>
            <a:bodyPr rtlCol="0" anchor="ctr"/>
            <a:lstStyle/>
            <a:p>
              <a:endParaRPr lang="en-US" sz="2400"/>
            </a:p>
          </p:txBody>
        </p:sp>
        <p:sp>
          <p:nvSpPr>
            <p:cNvPr id="301" name="Freeform: Shape 300">
              <a:extLst>
                <a:ext uri="{FF2B5EF4-FFF2-40B4-BE49-F238E27FC236}">
                  <a16:creationId xmlns:a16="http://schemas.microsoft.com/office/drawing/2014/main" id="{D9F4A196-8A4F-4689-A03E-2694B207461C}"/>
                </a:ext>
              </a:extLst>
            </p:cNvPr>
            <p:cNvSpPr/>
            <p:nvPr/>
          </p:nvSpPr>
          <p:spPr>
            <a:xfrm rot="10800000">
              <a:off x="5072226" y="2211752"/>
              <a:ext cx="16756" cy="16756"/>
            </a:xfrm>
            <a:custGeom>
              <a:avLst/>
              <a:gdLst>
                <a:gd name="connsiteX0" fmla="*/ 0 w 16755"/>
                <a:gd name="connsiteY0" fmla="*/ 0 h 16755"/>
                <a:gd name="connsiteX1" fmla="*/ 18934 w 16755"/>
                <a:gd name="connsiteY1" fmla="*/ 0 h 16755"/>
                <a:gd name="connsiteX2" fmla="*/ 18934 w 16755"/>
                <a:gd name="connsiteY2" fmla="*/ 18934 h 16755"/>
                <a:gd name="connsiteX3" fmla="*/ 0 w 16755"/>
                <a:gd name="connsiteY3" fmla="*/ 18934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18934" y="0"/>
                  </a:lnTo>
                  <a:lnTo>
                    <a:pt x="18934" y="18934"/>
                  </a:lnTo>
                  <a:lnTo>
                    <a:pt x="0" y="18934"/>
                  </a:lnTo>
                  <a:close/>
                </a:path>
              </a:pathLst>
            </a:custGeom>
            <a:grpFill/>
            <a:ln w="16755" cap="flat">
              <a:noFill/>
              <a:prstDash val="solid"/>
              <a:miter/>
            </a:ln>
          </p:spPr>
          <p:txBody>
            <a:bodyPr rtlCol="0" anchor="ctr"/>
            <a:lstStyle/>
            <a:p>
              <a:endParaRPr lang="en-US" sz="2400"/>
            </a:p>
          </p:txBody>
        </p:sp>
        <p:sp>
          <p:nvSpPr>
            <p:cNvPr id="302" name="Freeform: Shape 301">
              <a:extLst>
                <a:ext uri="{FF2B5EF4-FFF2-40B4-BE49-F238E27FC236}">
                  <a16:creationId xmlns:a16="http://schemas.microsoft.com/office/drawing/2014/main" id="{F0AF9C57-58DD-4EEB-AB3D-B972926E2DF5}"/>
                </a:ext>
              </a:extLst>
            </p:cNvPr>
            <p:cNvSpPr/>
            <p:nvPr/>
          </p:nvSpPr>
          <p:spPr>
            <a:xfrm rot="10800000">
              <a:off x="5082280" y="2363056"/>
              <a:ext cx="16756" cy="16756"/>
            </a:xfrm>
            <a:custGeom>
              <a:avLst/>
              <a:gdLst>
                <a:gd name="connsiteX0" fmla="*/ 0 w 16755"/>
                <a:gd name="connsiteY0" fmla="*/ 0 h 16755"/>
                <a:gd name="connsiteX1" fmla="*/ 18934 w 16755"/>
                <a:gd name="connsiteY1" fmla="*/ 0 h 16755"/>
                <a:gd name="connsiteX2" fmla="*/ 18934 w 16755"/>
                <a:gd name="connsiteY2" fmla="*/ 18934 h 16755"/>
                <a:gd name="connsiteX3" fmla="*/ 0 w 16755"/>
                <a:gd name="connsiteY3" fmla="*/ 18934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18934" y="0"/>
                  </a:lnTo>
                  <a:lnTo>
                    <a:pt x="18934" y="18934"/>
                  </a:lnTo>
                  <a:lnTo>
                    <a:pt x="0" y="18934"/>
                  </a:lnTo>
                  <a:close/>
                </a:path>
              </a:pathLst>
            </a:custGeom>
            <a:grpFill/>
            <a:ln w="16755" cap="flat">
              <a:noFill/>
              <a:prstDash val="solid"/>
              <a:miter/>
            </a:ln>
          </p:spPr>
          <p:txBody>
            <a:bodyPr rtlCol="0" anchor="ctr"/>
            <a:lstStyle/>
            <a:p>
              <a:endParaRPr lang="en-US" sz="2400"/>
            </a:p>
          </p:txBody>
        </p:sp>
        <p:sp>
          <p:nvSpPr>
            <p:cNvPr id="303" name="Freeform: Shape 302">
              <a:extLst>
                <a:ext uri="{FF2B5EF4-FFF2-40B4-BE49-F238E27FC236}">
                  <a16:creationId xmlns:a16="http://schemas.microsoft.com/office/drawing/2014/main" id="{599B56DD-2670-4921-98F0-50B6C3E18AF5}"/>
                </a:ext>
              </a:extLst>
            </p:cNvPr>
            <p:cNvSpPr/>
            <p:nvPr/>
          </p:nvSpPr>
          <p:spPr>
            <a:xfrm rot="10800000">
              <a:off x="5082280" y="2514528"/>
              <a:ext cx="16756" cy="16756"/>
            </a:xfrm>
            <a:custGeom>
              <a:avLst/>
              <a:gdLst>
                <a:gd name="connsiteX0" fmla="*/ 0 w 16755"/>
                <a:gd name="connsiteY0" fmla="*/ 0 h 16755"/>
                <a:gd name="connsiteX1" fmla="*/ 18934 w 16755"/>
                <a:gd name="connsiteY1" fmla="*/ 0 h 16755"/>
                <a:gd name="connsiteX2" fmla="*/ 18934 w 16755"/>
                <a:gd name="connsiteY2" fmla="*/ 18934 h 16755"/>
                <a:gd name="connsiteX3" fmla="*/ 0 w 16755"/>
                <a:gd name="connsiteY3" fmla="*/ 18934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18934" y="0"/>
                  </a:lnTo>
                  <a:lnTo>
                    <a:pt x="18934" y="18934"/>
                  </a:lnTo>
                  <a:lnTo>
                    <a:pt x="0" y="18934"/>
                  </a:lnTo>
                  <a:close/>
                </a:path>
              </a:pathLst>
            </a:custGeom>
            <a:grpFill/>
            <a:ln w="16755" cap="flat">
              <a:noFill/>
              <a:prstDash val="solid"/>
              <a:miter/>
            </a:ln>
          </p:spPr>
          <p:txBody>
            <a:bodyPr rtlCol="0" anchor="ctr"/>
            <a:lstStyle/>
            <a:p>
              <a:endParaRPr lang="en-US" sz="2400"/>
            </a:p>
          </p:txBody>
        </p:sp>
        <p:sp>
          <p:nvSpPr>
            <p:cNvPr id="304" name="Freeform: Shape 303">
              <a:extLst>
                <a:ext uri="{FF2B5EF4-FFF2-40B4-BE49-F238E27FC236}">
                  <a16:creationId xmlns:a16="http://schemas.microsoft.com/office/drawing/2014/main" id="{C206BA10-C3CA-476F-8A8A-30F526145F3F}"/>
                </a:ext>
              </a:extLst>
            </p:cNvPr>
            <p:cNvSpPr/>
            <p:nvPr/>
          </p:nvSpPr>
          <p:spPr>
            <a:xfrm rot="10800000">
              <a:off x="5054130" y="2647736"/>
              <a:ext cx="67023" cy="67023"/>
            </a:xfrm>
            <a:custGeom>
              <a:avLst/>
              <a:gdLst>
                <a:gd name="connsiteX0" fmla="*/ 0 w 67022"/>
                <a:gd name="connsiteY0" fmla="*/ 0 h 67022"/>
                <a:gd name="connsiteX1" fmla="*/ 83276 w 67022"/>
                <a:gd name="connsiteY1" fmla="*/ 0 h 67022"/>
                <a:gd name="connsiteX2" fmla="*/ 83276 w 67022"/>
                <a:gd name="connsiteY2" fmla="*/ 83276 h 67022"/>
                <a:gd name="connsiteX3" fmla="*/ 0 w 67022"/>
                <a:gd name="connsiteY3" fmla="*/ 83276 h 67022"/>
              </a:gdLst>
              <a:ahLst/>
              <a:cxnLst>
                <a:cxn ang="0">
                  <a:pos x="connsiteX0" y="connsiteY0"/>
                </a:cxn>
                <a:cxn ang="0">
                  <a:pos x="connsiteX1" y="connsiteY1"/>
                </a:cxn>
                <a:cxn ang="0">
                  <a:pos x="connsiteX2" y="connsiteY2"/>
                </a:cxn>
                <a:cxn ang="0">
                  <a:pos x="connsiteX3" y="connsiteY3"/>
                </a:cxn>
              </a:cxnLst>
              <a:rect l="l" t="t" r="r" b="b"/>
              <a:pathLst>
                <a:path w="67022" h="67022">
                  <a:moveTo>
                    <a:pt x="0" y="0"/>
                  </a:moveTo>
                  <a:lnTo>
                    <a:pt x="83276" y="0"/>
                  </a:lnTo>
                  <a:lnTo>
                    <a:pt x="83276" y="83276"/>
                  </a:lnTo>
                  <a:lnTo>
                    <a:pt x="0" y="83276"/>
                  </a:lnTo>
                  <a:close/>
                </a:path>
              </a:pathLst>
            </a:custGeom>
            <a:grpFill/>
            <a:ln w="16755" cap="flat">
              <a:noFill/>
              <a:prstDash val="solid"/>
              <a:miter/>
            </a:ln>
          </p:spPr>
          <p:txBody>
            <a:bodyPr rtlCol="0" anchor="ctr"/>
            <a:lstStyle/>
            <a:p>
              <a:endParaRPr lang="en-US" sz="2400"/>
            </a:p>
          </p:txBody>
        </p:sp>
        <p:sp>
          <p:nvSpPr>
            <p:cNvPr id="305" name="Freeform: Shape 304">
              <a:extLst>
                <a:ext uri="{FF2B5EF4-FFF2-40B4-BE49-F238E27FC236}">
                  <a16:creationId xmlns:a16="http://schemas.microsoft.com/office/drawing/2014/main" id="{BB44A992-6FDF-41ED-94E9-408A06A58264}"/>
                </a:ext>
              </a:extLst>
            </p:cNvPr>
            <p:cNvSpPr/>
            <p:nvPr/>
          </p:nvSpPr>
          <p:spPr>
            <a:xfrm rot="10800000">
              <a:off x="5034191" y="2797868"/>
              <a:ext cx="67023" cy="67023"/>
            </a:xfrm>
            <a:custGeom>
              <a:avLst/>
              <a:gdLst>
                <a:gd name="connsiteX0" fmla="*/ 0 w 67022"/>
                <a:gd name="connsiteY0" fmla="*/ 0 h 67022"/>
                <a:gd name="connsiteX1" fmla="*/ 83276 w 67022"/>
                <a:gd name="connsiteY1" fmla="*/ 0 h 67022"/>
                <a:gd name="connsiteX2" fmla="*/ 83276 w 67022"/>
                <a:gd name="connsiteY2" fmla="*/ 83276 h 67022"/>
                <a:gd name="connsiteX3" fmla="*/ 0 w 67022"/>
                <a:gd name="connsiteY3" fmla="*/ 83276 h 67022"/>
              </a:gdLst>
              <a:ahLst/>
              <a:cxnLst>
                <a:cxn ang="0">
                  <a:pos x="connsiteX0" y="connsiteY0"/>
                </a:cxn>
                <a:cxn ang="0">
                  <a:pos x="connsiteX1" y="connsiteY1"/>
                </a:cxn>
                <a:cxn ang="0">
                  <a:pos x="connsiteX2" y="connsiteY2"/>
                </a:cxn>
                <a:cxn ang="0">
                  <a:pos x="connsiteX3" y="connsiteY3"/>
                </a:cxn>
              </a:cxnLst>
              <a:rect l="l" t="t" r="r" b="b"/>
              <a:pathLst>
                <a:path w="67022" h="67022">
                  <a:moveTo>
                    <a:pt x="0" y="0"/>
                  </a:moveTo>
                  <a:lnTo>
                    <a:pt x="83276" y="0"/>
                  </a:lnTo>
                  <a:lnTo>
                    <a:pt x="83276" y="83276"/>
                  </a:lnTo>
                  <a:lnTo>
                    <a:pt x="0" y="83276"/>
                  </a:lnTo>
                  <a:close/>
                </a:path>
              </a:pathLst>
            </a:custGeom>
            <a:grpFill/>
            <a:ln w="16755" cap="flat">
              <a:noFill/>
              <a:prstDash val="solid"/>
              <a:miter/>
            </a:ln>
          </p:spPr>
          <p:txBody>
            <a:bodyPr rtlCol="0" anchor="ctr"/>
            <a:lstStyle/>
            <a:p>
              <a:endParaRPr lang="en-US" sz="2400"/>
            </a:p>
          </p:txBody>
        </p:sp>
        <p:sp>
          <p:nvSpPr>
            <p:cNvPr id="306" name="Freeform: Shape 305">
              <a:extLst>
                <a:ext uri="{FF2B5EF4-FFF2-40B4-BE49-F238E27FC236}">
                  <a16:creationId xmlns:a16="http://schemas.microsoft.com/office/drawing/2014/main" id="{3CF64EA7-C192-4524-865E-44F04DE4588F}"/>
                </a:ext>
              </a:extLst>
            </p:cNvPr>
            <p:cNvSpPr/>
            <p:nvPr/>
          </p:nvSpPr>
          <p:spPr>
            <a:xfrm rot="10800000">
              <a:off x="5004198" y="2946491"/>
              <a:ext cx="67023" cy="67023"/>
            </a:xfrm>
            <a:custGeom>
              <a:avLst/>
              <a:gdLst>
                <a:gd name="connsiteX0" fmla="*/ 0 w 67022"/>
                <a:gd name="connsiteY0" fmla="*/ 0 h 67022"/>
                <a:gd name="connsiteX1" fmla="*/ 83276 w 67022"/>
                <a:gd name="connsiteY1" fmla="*/ 0 h 67022"/>
                <a:gd name="connsiteX2" fmla="*/ 83276 w 67022"/>
                <a:gd name="connsiteY2" fmla="*/ 83276 h 67022"/>
                <a:gd name="connsiteX3" fmla="*/ 0 w 67022"/>
                <a:gd name="connsiteY3" fmla="*/ 83276 h 67022"/>
              </a:gdLst>
              <a:ahLst/>
              <a:cxnLst>
                <a:cxn ang="0">
                  <a:pos x="connsiteX0" y="connsiteY0"/>
                </a:cxn>
                <a:cxn ang="0">
                  <a:pos x="connsiteX1" y="connsiteY1"/>
                </a:cxn>
                <a:cxn ang="0">
                  <a:pos x="connsiteX2" y="connsiteY2"/>
                </a:cxn>
                <a:cxn ang="0">
                  <a:pos x="connsiteX3" y="connsiteY3"/>
                </a:cxn>
              </a:cxnLst>
              <a:rect l="l" t="t" r="r" b="b"/>
              <a:pathLst>
                <a:path w="67022" h="67022">
                  <a:moveTo>
                    <a:pt x="0" y="0"/>
                  </a:moveTo>
                  <a:lnTo>
                    <a:pt x="83276" y="0"/>
                  </a:lnTo>
                  <a:lnTo>
                    <a:pt x="83276" y="83276"/>
                  </a:lnTo>
                  <a:lnTo>
                    <a:pt x="0" y="83276"/>
                  </a:lnTo>
                  <a:close/>
                </a:path>
              </a:pathLst>
            </a:custGeom>
            <a:grpFill/>
            <a:ln w="16755" cap="flat">
              <a:noFill/>
              <a:prstDash val="solid"/>
              <a:miter/>
            </a:ln>
          </p:spPr>
          <p:txBody>
            <a:bodyPr rtlCol="0" anchor="ctr"/>
            <a:lstStyle/>
            <a:p>
              <a:endParaRPr lang="en-US" sz="2400"/>
            </a:p>
          </p:txBody>
        </p:sp>
        <p:sp>
          <p:nvSpPr>
            <p:cNvPr id="307" name="Freeform: Shape 306">
              <a:extLst>
                <a:ext uri="{FF2B5EF4-FFF2-40B4-BE49-F238E27FC236}">
                  <a16:creationId xmlns:a16="http://schemas.microsoft.com/office/drawing/2014/main" id="{7B040A62-4EAD-4F32-B7EA-3782B42FB512}"/>
                </a:ext>
              </a:extLst>
            </p:cNvPr>
            <p:cNvSpPr/>
            <p:nvPr/>
          </p:nvSpPr>
          <p:spPr>
            <a:xfrm rot="10800000">
              <a:off x="4957785" y="3086066"/>
              <a:ext cx="67023" cy="67023"/>
            </a:xfrm>
            <a:custGeom>
              <a:avLst/>
              <a:gdLst>
                <a:gd name="connsiteX0" fmla="*/ 0 w 67022"/>
                <a:gd name="connsiteY0" fmla="*/ 0 h 67022"/>
                <a:gd name="connsiteX1" fmla="*/ 69536 w 67022"/>
                <a:gd name="connsiteY1" fmla="*/ 0 h 67022"/>
                <a:gd name="connsiteX2" fmla="*/ 69536 w 67022"/>
                <a:gd name="connsiteY2" fmla="*/ 69536 h 67022"/>
                <a:gd name="connsiteX3" fmla="*/ 0 w 67022"/>
                <a:gd name="connsiteY3" fmla="*/ 69536 h 67022"/>
              </a:gdLst>
              <a:ahLst/>
              <a:cxnLst>
                <a:cxn ang="0">
                  <a:pos x="connsiteX0" y="connsiteY0"/>
                </a:cxn>
                <a:cxn ang="0">
                  <a:pos x="connsiteX1" y="connsiteY1"/>
                </a:cxn>
                <a:cxn ang="0">
                  <a:pos x="connsiteX2" y="connsiteY2"/>
                </a:cxn>
                <a:cxn ang="0">
                  <a:pos x="connsiteX3" y="connsiteY3"/>
                </a:cxn>
              </a:cxnLst>
              <a:rect l="l" t="t" r="r" b="b"/>
              <a:pathLst>
                <a:path w="67022" h="67022">
                  <a:moveTo>
                    <a:pt x="0" y="0"/>
                  </a:moveTo>
                  <a:lnTo>
                    <a:pt x="69536" y="0"/>
                  </a:lnTo>
                  <a:lnTo>
                    <a:pt x="69536" y="69536"/>
                  </a:lnTo>
                  <a:lnTo>
                    <a:pt x="0" y="69536"/>
                  </a:lnTo>
                  <a:close/>
                </a:path>
              </a:pathLst>
            </a:custGeom>
            <a:grpFill/>
            <a:ln w="16755" cap="flat">
              <a:noFill/>
              <a:prstDash val="solid"/>
              <a:miter/>
            </a:ln>
          </p:spPr>
          <p:txBody>
            <a:bodyPr rtlCol="0" anchor="ctr"/>
            <a:lstStyle/>
            <a:p>
              <a:endParaRPr lang="en-US" sz="2400"/>
            </a:p>
          </p:txBody>
        </p:sp>
        <p:sp>
          <p:nvSpPr>
            <p:cNvPr id="308" name="Freeform: Shape 307">
              <a:extLst>
                <a:ext uri="{FF2B5EF4-FFF2-40B4-BE49-F238E27FC236}">
                  <a16:creationId xmlns:a16="http://schemas.microsoft.com/office/drawing/2014/main" id="{DB592952-268F-4530-8C7B-22904EC7FEFE}"/>
                </a:ext>
              </a:extLst>
            </p:cNvPr>
            <p:cNvSpPr/>
            <p:nvPr/>
          </p:nvSpPr>
          <p:spPr>
            <a:xfrm rot="10800000">
              <a:off x="4913550" y="3234355"/>
              <a:ext cx="67023" cy="67023"/>
            </a:xfrm>
            <a:custGeom>
              <a:avLst/>
              <a:gdLst>
                <a:gd name="connsiteX0" fmla="*/ 0 w 67022"/>
                <a:gd name="connsiteY0" fmla="*/ 0 h 67022"/>
                <a:gd name="connsiteX1" fmla="*/ 79422 w 67022"/>
                <a:gd name="connsiteY1" fmla="*/ 0 h 67022"/>
                <a:gd name="connsiteX2" fmla="*/ 79422 w 67022"/>
                <a:gd name="connsiteY2" fmla="*/ 79422 h 67022"/>
                <a:gd name="connsiteX3" fmla="*/ 0 w 67022"/>
                <a:gd name="connsiteY3" fmla="*/ 79422 h 67022"/>
              </a:gdLst>
              <a:ahLst/>
              <a:cxnLst>
                <a:cxn ang="0">
                  <a:pos x="connsiteX0" y="connsiteY0"/>
                </a:cxn>
                <a:cxn ang="0">
                  <a:pos x="connsiteX1" y="connsiteY1"/>
                </a:cxn>
                <a:cxn ang="0">
                  <a:pos x="connsiteX2" y="connsiteY2"/>
                </a:cxn>
                <a:cxn ang="0">
                  <a:pos x="connsiteX3" y="connsiteY3"/>
                </a:cxn>
              </a:cxnLst>
              <a:rect l="l" t="t" r="r" b="b"/>
              <a:pathLst>
                <a:path w="67022" h="67022">
                  <a:moveTo>
                    <a:pt x="0" y="0"/>
                  </a:moveTo>
                  <a:lnTo>
                    <a:pt x="79422" y="0"/>
                  </a:lnTo>
                  <a:lnTo>
                    <a:pt x="79422" y="79422"/>
                  </a:lnTo>
                  <a:lnTo>
                    <a:pt x="0" y="79422"/>
                  </a:lnTo>
                  <a:close/>
                </a:path>
              </a:pathLst>
            </a:custGeom>
            <a:grpFill/>
            <a:ln w="16755" cap="flat">
              <a:noFill/>
              <a:prstDash val="solid"/>
              <a:miter/>
            </a:ln>
          </p:spPr>
          <p:txBody>
            <a:bodyPr rtlCol="0" anchor="ctr"/>
            <a:lstStyle/>
            <a:p>
              <a:endParaRPr lang="en-US" sz="2400"/>
            </a:p>
          </p:txBody>
        </p:sp>
        <p:sp>
          <p:nvSpPr>
            <p:cNvPr id="309" name="Freeform: Shape 308">
              <a:extLst>
                <a:ext uri="{FF2B5EF4-FFF2-40B4-BE49-F238E27FC236}">
                  <a16:creationId xmlns:a16="http://schemas.microsoft.com/office/drawing/2014/main" id="{4983121F-C769-4F5D-B570-AB6517A2BFD5}"/>
                </a:ext>
              </a:extLst>
            </p:cNvPr>
            <p:cNvSpPr/>
            <p:nvPr/>
          </p:nvSpPr>
          <p:spPr>
            <a:xfrm rot="10800000">
              <a:off x="4842002" y="3361195"/>
              <a:ext cx="83779" cy="83779"/>
            </a:xfrm>
            <a:custGeom>
              <a:avLst/>
              <a:gdLst>
                <a:gd name="connsiteX0" fmla="*/ 0 w 83778"/>
                <a:gd name="connsiteY0" fmla="*/ 0 h 83778"/>
                <a:gd name="connsiteX1" fmla="*/ 87130 w 83778"/>
                <a:gd name="connsiteY1" fmla="*/ 0 h 83778"/>
                <a:gd name="connsiteX2" fmla="*/ 87130 w 83778"/>
                <a:gd name="connsiteY2" fmla="*/ 87130 h 83778"/>
                <a:gd name="connsiteX3" fmla="*/ 0 w 83778"/>
                <a:gd name="connsiteY3" fmla="*/ 87130 h 83778"/>
              </a:gdLst>
              <a:ahLst/>
              <a:cxnLst>
                <a:cxn ang="0">
                  <a:pos x="connsiteX0" y="connsiteY0"/>
                </a:cxn>
                <a:cxn ang="0">
                  <a:pos x="connsiteX1" y="connsiteY1"/>
                </a:cxn>
                <a:cxn ang="0">
                  <a:pos x="connsiteX2" y="connsiteY2"/>
                </a:cxn>
                <a:cxn ang="0">
                  <a:pos x="connsiteX3" y="connsiteY3"/>
                </a:cxn>
              </a:cxnLst>
              <a:rect l="l" t="t" r="r" b="b"/>
              <a:pathLst>
                <a:path w="83778" h="83778">
                  <a:moveTo>
                    <a:pt x="0" y="0"/>
                  </a:moveTo>
                  <a:lnTo>
                    <a:pt x="87130" y="0"/>
                  </a:lnTo>
                  <a:lnTo>
                    <a:pt x="87130" y="87130"/>
                  </a:lnTo>
                  <a:lnTo>
                    <a:pt x="0" y="87130"/>
                  </a:lnTo>
                  <a:close/>
                </a:path>
              </a:pathLst>
            </a:custGeom>
            <a:grpFill/>
            <a:ln w="16755" cap="flat">
              <a:noFill/>
              <a:prstDash val="solid"/>
              <a:miter/>
            </a:ln>
          </p:spPr>
          <p:txBody>
            <a:bodyPr rtlCol="0" anchor="ctr"/>
            <a:lstStyle/>
            <a:p>
              <a:endParaRPr lang="en-US" sz="2400"/>
            </a:p>
          </p:txBody>
        </p:sp>
        <p:sp>
          <p:nvSpPr>
            <p:cNvPr id="310" name="Freeform: Shape 309">
              <a:extLst>
                <a:ext uri="{FF2B5EF4-FFF2-40B4-BE49-F238E27FC236}">
                  <a16:creationId xmlns:a16="http://schemas.microsoft.com/office/drawing/2014/main" id="{250E7DFB-330C-4730-8557-201B8B0EEF5C}"/>
                </a:ext>
              </a:extLst>
            </p:cNvPr>
            <p:cNvSpPr/>
            <p:nvPr/>
          </p:nvSpPr>
          <p:spPr>
            <a:xfrm rot="10800000">
              <a:off x="4814356" y="3536795"/>
              <a:ext cx="16756" cy="16756"/>
            </a:xfrm>
            <a:custGeom>
              <a:avLst/>
              <a:gdLst>
                <a:gd name="connsiteX0" fmla="*/ 0 w 16755"/>
                <a:gd name="connsiteY0" fmla="*/ 0 h 16755"/>
                <a:gd name="connsiteX1" fmla="*/ 33176 w 16755"/>
                <a:gd name="connsiteY1" fmla="*/ 0 h 16755"/>
                <a:gd name="connsiteX2" fmla="*/ 33176 w 16755"/>
                <a:gd name="connsiteY2" fmla="*/ 33176 h 16755"/>
                <a:gd name="connsiteX3" fmla="*/ 0 w 16755"/>
                <a:gd name="connsiteY3" fmla="*/ 33176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33176" y="0"/>
                  </a:lnTo>
                  <a:lnTo>
                    <a:pt x="33176" y="33176"/>
                  </a:lnTo>
                  <a:lnTo>
                    <a:pt x="0" y="33176"/>
                  </a:lnTo>
                  <a:close/>
                </a:path>
              </a:pathLst>
            </a:custGeom>
            <a:grpFill/>
            <a:ln w="16755" cap="flat">
              <a:noFill/>
              <a:prstDash val="solid"/>
              <a:miter/>
            </a:ln>
          </p:spPr>
          <p:txBody>
            <a:bodyPr rtlCol="0" anchor="ctr"/>
            <a:lstStyle/>
            <a:p>
              <a:endParaRPr lang="en-US" sz="2400"/>
            </a:p>
          </p:txBody>
        </p:sp>
        <p:sp>
          <p:nvSpPr>
            <p:cNvPr id="311" name="Freeform: Shape 310">
              <a:extLst>
                <a:ext uri="{FF2B5EF4-FFF2-40B4-BE49-F238E27FC236}">
                  <a16:creationId xmlns:a16="http://schemas.microsoft.com/office/drawing/2014/main" id="{A866E40D-CE6B-4725-93C1-2F1F70C7A4C4}"/>
                </a:ext>
              </a:extLst>
            </p:cNvPr>
            <p:cNvSpPr/>
            <p:nvPr/>
          </p:nvSpPr>
          <p:spPr>
            <a:xfrm rot="10800000">
              <a:off x="4726221" y="3656097"/>
              <a:ext cx="33511" cy="33511"/>
            </a:xfrm>
            <a:custGeom>
              <a:avLst/>
              <a:gdLst>
                <a:gd name="connsiteX0" fmla="*/ 0 w 33511"/>
                <a:gd name="connsiteY0" fmla="*/ 0 h 33511"/>
                <a:gd name="connsiteX1" fmla="*/ 43565 w 33511"/>
                <a:gd name="connsiteY1" fmla="*/ 0 h 33511"/>
                <a:gd name="connsiteX2" fmla="*/ 43565 w 33511"/>
                <a:gd name="connsiteY2" fmla="*/ 43565 h 33511"/>
                <a:gd name="connsiteX3" fmla="*/ 0 w 33511"/>
                <a:gd name="connsiteY3" fmla="*/ 43565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3565" y="0"/>
                  </a:lnTo>
                  <a:lnTo>
                    <a:pt x="43565" y="43565"/>
                  </a:lnTo>
                  <a:lnTo>
                    <a:pt x="0" y="43565"/>
                  </a:lnTo>
                  <a:close/>
                </a:path>
              </a:pathLst>
            </a:custGeom>
            <a:grpFill/>
            <a:ln w="16755" cap="flat">
              <a:noFill/>
              <a:prstDash val="solid"/>
              <a:miter/>
            </a:ln>
          </p:spPr>
          <p:txBody>
            <a:bodyPr rtlCol="0" anchor="ctr"/>
            <a:lstStyle/>
            <a:p>
              <a:endParaRPr lang="en-US" sz="2400"/>
            </a:p>
          </p:txBody>
        </p:sp>
        <p:sp>
          <p:nvSpPr>
            <p:cNvPr id="312" name="Freeform: Shape 311">
              <a:extLst>
                <a:ext uri="{FF2B5EF4-FFF2-40B4-BE49-F238E27FC236}">
                  <a16:creationId xmlns:a16="http://schemas.microsoft.com/office/drawing/2014/main" id="{E35A09FE-E1A7-451A-BF79-F6A355A47ABC}"/>
                </a:ext>
              </a:extLst>
            </p:cNvPr>
            <p:cNvSpPr/>
            <p:nvPr/>
          </p:nvSpPr>
          <p:spPr>
            <a:xfrm rot="10800000">
              <a:off x="4652830" y="3793158"/>
              <a:ext cx="16756" cy="16756"/>
            </a:xfrm>
            <a:custGeom>
              <a:avLst/>
              <a:gdLst>
                <a:gd name="connsiteX0" fmla="*/ 0 w 16755"/>
                <a:gd name="connsiteY0" fmla="*/ 0 h 16755"/>
                <a:gd name="connsiteX1" fmla="*/ 33176 w 16755"/>
                <a:gd name="connsiteY1" fmla="*/ 0 h 16755"/>
                <a:gd name="connsiteX2" fmla="*/ 33176 w 16755"/>
                <a:gd name="connsiteY2" fmla="*/ 33176 h 16755"/>
                <a:gd name="connsiteX3" fmla="*/ 0 w 16755"/>
                <a:gd name="connsiteY3" fmla="*/ 33176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33176" y="0"/>
                  </a:lnTo>
                  <a:lnTo>
                    <a:pt x="33176" y="33176"/>
                  </a:lnTo>
                  <a:lnTo>
                    <a:pt x="0" y="33176"/>
                  </a:lnTo>
                  <a:close/>
                </a:path>
              </a:pathLst>
            </a:custGeom>
            <a:grpFill/>
            <a:ln w="16755" cap="flat">
              <a:noFill/>
              <a:prstDash val="solid"/>
              <a:miter/>
            </a:ln>
          </p:spPr>
          <p:txBody>
            <a:bodyPr rtlCol="0" anchor="ctr"/>
            <a:lstStyle/>
            <a:p>
              <a:endParaRPr lang="en-US" sz="2400"/>
            </a:p>
          </p:txBody>
        </p:sp>
        <p:sp>
          <p:nvSpPr>
            <p:cNvPr id="313" name="Freeform: Shape 312">
              <a:extLst>
                <a:ext uri="{FF2B5EF4-FFF2-40B4-BE49-F238E27FC236}">
                  <a16:creationId xmlns:a16="http://schemas.microsoft.com/office/drawing/2014/main" id="{891F51CC-AF53-4D05-86AE-BD6CD6CB5241}"/>
                </a:ext>
              </a:extLst>
            </p:cNvPr>
            <p:cNvSpPr/>
            <p:nvPr/>
          </p:nvSpPr>
          <p:spPr>
            <a:xfrm rot="10800000">
              <a:off x="5152151" y="2708224"/>
              <a:ext cx="83779" cy="83779"/>
            </a:xfrm>
            <a:custGeom>
              <a:avLst/>
              <a:gdLst>
                <a:gd name="connsiteX0" fmla="*/ 0 w 83778"/>
                <a:gd name="connsiteY0" fmla="*/ 0 h 83778"/>
                <a:gd name="connsiteX1" fmla="*/ 87130 w 83778"/>
                <a:gd name="connsiteY1" fmla="*/ 0 h 83778"/>
                <a:gd name="connsiteX2" fmla="*/ 87130 w 83778"/>
                <a:gd name="connsiteY2" fmla="*/ 87130 h 83778"/>
                <a:gd name="connsiteX3" fmla="*/ 0 w 83778"/>
                <a:gd name="connsiteY3" fmla="*/ 87130 h 83778"/>
              </a:gdLst>
              <a:ahLst/>
              <a:cxnLst>
                <a:cxn ang="0">
                  <a:pos x="connsiteX0" y="connsiteY0"/>
                </a:cxn>
                <a:cxn ang="0">
                  <a:pos x="connsiteX1" y="connsiteY1"/>
                </a:cxn>
                <a:cxn ang="0">
                  <a:pos x="connsiteX2" y="connsiteY2"/>
                </a:cxn>
                <a:cxn ang="0">
                  <a:pos x="connsiteX3" y="connsiteY3"/>
                </a:cxn>
              </a:cxnLst>
              <a:rect l="l" t="t" r="r" b="b"/>
              <a:pathLst>
                <a:path w="83778" h="83778">
                  <a:moveTo>
                    <a:pt x="0" y="0"/>
                  </a:moveTo>
                  <a:lnTo>
                    <a:pt x="87130" y="0"/>
                  </a:lnTo>
                  <a:lnTo>
                    <a:pt x="87130" y="87130"/>
                  </a:lnTo>
                  <a:lnTo>
                    <a:pt x="0" y="87130"/>
                  </a:lnTo>
                  <a:close/>
                </a:path>
              </a:pathLst>
            </a:custGeom>
            <a:grpFill/>
            <a:ln w="16755" cap="flat">
              <a:noFill/>
              <a:prstDash val="solid"/>
              <a:miter/>
            </a:ln>
          </p:spPr>
          <p:txBody>
            <a:bodyPr rtlCol="0" anchor="ctr"/>
            <a:lstStyle/>
            <a:p>
              <a:endParaRPr lang="en-US" sz="2400"/>
            </a:p>
          </p:txBody>
        </p:sp>
        <p:sp>
          <p:nvSpPr>
            <p:cNvPr id="314" name="Freeform: Shape 313">
              <a:extLst>
                <a:ext uri="{FF2B5EF4-FFF2-40B4-BE49-F238E27FC236}">
                  <a16:creationId xmlns:a16="http://schemas.microsoft.com/office/drawing/2014/main" id="{F5763CD4-5B96-4821-966D-8F6095AAFE83}"/>
                </a:ext>
              </a:extLst>
            </p:cNvPr>
            <p:cNvSpPr/>
            <p:nvPr/>
          </p:nvSpPr>
          <p:spPr>
            <a:xfrm rot="10800000">
              <a:off x="5148465" y="2877960"/>
              <a:ext cx="50267" cy="50267"/>
            </a:xfrm>
            <a:custGeom>
              <a:avLst/>
              <a:gdLst>
                <a:gd name="connsiteX0" fmla="*/ 0 w 50267"/>
                <a:gd name="connsiteY0" fmla="*/ 0 h 50267"/>
                <a:gd name="connsiteX1" fmla="*/ 60153 w 50267"/>
                <a:gd name="connsiteY1" fmla="*/ 0 h 50267"/>
                <a:gd name="connsiteX2" fmla="*/ 60153 w 50267"/>
                <a:gd name="connsiteY2" fmla="*/ 60153 h 50267"/>
                <a:gd name="connsiteX3" fmla="*/ 0 w 50267"/>
                <a:gd name="connsiteY3" fmla="*/ 60153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60153" y="0"/>
                  </a:lnTo>
                  <a:lnTo>
                    <a:pt x="60153" y="60153"/>
                  </a:lnTo>
                  <a:lnTo>
                    <a:pt x="0" y="60153"/>
                  </a:lnTo>
                  <a:close/>
                </a:path>
              </a:pathLst>
            </a:custGeom>
            <a:grpFill/>
            <a:ln w="16755" cap="flat">
              <a:noFill/>
              <a:prstDash val="solid"/>
              <a:miter/>
            </a:ln>
          </p:spPr>
          <p:txBody>
            <a:bodyPr rtlCol="0" anchor="ctr"/>
            <a:lstStyle/>
            <a:p>
              <a:endParaRPr lang="en-US" sz="2400"/>
            </a:p>
          </p:txBody>
        </p:sp>
        <p:sp>
          <p:nvSpPr>
            <p:cNvPr id="315" name="Freeform: Shape 314">
              <a:extLst>
                <a:ext uri="{FF2B5EF4-FFF2-40B4-BE49-F238E27FC236}">
                  <a16:creationId xmlns:a16="http://schemas.microsoft.com/office/drawing/2014/main" id="{B4909F26-C78D-4F40-8C87-59E993599B4F}"/>
                </a:ext>
              </a:extLst>
            </p:cNvPr>
            <p:cNvSpPr/>
            <p:nvPr/>
          </p:nvSpPr>
          <p:spPr>
            <a:xfrm rot="10800000">
              <a:off x="5126516" y="3036973"/>
              <a:ext cx="33511" cy="33511"/>
            </a:xfrm>
            <a:custGeom>
              <a:avLst/>
              <a:gdLst>
                <a:gd name="connsiteX0" fmla="*/ 0 w 33511"/>
                <a:gd name="connsiteY0" fmla="*/ 0 h 33511"/>
                <a:gd name="connsiteX1" fmla="*/ 48759 w 33511"/>
                <a:gd name="connsiteY1" fmla="*/ 0 h 33511"/>
                <a:gd name="connsiteX2" fmla="*/ 48759 w 33511"/>
                <a:gd name="connsiteY2" fmla="*/ 48759 h 33511"/>
                <a:gd name="connsiteX3" fmla="*/ 0 w 33511"/>
                <a:gd name="connsiteY3" fmla="*/ 4875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8759" y="0"/>
                  </a:lnTo>
                  <a:lnTo>
                    <a:pt x="48759" y="48759"/>
                  </a:lnTo>
                  <a:lnTo>
                    <a:pt x="0" y="48759"/>
                  </a:lnTo>
                  <a:close/>
                </a:path>
              </a:pathLst>
            </a:custGeom>
            <a:grpFill/>
            <a:ln w="16755" cap="flat">
              <a:noFill/>
              <a:prstDash val="solid"/>
              <a:miter/>
            </a:ln>
          </p:spPr>
          <p:txBody>
            <a:bodyPr rtlCol="0" anchor="ctr"/>
            <a:lstStyle/>
            <a:p>
              <a:endParaRPr lang="en-US" sz="2400"/>
            </a:p>
          </p:txBody>
        </p:sp>
        <p:sp>
          <p:nvSpPr>
            <p:cNvPr id="316" name="Freeform: Shape 315">
              <a:extLst>
                <a:ext uri="{FF2B5EF4-FFF2-40B4-BE49-F238E27FC236}">
                  <a16:creationId xmlns:a16="http://schemas.microsoft.com/office/drawing/2014/main" id="{A3EA9276-CDBB-4CFC-ABB5-7719C940FC90}"/>
                </a:ext>
              </a:extLst>
            </p:cNvPr>
            <p:cNvSpPr/>
            <p:nvPr/>
          </p:nvSpPr>
          <p:spPr>
            <a:xfrm rot="10800000">
              <a:off x="5061168" y="3159456"/>
              <a:ext cx="67023" cy="67023"/>
            </a:xfrm>
            <a:custGeom>
              <a:avLst/>
              <a:gdLst>
                <a:gd name="connsiteX0" fmla="*/ 0 w 67022"/>
                <a:gd name="connsiteY0" fmla="*/ 0 h 67022"/>
                <a:gd name="connsiteX1" fmla="*/ 69536 w 67022"/>
                <a:gd name="connsiteY1" fmla="*/ 0 h 67022"/>
                <a:gd name="connsiteX2" fmla="*/ 69536 w 67022"/>
                <a:gd name="connsiteY2" fmla="*/ 69536 h 67022"/>
                <a:gd name="connsiteX3" fmla="*/ 0 w 67022"/>
                <a:gd name="connsiteY3" fmla="*/ 69536 h 67022"/>
              </a:gdLst>
              <a:ahLst/>
              <a:cxnLst>
                <a:cxn ang="0">
                  <a:pos x="connsiteX0" y="connsiteY0"/>
                </a:cxn>
                <a:cxn ang="0">
                  <a:pos x="connsiteX1" y="connsiteY1"/>
                </a:cxn>
                <a:cxn ang="0">
                  <a:pos x="connsiteX2" y="connsiteY2"/>
                </a:cxn>
                <a:cxn ang="0">
                  <a:pos x="connsiteX3" y="connsiteY3"/>
                </a:cxn>
              </a:cxnLst>
              <a:rect l="l" t="t" r="r" b="b"/>
              <a:pathLst>
                <a:path w="67022" h="67022">
                  <a:moveTo>
                    <a:pt x="0" y="0"/>
                  </a:moveTo>
                  <a:lnTo>
                    <a:pt x="69536" y="0"/>
                  </a:lnTo>
                  <a:lnTo>
                    <a:pt x="69536" y="69536"/>
                  </a:lnTo>
                  <a:lnTo>
                    <a:pt x="0" y="69536"/>
                  </a:lnTo>
                  <a:close/>
                </a:path>
              </a:pathLst>
            </a:custGeom>
            <a:grpFill/>
            <a:ln w="16755" cap="flat">
              <a:noFill/>
              <a:prstDash val="solid"/>
              <a:miter/>
            </a:ln>
          </p:spPr>
          <p:txBody>
            <a:bodyPr rtlCol="0" anchor="ctr"/>
            <a:lstStyle/>
            <a:p>
              <a:endParaRPr lang="en-US" sz="2400"/>
            </a:p>
          </p:txBody>
        </p:sp>
        <p:sp>
          <p:nvSpPr>
            <p:cNvPr id="317" name="Freeform: Shape 316">
              <a:extLst>
                <a:ext uri="{FF2B5EF4-FFF2-40B4-BE49-F238E27FC236}">
                  <a16:creationId xmlns:a16="http://schemas.microsoft.com/office/drawing/2014/main" id="{AD0D1E53-5412-493C-96DF-715FA0C2A2E8}"/>
                </a:ext>
              </a:extLst>
            </p:cNvPr>
            <p:cNvSpPr/>
            <p:nvPr/>
          </p:nvSpPr>
          <p:spPr>
            <a:xfrm rot="10800000">
              <a:off x="5022797" y="3314950"/>
              <a:ext cx="50267" cy="50267"/>
            </a:xfrm>
            <a:custGeom>
              <a:avLst/>
              <a:gdLst>
                <a:gd name="connsiteX0" fmla="*/ 0 w 50267"/>
                <a:gd name="connsiteY0" fmla="*/ 0 h 50267"/>
                <a:gd name="connsiteX1" fmla="*/ 61996 w 50267"/>
                <a:gd name="connsiteY1" fmla="*/ 0 h 50267"/>
                <a:gd name="connsiteX2" fmla="*/ 61996 w 50267"/>
                <a:gd name="connsiteY2" fmla="*/ 61996 h 50267"/>
                <a:gd name="connsiteX3" fmla="*/ 0 w 50267"/>
                <a:gd name="connsiteY3" fmla="*/ 61996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61996" y="0"/>
                  </a:lnTo>
                  <a:lnTo>
                    <a:pt x="61996" y="61996"/>
                  </a:lnTo>
                  <a:lnTo>
                    <a:pt x="0" y="61996"/>
                  </a:lnTo>
                  <a:close/>
                </a:path>
              </a:pathLst>
            </a:custGeom>
            <a:grpFill/>
            <a:ln w="16755" cap="flat">
              <a:noFill/>
              <a:prstDash val="solid"/>
              <a:miter/>
            </a:ln>
          </p:spPr>
          <p:txBody>
            <a:bodyPr rtlCol="0" anchor="ctr"/>
            <a:lstStyle/>
            <a:p>
              <a:endParaRPr lang="en-US" sz="2400"/>
            </a:p>
          </p:txBody>
        </p:sp>
        <p:sp>
          <p:nvSpPr>
            <p:cNvPr id="318" name="Freeform: Shape 317">
              <a:extLst>
                <a:ext uri="{FF2B5EF4-FFF2-40B4-BE49-F238E27FC236}">
                  <a16:creationId xmlns:a16="http://schemas.microsoft.com/office/drawing/2014/main" id="{9B8A2647-346A-410B-AB92-44BED3B91BBE}"/>
                </a:ext>
              </a:extLst>
            </p:cNvPr>
            <p:cNvSpPr/>
            <p:nvPr/>
          </p:nvSpPr>
          <p:spPr>
            <a:xfrm rot="10800000">
              <a:off x="4956780" y="3448493"/>
              <a:ext cx="50267" cy="50267"/>
            </a:xfrm>
            <a:custGeom>
              <a:avLst/>
              <a:gdLst>
                <a:gd name="connsiteX0" fmla="*/ 0 w 50267"/>
                <a:gd name="connsiteY0" fmla="*/ 0 h 50267"/>
                <a:gd name="connsiteX1" fmla="*/ 50602 w 50267"/>
                <a:gd name="connsiteY1" fmla="*/ 0 h 50267"/>
                <a:gd name="connsiteX2" fmla="*/ 50602 w 50267"/>
                <a:gd name="connsiteY2" fmla="*/ 50602 h 50267"/>
                <a:gd name="connsiteX3" fmla="*/ 0 w 50267"/>
                <a:gd name="connsiteY3" fmla="*/ 50602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0602" y="0"/>
                  </a:lnTo>
                  <a:lnTo>
                    <a:pt x="50602" y="50602"/>
                  </a:lnTo>
                  <a:lnTo>
                    <a:pt x="0" y="50602"/>
                  </a:lnTo>
                  <a:close/>
                </a:path>
              </a:pathLst>
            </a:custGeom>
            <a:grpFill/>
            <a:ln w="16755" cap="flat">
              <a:noFill/>
              <a:prstDash val="solid"/>
              <a:miter/>
            </a:ln>
          </p:spPr>
          <p:txBody>
            <a:bodyPr rtlCol="0" anchor="ctr"/>
            <a:lstStyle/>
            <a:p>
              <a:endParaRPr lang="en-US" sz="2400"/>
            </a:p>
          </p:txBody>
        </p:sp>
        <p:sp>
          <p:nvSpPr>
            <p:cNvPr id="319" name="Freeform: Shape 318">
              <a:extLst>
                <a:ext uri="{FF2B5EF4-FFF2-40B4-BE49-F238E27FC236}">
                  <a16:creationId xmlns:a16="http://schemas.microsoft.com/office/drawing/2014/main" id="{3B5C88A7-D217-4CDB-B60D-E9C3A4F7E917}"/>
                </a:ext>
              </a:extLst>
            </p:cNvPr>
            <p:cNvSpPr/>
            <p:nvPr/>
          </p:nvSpPr>
          <p:spPr>
            <a:xfrm rot="10800000">
              <a:off x="4890092" y="3585555"/>
              <a:ext cx="50267" cy="50267"/>
            </a:xfrm>
            <a:custGeom>
              <a:avLst/>
              <a:gdLst>
                <a:gd name="connsiteX0" fmla="*/ 0 w 50267"/>
                <a:gd name="connsiteY0" fmla="*/ 0 h 50267"/>
                <a:gd name="connsiteX1" fmla="*/ 54959 w 50267"/>
                <a:gd name="connsiteY1" fmla="*/ 0 h 50267"/>
                <a:gd name="connsiteX2" fmla="*/ 54959 w 50267"/>
                <a:gd name="connsiteY2" fmla="*/ 54959 h 50267"/>
                <a:gd name="connsiteX3" fmla="*/ 0 w 50267"/>
                <a:gd name="connsiteY3" fmla="*/ 54959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4959" y="0"/>
                  </a:lnTo>
                  <a:lnTo>
                    <a:pt x="54959" y="54959"/>
                  </a:lnTo>
                  <a:lnTo>
                    <a:pt x="0" y="54959"/>
                  </a:lnTo>
                  <a:close/>
                </a:path>
              </a:pathLst>
            </a:custGeom>
            <a:grpFill/>
            <a:ln w="16755" cap="flat">
              <a:noFill/>
              <a:prstDash val="solid"/>
              <a:miter/>
            </a:ln>
          </p:spPr>
          <p:txBody>
            <a:bodyPr rtlCol="0" anchor="ctr"/>
            <a:lstStyle/>
            <a:p>
              <a:endParaRPr lang="en-US" sz="2400"/>
            </a:p>
          </p:txBody>
        </p:sp>
        <p:sp>
          <p:nvSpPr>
            <p:cNvPr id="320" name="Freeform: Shape 319">
              <a:extLst>
                <a:ext uri="{FF2B5EF4-FFF2-40B4-BE49-F238E27FC236}">
                  <a16:creationId xmlns:a16="http://schemas.microsoft.com/office/drawing/2014/main" id="{45A9F355-B1A3-48A0-A429-B4BBF43B6BFC}"/>
                </a:ext>
              </a:extLst>
            </p:cNvPr>
            <p:cNvSpPr/>
            <p:nvPr/>
          </p:nvSpPr>
          <p:spPr>
            <a:xfrm rot="10800000">
              <a:off x="4824075" y="3727141"/>
              <a:ext cx="33511" cy="33511"/>
            </a:xfrm>
            <a:custGeom>
              <a:avLst/>
              <a:gdLst>
                <a:gd name="connsiteX0" fmla="*/ 0 w 33511"/>
                <a:gd name="connsiteY0" fmla="*/ 0 h 33511"/>
                <a:gd name="connsiteX1" fmla="*/ 43565 w 33511"/>
                <a:gd name="connsiteY1" fmla="*/ 0 h 33511"/>
                <a:gd name="connsiteX2" fmla="*/ 43565 w 33511"/>
                <a:gd name="connsiteY2" fmla="*/ 43565 h 33511"/>
                <a:gd name="connsiteX3" fmla="*/ 0 w 33511"/>
                <a:gd name="connsiteY3" fmla="*/ 43565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3565" y="0"/>
                  </a:lnTo>
                  <a:lnTo>
                    <a:pt x="43565" y="43565"/>
                  </a:lnTo>
                  <a:lnTo>
                    <a:pt x="0" y="43565"/>
                  </a:lnTo>
                  <a:close/>
                </a:path>
              </a:pathLst>
            </a:custGeom>
            <a:grpFill/>
            <a:ln w="16755" cap="flat">
              <a:noFill/>
              <a:prstDash val="solid"/>
              <a:miter/>
            </a:ln>
          </p:spPr>
          <p:txBody>
            <a:bodyPr rtlCol="0" anchor="ctr"/>
            <a:lstStyle/>
            <a:p>
              <a:endParaRPr lang="en-US" sz="2400"/>
            </a:p>
          </p:txBody>
        </p:sp>
        <p:sp>
          <p:nvSpPr>
            <p:cNvPr id="321" name="Freeform: Shape 320">
              <a:extLst>
                <a:ext uri="{FF2B5EF4-FFF2-40B4-BE49-F238E27FC236}">
                  <a16:creationId xmlns:a16="http://schemas.microsoft.com/office/drawing/2014/main" id="{29A68515-3E92-4FE3-A199-A2CACC215AE9}"/>
                </a:ext>
              </a:extLst>
            </p:cNvPr>
            <p:cNvSpPr/>
            <p:nvPr/>
          </p:nvSpPr>
          <p:spPr>
            <a:xfrm rot="10800000">
              <a:off x="5235092" y="1766385"/>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322" name="Freeform: Shape 321">
              <a:extLst>
                <a:ext uri="{FF2B5EF4-FFF2-40B4-BE49-F238E27FC236}">
                  <a16:creationId xmlns:a16="http://schemas.microsoft.com/office/drawing/2014/main" id="{837168A1-060C-463C-A9D0-9DE3BD500355}"/>
                </a:ext>
              </a:extLst>
            </p:cNvPr>
            <p:cNvSpPr/>
            <p:nvPr/>
          </p:nvSpPr>
          <p:spPr>
            <a:xfrm rot="10800000">
              <a:off x="5281673" y="2632991"/>
              <a:ext cx="83779" cy="83779"/>
            </a:xfrm>
            <a:custGeom>
              <a:avLst/>
              <a:gdLst>
                <a:gd name="connsiteX0" fmla="*/ 0 w 83778"/>
                <a:gd name="connsiteY0" fmla="*/ 0 h 83778"/>
                <a:gd name="connsiteX1" fmla="*/ 87130 w 83778"/>
                <a:gd name="connsiteY1" fmla="*/ 0 h 83778"/>
                <a:gd name="connsiteX2" fmla="*/ 87130 w 83778"/>
                <a:gd name="connsiteY2" fmla="*/ 87130 h 83778"/>
                <a:gd name="connsiteX3" fmla="*/ 0 w 83778"/>
                <a:gd name="connsiteY3" fmla="*/ 87130 h 83778"/>
              </a:gdLst>
              <a:ahLst/>
              <a:cxnLst>
                <a:cxn ang="0">
                  <a:pos x="connsiteX0" y="connsiteY0"/>
                </a:cxn>
                <a:cxn ang="0">
                  <a:pos x="connsiteX1" y="connsiteY1"/>
                </a:cxn>
                <a:cxn ang="0">
                  <a:pos x="connsiteX2" y="connsiteY2"/>
                </a:cxn>
                <a:cxn ang="0">
                  <a:pos x="connsiteX3" y="connsiteY3"/>
                </a:cxn>
              </a:cxnLst>
              <a:rect l="l" t="t" r="r" b="b"/>
              <a:pathLst>
                <a:path w="83778" h="83778">
                  <a:moveTo>
                    <a:pt x="0" y="0"/>
                  </a:moveTo>
                  <a:lnTo>
                    <a:pt x="87130" y="0"/>
                  </a:lnTo>
                  <a:lnTo>
                    <a:pt x="87130" y="87130"/>
                  </a:lnTo>
                  <a:lnTo>
                    <a:pt x="0" y="87130"/>
                  </a:lnTo>
                  <a:close/>
                </a:path>
              </a:pathLst>
            </a:custGeom>
            <a:grpFill/>
            <a:ln w="16755" cap="flat">
              <a:noFill/>
              <a:prstDash val="solid"/>
              <a:miter/>
            </a:ln>
          </p:spPr>
          <p:txBody>
            <a:bodyPr rtlCol="0" anchor="ctr"/>
            <a:lstStyle/>
            <a:p>
              <a:endParaRPr lang="en-US" sz="2400"/>
            </a:p>
          </p:txBody>
        </p:sp>
        <p:sp>
          <p:nvSpPr>
            <p:cNvPr id="323" name="Freeform: Shape 322">
              <a:extLst>
                <a:ext uri="{FF2B5EF4-FFF2-40B4-BE49-F238E27FC236}">
                  <a16:creationId xmlns:a16="http://schemas.microsoft.com/office/drawing/2014/main" id="{F26AA58C-2CC7-4D22-9CE5-17CEE693A2B9}"/>
                </a:ext>
              </a:extLst>
            </p:cNvPr>
            <p:cNvSpPr/>
            <p:nvPr/>
          </p:nvSpPr>
          <p:spPr>
            <a:xfrm rot="10800000">
              <a:off x="5293738" y="2813619"/>
              <a:ext cx="33511" cy="33511"/>
            </a:xfrm>
            <a:custGeom>
              <a:avLst/>
              <a:gdLst>
                <a:gd name="connsiteX0" fmla="*/ 0 w 33511"/>
                <a:gd name="connsiteY0" fmla="*/ 0 h 33511"/>
                <a:gd name="connsiteX1" fmla="*/ 46916 w 33511"/>
                <a:gd name="connsiteY1" fmla="*/ 0 h 33511"/>
                <a:gd name="connsiteX2" fmla="*/ 46916 w 33511"/>
                <a:gd name="connsiteY2" fmla="*/ 46916 h 33511"/>
                <a:gd name="connsiteX3" fmla="*/ 0 w 33511"/>
                <a:gd name="connsiteY3" fmla="*/ 46916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6916" y="0"/>
                  </a:lnTo>
                  <a:lnTo>
                    <a:pt x="46916" y="46916"/>
                  </a:lnTo>
                  <a:lnTo>
                    <a:pt x="0" y="46916"/>
                  </a:lnTo>
                  <a:close/>
                </a:path>
              </a:pathLst>
            </a:custGeom>
            <a:grpFill/>
            <a:ln w="16755" cap="flat">
              <a:noFill/>
              <a:prstDash val="solid"/>
              <a:miter/>
            </a:ln>
          </p:spPr>
          <p:txBody>
            <a:bodyPr rtlCol="0" anchor="ctr"/>
            <a:lstStyle/>
            <a:p>
              <a:endParaRPr lang="en-US" sz="2400"/>
            </a:p>
          </p:txBody>
        </p:sp>
        <p:sp>
          <p:nvSpPr>
            <p:cNvPr id="324" name="Freeform: Shape 323">
              <a:extLst>
                <a:ext uri="{FF2B5EF4-FFF2-40B4-BE49-F238E27FC236}">
                  <a16:creationId xmlns:a16="http://schemas.microsoft.com/office/drawing/2014/main" id="{A6B5B000-9A91-4A4E-9E83-EDDBE3AACA6A}"/>
                </a:ext>
              </a:extLst>
            </p:cNvPr>
            <p:cNvSpPr/>
            <p:nvPr/>
          </p:nvSpPr>
          <p:spPr>
            <a:xfrm rot="10800000">
              <a:off x="5266593" y="2962745"/>
              <a:ext cx="33511" cy="33511"/>
            </a:xfrm>
            <a:custGeom>
              <a:avLst/>
              <a:gdLst>
                <a:gd name="connsiteX0" fmla="*/ 0 w 33511"/>
                <a:gd name="connsiteY0" fmla="*/ 0 h 33511"/>
                <a:gd name="connsiteX1" fmla="*/ 46916 w 33511"/>
                <a:gd name="connsiteY1" fmla="*/ 0 h 33511"/>
                <a:gd name="connsiteX2" fmla="*/ 46916 w 33511"/>
                <a:gd name="connsiteY2" fmla="*/ 46916 h 33511"/>
                <a:gd name="connsiteX3" fmla="*/ 0 w 33511"/>
                <a:gd name="connsiteY3" fmla="*/ 46916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6916" y="0"/>
                  </a:lnTo>
                  <a:lnTo>
                    <a:pt x="46916" y="46916"/>
                  </a:lnTo>
                  <a:lnTo>
                    <a:pt x="0" y="46916"/>
                  </a:lnTo>
                  <a:close/>
                </a:path>
              </a:pathLst>
            </a:custGeom>
            <a:grpFill/>
            <a:ln w="16755" cap="flat">
              <a:noFill/>
              <a:prstDash val="solid"/>
              <a:miter/>
            </a:ln>
          </p:spPr>
          <p:txBody>
            <a:bodyPr rtlCol="0" anchor="ctr"/>
            <a:lstStyle/>
            <a:p>
              <a:endParaRPr lang="en-US" sz="2400"/>
            </a:p>
          </p:txBody>
        </p:sp>
        <p:sp>
          <p:nvSpPr>
            <p:cNvPr id="325" name="Freeform: Shape 324">
              <a:extLst>
                <a:ext uri="{FF2B5EF4-FFF2-40B4-BE49-F238E27FC236}">
                  <a16:creationId xmlns:a16="http://schemas.microsoft.com/office/drawing/2014/main" id="{5EB4084D-81F6-4AEF-8B74-F69964775F32}"/>
                </a:ext>
              </a:extLst>
            </p:cNvPr>
            <p:cNvSpPr/>
            <p:nvPr/>
          </p:nvSpPr>
          <p:spPr>
            <a:xfrm rot="10800000">
              <a:off x="5213980" y="3093271"/>
              <a:ext cx="67023" cy="67023"/>
            </a:xfrm>
            <a:custGeom>
              <a:avLst/>
              <a:gdLst>
                <a:gd name="connsiteX0" fmla="*/ 0 w 67022"/>
                <a:gd name="connsiteY0" fmla="*/ 0 h 67022"/>
                <a:gd name="connsiteX1" fmla="*/ 80428 w 67022"/>
                <a:gd name="connsiteY1" fmla="*/ 0 h 67022"/>
                <a:gd name="connsiteX2" fmla="*/ 80428 w 67022"/>
                <a:gd name="connsiteY2" fmla="*/ 80427 h 67022"/>
                <a:gd name="connsiteX3" fmla="*/ 0 w 67022"/>
                <a:gd name="connsiteY3" fmla="*/ 80427 h 67022"/>
              </a:gdLst>
              <a:ahLst/>
              <a:cxnLst>
                <a:cxn ang="0">
                  <a:pos x="connsiteX0" y="connsiteY0"/>
                </a:cxn>
                <a:cxn ang="0">
                  <a:pos x="connsiteX1" y="connsiteY1"/>
                </a:cxn>
                <a:cxn ang="0">
                  <a:pos x="connsiteX2" y="connsiteY2"/>
                </a:cxn>
                <a:cxn ang="0">
                  <a:pos x="connsiteX3" y="connsiteY3"/>
                </a:cxn>
              </a:cxnLst>
              <a:rect l="l" t="t" r="r" b="b"/>
              <a:pathLst>
                <a:path w="67022" h="67022">
                  <a:moveTo>
                    <a:pt x="0" y="0"/>
                  </a:moveTo>
                  <a:lnTo>
                    <a:pt x="80428" y="0"/>
                  </a:lnTo>
                  <a:lnTo>
                    <a:pt x="80428" y="80427"/>
                  </a:lnTo>
                  <a:lnTo>
                    <a:pt x="0" y="80427"/>
                  </a:lnTo>
                  <a:close/>
                </a:path>
              </a:pathLst>
            </a:custGeom>
            <a:grpFill/>
            <a:ln w="16755" cap="flat">
              <a:noFill/>
              <a:prstDash val="solid"/>
              <a:miter/>
            </a:ln>
          </p:spPr>
          <p:txBody>
            <a:bodyPr rtlCol="0" anchor="ctr"/>
            <a:lstStyle/>
            <a:p>
              <a:endParaRPr lang="en-US" sz="2400"/>
            </a:p>
          </p:txBody>
        </p:sp>
        <p:sp>
          <p:nvSpPr>
            <p:cNvPr id="326" name="Freeform: Shape 325">
              <a:extLst>
                <a:ext uri="{FF2B5EF4-FFF2-40B4-BE49-F238E27FC236}">
                  <a16:creationId xmlns:a16="http://schemas.microsoft.com/office/drawing/2014/main" id="{7E2BCDF1-C492-4EC2-BB94-B37E092E8C20}"/>
                </a:ext>
              </a:extLst>
            </p:cNvPr>
            <p:cNvSpPr/>
            <p:nvPr/>
          </p:nvSpPr>
          <p:spPr>
            <a:xfrm rot="10800000">
              <a:off x="5187004" y="3255802"/>
              <a:ext cx="33511" cy="33511"/>
            </a:xfrm>
            <a:custGeom>
              <a:avLst/>
              <a:gdLst>
                <a:gd name="connsiteX0" fmla="*/ 0 w 33511"/>
                <a:gd name="connsiteY0" fmla="*/ 0 h 33511"/>
                <a:gd name="connsiteX1" fmla="*/ 48759 w 33511"/>
                <a:gd name="connsiteY1" fmla="*/ 0 h 33511"/>
                <a:gd name="connsiteX2" fmla="*/ 48759 w 33511"/>
                <a:gd name="connsiteY2" fmla="*/ 48759 h 33511"/>
                <a:gd name="connsiteX3" fmla="*/ 0 w 33511"/>
                <a:gd name="connsiteY3" fmla="*/ 4875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8759" y="0"/>
                  </a:lnTo>
                  <a:lnTo>
                    <a:pt x="48759" y="48759"/>
                  </a:lnTo>
                  <a:lnTo>
                    <a:pt x="0" y="48759"/>
                  </a:lnTo>
                  <a:close/>
                </a:path>
              </a:pathLst>
            </a:custGeom>
            <a:grpFill/>
            <a:ln w="16755" cap="flat">
              <a:noFill/>
              <a:prstDash val="solid"/>
              <a:miter/>
            </a:ln>
          </p:spPr>
          <p:txBody>
            <a:bodyPr rtlCol="0" anchor="ctr"/>
            <a:lstStyle/>
            <a:p>
              <a:endParaRPr lang="en-US" sz="2400"/>
            </a:p>
          </p:txBody>
        </p:sp>
        <p:sp>
          <p:nvSpPr>
            <p:cNvPr id="327" name="Freeform: Shape 326">
              <a:extLst>
                <a:ext uri="{FF2B5EF4-FFF2-40B4-BE49-F238E27FC236}">
                  <a16:creationId xmlns:a16="http://schemas.microsoft.com/office/drawing/2014/main" id="{52A42591-6AD4-4024-99F0-ED0325A320C8}"/>
                </a:ext>
              </a:extLst>
            </p:cNvPr>
            <p:cNvSpPr/>
            <p:nvPr/>
          </p:nvSpPr>
          <p:spPr>
            <a:xfrm rot="10800000">
              <a:off x="5133721" y="3397723"/>
              <a:ext cx="33511" cy="33511"/>
            </a:xfrm>
            <a:custGeom>
              <a:avLst/>
              <a:gdLst>
                <a:gd name="connsiteX0" fmla="*/ 0 w 33511"/>
                <a:gd name="connsiteY0" fmla="*/ 0 h 33511"/>
                <a:gd name="connsiteX1" fmla="*/ 48759 w 33511"/>
                <a:gd name="connsiteY1" fmla="*/ 0 h 33511"/>
                <a:gd name="connsiteX2" fmla="*/ 48759 w 33511"/>
                <a:gd name="connsiteY2" fmla="*/ 48759 h 33511"/>
                <a:gd name="connsiteX3" fmla="*/ 0 w 33511"/>
                <a:gd name="connsiteY3" fmla="*/ 4875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8759" y="0"/>
                  </a:lnTo>
                  <a:lnTo>
                    <a:pt x="48759" y="48759"/>
                  </a:lnTo>
                  <a:lnTo>
                    <a:pt x="0" y="48759"/>
                  </a:lnTo>
                  <a:close/>
                </a:path>
              </a:pathLst>
            </a:custGeom>
            <a:grpFill/>
            <a:ln w="16755" cap="flat">
              <a:noFill/>
              <a:prstDash val="solid"/>
              <a:miter/>
            </a:ln>
          </p:spPr>
          <p:txBody>
            <a:bodyPr rtlCol="0" anchor="ctr"/>
            <a:lstStyle/>
            <a:p>
              <a:endParaRPr lang="en-US" sz="2400"/>
            </a:p>
          </p:txBody>
        </p:sp>
        <p:sp>
          <p:nvSpPr>
            <p:cNvPr id="328" name="Freeform: Shape 327">
              <a:extLst>
                <a:ext uri="{FF2B5EF4-FFF2-40B4-BE49-F238E27FC236}">
                  <a16:creationId xmlns:a16="http://schemas.microsoft.com/office/drawing/2014/main" id="{9839D3F6-A8C7-4174-B836-B2EE00579FF5}"/>
                </a:ext>
              </a:extLst>
            </p:cNvPr>
            <p:cNvSpPr/>
            <p:nvPr/>
          </p:nvSpPr>
          <p:spPr>
            <a:xfrm rot="10800000">
              <a:off x="5054633" y="3518699"/>
              <a:ext cx="67023" cy="67023"/>
            </a:xfrm>
            <a:custGeom>
              <a:avLst/>
              <a:gdLst>
                <a:gd name="connsiteX0" fmla="*/ 0 w 67022"/>
                <a:gd name="connsiteY0" fmla="*/ 0 h 67022"/>
                <a:gd name="connsiteX1" fmla="*/ 80930 w 67022"/>
                <a:gd name="connsiteY1" fmla="*/ 0 h 67022"/>
                <a:gd name="connsiteX2" fmla="*/ 80930 w 67022"/>
                <a:gd name="connsiteY2" fmla="*/ 80930 h 67022"/>
                <a:gd name="connsiteX3" fmla="*/ 0 w 67022"/>
                <a:gd name="connsiteY3" fmla="*/ 80930 h 67022"/>
              </a:gdLst>
              <a:ahLst/>
              <a:cxnLst>
                <a:cxn ang="0">
                  <a:pos x="connsiteX0" y="connsiteY0"/>
                </a:cxn>
                <a:cxn ang="0">
                  <a:pos x="connsiteX1" y="connsiteY1"/>
                </a:cxn>
                <a:cxn ang="0">
                  <a:pos x="connsiteX2" y="connsiteY2"/>
                </a:cxn>
                <a:cxn ang="0">
                  <a:pos x="connsiteX3" y="connsiteY3"/>
                </a:cxn>
              </a:cxnLst>
              <a:rect l="l" t="t" r="r" b="b"/>
              <a:pathLst>
                <a:path w="67022" h="67022">
                  <a:moveTo>
                    <a:pt x="0" y="0"/>
                  </a:moveTo>
                  <a:lnTo>
                    <a:pt x="80930" y="0"/>
                  </a:lnTo>
                  <a:lnTo>
                    <a:pt x="80930" y="80930"/>
                  </a:lnTo>
                  <a:lnTo>
                    <a:pt x="0" y="80930"/>
                  </a:lnTo>
                  <a:close/>
                </a:path>
              </a:pathLst>
            </a:custGeom>
            <a:grpFill/>
            <a:ln w="16755" cap="flat">
              <a:noFill/>
              <a:prstDash val="solid"/>
              <a:miter/>
            </a:ln>
          </p:spPr>
          <p:txBody>
            <a:bodyPr rtlCol="0" anchor="ctr"/>
            <a:lstStyle/>
            <a:p>
              <a:endParaRPr lang="en-US" sz="2400"/>
            </a:p>
          </p:txBody>
        </p:sp>
        <p:sp>
          <p:nvSpPr>
            <p:cNvPr id="329" name="Freeform: Shape 328">
              <a:extLst>
                <a:ext uri="{FF2B5EF4-FFF2-40B4-BE49-F238E27FC236}">
                  <a16:creationId xmlns:a16="http://schemas.microsoft.com/office/drawing/2014/main" id="{E04565A4-24D3-43AB-BBA1-1AA9C5F8CA62}"/>
                </a:ext>
              </a:extLst>
            </p:cNvPr>
            <p:cNvSpPr/>
            <p:nvPr/>
          </p:nvSpPr>
          <p:spPr>
            <a:xfrm rot="10800000">
              <a:off x="5000010" y="3668496"/>
              <a:ext cx="33511" cy="33511"/>
            </a:xfrm>
            <a:custGeom>
              <a:avLst/>
              <a:gdLst>
                <a:gd name="connsiteX0" fmla="*/ 0 w 33511"/>
                <a:gd name="connsiteY0" fmla="*/ 0 h 33511"/>
                <a:gd name="connsiteX1" fmla="*/ 44403 w 33511"/>
                <a:gd name="connsiteY1" fmla="*/ 0 h 33511"/>
                <a:gd name="connsiteX2" fmla="*/ 44403 w 33511"/>
                <a:gd name="connsiteY2" fmla="*/ 44402 h 33511"/>
                <a:gd name="connsiteX3" fmla="*/ 0 w 33511"/>
                <a:gd name="connsiteY3" fmla="*/ 44402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4403" y="0"/>
                  </a:lnTo>
                  <a:lnTo>
                    <a:pt x="44403" y="44402"/>
                  </a:lnTo>
                  <a:lnTo>
                    <a:pt x="0" y="44402"/>
                  </a:lnTo>
                  <a:close/>
                </a:path>
              </a:pathLst>
            </a:custGeom>
            <a:grpFill/>
            <a:ln w="16755" cap="flat">
              <a:noFill/>
              <a:prstDash val="solid"/>
              <a:miter/>
            </a:ln>
          </p:spPr>
          <p:txBody>
            <a:bodyPr rtlCol="0" anchor="ctr"/>
            <a:lstStyle/>
            <a:p>
              <a:endParaRPr lang="en-US" sz="2400"/>
            </a:p>
          </p:txBody>
        </p:sp>
        <p:sp>
          <p:nvSpPr>
            <p:cNvPr id="330" name="Freeform: Shape 329">
              <a:extLst>
                <a:ext uri="{FF2B5EF4-FFF2-40B4-BE49-F238E27FC236}">
                  <a16:creationId xmlns:a16="http://schemas.microsoft.com/office/drawing/2014/main" id="{08081A67-27F3-448F-8CA4-6AC14C378E54}"/>
                </a:ext>
              </a:extLst>
            </p:cNvPr>
            <p:cNvSpPr/>
            <p:nvPr/>
          </p:nvSpPr>
          <p:spPr>
            <a:xfrm rot="10800000">
              <a:off x="5334789" y="1687968"/>
              <a:ext cx="16756" cy="16756"/>
            </a:xfrm>
            <a:custGeom>
              <a:avLst/>
              <a:gdLst>
                <a:gd name="connsiteX0" fmla="*/ 0 w 0"/>
                <a:gd name="connsiteY0" fmla="*/ 0 h 0"/>
                <a:gd name="connsiteX1" fmla="*/ 12734 w 0"/>
                <a:gd name="connsiteY1" fmla="*/ 0 h 0"/>
                <a:gd name="connsiteX2" fmla="*/ 12734 w 0"/>
                <a:gd name="connsiteY2" fmla="*/ 12734 h 0"/>
                <a:gd name="connsiteX3" fmla="*/ 0 w 0"/>
                <a:gd name="connsiteY3" fmla="*/ 12734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734" y="0"/>
                  </a:lnTo>
                  <a:lnTo>
                    <a:pt x="12734" y="12734"/>
                  </a:lnTo>
                  <a:lnTo>
                    <a:pt x="0" y="12734"/>
                  </a:lnTo>
                  <a:close/>
                </a:path>
              </a:pathLst>
            </a:custGeom>
            <a:grpFill/>
            <a:ln w="16755" cap="flat">
              <a:noFill/>
              <a:prstDash val="solid"/>
              <a:miter/>
            </a:ln>
          </p:spPr>
          <p:txBody>
            <a:bodyPr rtlCol="0" anchor="ctr"/>
            <a:lstStyle/>
            <a:p>
              <a:endParaRPr lang="en-US" sz="2400"/>
            </a:p>
          </p:txBody>
        </p:sp>
        <p:sp>
          <p:nvSpPr>
            <p:cNvPr id="331" name="Freeform: Shape 330">
              <a:extLst>
                <a:ext uri="{FF2B5EF4-FFF2-40B4-BE49-F238E27FC236}">
                  <a16:creationId xmlns:a16="http://schemas.microsoft.com/office/drawing/2014/main" id="{C22563C5-0671-402A-BFCC-D9AAA6E751C0}"/>
                </a:ext>
              </a:extLst>
            </p:cNvPr>
            <p:cNvSpPr/>
            <p:nvPr/>
          </p:nvSpPr>
          <p:spPr>
            <a:xfrm rot="10800000">
              <a:off x="5378018" y="1839272"/>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332" name="Freeform: Shape 331">
              <a:extLst>
                <a:ext uri="{FF2B5EF4-FFF2-40B4-BE49-F238E27FC236}">
                  <a16:creationId xmlns:a16="http://schemas.microsoft.com/office/drawing/2014/main" id="{EDEDBFFE-C825-4CE9-B6C8-C2D2C3618C46}"/>
                </a:ext>
              </a:extLst>
            </p:cNvPr>
            <p:cNvSpPr/>
            <p:nvPr/>
          </p:nvSpPr>
          <p:spPr>
            <a:xfrm rot="10800000">
              <a:off x="5408179" y="1987896"/>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333" name="Freeform: Shape 332">
              <a:extLst>
                <a:ext uri="{FF2B5EF4-FFF2-40B4-BE49-F238E27FC236}">
                  <a16:creationId xmlns:a16="http://schemas.microsoft.com/office/drawing/2014/main" id="{B7600531-F38B-4528-84BF-BCCAACA4CA41}"/>
                </a:ext>
              </a:extLst>
            </p:cNvPr>
            <p:cNvSpPr/>
            <p:nvPr/>
          </p:nvSpPr>
          <p:spPr>
            <a:xfrm rot="10800000">
              <a:off x="5429793" y="2137860"/>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334" name="Freeform: Shape 333">
              <a:extLst>
                <a:ext uri="{FF2B5EF4-FFF2-40B4-BE49-F238E27FC236}">
                  <a16:creationId xmlns:a16="http://schemas.microsoft.com/office/drawing/2014/main" id="{8912BDA6-4855-4288-AB73-E5A5199B9EEC}"/>
                </a:ext>
              </a:extLst>
            </p:cNvPr>
            <p:cNvSpPr/>
            <p:nvPr/>
          </p:nvSpPr>
          <p:spPr>
            <a:xfrm rot="10800000">
              <a:off x="5442695" y="2288829"/>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335" name="Freeform: Shape 334">
              <a:extLst>
                <a:ext uri="{FF2B5EF4-FFF2-40B4-BE49-F238E27FC236}">
                  <a16:creationId xmlns:a16="http://schemas.microsoft.com/office/drawing/2014/main" id="{F0E3083D-22DB-41B4-8E47-310670785C20}"/>
                </a:ext>
              </a:extLst>
            </p:cNvPr>
            <p:cNvSpPr/>
            <p:nvPr/>
          </p:nvSpPr>
          <p:spPr>
            <a:xfrm rot="10800000">
              <a:off x="5447052" y="2440468"/>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336" name="Freeform: Shape 335">
              <a:extLst>
                <a:ext uri="{FF2B5EF4-FFF2-40B4-BE49-F238E27FC236}">
                  <a16:creationId xmlns:a16="http://schemas.microsoft.com/office/drawing/2014/main" id="{31BCA6D7-A352-4791-BF49-C618C31F5A9F}"/>
                </a:ext>
              </a:extLst>
            </p:cNvPr>
            <p:cNvSpPr/>
            <p:nvPr/>
          </p:nvSpPr>
          <p:spPr>
            <a:xfrm rot="10800000">
              <a:off x="5442695" y="2591940"/>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337" name="Freeform: Shape 336">
              <a:extLst>
                <a:ext uri="{FF2B5EF4-FFF2-40B4-BE49-F238E27FC236}">
                  <a16:creationId xmlns:a16="http://schemas.microsoft.com/office/drawing/2014/main" id="{19AF3859-6A5E-4FD2-B542-91342063FAC9}"/>
                </a:ext>
              </a:extLst>
            </p:cNvPr>
            <p:cNvSpPr/>
            <p:nvPr/>
          </p:nvSpPr>
          <p:spPr>
            <a:xfrm rot="10800000">
              <a:off x="5397455" y="2710738"/>
              <a:ext cx="83779" cy="83779"/>
            </a:xfrm>
            <a:custGeom>
              <a:avLst/>
              <a:gdLst>
                <a:gd name="connsiteX0" fmla="*/ 0 w 83778"/>
                <a:gd name="connsiteY0" fmla="*/ 0 h 83778"/>
                <a:gd name="connsiteX1" fmla="*/ 91821 w 83778"/>
                <a:gd name="connsiteY1" fmla="*/ 0 h 83778"/>
                <a:gd name="connsiteX2" fmla="*/ 91821 w 83778"/>
                <a:gd name="connsiteY2" fmla="*/ 91821 h 83778"/>
                <a:gd name="connsiteX3" fmla="*/ 0 w 83778"/>
                <a:gd name="connsiteY3" fmla="*/ 91821 h 83778"/>
              </a:gdLst>
              <a:ahLst/>
              <a:cxnLst>
                <a:cxn ang="0">
                  <a:pos x="connsiteX0" y="connsiteY0"/>
                </a:cxn>
                <a:cxn ang="0">
                  <a:pos x="connsiteX1" y="connsiteY1"/>
                </a:cxn>
                <a:cxn ang="0">
                  <a:pos x="connsiteX2" y="connsiteY2"/>
                </a:cxn>
                <a:cxn ang="0">
                  <a:pos x="connsiteX3" y="connsiteY3"/>
                </a:cxn>
              </a:cxnLst>
              <a:rect l="l" t="t" r="r" b="b"/>
              <a:pathLst>
                <a:path w="83778" h="83778">
                  <a:moveTo>
                    <a:pt x="0" y="0"/>
                  </a:moveTo>
                  <a:lnTo>
                    <a:pt x="91821" y="0"/>
                  </a:lnTo>
                  <a:lnTo>
                    <a:pt x="91821" y="91821"/>
                  </a:lnTo>
                  <a:lnTo>
                    <a:pt x="0" y="91821"/>
                  </a:lnTo>
                  <a:close/>
                </a:path>
              </a:pathLst>
            </a:custGeom>
            <a:grpFill/>
            <a:ln w="16755" cap="flat">
              <a:noFill/>
              <a:prstDash val="solid"/>
              <a:miter/>
            </a:ln>
          </p:spPr>
          <p:txBody>
            <a:bodyPr rtlCol="0" anchor="ctr"/>
            <a:lstStyle/>
            <a:p>
              <a:endParaRPr lang="en-US" sz="2400"/>
            </a:p>
          </p:txBody>
        </p:sp>
        <p:sp>
          <p:nvSpPr>
            <p:cNvPr id="338" name="Freeform: Shape 337">
              <a:extLst>
                <a:ext uri="{FF2B5EF4-FFF2-40B4-BE49-F238E27FC236}">
                  <a16:creationId xmlns:a16="http://schemas.microsoft.com/office/drawing/2014/main" id="{DCE83963-1AC8-4C82-B476-B8D67D19434E}"/>
                </a:ext>
              </a:extLst>
            </p:cNvPr>
            <p:cNvSpPr/>
            <p:nvPr/>
          </p:nvSpPr>
          <p:spPr>
            <a:xfrm rot="10800000">
              <a:off x="5376008" y="2860702"/>
              <a:ext cx="83779" cy="83779"/>
            </a:xfrm>
            <a:custGeom>
              <a:avLst/>
              <a:gdLst>
                <a:gd name="connsiteX0" fmla="*/ 0 w 83778"/>
                <a:gd name="connsiteY0" fmla="*/ 0 h 83778"/>
                <a:gd name="connsiteX1" fmla="*/ 91821 w 83778"/>
                <a:gd name="connsiteY1" fmla="*/ 0 h 83778"/>
                <a:gd name="connsiteX2" fmla="*/ 91821 w 83778"/>
                <a:gd name="connsiteY2" fmla="*/ 91821 h 83778"/>
                <a:gd name="connsiteX3" fmla="*/ 0 w 83778"/>
                <a:gd name="connsiteY3" fmla="*/ 91821 h 83778"/>
              </a:gdLst>
              <a:ahLst/>
              <a:cxnLst>
                <a:cxn ang="0">
                  <a:pos x="connsiteX0" y="connsiteY0"/>
                </a:cxn>
                <a:cxn ang="0">
                  <a:pos x="connsiteX1" y="connsiteY1"/>
                </a:cxn>
                <a:cxn ang="0">
                  <a:pos x="connsiteX2" y="connsiteY2"/>
                </a:cxn>
                <a:cxn ang="0">
                  <a:pos x="connsiteX3" y="connsiteY3"/>
                </a:cxn>
              </a:cxnLst>
              <a:rect l="l" t="t" r="r" b="b"/>
              <a:pathLst>
                <a:path w="83778" h="83778">
                  <a:moveTo>
                    <a:pt x="0" y="0"/>
                  </a:moveTo>
                  <a:lnTo>
                    <a:pt x="91821" y="0"/>
                  </a:lnTo>
                  <a:lnTo>
                    <a:pt x="91821" y="91821"/>
                  </a:lnTo>
                  <a:lnTo>
                    <a:pt x="0" y="91821"/>
                  </a:lnTo>
                  <a:close/>
                </a:path>
              </a:pathLst>
            </a:custGeom>
            <a:grpFill/>
            <a:ln w="16755" cap="flat">
              <a:noFill/>
              <a:prstDash val="solid"/>
              <a:miter/>
            </a:ln>
          </p:spPr>
          <p:txBody>
            <a:bodyPr rtlCol="0" anchor="ctr"/>
            <a:lstStyle/>
            <a:p>
              <a:endParaRPr lang="en-US" sz="2400"/>
            </a:p>
          </p:txBody>
        </p:sp>
        <p:sp>
          <p:nvSpPr>
            <p:cNvPr id="339" name="Freeform: Shape 338">
              <a:extLst>
                <a:ext uri="{FF2B5EF4-FFF2-40B4-BE49-F238E27FC236}">
                  <a16:creationId xmlns:a16="http://schemas.microsoft.com/office/drawing/2014/main" id="{159D3CE4-BB8F-4994-9D67-9F76CCBFF7D0}"/>
                </a:ext>
              </a:extLst>
            </p:cNvPr>
            <p:cNvSpPr/>
            <p:nvPr/>
          </p:nvSpPr>
          <p:spPr>
            <a:xfrm rot="10800000">
              <a:off x="5373663" y="3037140"/>
              <a:ext cx="33511" cy="33511"/>
            </a:xfrm>
            <a:custGeom>
              <a:avLst/>
              <a:gdLst>
                <a:gd name="connsiteX0" fmla="*/ 0 w 33511"/>
                <a:gd name="connsiteY0" fmla="*/ 0 h 33511"/>
                <a:gd name="connsiteX1" fmla="*/ 46916 w 33511"/>
                <a:gd name="connsiteY1" fmla="*/ 0 h 33511"/>
                <a:gd name="connsiteX2" fmla="*/ 46916 w 33511"/>
                <a:gd name="connsiteY2" fmla="*/ 46916 h 33511"/>
                <a:gd name="connsiteX3" fmla="*/ 0 w 33511"/>
                <a:gd name="connsiteY3" fmla="*/ 46916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6916" y="0"/>
                  </a:lnTo>
                  <a:lnTo>
                    <a:pt x="46916" y="46916"/>
                  </a:lnTo>
                  <a:lnTo>
                    <a:pt x="0" y="46916"/>
                  </a:lnTo>
                  <a:close/>
                </a:path>
              </a:pathLst>
            </a:custGeom>
            <a:grpFill/>
            <a:ln w="16755" cap="flat">
              <a:noFill/>
              <a:prstDash val="solid"/>
              <a:miter/>
            </a:ln>
          </p:spPr>
          <p:txBody>
            <a:bodyPr rtlCol="0" anchor="ctr"/>
            <a:lstStyle/>
            <a:p>
              <a:endParaRPr lang="en-US" sz="2400"/>
            </a:p>
          </p:txBody>
        </p:sp>
        <p:sp>
          <p:nvSpPr>
            <p:cNvPr id="340" name="Freeform: Shape 339">
              <a:extLst>
                <a:ext uri="{FF2B5EF4-FFF2-40B4-BE49-F238E27FC236}">
                  <a16:creationId xmlns:a16="http://schemas.microsoft.com/office/drawing/2014/main" id="{6A1C7228-3951-468F-8745-2A0049C7DC16}"/>
                </a:ext>
              </a:extLst>
            </p:cNvPr>
            <p:cNvSpPr/>
            <p:nvPr/>
          </p:nvSpPr>
          <p:spPr>
            <a:xfrm rot="10800000">
              <a:off x="5335124" y="3183753"/>
              <a:ext cx="33511" cy="33511"/>
            </a:xfrm>
            <a:custGeom>
              <a:avLst/>
              <a:gdLst>
                <a:gd name="connsiteX0" fmla="*/ 0 w 33511"/>
                <a:gd name="connsiteY0" fmla="*/ 0 h 33511"/>
                <a:gd name="connsiteX1" fmla="*/ 46916 w 33511"/>
                <a:gd name="connsiteY1" fmla="*/ 0 h 33511"/>
                <a:gd name="connsiteX2" fmla="*/ 46916 w 33511"/>
                <a:gd name="connsiteY2" fmla="*/ 46916 h 33511"/>
                <a:gd name="connsiteX3" fmla="*/ 0 w 33511"/>
                <a:gd name="connsiteY3" fmla="*/ 46916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6916" y="0"/>
                  </a:lnTo>
                  <a:lnTo>
                    <a:pt x="46916" y="46916"/>
                  </a:lnTo>
                  <a:lnTo>
                    <a:pt x="0" y="46916"/>
                  </a:lnTo>
                  <a:close/>
                </a:path>
              </a:pathLst>
            </a:custGeom>
            <a:grpFill/>
            <a:ln w="16755" cap="flat">
              <a:noFill/>
              <a:prstDash val="solid"/>
              <a:miter/>
            </a:ln>
          </p:spPr>
          <p:txBody>
            <a:bodyPr rtlCol="0" anchor="ctr"/>
            <a:lstStyle/>
            <a:p>
              <a:endParaRPr lang="en-US" sz="2400"/>
            </a:p>
          </p:txBody>
        </p:sp>
        <p:sp>
          <p:nvSpPr>
            <p:cNvPr id="341" name="Freeform: Shape 340">
              <a:extLst>
                <a:ext uri="{FF2B5EF4-FFF2-40B4-BE49-F238E27FC236}">
                  <a16:creationId xmlns:a16="http://schemas.microsoft.com/office/drawing/2014/main" id="{48C61DFC-F0BA-4BED-BDDB-2D39D1C603C7}"/>
                </a:ext>
              </a:extLst>
            </p:cNvPr>
            <p:cNvSpPr/>
            <p:nvPr/>
          </p:nvSpPr>
          <p:spPr>
            <a:xfrm rot="10800000">
              <a:off x="5262571" y="3302215"/>
              <a:ext cx="83779" cy="83779"/>
            </a:xfrm>
            <a:custGeom>
              <a:avLst/>
              <a:gdLst>
                <a:gd name="connsiteX0" fmla="*/ 0 w 83778"/>
                <a:gd name="connsiteY0" fmla="*/ 0 h 83778"/>
                <a:gd name="connsiteX1" fmla="*/ 96010 w 83778"/>
                <a:gd name="connsiteY1" fmla="*/ 0 h 83778"/>
                <a:gd name="connsiteX2" fmla="*/ 96010 w 83778"/>
                <a:gd name="connsiteY2" fmla="*/ 96010 h 83778"/>
                <a:gd name="connsiteX3" fmla="*/ 0 w 83778"/>
                <a:gd name="connsiteY3" fmla="*/ 96010 h 83778"/>
              </a:gdLst>
              <a:ahLst/>
              <a:cxnLst>
                <a:cxn ang="0">
                  <a:pos x="connsiteX0" y="connsiteY0"/>
                </a:cxn>
                <a:cxn ang="0">
                  <a:pos x="connsiteX1" y="connsiteY1"/>
                </a:cxn>
                <a:cxn ang="0">
                  <a:pos x="connsiteX2" y="connsiteY2"/>
                </a:cxn>
                <a:cxn ang="0">
                  <a:pos x="connsiteX3" y="connsiteY3"/>
                </a:cxn>
              </a:cxnLst>
              <a:rect l="l" t="t" r="r" b="b"/>
              <a:pathLst>
                <a:path w="83778" h="83778">
                  <a:moveTo>
                    <a:pt x="0" y="0"/>
                  </a:moveTo>
                  <a:lnTo>
                    <a:pt x="96010" y="0"/>
                  </a:lnTo>
                  <a:lnTo>
                    <a:pt x="96010" y="96010"/>
                  </a:lnTo>
                  <a:lnTo>
                    <a:pt x="0" y="96010"/>
                  </a:lnTo>
                  <a:close/>
                </a:path>
              </a:pathLst>
            </a:custGeom>
            <a:grpFill/>
            <a:ln w="16755" cap="flat">
              <a:noFill/>
              <a:prstDash val="solid"/>
              <a:miter/>
            </a:ln>
          </p:spPr>
          <p:txBody>
            <a:bodyPr rtlCol="0" anchor="ctr"/>
            <a:lstStyle/>
            <a:p>
              <a:endParaRPr lang="en-US" sz="2400"/>
            </a:p>
          </p:txBody>
        </p:sp>
        <p:sp>
          <p:nvSpPr>
            <p:cNvPr id="342" name="Freeform: Shape 341">
              <a:extLst>
                <a:ext uri="{FF2B5EF4-FFF2-40B4-BE49-F238E27FC236}">
                  <a16:creationId xmlns:a16="http://schemas.microsoft.com/office/drawing/2014/main" id="{9D5152EB-7569-461E-A254-F4A07D6F5637}"/>
                </a:ext>
              </a:extLst>
            </p:cNvPr>
            <p:cNvSpPr/>
            <p:nvPr/>
          </p:nvSpPr>
          <p:spPr>
            <a:xfrm rot="10800000">
              <a:off x="5209288" y="3445141"/>
              <a:ext cx="83779" cy="83779"/>
            </a:xfrm>
            <a:custGeom>
              <a:avLst/>
              <a:gdLst>
                <a:gd name="connsiteX0" fmla="*/ 0 w 83778"/>
                <a:gd name="connsiteY0" fmla="*/ 0 h 83778"/>
                <a:gd name="connsiteX1" fmla="*/ 99362 w 83778"/>
                <a:gd name="connsiteY1" fmla="*/ 0 h 83778"/>
                <a:gd name="connsiteX2" fmla="*/ 99362 w 83778"/>
                <a:gd name="connsiteY2" fmla="*/ 99361 h 83778"/>
                <a:gd name="connsiteX3" fmla="*/ 0 w 83778"/>
                <a:gd name="connsiteY3" fmla="*/ 99361 h 83778"/>
              </a:gdLst>
              <a:ahLst/>
              <a:cxnLst>
                <a:cxn ang="0">
                  <a:pos x="connsiteX0" y="connsiteY0"/>
                </a:cxn>
                <a:cxn ang="0">
                  <a:pos x="connsiteX1" y="connsiteY1"/>
                </a:cxn>
                <a:cxn ang="0">
                  <a:pos x="connsiteX2" y="connsiteY2"/>
                </a:cxn>
                <a:cxn ang="0">
                  <a:pos x="connsiteX3" y="connsiteY3"/>
                </a:cxn>
              </a:cxnLst>
              <a:rect l="l" t="t" r="r" b="b"/>
              <a:pathLst>
                <a:path w="83778" h="83778">
                  <a:moveTo>
                    <a:pt x="0" y="0"/>
                  </a:moveTo>
                  <a:lnTo>
                    <a:pt x="99362" y="0"/>
                  </a:lnTo>
                  <a:lnTo>
                    <a:pt x="99362" y="99361"/>
                  </a:lnTo>
                  <a:lnTo>
                    <a:pt x="0" y="99361"/>
                  </a:lnTo>
                  <a:close/>
                </a:path>
              </a:pathLst>
            </a:custGeom>
            <a:grpFill/>
            <a:ln w="16755" cap="flat">
              <a:noFill/>
              <a:prstDash val="solid"/>
              <a:miter/>
            </a:ln>
          </p:spPr>
          <p:txBody>
            <a:bodyPr rtlCol="0" anchor="ctr"/>
            <a:lstStyle/>
            <a:p>
              <a:endParaRPr lang="en-US" sz="2400"/>
            </a:p>
          </p:txBody>
        </p:sp>
        <p:sp>
          <p:nvSpPr>
            <p:cNvPr id="343" name="Freeform: Shape 342">
              <a:extLst>
                <a:ext uri="{FF2B5EF4-FFF2-40B4-BE49-F238E27FC236}">
                  <a16:creationId xmlns:a16="http://schemas.microsoft.com/office/drawing/2014/main" id="{5ACBE138-FDCC-4F2E-A9FE-39D5B2BB6E5B}"/>
                </a:ext>
              </a:extLst>
            </p:cNvPr>
            <p:cNvSpPr/>
            <p:nvPr/>
          </p:nvSpPr>
          <p:spPr>
            <a:xfrm rot="10800000">
              <a:off x="5144611" y="3581365"/>
              <a:ext cx="83779" cy="83779"/>
            </a:xfrm>
            <a:custGeom>
              <a:avLst/>
              <a:gdLst>
                <a:gd name="connsiteX0" fmla="*/ 0 w 83778"/>
                <a:gd name="connsiteY0" fmla="*/ 0 h 83778"/>
                <a:gd name="connsiteX1" fmla="*/ 96010 w 83778"/>
                <a:gd name="connsiteY1" fmla="*/ 0 h 83778"/>
                <a:gd name="connsiteX2" fmla="*/ 96010 w 83778"/>
                <a:gd name="connsiteY2" fmla="*/ 96010 h 83778"/>
                <a:gd name="connsiteX3" fmla="*/ 0 w 83778"/>
                <a:gd name="connsiteY3" fmla="*/ 96010 h 83778"/>
              </a:gdLst>
              <a:ahLst/>
              <a:cxnLst>
                <a:cxn ang="0">
                  <a:pos x="connsiteX0" y="connsiteY0"/>
                </a:cxn>
                <a:cxn ang="0">
                  <a:pos x="connsiteX1" y="connsiteY1"/>
                </a:cxn>
                <a:cxn ang="0">
                  <a:pos x="connsiteX2" y="connsiteY2"/>
                </a:cxn>
                <a:cxn ang="0">
                  <a:pos x="connsiteX3" y="connsiteY3"/>
                </a:cxn>
              </a:cxnLst>
              <a:rect l="l" t="t" r="r" b="b"/>
              <a:pathLst>
                <a:path w="83778" h="83778">
                  <a:moveTo>
                    <a:pt x="0" y="0"/>
                  </a:moveTo>
                  <a:lnTo>
                    <a:pt x="96010" y="0"/>
                  </a:lnTo>
                  <a:lnTo>
                    <a:pt x="96010" y="96010"/>
                  </a:lnTo>
                  <a:lnTo>
                    <a:pt x="0" y="96010"/>
                  </a:lnTo>
                  <a:close/>
                </a:path>
              </a:pathLst>
            </a:custGeom>
            <a:grpFill/>
            <a:ln w="16755" cap="flat">
              <a:noFill/>
              <a:prstDash val="solid"/>
              <a:miter/>
            </a:ln>
          </p:spPr>
          <p:txBody>
            <a:bodyPr rtlCol="0" anchor="ctr"/>
            <a:lstStyle/>
            <a:p>
              <a:endParaRPr lang="en-US" sz="2400"/>
            </a:p>
          </p:txBody>
        </p:sp>
        <p:sp>
          <p:nvSpPr>
            <p:cNvPr id="344" name="Freeform: Shape 343">
              <a:extLst>
                <a:ext uri="{FF2B5EF4-FFF2-40B4-BE49-F238E27FC236}">
                  <a16:creationId xmlns:a16="http://schemas.microsoft.com/office/drawing/2014/main" id="{86878E19-CD4C-4CDE-B668-02CC2A8E46FB}"/>
                </a:ext>
              </a:extLst>
            </p:cNvPr>
            <p:cNvSpPr/>
            <p:nvPr/>
          </p:nvSpPr>
          <p:spPr>
            <a:xfrm rot="10800000">
              <a:off x="5077253" y="3718595"/>
              <a:ext cx="67023" cy="67023"/>
            </a:xfrm>
            <a:custGeom>
              <a:avLst/>
              <a:gdLst>
                <a:gd name="connsiteX0" fmla="*/ 0 w 67022"/>
                <a:gd name="connsiteY0" fmla="*/ 0 h 67022"/>
                <a:gd name="connsiteX1" fmla="*/ 69034 w 67022"/>
                <a:gd name="connsiteY1" fmla="*/ 0 h 67022"/>
                <a:gd name="connsiteX2" fmla="*/ 69034 w 67022"/>
                <a:gd name="connsiteY2" fmla="*/ 69034 h 67022"/>
                <a:gd name="connsiteX3" fmla="*/ 0 w 67022"/>
                <a:gd name="connsiteY3" fmla="*/ 69034 h 67022"/>
              </a:gdLst>
              <a:ahLst/>
              <a:cxnLst>
                <a:cxn ang="0">
                  <a:pos x="connsiteX0" y="connsiteY0"/>
                </a:cxn>
                <a:cxn ang="0">
                  <a:pos x="connsiteX1" y="connsiteY1"/>
                </a:cxn>
                <a:cxn ang="0">
                  <a:pos x="connsiteX2" y="connsiteY2"/>
                </a:cxn>
                <a:cxn ang="0">
                  <a:pos x="connsiteX3" y="connsiteY3"/>
                </a:cxn>
              </a:cxnLst>
              <a:rect l="l" t="t" r="r" b="b"/>
              <a:pathLst>
                <a:path w="67022" h="67022">
                  <a:moveTo>
                    <a:pt x="0" y="0"/>
                  </a:moveTo>
                  <a:lnTo>
                    <a:pt x="69034" y="0"/>
                  </a:lnTo>
                  <a:lnTo>
                    <a:pt x="69034" y="69034"/>
                  </a:lnTo>
                  <a:lnTo>
                    <a:pt x="0" y="69034"/>
                  </a:lnTo>
                  <a:close/>
                </a:path>
              </a:pathLst>
            </a:custGeom>
            <a:grpFill/>
            <a:ln w="16755" cap="flat">
              <a:noFill/>
              <a:prstDash val="solid"/>
              <a:miter/>
            </a:ln>
          </p:spPr>
          <p:txBody>
            <a:bodyPr rtlCol="0" anchor="ctr"/>
            <a:lstStyle/>
            <a:p>
              <a:endParaRPr lang="en-US" sz="2400"/>
            </a:p>
          </p:txBody>
        </p:sp>
        <p:sp>
          <p:nvSpPr>
            <p:cNvPr id="345" name="Freeform: Shape 344">
              <a:extLst>
                <a:ext uri="{FF2B5EF4-FFF2-40B4-BE49-F238E27FC236}">
                  <a16:creationId xmlns:a16="http://schemas.microsoft.com/office/drawing/2014/main" id="{3085F04C-B97C-425D-A225-DAA6A138231A}"/>
                </a:ext>
              </a:extLst>
            </p:cNvPr>
            <p:cNvSpPr/>
            <p:nvPr/>
          </p:nvSpPr>
          <p:spPr>
            <a:xfrm rot="10800000">
              <a:off x="5438674" y="1614411"/>
              <a:ext cx="16756" cy="16756"/>
            </a:xfrm>
            <a:custGeom>
              <a:avLst/>
              <a:gdLst>
                <a:gd name="connsiteX0" fmla="*/ 0 w 0"/>
                <a:gd name="connsiteY0" fmla="*/ 0 h 0"/>
                <a:gd name="connsiteX1" fmla="*/ 12734 w 0"/>
                <a:gd name="connsiteY1" fmla="*/ 0 h 0"/>
                <a:gd name="connsiteX2" fmla="*/ 12734 w 0"/>
                <a:gd name="connsiteY2" fmla="*/ 12735 h 0"/>
                <a:gd name="connsiteX3" fmla="*/ 0 w 0"/>
                <a:gd name="connsiteY3" fmla="*/ 12735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734" y="0"/>
                  </a:lnTo>
                  <a:lnTo>
                    <a:pt x="12734" y="12735"/>
                  </a:lnTo>
                  <a:lnTo>
                    <a:pt x="0" y="12735"/>
                  </a:lnTo>
                  <a:close/>
                </a:path>
              </a:pathLst>
            </a:custGeom>
            <a:grpFill/>
            <a:ln w="16755" cap="flat">
              <a:noFill/>
              <a:prstDash val="solid"/>
              <a:miter/>
            </a:ln>
          </p:spPr>
          <p:txBody>
            <a:bodyPr rtlCol="0" anchor="ctr"/>
            <a:lstStyle/>
            <a:p>
              <a:endParaRPr lang="en-US" sz="2400"/>
            </a:p>
          </p:txBody>
        </p:sp>
        <p:sp>
          <p:nvSpPr>
            <p:cNvPr id="346" name="Freeform: Shape 345">
              <a:extLst>
                <a:ext uri="{FF2B5EF4-FFF2-40B4-BE49-F238E27FC236}">
                  <a16:creationId xmlns:a16="http://schemas.microsoft.com/office/drawing/2014/main" id="{CD7E6DBD-2F20-4934-B050-B622A96C9CFB}"/>
                </a:ext>
              </a:extLst>
            </p:cNvPr>
            <p:cNvSpPr/>
            <p:nvPr/>
          </p:nvSpPr>
          <p:spPr>
            <a:xfrm rot="10800000">
              <a:off x="5465819" y="1746614"/>
              <a:ext cx="50267" cy="50267"/>
            </a:xfrm>
            <a:custGeom>
              <a:avLst/>
              <a:gdLst>
                <a:gd name="connsiteX0" fmla="*/ 0 w 50267"/>
                <a:gd name="connsiteY0" fmla="*/ 0 h 50267"/>
                <a:gd name="connsiteX1" fmla="*/ 52445 w 50267"/>
                <a:gd name="connsiteY1" fmla="*/ 0 h 50267"/>
                <a:gd name="connsiteX2" fmla="*/ 52445 w 50267"/>
                <a:gd name="connsiteY2" fmla="*/ 52445 h 50267"/>
                <a:gd name="connsiteX3" fmla="*/ 0 w 50267"/>
                <a:gd name="connsiteY3" fmla="*/ 52445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445" y="0"/>
                  </a:lnTo>
                  <a:lnTo>
                    <a:pt x="52445" y="52445"/>
                  </a:lnTo>
                  <a:lnTo>
                    <a:pt x="0" y="52445"/>
                  </a:lnTo>
                  <a:close/>
                </a:path>
              </a:pathLst>
            </a:custGeom>
            <a:grpFill/>
            <a:ln w="16755" cap="flat">
              <a:noFill/>
              <a:prstDash val="solid"/>
              <a:miter/>
            </a:ln>
          </p:spPr>
          <p:txBody>
            <a:bodyPr rtlCol="0" anchor="ctr"/>
            <a:lstStyle/>
            <a:p>
              <a:endParaRPr lang="en-US" sz="2400"/>
            </a:p>
          </p:txBody>
        </p:sp>
        <p:sp>
          <p:nvSpPr>
            <p:cNvPr id="347" name="Freeform: Shape 346">
              <a:extLst>
                <a:ext uri="{FF2B5EF4-FFF2-40B4-BE49-F238E27FC236}">
                  <a16:creationId xmlns:a16="http://schemas.microsoft.com/office/drawing/2014/main" id="{83F1D128-B1F9-49E5-9A9A-11E9D18D02F2}"/>
                </a:ext>
              </a:extLst>
            </p:cNvPr>
            <p:cNvSpPr/>
            <p:nvPr/>
          </p:nvSpPr>
          <p:spPr>
            <a:xfrm rot="10800000">
              <a:off x="5498828" y="1894734"/>
              <a:ext cx="50267" cy="50267"/>
            </a:xfrm>
            <a:custGeom>
              <a:avLst/>
              <a:gdLst>
                <a:gd name="connsiteX0" fmla="*/ 0 w 50267"/>
                <a:gd name="connsiteY0" fmla="*/ 0 h 50267"/>
                <a:gd name="connsiteX1" fmla="*/ 52445 w 50267"/>
                <a:gd name="connsiteY1" fmla="*/ 0 h 50267"/>
                <a:gd name="connsiteX2" fmla="*/ 52445 w 50267"/>
                <a:gd name="connsiteY2" fmla="*/ 52445 h 50267"/>
                <a:gd name="connsiteX3" fmla="*/ 0 w 50267"/>
                <a:gd name="connsiteY3" fmla="*/ 52445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445" y="0"/>
                  </a:lnTo>
                  <a:lnTo>
                    <a:pt x="52445" y="52445"/>
                  </a:lnTo>
                  <a:lnTo>
                    <a:pt x="0" y="52445"/>
                  </a:lnTo>
                  <a:close/>
                </a:path>
              </a:pathLst>
            </a:custGeom>
            <a:grpFill/>
            <a:ln w="16755" cap="flat">
              <a:noFill/>
              <a:prstDash val="solid"/>
              <a:miter/>
            </a:ln>
          </p:spPr>
          <p:txBody>
            <a:bodyPr rtlCol="0" anchor="ctr"/>
            <a:lstStyle/>
            <a:p>
              <a:endParaRPr lang="en-US" sz="2400"/>
            </a:p>
          </p:txBody>
        </p:sp>
        <p:sp>
          <p:nvSpPr>
            <p:cNvPr id="348" name="Freeform: Shape 347">
              <a:extLst>
                <a:ext uri="{FF2B5EF4-FFF2-40B4-BE49-F238E27FC236}">
                  <a16:creationId xmlns:a16="http://schemas.microsoft.com/office/drawing/2014/main" id="{8BF1B9FA-3B28-4199-8A10-724F22F3F269}"/>
                </a:ext>
              </a:extLst>
            </p:cNvPr>
            <p:cNvSpPr/>
            <p:nvPr/>
          </p:nvSpPr>
          <p:spPr>
            <a:xfrm rot="10800000">
              <a:off x="5537198" y="2057935"/>
              <a:ext cx="16756" cy="16756"/>
            </a:xfrm>
            <a:custGeom>
              <a:avLst/>
              <a:gdLst>
                <a:gd name="connsiteX0" fmla="*/ 0 w 0"/>
                <a:gd name="connsiteY0" fmla="*/ 0 h 0"/>
                <a:gd name="connsiteX1" fmla="*/ 12734 w 0"/>
                <a:gd name="connsiteY1" fmla="*/ 0 h 0"/>
                <a:gd name="connsiteX2" fmla="*/ 12734 w 0"/>
                <a:gd name="connsiteY2" fmla="*/ 12734 h 0"/>
                <a:gd name="connsiteX3" fmla="*/ 0 w 0"/>
                <a:gd name="connsiteY3" fmla="*/ 12734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734" y="0"/>
                  </a:lnTo>
                  <a:lnTo>
                    <a:pt x="12734" y="12734"/>
                  </a:lnTo>
                  <a:lnTo>
                    <a:pt x="0" y="12734"/>
                  </a:lnTo>
                  <a:close/>
                </a:path>
              </a:pathLst>
            </a:custGeom>
            <a:grpFill/>
            <a:ln w="16755" cap="flat">
              <a:noFill/>
              <a:prstDash val="solid"/>
              <a:miter/>
            </a:ln>
          </p:spPr>
          <p:txBody>
            <a:bodyPr rtlCol="0" anchor="ctr"/>
            <a:lstStyle/>
            <a:p>
              <a:endParaRPr lang="en-US" sz="2400"/>
            </a:p>
          </p:txBody>
        </p:sp>
        <p:sp>
          <p:nvSpPr>
            <p:cNvPr id="349" name="Freeform: Shape 348">
              <a:extLst>
                <a:ext uri="{FF2B5EF4-FFF2-40B4-BE49-F238E27FC236}">
                  <a16:creationId xmlns:a16="http://schemas.microsoft.com/office/drawing/2014/main" id="{B4B72493-EFAA-4DA1-BDBB-6E7914069418}"/>
                </a:ext>
              </a:extLst>
            </p:cNvPr>
            <p:cNvSpPr/>
            <p:nvPr/>
          </p:nvSpPr>
          <p:spPr>
            <a:xfrm rot="10800000">
              <a:off x="5553618" y="2208569"/>
              <a:ext cx="16756" cy="16756"/>
            </a:xfrm>
            <a:custGeom>
              <a:avLst/>
              <a:gdLst>
                <a:gd name="connsiteX0" fmla="*/ 0 w 0"/>
                <a:gd name="connsiteY0" fmla="*/ 0 h 0"/>
                <a:gd name="connsiteX1" fmla="*/ 12734 w 0"/>
                <a:gd name="connsiteY1" fmla="*/ 0 h 0"/>
                <a:gd name="connsiteX2" fmla="*/ 12734 w 0"/>
                <a:gd name="connsiteY2" fmla="*/ 12734 h 0"/>
                <a:gd name="connsiteX3" fmla="*/ 0 w 0"/>
                <a:gd name="connsiteY3" fmla="*/ 12734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734" y="0"/>
                  </a:lnTo>
                  <a:lnTo>
                    <a:pt x="12734" y="12734"/>
                  </a:lnTo>
                  <a:lnTo>
                    <a:pt x="0" y="12734"/>
                  </a:lnTo>
                  <a:close/>
                </a:path>
              </a:pathLst>
            </a:custGeom>
            <a:grpFill/>
            <a:ln w="16755" cap="flat">
              <a:noFill/>
              <a:prstDash val="solid"/>
              <a:miter/>
            </a:ln>
          </p:spPr>
          <p:txBody>
            <a:bodyPr rtlCol="0" anchor="ctr"/>
            <a:lstStyle/>
            <a:p>
              <a:endParaRPr lang="en-US" sz="2400"/>
            </a:p>
          </p:txBody>
        </p:sp>
        <p:sp>
          <p:nvSpPr>
            <p:cNvPr id="350" name="Freeform: Shape 349">
              <a:extLst>
                <a:ext uri="{FF2B5EF4-FFF2-40B4-BE49-F238E27FC236}">
                  <a16:creationId xmlns:a16="http://schemas.microsoft.com/office/drawing/2014/main" id="{D9015620-0319-47AB-BEED-E5C7E895DF50}"/>
                </a:ext>
              </a:extLst>
            </p:cNvPr>
            <p:cNvSpPr/>
            <p:nvPr/>
          </p:nvSpPr>
          <p:spPr>
            <a:xfrm rot="10800000">
              <a:off x="5561996" y="2359873"/>
              <a:ext cx="16756" cy="16756"/>
            </a:xfrm>
            <a:custGeom>
              <a:avLst/>
              <a:gdLst>
                <a:gd name="connsiteX0" fmla="*/ 0 w 0"/>
                <a:gd name="connsiteY0" fmla="*/ 0 h 0"/>
                <a:gd name="connsiteX1" fmla="*/ 12734 w 0"/>
                <a:gd name="connsiteY1" fmla="*/ 0 h 0"/>
                <a:gd name="connsiteX2" fmla="*/ 12734 w 0"/>
                <a:gd name="connsiteY2" fmla="*/ 12734 h 0"/>
                <a:gd name="connsiteX3" fmla="*/ 0 w 0"/>
                <a:gd name="connsiteY3" fmla="*/ 12734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734" y="0"/>
                  </a:lnTo>
                  <a:lnTo>
                    <a:pt x="12734" y="12734"/>
                  </a:lnTo>
                  <a:lnTo>
                    <a:pt x="0" y="12734"/>
                  </a:lnTo>
                  <a:close/>
                </a:path>
              </a:pathLst>
            </a:custGeom>
            <a:grpFill/>
            <a:ln w="16755" cap="flat">
              <a:noFill/>
              <a:prstDash val="solid"/>
              <a:miter/>
            </a:ln>
          </p:spPr>
          <p:txBody>
            <a:bodyPr rtlCol="0" anchor="ctr"/>
            <a:lstStyle/>
            <a:p>
              <a:endParaRPr lang="en-US" sz="2400"/>
            </a:p>
          </p:txBody>
        </p:sp>
        <p:sp>
          <p:nvSpPr>
            <p:cNvPr id="351" name="Freeform: Shape 350">
              <a:extLst>
                <a:ext uri="{FF2B5EF4-FFF2-40B4-BE49-F238E27FC236}">
                  <a16:creationId xmlns:a16="http://schemas.microsoft.com/office/drawing/2014/main" id="{60E3E2A7-98BF-4CA2-B3E6-124663DB5EB6}"/>
                </a:ext>
              </a:extLst>
            </p:cNvPr>
            <p:cNvSpPr/>
            <p:nvPr/>
          </p:nvSpPr>
          <p:spPr>
            <a:xfrm rot="10800000">
              <a:off x="5561996" y="2511512"/>
              <a:ext cx="16756" cy="16756"/>
            </a:xfrm>
            <a:custGeom>
              <a:avLst/>
              <a:gdLst>
                <a:gd name="connsiteX0" fmla="*/ 0 w 0"/>
                <a:gd name="connsiteY0" fmla="*/ 0 h 0"/>
                <a:gd name="connsiteX1" fmla="*/ 12734 w 0"/>
                <a:gd name="connsiteY1" fmla="*/ 0 h 0"/>
                <a:gd name="connsiteX2" fmla="*/ 12734 w 0"/>
                <a:gd name="connsiteY2" fmla="*/ 12734 h 0"/>
                <a:gd name="connsiteX3" fmla="*/ 0 w 0"/>
                <a:gd name="connsiteY3" fmla="*/ 12734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734" y="0"/>
                  </a:lnTo>
                  <a:lnTo>
                    <a:pt x="12734" y="12734"/>
                  </a:lnTo>
                  <a:lnTo>
                    <a:pt x="0" y="12734"/>
                  </a:lnTo>
                  <a:close/>
                </a:path>
              </a:pathLst>
            </a:custGeom>
            <a:grpFill/>
            <a:ln w="16755" cap="flat">
              <a:noFill/>
              <a:prstDash val="solid"/>
              <a:miter/>
            </a:ln>
          </p:spPr>
          <p:txBody>
            <a:bodyPr rtlCol="0" anchor="ctr"/>
            <a:lstStyle/>
            <a:p>
              <a:endParaRPr lang="en-US" sz="2400"/>
            </a:p>
          </p:txBody>
        </p:sp>
        <p:sp>
          <p:nvSpPr>
            <p:cNvPr id="352" name="Freeform: Shape 351">
              <a:extLst>
                <a:ext uri="{FF2B5EF4-FFF2-40B4-BE49-F238E27FC236}">
                  <a16:creationId xmlns:a16="http://schemas.microsoft.com/office/drawing/2014/main" id="{F3E27E56-87AE-4B1E-91F8-3B94FD97ED37}"/>
                </a:ext>
              </a:extLst>
            </p:cNvPr>
            <p:cNvSpPr/>
            <p:nvPr/>
          </p:nvSpPr>
          <p:spPr>
            <a:xfrm rot="10800000">
              <a:off x="5553618" y="2662816"/>
              <a:ext cx="16756" cy="16756"/>
            </a:xfrm>
            <a:custGeom>
              <a:avLst/>
              <a:gdLst>
                <a:gd name="connsiteX0" fmla="*/ 0 w 0"/>
                <a:gd name="connsiteY0" fmla="*/ 0 h 0"/>
                <a:gd name="connsiteX1" fmla="*/ 12734 w 0"/>
                <a:gd name="connsiteY1" fmla="*/ 0 h 0"/>
                <a:gd name="connsiteX2" fmla="*/ 12734 w 0"/>
                <a:gd name="connsiteY2" fmla="*/ 12734 h 0"/>
                <a:gd name="connsiteX3" fmla="*/ 0 w 0"/>
                <a:gd name="connsiteY3" fmla="*/ 12734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734" y="0"/>
                  </a:lnTo>
                  <a:lnTo>
                    <a:pt x="12734" y="12734"/>
                  </a:lnTo>
                  <a:lnTo>
                    <a:pt x="0" y="12734"/>
                  </a:lnTo>
                  <a:close/>
                </a:path>
              </a:pathLst>
            </a:custGeom>
            <a:grpFill/>
            <a:ln w="16755" cap="flat">
              <a:noFill/>
              <a:prstDash val="solid"/>
              <a:miter/>
            </a:ln>
          </p:spPr>
          <p:txBody>
            <a:bodyPr rtlCol="0" anchor="ctr"/>
            <a:lstStyle/>
            <a:p>
              <a:endParaRPr lang="en-US" sz="2400"/>
            </a:p>
          </p:txBody>
        </p:sp>
        <p:sp>
          <p:nvSpPr>
            <p:cNvPr id="353" name="Freeform: Shape 352">
              <a:extLst>
                <a:ext uri="{FF2B5EF4-FFF2-40B4-BE49-F238E27FC236}">
                  <a16:creationId xmlns:a16="http://schemas.microsoft.com/office/drawing/2014/main" id="{F1576754-C05E-4BA0-9A6F-323EBB4854D9}"/>
                </a:ext>
              </a:extLst>
            </p:cNvPr>
            <p:cNvSpPr/>
            <p:nvPr/>
          </p:nvSpPr>
          <p:spPr>
            <a:xfrm rot="10800000">
              <a:off x="5537198" y="2813450"/>
              <a:ext cx="16756" cy="16756"/>
            </a:xfrm>
            <a:custGeom>
              <a:avLst/>
              <a:gdLst>
                <a:gd name="connsiteX0" fmla="*/ 0 w 0"/>
                <a:gd name="connsiteY0" fmla="*/ 0 h 0"/>
                <a:gd name="connsiteX1" fmla="*/ 12734 w 0"/>
                <a:gd name="connsiteY1" fmla="*/ 0 h 0"/>
                <a:gd name="connsiteX2" fmla="*/ 12734 w 0"/>
                <a:gd name="connsiteY2" fmla="*/ 12734 h 0"/>
                <a:gd name="connsiteX3" fmla="*/ 0 w 0"/>
                <a:gd name="connsiteY3" fmla="*/ 12734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734" y="0"/>
                  </a:lnTo>
                  <a:lnTo>
                    <a:pt x="12734" y="12734"/>
                  </a:lnTo>
                  <a:lnTo>
                    <a:pt x="0" y="12734"/>
                  </a:lnTo>
                  <a:close/>
                </a:path>
              </a:pathLst>
            </a:custGeom>
            <a:grpFill/>
            <a:ln w="16755" cap="flat">
              <a:noFill/>
              <a:prstDash val="solid"/>
              <a:miter/>
            </a:ln>
          </p:spPr>
          <p:txBody>
            <a:bodyPr rtlCol="0" anchor="ctr"/>
            <a:lstStyle/>
            <a:p>
              <a:endParaRPr lang="en-US" sz="2400"/>
            </a:p>
          </p:txBody>
        </p:sp>
        <p:sp>
          <p:nvSpPr>
            <p:cNvPr id="354" name="Freeform: Shape 353">
              <a:extLst>
                <a:ext uri="{FF2B5EF4-FFF2-40B4-BE49-F238E27FC236}">
                  <a16:creationId xmlns:a16="http://schemas.microsoft.com/office/drawing/2014/main" id="{76827D71-A0A6-4ED4-B642-B166CAE5BFB8}"/>
                </a:ext>
              </a:extLst>
            </p:cNvPr>
            <p:cNvSpPr/>
            <p:nvPr/>
          </p:nvSpPr>
          <p:spPr>
            <a:xfrm rot="10800000">
              <a:off x="5512399" y="2963079"/>
              <a:ext cx="16756" cy="16756"/>
            </a:xfrm>
            <a:custGeom>
              <a:avLst/>
              <a:gdLst>
                <a:gd name="connsiteX0" fmla="*/ 0 w 0"/>
                <a:gd name="connsiteY0" fmla="*/ 0 h 0"/>
                <a:gd name="connsiteX1" fmla="*/ 12734 w 0"/>
                <a:gd name="connsiteY1" fmla="*/ 0 h 0"/>
                <a:gd name="connsiteX2" fmla="*/ 12734 w 0"/>
                <a:gd name="connsiteY2" fmla="*/ 12734 h 0"/>
                <a:gd name="connsiteX3" fmla="*/ 0 w 0"/>
                <a:gd name="connsiteY3" fmla="*/ 12734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734" y="0"/>
                  </a:lnTo>
                  <a:lnTo>
                    <a:pt x="12734" y="12734"/>
                  </a:lnTo>
                  <a:lnTo>
                    <a:pt x="0" y="12734"/>
                  </a:lnTo>
                  <a:close/>
                </a:path>
              </a:pathLst>
            </a:custGeom>
            <a:grpFill/>
            <a:ln w="16755" cap="flat">
              <a:noFill/>
              <a:prstDash val="solid"/>
              <a:miter/>
            </a:ln>
          </p:spPr>
          <p:txBody>
            <a:bodyPr rtlCol="0" anchor="ctr"/>
            <a:lstStyle/>
            <a:p>
              <a:endParaRPr lang="en-US" sz="2400"/>
            </a:p>
          </p:txBody>
        </p:sp>
        <p:sp>
          <p:nvSpPr>
            <p:cNvPr id="355" name="Freeform: Shape 354">
              <a:extLst>
                <a:ext uri="{FF2B5EF4-FFF2-40B4-BE49-F238E27FC236}">
                  <a16:creationId xmlns:a16="http://schemas.microsoft.com/office/drawing/2014/main" id="{8E769FEF-DF20-4CD2-8AAE-29F83B0EE715}"/>
                </a:ext>
              </a:extLst>
            </p:cNvPr>
            <p:cNvSpPr/>
            <p:nvPr/>
          </p:nvSpPr>
          <p:spPr>
            <a:xfrm rot="10800000">
              <a:off x="5479558" y="3111032"/>
              <a:ext cx="16756" cy="16756"/>
            </a:xfrm>
            <a:custGeom>
              <a:avLst/>
              <a:gdLst>
                <a:gd name="connsiteX0" fmla="*/ 0 w 0"/>
                <a:gd name="connsiteY0" fmla="*/ 0 h 0"/>
                <a:gd name="connsiteX1" fmla="*/ 12734 w 0"/>
                <a:gd name="connsiteY1" fmla="*/ 0 h 0"/>
                <a:gd name="connsiteX2" fmla="*/ 12734 w 0"/>
                <a:gd name="connsiteY2" fmla="*/ 12734 h 0"/>
                <a:gd name="connsiteX3" fmla="*/ 0 w 0"/>
                <a:gd name="connsiteY3" fmla="*/ 12734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734" y="0"/>
                  </a:lnTo>
                  <a:lnTo>
                    <a:pt x="12734" y="12734"/>
                  </a:lnTo>
                  <a:lnTo>
                    <a:pt x="0" y="12734"/>
                  </a:lnTo>
                  <a:close/>
                </a:path>
              </a:pathLst>
            </a:custGeom>
            <a:grpFill/>
            <a:ln w="16755" cap="flat">
              <a:noFill/>
              <a:prstDash val="solid"/>
              <a:miter/>
            </a:ln>
          </p:spPr>
          <p:txBody>
            <a:bodyPr rtlCol="0" anchor="ctr"/>
            <a:lstStyle/>
            <a:p>
              <a:endParaRPr lang="en-US" sz="2400"/>
            </a:p>
          </p:txBody>
        </p:sp>
        <p:sp>
          <p:nvSpPr>
            <p:cNvPr id="356" name="Freeform: Shape 355">
              <a:extLst>
                <a:ext uri="{FF2B5EF4-FFF2-40B4-BE49-F238E27FC236}">
                  <a16:creationId xmlns:a16="http://schemas.microsoft.com/office/drawing/2014/main" id="{5A748032-B175-459A-97FA-7196F5BDF19D}"/>
                </a:ext>
              </a:extLst>
            </p:cNvPr>
            <p:cNvSpPr/>
            <p:nvPr/>
          </p:nvSpPr>
          <p:spPr>
            <a:xfrm rot="10800000">
              <a:off x="5438842" y="3257310"/>
              <a:ext cx="33511" cy="33511"/>
            </a:xfrm>
            <a:custGeom>
              <a:avLst/>
              <a:gdLst>
                <a:gd name="connsiteX0" fmla="*/ 0 w 33511"/>
                <a:gd name="connsiteY0" fmla="*/ 0 h 33511"/>
                <a:gd name="connsiteX1" fmla="*/ 46916 w 33511"/>
                <a:gd name="connsiteY1" fmla="*/ 0 h 33511"/>
                <a:gd name="connsiteX2" fmla="*/ 46916 w 33511"/>
                <a:gd name="connsiteY2" fmla="*/ 46916 h 33511"/>
                <a:gd name="connsiteX3" fmla="*/ 0 w 33511"/>
                <a:gd name="connsiteY3" fmla="*/ 46916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6916" y="0"/>
                  </a:lnTo>
                  <a:lnTo>
                    <a:pt x="46916" y="46916"/>
                  </a:lnTo>
                  <a:lnTo>
                    <a:pt x="0" y="46916"/>
                  </a:lnTo>
                  <a:close/>
                </a:path>
              </a:pathLst>
            </a:custGeom>
            <a:grpFill/>
            <a:ln w="16755" cap="flat">
              <a:noFill/>
              <a:prstDash val="solid"/>
              <a:miter/>
            </a:ln>
          </p:spPr>
          <p:txBody>
            <a:bodyPr rtlCol="0" anchor="ctr"/>
            <a:lstStyle/>
            <a:p>
              <a:endParaRPr lang="en-US" sz="2400"/>
            </a:p>
          </p:txBody>
        </p:sp>
        <p:sp>
          <p:nvSpPr>
            <p:cNvPr id="357" name="Freeform: Shape 356">
              <a:extLst>
                <a:ext uri="{FF2B5EF4-FFF2-40B4-BE49-F238E27FC236}">
                  <a16:creationId xmlns:a16="http://schemas.microsoft.com/office/drawing/2014/main" id="{8D60DE67-AE27-4364-A7A0-A2665B55CAFA}"/>
                </a:ext>
              </a:extLst>
            </p:cNvPr>
            <p:cNvSpPr/>
            <p:nvPr/>
          </p:nvSpPr>
          <p:spPr>
            <a:xfrm rot="10800000">
              <a:off x="5398293" y="3409117"/>
              <a:ext cx="16756" cy="16756"/>
            </a:xfrm>
            <a:custGeom>
              <a:avLst/>
              <a:gdLst>
                <a:gd name="connsiteX0" fmla="*/ 0 w 16755"/>
                <a:gd name="connsiteY0" fmla="*/ 0 h 16755"/>
                <a:gd name="connsiteX1" fmla="*/ 29825 w 16755"/>
                <a:gd name="connsiteY1" fmla="*/ 0 h 16755"/>
                <a:gd name="connsiteX2" fmla="*/ 29825 w 16755"/>
                <a:gd name="connsiteY2" fmla="*/ 29825 h 16755"/>
                <a:gd name="connsiteX3" fmla="*/ 0 w 16755"/>
                <a:gd name="connsiteY3" fmla="*/ 2982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9825" y="0"/>
                  </a:lnTo>
                  <a:lnTo>
                    <a:pt x="29825" y="29825"/>
                  </a:lnTo>
                  <a:lnTo>
                    <a:pt x="0" y="29825"/>
                  </a:lnTo>
                  <a:close/>
                </a:path>
              </a:pathLst>
            </a:custGeom>
            <a:grpFill/>
            <a:ln w="16755" cap="flat">
              <a:noFill/>
              <a:prstDash val="solid"/>
              <a:miter/>
            </a:ln>
          </p:spPr>
          <p:txBody>
            <a:bodyPr rtlCol="0" anchor="ctr"/>
            <a:lstStyle/>
            <a:p>
              <a:endParaRPr lang="en-US" sz="2400"/>
            </a:p>
          </p:txBody>
        </p:sp>
        <p:sp>
          <p:nvSpPr>
            <p:cNvPr id="358" name="Freeform: Shape 357">
              <a:extLst>
                <a:ext uri="{FF2B5EF4-FFF2-40B4-BE49-F238E27FC236}">
                  <a16:creationId xmlns:a16="http://schemas.microsoft.com/office/drawing/2014/main" id="{3CDECAC1-0485-4485-BB78-5F46083EE288}"/>
                </a:ext>
              </a:extLst>
            </p:cNvPr>
            <p:cNvSpPr/>
            <p:nvPr/>
          </p:nvSpPr>
          <p:spPr>
            <a:xfrm rot="10800000">
              <a:off x="5341826" y="3549697"/>
              <a:ext cx="16756" cy="16756"/>
            </a:xfrm>
            <a:custGeom>
              <a:avLst/>
              <a:gdLst>
                <a:gd name="connsiteX0" fmla="*/ 0 w 16755"/>
                <a:gd name="connsiteY0" fmla="*/ 0 h 16755"/>
                <a:gd name="connsiteX1" fmla="*/ 29825 w 16755"/>
                <a:gd name="connsiteY1" fmla="*/ 0 h 16755"/>
                <a:gd name="connsiteX2" fmla="*/ 29825 w 16755"/>
                <a:gd name="connsiteY2" fmla="*/ 29825 h 16755"/>
                <a:gd name="connsiteX3" fmla="*/ 0 w 16755"/>
                <a:gd name="connsiteY3" fmla="*/ 2982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9825" y="0"/>
                  </a:lnTo>
                  <a:lnTo>
                    <a:pt x="29825" y="29825"/>
                  </a:lnTo>
                  <a:lnTo>
                    <a:pt x="0" y="29825"/>
                  </a:lnTo>
                  <a:close/>
                </a:path>
              </a:pathLst>
            </a:custGeom>
            <a:grpFill/>
            <a:ln w="16755" cap="flat">
              <a:noFill/>
              <a:prstDash val="solid"/>
              <a:miter/>
            </a:ln>
          </p:spPr>
          <p:txBody>
            <a:bodyPr rtlCol="0" anchor="ctr"/>
            <a:lstStyle/>
            <a:p>
              <a:endParaRPr lang="en-US" sz="2400"/>
            </a:p>
          </p:txBody>
        </p:sp>
        <p:sp>
          <p:nvSpPr>
            <p:cNvPr id="359" name="Freeform: Shape 358">
              <a:extLst>
                <a:ext uri="{FF2B5EF4-FFF2-40B4-BE49-F238E27FC236}">
                  <a16:creationId xmlns:a16="http://schemas.microsoft.com/office/drawing/2014/main" id="{12252810-E9CA-45D4-A5D0-90543753ABA1}"/>
                </a:ext>
              </a:extLst>
            </p:cNvPr>
            <p:cNvSpPr/>
            <p:nvPr/>
          </p:nvSpPr>
          <p:spPr>
            <a:xfrm rot="10800000">
              <a:off x="5265421" y="3674696"/>
              <a:ext cx="33511" cy="33511"/>
            </a:xfrm>
            <a:custGeom>
              <a:avLst/>
              <a:gdLst>
                <a:gd name="connsiteX0" fmla="*/ 0 w 33511"/>
                <a:gd name="connsiteY0" fmla="*/ 0 h 33511"/>
                <a:gd name="connsiteX1" fmla="*/ 38873 w 33511"/>
                <a:gd name="connsiteY1" fmla="*/ 0 h 33511"/>
                <a:gd name="connsiteX2" fmla="*/ 38873 w 33511"/>
                <a:gd name="connsiteY2" fmla="*/ 38873 h 33511"/>
                <a:gd name="connsiteX3" fmla="*/ 0 w 33511"/>
                <a:gd name="connsiteY3" fmla="*/ 38873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38873" y="0"/>
                  </a:lnTo>
                  <a:lnTo>
                    <a:pt x="38873" y="38873"/>
                  </a:lnTo>
                  <a:lnTo>
                    <a:pt x="0" y="38873"/>
                  </a:lnTo>
                  <a:close/>
                </a:path>
              </a:pathLst>
            </a:custGeom>
            <a:grpFill/>
            <a:ln w="16755" cap="flat">
              <a:noFill/>
              <a:prstDash val="solid"/>
              <a:miter/>
            </a:ln>
          </p:spPr>
          <p:txBody>
            <a:bodyPr rtlCol="0" anchor="ctr"/>
            <a:lstStyle/>
            <a:p>
              <a:endParaRPr lang="en-US" sz="2400"/>
            </a:p>
          </p:txBody>
        </p:sp>
        <p:sp>
          <p:nvSpPr>
            <p:cNvPr id="360" name="Freeform: Shape 359">
              <a:extLst>
                <a:ext uri="{FF2B5EF4-FFF2-40B4-BE49-F238E27FC236}">
                  <a16:creationId xmlns:a16="http://schemas.microsoft.com/office/drawing/2014/main" id="{E815C536-748B-48AC-A4EF-62A0A2C14F86}"/>
                </a:ext>
              </a:extLst>
            </p:cNvPr>
            <p:cNvSpPr/>
            <p:nvPr/>
          </p:nvSpPr>
          <p:spPr>
            <a:xfrm rot="10800000">
              <a:off x="5571045" y="1672386"/>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361" name="Freeform: Shape 360">
              <a:extLst>
                <a:ext uri="{FF2B5EF4-FFF2-40B4-BE49-F238E27FC236}">
                  <a16:creationId xmlns:a16="http://schemas.microsoft.com/office/drawing/2014/main" id="{82C16AE4-4198-493D-A54B-F2F69D3AC454}"/>
                </a:ext>
              </a:extLst>
            </p:cNvPr>
            <p:cNvSpPr/>
            <p:nvPr/>
          </p:nvSpPr>
          <p:spPr>
            <a:xfrm rot="10800000">
              <a:off x="5630024" y="1843461"/>
              <a:ext cx="16756" cy="16756"/>
            </a:xfrm>
            <a:custGeom>
              <a:avLst/>
              <a:gdLst>
                <a:gd name="connsiteX0" fmla="*/ 0 w 16755"/>
                <a:gd name="connsiteY0" fmla="*/ 0 h 16755"/>
                <a:gd name="connsiteX1" fmla="*/ 32171 w 16755"/>
                <a:gd name="connsiteY1" fmla="*/ 0 h 16755"/>
                <a:gd name="connsiteX2" fmla="*/ 32171 w 16755"/>
                <a:gd name="connsiteY2" fmla="*/ 32171 h 16755"/>
                <a:gd name="connsiteX3" fmla="*/ 0 w 16755"/>
                <a:gd name="connsiteY3" fmla="*/ 32171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32171" y="0"/>
                  </a:lnTo>
                  <a:lnTo>
                    <a:pt x="32171" y="32171"/>
                  </a:lnTo>
                  <a:lnTo>
                    <a:pt x="0" y="32171"/>
                  </a:lnTo>
                  <a:close/>
                </a:path>
              </a:pathLst>
            </a:custGeom>
            <a:grpFill/>
            <a:ln w="16755" cap="flat">
              <a:noFill/>
              <a:prstDash val="solid"/>
              <a:miter/>
            </a:ln>
          </p:spPr>
          <p:txBody>
            <a:bodyPr rtlCol="0" anchor="ctr"/>
            <a:lstStyle/>
            <a:p>
              <a:endParaRPr lang="en-US" sz="2400"/>
            </a:p>
          </p:txBody>
        </p:sp>
        <p:sp>
          <p:nvSpPr>
            <p:cNvPr id="362" name="Freeform: Shape 361">
              <a:extLst>
                <a:ext uri="{FF2B5EF4-FFF2-40B4-BE49-F238E27FC236}">
                  <a16:creationId xmlns:a16="http://schemas.microsoft.com/office/drawing/2014/main" id="{181AA20B-97E7-4E1F-8570-2831C0ABC12C}"/>
                </a:ext>
              </a:extLst>
            </p:cNvPr>
            <p:cNvSpPr/>
            <p:nvPr/>
          </p:nvSpPr>
          <p:spPr>
            <a:xfrm rot="10800000">
              <a:off x="5634046" y="1968795"/>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363" name="Freeform: Shape 362">
              <a:extLst>
                <a:ext uri="{FF2B5EF4-FFF2-40B4-BE49-F238E27FC236}">
                  <a16:creationId xmlns:a16="http://schemas.microsoft.com/office/drawing/2014/main" id="{BD42FB23-2DBE-4533-BA20-3AE1B4316E38}"/>
                </a:ext>
              </a:extLst>
            </p:cNvPr>
            <p:cNvSpPr/>
            <p:nvPr/>
          </p:nvSpPr>
          <p:spPr>
            <a:xfrm rot="10800000">
              <a:off x="5653818" y="2119094"/>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364" name="Freeform: Shape 363">
              <a:extLst>
                <a:ext uri="{FF2B5EF4-FFF2-40B4-BE49-F238E27FC236}">
                  <a16:creationId xmlns:a16="http://schemas.microsoft.com/office/drawing/2014/main" id="{27A6BED5-AA1B-467C-8B78-99F3CBACAED5}"/>
                </a:ext>
              </a:extLst>
            </p:cNvPr>
            <p:cNvSpPr/>
            <p:nvPr/>
          </p:nvSpPr>
          <p:spPr>
            <a:xfrm rot="10800000">
              <a:off x="5665715" y="2270230"/>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365" name="Freeform: Shape 364">
              <a:extLst>
                <a:ext uri="{FF2B5EF4-FFF2-40B4-BE49-F238E27FC236}">
                  <a16:creationId xmlns:a16="http://schemas.microsoft.com/office/drawing/2014/main" id="{B7E631F4-0DDC-4B6A-9753-62D5D3DCA291}"/>
                </a:ext>
              </a:extLst>
            </p:cNvPr>
            <p:cNvSpPr/>
            <p:nvPr/>
          </p:nvSpPr>
          <p:spPr>
            <a:xfrm rot="10800000">
              <a:off x="5669736" y="2421870"/>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366" name="Freeform: Shape 365">
              <a:extLst>
                <a:ext uri="{FF2B5EF4-FFF2-40B4-BE49-F238E27FC236}">
                  <a16:creationId xmlns:a16="http://schemas.microsoft.com/office/drawing/2014/main" id="{85A143CC-B37D-4F13-BECF-33D923288DE0}"/>
                </a:ext>
              </a:extLst>
            </p:cNvPr>
            <p:cNvSpPr/>
            <p:nvPr/>
          </p:nvSpPr>
          <p:spPr>
            <a:xfrm rot="10800000">
              <a:off x="5665715" y="2573341"/>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367" name="Freeform: Shape 366">
              <a:extLst>
                <a:ext uri="{FF2B5EF4-FFF2-40B4-BE49-F238E27FC236}">
                  <a16:creationId xmlns:a16="http://schemas.microsoft.com/office/drawing/2014/main" id="{963186C1-1B83-4D7F-995D-3F1D8AAB072A}"/>
                </a:ext>
              </a:extLst>
            </p:cNvPr>
            <p:cNvSpPr/>
            <p:nvPr/>
          </p:nvSpPr>
          <p:spPr>
            <a:xfrm rot="10800000">
              <a:off x="5653818" y="2724478"/>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368" name="Freeform: Shape 367">
              <a:extLst>
                <a:ext uri="{FF2B5EF4-FFF2-40B4-BE49-F238E27FC236}">
                  <a16:creationId xmlns:a16="http://schemas.microsoft.com/office/drawing/2014/main" id="{8556B0E9-A300-4745-9AE0-A520EBF59B20}"/>
                </a:ext>
              </a:extLst>
            </p:cNvPr>
            <p:cNvSpPr/>
            <p:nvPr/>
          </p:nvSpPr>
          <p:spPr>
            <a:xfrm rot="10800000">
              <a:off x="5647786" y="2888349"/>
              <a:ext cx="16756" cy="16756"/>
            </a:xfrm>
            <a:custGeom>
              <a:avLst/>
              <a:gdLst>
                <a:gd name="connsiteX0" fmla="*/ 0 w 0"/>
                <a:gd name="connsiteY0" fmla="*/ 0 h 0"/>
                <a:gd name="connsiteX1" fmla="*/ 12232 w 0"/>
                <a:gd name="connsiteY1" fmla="*/ 0 h 0"/>
                <a:gd name="connsiteX2" fmla="*/ 12232 w 0"/>
                <a:gd name="connsiteY2" fmla="*/ 12232 h 0"/>
                <a:gd name="connsiteX3" fmla="*/ 0 w 0"/>
                <a:gd name="connsiteY3" fmla="*/ 12232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232" y="0"/>
                  </a:lnTo>
                  <a:lnTo>
                    <a:pt x="12232" y="12232"/>
                  </a:lnTo>
                  <a:lnTo>
                    <a:pt x="0" y="12232"/>
                  </a:lnTo>
                  <a:close/>
                </a:path>
              </a:pathLst>
            </a:custGeom>
            <a:grpFill/>
            <a:ln w="16755" cap="flat">
              <a:noFill/>
              <a:prstDash val="solid"/>
              <a:miter/>
            </a:ln>
          </p:spPr>
          <p:txBody>
            <a:bodyPr rtlCol="0" anchor="ctr"/>
            <a:lstStyle/>
            <a:p>
              <a:endParaRPr lang="en-US" sz="2400"/>
            </a:p>
          </p:txBody>
        </p:sp>
        <p:sp>
          <p:nvSpPr>
            <p:cNvPr id="369" name="Freeform: Shape 368">
              <a:extLst>
                <a:ext uri="{FF2B5EF4-FFF2-40B4-BE49-F238E27FC236}">
                  <a16:creationId xmlns:a16="http://schemas.microsoft.com/office/drawing/2014/main" id="{70696910-0E89-4884-B005-1F6C0A88C781}"/>
                </a:ext>
              </a:extLst>
            </p:cNvPr>
            <p:cNvSpPr/>
            <p:nvPr/>
          </p:nvSpPr>
          <p:spPr>
            <a:xfrm rot="10800000">
              <a:off x="5620139" y="3037475"/>
              <a:ext cx="16756" cy="16756"/>
            </a:xfrm>
            <a:custGeom>
              <a:avLst/>
              <a:gdLst>
                <a:gd name="connsiteX0" fmla="*/ 0 w 0"/>
                <a:gd name="connsiteY0" fmla="*/ 0 h 0"/>
                <a:gd name="connsiteX1" fmla="*/ 12232 w 0"/>
                <a:gd name="connsiteY1" fmla="*/ 0 h 0"/>
                <a:gd name="connsiteX2" fmla="*/ 12232 w 0"/>
                <a:gd name="connsiteY2" fmla="*/ 12232 h 0"/>
                <a:gd name="connsiteX3" fmla="*/ 0 w 0"/>
                <a:gd name="connsiteY3" fmla="*/ 12232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232" y="0"/>
                  </a:lnTo>
                  <a:lnTo>
                    <a:pt x="12232" y="12232"/>
                  </a:lnTo>
                  <a:lnTo>
                    <a:pt x="0" y="12232"/>
                  </a:lnTo>
                  <a:close/>
                </a:path>
              </a:pathLst>
            </a:custGeom>
            <a:grpFill/>
            <a:ln w="16755" cap="flat">
              <a:noFill/>
              <a:prstDash val="solid"/>
              <a:miter/>
            </a:ln>
          </p:spPr>
          <p:txBody>
            <a:bodyPr rtlCol="0" anchor="ctr"/>
            <a:lstStyle/>
            <a:p>
              <a:endParaRPr lang="en-US" sz="2400"/>
            </a:p>
          </p:txBody>
        </p:sp>
        <p:sp>
          <p:nvSpPr>
            <p:cNvPr id="370" name="Freeform: Shape 369">
              <a:extLst>
                <a:ext uri="{FF2B5EF4-FFF2-40B4-BE49-F238E27FC236}">
                  <a16:creationId xmlns:a16="http://schemas.microsoft.com/office/drawing/2014/main" id="{3894C6B1-76D8-4DC3-860F-0F8BAA34E175}"/>
                </a:ext>
              </a:extLst>
            </p:cNvPr>
            <p:cNvSpPr/>
            <p:nvPr/>
          </p:nvSpPr>
          <p:spPr>
            <a:xfrm rot="10800000">
              <a:off x="5584784" y="3184757"/>
              <a:ext cx="16756" cy="16756"/>
            </a:xfrm>
            <a:custGeom>
              <a:avLst/>
              <a:gdLst>
                <a:gd name="connsiteX0" fmla="*/ 0 w 0"/>
                <a:gd name="connsiteY0" fmla="*/ 0 h 0"/>
                <a:gd name="connsiteX1" fmla="*/ 12232 w 0"/>
                <a:gd name="connsiteY1" fmla="*/ 0 h 0"/>
                <a:gd name="connsiteX2" fmla="*/ 12232 w 0"/>
                <a:gd name="connsiteY2" fmla="*/ 12232 h 0"/>
                <a:gd name="connsiteX3" fmla="*/ 0 w 0"/>
                <a:gd name="connsiteY3" fmla="*/ 12232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232" y="0"/>
                  </a:lnTo>
                  <a:lnTo>
                    <a:pt x="12232" y="12232"/>
                  </a:lnTo>
                  <a:lnTo>
                    <a:pt x="0" y="12232"/>
                  </a:lnTo>
                  <a:close/>
                </a:path>
              </a:pathLst>
            </a:custGeom>
            <a:grpFill/>
            <a:ln w="16755" cap="flat">
              <a:noFill/>
              <a:prstDash val="solid"/>
              <a:miter/>
            </a:ln>
          </p:spPr>
          <p:txBody>
            <a:bodyPr rtlCol="0" anchor="ctr"/>
            <a:lstStyle/>
            <a:p>
              <a:endParaRPr lang="en-US" sz="2400"/>
            </a:p>
          </p:txBody>
        </p:sp>
        <p:sp>
          <p:nvSpPr>
            <p:cNvPr id="371" name="Freeform: Shape 370">
              <a:extLst>
                <a:ext uri="{FF2B5EF4-FFF2-40B4-BE49-F238E27FC236}">
                  <a16:creationId xmlns:a16="http://schemas.microsoft.com/office/drawing/2014/main" id="{9C140A11-A4E9-43B2-951C-7DBC2E7854E1}"/>
                </a:ext>
              </a:extLst>
            </p:cNvPr>
            <p:cNvSpPr/>
            <p:nvPr/>
          </p:nvSpPr>
          <p:spPr>
            <a:xfrm rot="10800000">
              <a:off x="5541722" y="3330198"/>
              <a:ext cx="33511" cy="33511"/>
            </a:xfrm>
            <a:custGeom>
              <a:avLst/>
              <a:gdLst>
                <a:gd name="connsiteX0" fmla="*/ 0 w 33511"/>
                <a:gd name="connsiteY0" fmla="*/ 0 h 33511"/>
                <a:gd name="connsiteX1" fmla="*/ 45911 w 33511"/>
                <a:gd name="connsiteY1" fmla="*/ 0 h 33511"/>
                <a:gd name="connsiteX2" fmla="*/ 45911 w 33511"/>
                <a:gd name="connsiteY2" fmla="*/ 45911 h 33511"/>
                <a:gd name="connsiteX3" fmla="*/ 0 w 33511"/>
                <a:gd name="connsiteY3" fmla="*/ 45911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5911" y="0"/>
                  </a:lnTo>
                  <a:lnTo>
                    <a:pt x="45911" y="45911"/>
                  </a:lnTo>
                  <a:lnTo>
                    <a:pt x="0" y="45911"/>
                  </a:lnTo>
                  <a:close/>
                </a:path>
              </a:pathLst>
            </a:custGeom>
            <a:grpFill/>
            <a:ln w="16755" cap="flat">
              <a:noFill/>
              <a:prstDash val="solid"/>
              <a:miter/>
            </a:ln>
          </p:spPr>
          <p:txBody>
            <a:bodyPr rtlCol="0" anchor="ctr"/>
            <a:lstStyle/>
            <a:p>
              <a:endParaRPr lang="en-US" sz="2400"/>
            </a:p>
          </p:txBody>
        </p:sp>
        <p:sp>
          <p:nvSpPr>
            <p:cNvPr id="372" name="Freeform: Shape 371">
              <a:extLst>
                <a:ext uri="{FF2B5EF4-FFF2-40B4-BE49-F238E27FC236}">
                  <a16:creationId xmlns:a16="http://schemas.microsoft.com/office/drawing/2014/main" id="{499591A7-8A65-47AA-B8BB-3D69207C37D3}"/>
                </a:ext>
              </a:extLst>
            </p:cNvPr>
            <p:cNvSpPr/>
            <p:nvPr/>
          </p:nvSpPr>
          <p:spPr>
            <a:xfrm rot="10800000">
              <a:off x="5499665" y="3481501"/>
              <a:ext cx="16756" cy="16756"/>
            </a:xfrm>
            <a:custGeom>
              <a:avLst/>
              <a:gdLst>
                <a:gd name="connsiteX0" fmla="*/ 0 w 16755"/>
                <a:gd name="connsiteY0" fmla="*/ 0 h 16755"/>
                <a:gd name="connsiteX1" fmla="*/ 29323 w 16755"/>
                <a:gd name="connsiteY1" fmla="*/ 0 h 16755"/>
                <a:gd name="connsiteX2" fmla="*/ 29323 w 16755"/>
                <a:gd name="connsiteY2" fmla="*/ 29322 h 16755"/>
                <a:gd name="connsiteX3" fmla="*/ 0 w 16755"/>
                <a:gd name="connsiteY3" fmla="*/ 29322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9323" y="0"/>
                  </a:lnTo>
                  <a:lnTo>
                    <a:pt x="29323" y="29322"/>
                  </a:lnTo>
                  <a:lnTo>
                    <a:pt x="0" y="29322"/>
                  </a:lnTo>
                  <a:close/>
                </a:path>
              </a:pathLst>
            </a:custGeom>
            <a:grpFill/>
            <a:ln w="16755" cap="flat">
              <a:noFill/>
              <a:prstDash val="solid"/>
              <a:miter/>
            </a:ln>
          </p:spPr>
          <p:txBody>
            <a:bodyPr rtlCol="0" anchor="ctr"/>
            <a:lstStyle/>
            <a:p>
              <a:endParaRPr lang="en-US" sz="2400"/>
            </a:p>
          </p:txBody>
        </p:sp>
        <p:sp>
          <p:nvSpPr>
            <p:cNvPr id="373" name="Freeform: Shape 372">
              <a:extLst>
                <a:ext uri="{FF2B5EF4-FFF2-40B4-BE49-F238E27FC236}">
                  <a16:creationId xmlns:a16="http://schemas.microsoft.com/office/drawing/2014/main" id="{D642DC1F-4BBB-41A8-A8BF-56320734CD96}"/>
                </a:ext>
              </a:extLst>
            </p:cNvPr>
            <p:cNvSpPr/>
            <p:nvPr/>
          </p:nvSpPr>
          <p:spPr>
            <a:xfrm rot="10800000">
              <a:off x="5441858" y="3621914"/>
              <a:ext cx="16756" cy="16756"/>
            </a:xfrm>
            <a:custGeom>
              <a:avLst/>
              <a:gdLst>
                <a:gd name="connsiteX0" fmla="*/ 0 w 16755"/>
                <a:gd name="connsiteY0" fmla="*/ 0 h 16755"/>
                <a:gd name="connsiteX1" fmla="*/ 29825 w 16755"/>
                <a:gd name="connsiteY1" fmla="*/ 0 h 16755"/>
                <a:gd name="connsiteX2" fmla="*/ 29825 w 16755"/>
                <a:gd name="connsiteY2" fmla="*/ 29825 h 16755"/>
                <a:gd name="connsiteX3" fmla="*/ 0 w 16755"/>
                <a:gd name="connsiteY3" fmla="*/ 2982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9825" y="0"/>
                  </a:lnTo>
                  <a:lnTo>
                    <a:pt x="29825" y="29825"/>
                  </a:lnTo>
                  <a:lnTo>
                    <a:pt x="0" y="29825"/>
                  </a:lnTo>
                  <a:close/>
                </a:path>
              </a:pathLst>
            </a:custGeom>
            <a:grpFill/>
            <a:ln w="16755" cap="flat">
              <a:noFill/>
              <a:prstDash val="solid"/>
              <a:miter/>
            </a:ln>
          </p:spPr>
          <p:txBody>
            <a:bodyPr rtlCol="0" anchor="ctr"/>
            <a:lstStyle/>
            <a:p>
              <a:endParaRPr lang="en-US" sz="2400"/>
            </a:p>
          </p:txBody>
        </p:sp>
        <p:sp>
          <p:nvSpPr>
            <p:cNvPr id="374" name="Freeform: Shape 373">
              <a:extLst>
                <a:ext uri="{FF2B5EF4-FFF2-40B4-BE49-F238E27FC236}">
                  <a16:creationId xmlns:a16="http://schemas.microsoft.com/office/drawing/2014/main" id="{5C650FCA-7F48-4600-A661-A60C65820664}"/>
                </a:ext>
              </a:extLst>
            </p:cNvPr>
            <p:cNvSpPr/>
            <p:nvPr/>
          </p:nvSpPr>
          <p:spPr>
            <a:xfrm rot="10800000">
              <a:off x="5360760" y="3742891"/>
              <a:ext cx="50267" cy="50267"/>
            </a:xfrm>
            <a:custGeom>
              <a:avLst/>
              <a:gdLst>
                <a:gd name="connsiteX0" fmla="*/ 0 w 50267"/>
                <a:gd name="connsiteY0" fmla="*/ 0 h 50267"/>
                <a:gd name="connsiteX1" fmla="*/ 65347 w 50267"/>
                <a:gd name="connsiteY1" fmla="*/ 0 h 50267"/>
                <a:gd name="connsiteX2" fmla="*/ 65347 w 50267"/>
                <a:gd name="connsiteY2" fmla="*/ 65347 h 50267"/>
                <a:gd name="connsiteX3" fmla="*/ 0 w 50267"/>
                <a:gd name="connsiteY3" fmla="*/ 65347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65347" y="0"/>
                  </a:lnTo>
                  <a:lnTo>
                    <a:pt x="65347" y="65347"/>
                  </a:lnTo>
                  <a:lnTo>
                    <a:pt x="0" y="65347"/>
                  </a:lnTo>
                  <a:close/>
                </a:path>
              </a:pathLst>
            </a:custGeom>
            <a:grpFill/>
            <a:ln w="16755" cap="flat">
              <a:noFill/>
              <a:prstDash val="solid"/>
              <a:miter/>
            </a:ln>
          </p:spPr>
          <p:txBody>
            <a:bodyPr rtlCol="0" anchor="ctr"/>
            <a:lstStyle/>
            <a:p>
              <a:endParaRPr lang="en-US" sz="2400"/>
            </a:p>
          </p:txBody>
        </p:sp>
        <p:sp>
          <p:nvSpPr>
            <p:cNvPr id="375" name="Freeform: Shape 374">
              <a:extLst>
                <a:ext uri="{FF2B5EF4-FFF2-40B4-BE49-F238E27FC236}">
                  <a16:creationId xmlns:a16="http://schemas.microsoft.com/office/drawing/2014/main" id="{B0CF6108-DFBB-4A84-B0D4-2F9E10251801}"/>
                </a:ext>
              </a:extLst>
            </p:cNvPr>
            <p:cNvSpPr/>
            <p:nvPr/>
          </p:nvSpPr>
          <p:spPr>
            <a:xfrm rot="10800000">
              <a:off x="5689507" y="1612232"/>
              <a:ext cx="16756" cy="16756"/>
            </a:xfrm>
            <a:custGeom>
              <a:avLst/>
              <a:gdLst>
                <a:gd name="connsiteX0" fmla="*/ 0 w 0"/>
                <a:gd name="connsiteY0" fmla="*/ 0 h 0"/>
                <a:gd name="connsiteX1" fmla="*/ 12232 w 0"/>
                <a:gd name="connsiteY1" fmla="*/ 0 h 0"/>
                <a:gd name="connsiteX2" fmla="*/ 12232 w 0"/>
                <a:gd name="connsiteY2" fmla="*/ 12232 h 0"/>
                <a:gd name="connsiteX3" fmla="*/ 0 w 0"/>
                <a:gd name="connsiteY3" fmla="*/ 12232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232" y="0"/>
                  </a:lnTo>
                  <a:lnTo>
                    <a:pt x="12232" y="12232"/>
                  </a:lnTo>
                  <a:lnTo>
                    <a:pt x="0" y="12232"/>
                  </a:lnTo>
                  <a:close/>
                </a:path>
              </a:pathLst>
            </a:custGeom>
            <a:grpFill/>
            <a:ln w="16755" cap="flat">
              <a:noFill/>
              <a:prstDash val="solid"/>
              <a:miter/>
            </a:ln>
          </p:spPr>
          <p:txBody>
            <a:bodyPr rtlCol="0" anchor="ctr"/>
            <a:lstStyle/>
            <a:p>
              <a:endParaRPr lang="en-US" sz="2400"/>
            </a:p>
          </p:txBody>
        </p:sp>
        <p:sp>
          <p:nvSpPr>
            <p:cNvPr id="376" name="Freeform: Shape 375">
              <a:extLst>
                <a:ext uri="{FF2B5EF4-FFF2-40B4-BE49-F238E27FC236}">
                  <a16:creationId xmlns:a16="http://schemas.microsoft.com/office/drawing/2014/main" id="{32FFECD1-12E8-4374-979F-521C0B648DCE}"/>
                </a:ext>
              </a:extLst>
            </p:cNvPr>
            <p:cNvSpPr/>
            <p:nvPr/>
          </p:nvSpPr>
          <p:spPr>
            <a:xfrm rot="10800000">
              <a:off x="5727208" y="1759013"/>
              <a:ext cx="16756" cy="16756"/>
            </a:xfrm>
            <a:custGeom>
              <a:avLst/>
              <a:gdLst>
                <a:gd name="connsiteX0" fmla="*/ 0 w 0"/>
                <a:gd name="connsiteY0" fmla="*/ 0 h 0"/>
                <a:gd name="connsiteX1" fmla="*/ 12232 w 0"/>
                <a:gd name="connsiteY1" fmla="*/ 0 h 0"/>
                <a:gd name="connsiteX2" fmla="*/ 12232 w 0"/>
                <a:gd name="connsiteY2" fmla="*/ 12232 h 0"/>
                <a:gd name="connsiteX3" fmla="*/ 0 w 0"/>
                <a:gd name="connsiteY3" fmla="*/ 12232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232" y="0"/>
                  </a:lnTo>
                  <a:lnTo>
                    <a:pt x="12232" y="12232"/>
                  </a:lnTo>
                  <a:lnTo>
                    <a:pt x="0" y="12232"/>
                  </a:lnTo>
                  <a:close/>
                </a:path>
              </a:pathLst>
            </a:custGeom>
            <a:grpFill/>
            <a:ln w="16755" cap="flat">
              <a:noFill/>
              <a:prstDash val="solid"/>
              <a:miter/>
            </a:ln>
          </p:spPr>
          <p:txBody>
            <a:bodyPr rtlCol="0" anchor="ctr"/>
            <a:lstStyle/>
            <a:p>
              <a:endParaRPr lang="en-US" sz="2400"/>
            </a:p>
          </p:txBody>
        </p:sp>
        <p:sp>
          <p:nvSpPr>
            <p:cNvPr id="377" name="Freeform: Shape 376">
              <a:extLst>
                <a:ext uri="{FF2B5EF4-FFF2-40B4-BE49-F238E27FC236}">
                  <a16:creationId xmlns:a16="http://schemas.microsoft.com/office/drawing/2014/main" id="{7BA54861-D0D2-440B-9920-1ABCF49B0CB1}"/>
                </a:ext>
              </a:extLst>
            </p:cNvPr>
            <p:cNvSpPr/>
            <p:nvPr/>
          </p:nvSpPr>
          <p:spPr>
            <a:xfrm rot="10800000">
              <a:off x="5743796" y="1893897"/>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378" name="Freeform: Shape 377">
              <a:extLst>
                <a:ext uri="{FF2B5EF4-FFF2-40B4-BE49-F238E27FC236}">
                  <a16:creationId xmlns:a16="http://schemas.microsoft.com/office/drawing/2014/main" id="{778C7ED0-5FFF-4946-A66D-0F2446CC8B07}"/>
                </a:ext>
              </a:extLst>
            </p:cNvPr>
            <p:cNvSpPr/>
            <p:nvPr/>
          </p:nvSpPr>
          <p:spPr>
            <a:xfrm rot="10800000">
              <a:off x="5766584" y="2043860"/>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379" name="Freeform: Shape 378">
              <a:extLst>
                <a:ext uri="{FF2B5EF4-FFF2-40B4-BE49-F238E27FC236}">
                  <a16:creationId xmlns:a16="http://schemas.microsoft.com/office/drawing/2014/main" id="{91EEE4E5-C1F8-4C49-9839-7A5F47E2571B}"/>
                </a:ext>
              </a:extLst>
            </p:cNvPr>
            <p:cNvSpPr/>
            <p:nvPr/>
          </p:nvSpPr>
          <p:spPr>
            <a:xfrm rot="10800000">
              <a:off x="5781832" y="2194662"/>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380" name="Freeform: Shape 379">
              <a:extLst>
                <a:ext uri="{FF2B5EF4-FFF2-40B4-BE49-F238E27FC236}">
                  <a16:creationId xmlns:a16="http://schemas.microsoft.com/office/drawing/2014/main" id="{6EF2DDF3-CA22-438E-A6C2-486723335E7D}"/>
                </a:ext>
              </a:extLst>
            </p:cNvPr>
            <p:cNvSpPr/>
            <p:nvPr/>
          </p:nvSpPr>
          <p:spPr>
            <a:xfrm rot="10800000">
              <a:off x="5789372" y="2345966"/>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381" name="Freeform: Shape 380">
              <a:extLst>
                <a:ext uri="{FF2B5EF4-FFF2-40B4-BE49-F238E27FC236}">
                  <a16:creationId xmlns:a16="http://schemas.microsoft.com/office/drawing/2014/main" id="{1397406A-48A8-4227-850B-512EA7AE1FCA}"/>
                </a:ext>
              </a:extLst>
            </p:cNvPr>
            <p:cNvSpPr/>
            <p:nvPr/>
          </p:nvSpPr>
          <p:spPr>
            <a:xfrm rot="10800000">
              <a:off x="5789372" y="2497605"/>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382" name="Freeform: Shape 381">
              <a:extLst>
                <a:ext uri="{FF2B5EF4-FFF2-40B4-BE49-F238E27FC236}">
                  <a16:creationId xmlns:a16="http://schemas.microsoft.com/office/drawing/2014/main" id="{FFA09E2A-52FC-4951-A708-AE600F8AEE39}"/>
                </a:ext>
              </a:extLst>
            </p:cNvPr>
            <p:cNvSpPr/>
            <p:nvPr/>
          </p:nvSpPr>
          <p:spPr>
            <a:xfrm rot="10800000">
              <a:off x="5781832" y="2649077"/>
              <a:ext cx="50267" cy="50267"/>
            </a:xfrm>
            <a:custGeom>
              <a:avLst/>
              <a:gdLst>
                <a:gd name="connsiteX0" fmla="*/ 0 w 50267"/>
                <a:gd name="connsiteY0" fmla="*/ 0 h 50267"/>
                <a:gd name="connsiteX1" fmla="*/ 52110 w 50267"/>
                <a:gd name="connsiteY1" fmla="*/ 0 h 50267"/>
                <a:gd name="connsiteX2" fmla="*/ 52110 w 50267"/>
                <a:gd name="connsiteY2" fmla="*/ 52110 h 50267"/>
                <a:gd name="connsiteX3" fmla="*/ 0 w 50267"/>
                <a:gd name="connsiteY3" fmla="*/ 52110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2110" y="0"/>
                  </a:lnTo>
                  <a:lnTo>
                    <a:pt x="52110" y="52110"/>
                  </a:lnTo>
                  <a:lnTo>
                    <a:pt x="0" y="52110"/>
                  </a:lnTo>
                  <a:close/>
                </a:path>
              </a:pathLst>
            </a:custGeom>
            <a:grpFill/>
            <a:ln w="16755" cap="flat">
              <a:noFill/>
              <a:prstDash val="solid"/>
              <a:miter/>
            </a:ln>
          </p:spPr>
          <p:txBody>
            <a:bodyPr rtlCol="0" anchor="ctr"/>
            <a:lstStyle/>
            <a:p>
              <a:endParaRPr lang="en-US" sz="2400"/>
            </a:p>
          </p:txBody>
        </p:sp>
        <p:sp>
          <p:nvSpPr>
            <p:cNvPr id="383" name="Freeform: Shape 382">
              <a:extLst>
                <a:ext uri="{FF2B5EF4-FFF2-40B4-BE49-F238E27FC236}">
                  <a16:creationId xmlns:a16="http://schemas.microsoft.com/office/drawing/2014/main" id="{DA156DD3-5E98-4DBB-A821-8C6637550DF9}"/>
                </a:ext>
              </a:extLst>
            </p:cNvPr>
            <p:cNvSpPr/>
            <p:nvPr/>
          </p:nvSpPr>
          <p:spPr>
            <a:xfrm rot="10800000">
              <a:off x="5780323" y="2813450"/>
              <a:ext cx="16756" cy="16756"/>
            </a:xfrm>
            <a:custGeom>
              <a:avLst/>
              <a:gdLst>
                <a:gd name="connsiteX0" fmla="*/ 0 w 0"/>
                <a:gd name="connsiteY0" fmla="*/ 0 h 0"/>
                <a:gd name="connsiteX1" fmla="*/ 12232 w 0"/>
                <a:gd name="connsiteY1" fmla="*/ 0 h 0"/>
                <a:gd name="connsiteX2" fmla="*/ 12232 w 0"/>
                <a:gd name="connsiteY2" fmla="*/ 12231 h 0"/>
                <a:gd name="connsiteX3" fmla="*/ 0 w 0"/>
                <a:gd name="connsiteY3" fmla="*/ 12231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232" y="0"/>
                  </a:lnTo>
                  <a:lnTo>
                    <a:pt x="12232" y="12231"/>
                  </a:lnTo>
                  <a:lnTo>
                    <a:pt x="0" y="12231"/>
                  </a:lnTo>
                  <a:close/>
                </a:path>
              </a:pathLst>
            </a:custGeom>
            <a:grpFill/>
            <a:ln w="16755" cap="flat">
              <a:noFill/>
              <a:prstDash val="solid"/>
              <a:miter/>
            </a:ln>
          </p:spPr>
          <p:txBody>
            <a:bodyPr rtlCol="0" anchor="ctr"/>
            <a:lstStyle/>
            <a:p>
              <a:endParaRPr lang="en-US" sz="2400"/>
            </a:p>
          </p:txBody>
        </p:sp>
        <p:sp>
          <p:nvSpPr>
            <p:cNvPr id="384" name="Freeform: Shape 383">
              <a:extLst>
                <a:ext uri="{FF2B5EF4-FFF2-40B4-BE49-F238E27FC236}">
                  <a16:creationId xmlns:a16="http://schemas.microsoft.com/office/drawing/2014/main" id="{2DFC4FE3-FEDB-4AE2-AAE6-AA3CAC62C498}"/>
                </a:ext>
              </a:extLst>
            </p:cNvPr>
            <p:cNvSpPr/>
            <p:nvPr/>
          </p:nvSpPr>
          <p:spPr>
            <a:xfrm rot="10800000">
              <a:off x="5757536" y="2963247"/>
              <a:ext cx="16756" cy="16756"/>
            </a:xfrm>
            <a:custGeom>
              <a:avLst/>
              <a:gdLst>
                <a:gd name="connsiteX0" fmla="*/ 0 w 0"/>
                <a:gd name="connsiteY0" fmla="*/ 0 h 0"/>
                <a:gd name="connsiteX1" fmla="*/ 12232 w 0"/>
                <a:gd name="connsiteY1" fmla="*/ 0 h 0"/>
                <a:gd name="connsiteX2" fmla="*/ 12232 w 0"/>
                <a:gd name="connsiteY2" fmla="*/ 12232 h 0"/>
                <a:gd name="connsiteX3" fmla="*/ 0 w 0"/>
                <a:gd name="connsiteY3" fmla="*/ 12232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232" y="0"/>
                  </a:lnTo>
                  <a:lnTo>
                    <a:pt x="12232" y="12232"/>
                  </a:lnTo>
                  <a:lnTo>
                    <a:pt x="0" y="12232"/>
                  </a:lnTo>
                  <a:close/>
                </a:path>
              </a:pathLst>
            </a:custGeom>
            <a:grpFill/>
            <a:ln w="16755" cap="flat">
              <a:noFill/>
              <a:prstDash val="solid"/>
              <a:miter/>
            </a:ln>
          </p:spPr>
          <p:txBody>
            <a:bodyPr rtlCol="0" anchor="ctr"/>
            <a:lstStyle/>
            <a:p>
              <a:endParaRPr lang="en-US" sz="2400"/>
            </a:p>
          </p:txBody>
        </p:sp>
        <p:sp>
          <p:nvSpPr>
            <p:cNvPr id="385" name="Freeform: Shape 384">
              <a:extLst>
                <a:ext uri="{FF2B5EF4-FFF2-40B4-BE49-F238E27FC236}">
                  <a16:creationId xmlns:a16="http://schemas.microsoft.com/office/drawing/2014/main" id="{06D90C89-8280-47AD-8830-0E12845E06A3}"/>
                </a:ext>
              </a:extLst>
            </p:cNvPr>
            <p:cNvSpPr/>
            <p:nvPr/>
          </p:nvSpPr>
          <p:spPr>
            <a:xfrm rot="10800000">
              <a:off x="5727208" y="3111870"/>
              <a:ext cx="16756" cy="16756"/>
            </a:xfrm>
            <a:custGeom>
              <a:avLst/>
              <a:gdLst>
                <a:gd name="connsiteX0" fmla="*/ 0 w 0"/>
                <a:gd name="connsiteY0" fmla="*/ 0 h 0"/>
                <a:gd name="connsiteX1" fmla="*/ 12232 w 0"/>
                <a:gd name="connsiteY1" fmla="*/ 0 h 0"/>
                <a:gd name="connsiteX2" fmla="*/ 12232 w 0"/>
                <a:gd name="connsiteY2" fmla="*/ 12232 h 0"/>
                <a:gd name="connsiteX3" fmla="*/ 0 w 0"/>
                <a:gd name="connsiteY3" fmla="*/ 12232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232" y="0"/>
                  </a:lnTo>
                  <a:lnTo>
                    <a:pt x="12232" y="12232"/>
                  </a:lnTo>
                  <a:lnTo>
                    <a:pt x="0" y="12232"/>
                  </a:lnTo>
                  <a:close/>
                </a:path>
              </a:pathLst>
            </a:custGeom>
            <a:grpFill/>
            <a:ln w="16755" cap="flat">
              <a:noFill/>
              <a:prstDash val="solid"/>
              <a:miter/>
            </a:ln>
          </p:spPr>
          <p:txBody>
            <a:bodyPr rtlCol="0" anchor="ctr"/>
            <a:lstStyle/>
            <a:p>
              <a:endParaRPr lang="en-US" sz="2400"/>
            </a:p>
          </p:txBody>
        </p:sp>
        <p:sp>
          <p:nvSpPr>
            <p:cNvPr id="386" name="Freeform: Shape 385">
              <a:extLst>
                <a:ext uri="{FF2B5EF4-FFF2-40B4-BE49-F238E27FC236}">
                  <a16:creationId xmlns:a16="http://schemas.microsoft.com/office/drawing/2014/main" id="{56D5827E-7B1F-4B54-BF65-873F037CC234}"/>
                </a:ext>
              </a:extLst>
            </p:cNvPr>
            <p:cNvSpPr/>
            <p:nvPr/>
          </p:nvSpPr>
          <p:spPr>
            <a:xfrm rot="10800000">
              <a:off x="5689507" y="3258650"/>
              <a:ext cx="16756" cy="16756"/>
            </a:xfrm>
            <a:custGeom>
              <a:avLst/>
              <a:gdLst>
                <a:gd name="connsiteX0" fmla="*/ 0 w 0"/>
                <a:gd name="connsiteY0" fmla="*/ 0 h 0"/>
                <a:gd name="connsiteX1" fmla="*/ 12232 w 0"/>
                <a:gd name="connsiteY1" fmla="*/ 0 h 0"/>
                <a:gd name="connsiteX2" fmla="*/ 12232 w 0"/>
                <a:gd name="connsiteY2" fmla="*/ 12232 h 0"/>
                <a:gd name="connsiteX3" fmla="*/ 0 w 0"/>
                <a:gd name="connsiteY3" fmla="*/ 12232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232" y="0"/>
                  </a:lnTo>
                  <a:lnTo>
                    <a:pt x="12232" y="12232"/>
                  </a:lnTo>
                  <a:lnTo>
                    <a:pt x="0" y="12232"/>
                  </a:lnTo>
                  <a:close/>
                </a:path>
              </a:pathLst>
            </a:custGeom>
            <a:grpFill/>
            <a:ln w="16755" cap="flat">
              <a:noFill/>
              <a:prstDash val="solid"/>
              <a:miter/>
            </a:ln>
          </p:spPr>
          <p:txBody>
            <a:bodyPr rtlCol="0" anchor="ctr"/>
            <a:lstStyle/>
            <a:p>
              <a:endParaRPr lang="en-US" sz="2400"/>
            </a:p>
          </p:txBody>
        </p:sp>
        <p:sp>
          <p:nvSpPr>
            <p:cNvPr id="387" name="Freeform: Shape 386">
              <a:extLst>
                <a:ext uri="{FF2B5EF4-FFF2-40B4-BE49-F238E27FC236}">
                  <a16:creationId xmlns:a16="http://schemas.microsoft.com/office/drawing/2014/main" id="{A084F76D-A93E-4F16-BE26-4D5AC328EE8A}"/>
                </a:ext>
              </a:extLst>
            </p:cNvPr>
            <p:cNvSpPr/>
            <p:nvPr/>
          </p:nvSpPr>
          <p:spPr>
            <a:xfrm rot="10800000">
              <a:off x="5644268" y="3403253"/>
              <a:ext cx="33511" cy="33511"/>
            </a:xfrm>
            <a:custGeom>
              <a:avLst/>
              <a:gdLst>
                <a:gd name="connsiteX0" fmla="*/ 0 w 33511"/>
                <a:gd name="connsiteY0" fmla="*/ 0 h 33511"/>
                <a:gd name="connsiteX1" fmla="*/ 45408 w 33511"/>
                <a:gd name="connsiteY1" fmla="*/ 0 h 33511"/>
                <a:gd name="connsiteX2" fmla="*/ 45408 w 33511"/>
                <a:gd name="connsiteY2" fmla="*/ 45408 h 33511"/>
                <a:gd name="connsiteX3" fmla="*/ 0 w 33511"/>
                <a:gd name="connsiteY3" fmla="*/ 45408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5408" y="0"/>
                  </a:lnTo>
                  <a:lnTo>
                    <a:pt x="45408" y="45408"/>
                  </a:lnTo>
                  <a:lnTo>
                    <a:pt x="0" y="45408"/>
                  </a:lnTo>
                  <a:close/>
                </a:path>
              </a:pathLst>
            </a:custGeom>
            <a:grpFill/>
            <a:ln w="16755" cap="flat">
              <a:noFill/>
              <a:prstDash val="solid"/>
              <a:miter/>
            </a:ln>
          </p:spPr>
          <p:txBody>
            <a:bodyPr rtlCol="0" anchor="ctr"/>
            <a:lstStyle/>
            <a:p>
              <a:endParaRPr lang="en-US" sz="2400"/>
            </a:p>
          </p:txBody>
        </p:sp>
        <p:sp>
          <p:nvSpPr>
            <p:cNvPr id="388" name="Freeform: Shape 387">
              <a:extLst>
                <a:ext uri="{FF2B5EF4-FFF2-40B4-BE49-F238E27FC236}">
                  <a16:creationId xmlns:a16="http://schemas.microsoft.com/office/drawing/2014/main" id="{D604C06B-4DF7-41E3-B731-2B9507899B28}"/>
                </a:ext>
              </a:extLst>
            </p:cNvPr>
            <p:cNvSpPr/>
            <p:nvPr/>
          </p:nvSpPr>
          <p:spPr>
            <a:xfrm rot="10800000">
              <a:off x="5591990" y="3545509"/>
              <a:ext cx="33511" cy="33511"/>
            </a:xfrm>
            <a:custGeom>
              <a:avLst/>
              <a:gdLst>
                <a:gd name="connsiteX0" fmla="*/ 0 w 33511"/>
                <a:gd name="connsiteY0" fmla="*/ 0 h 33511"/>
                <a:gd name="connsiteX1" fmla="*/ 45408 w 33511"/>
                <a:gd name="connsiteY1" fmla="*/ 0 h 33511"/>
                <a:gd name="connsiteX2" fmla="*/ 45408 w 33511"/>
                <a:gd name="connsiteY2" fmla="*/ 45408 h 33511"/>
                <a:gd name="connsiteX3" fmla="*/ 0 w 33511"/>
                <a:gd name="connsiteY3" fmla="*/ 45408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5408" y="0"/>
                  </a:lnTo>
                  <a:lnTo>
                    <a:pt x="45408" y="45408"/>
                  </a:lnTo>
                  <a:lnTo>
                    <a:pt x="0" y="45408"/>
                  </a:lnTo>
                  <a:close/>
                </a:path>
              </a:pathLst>
            </a:custGeom>
            <a:grpFill/>
            <a:ln w="16755" cap="flat">
              <a:noFill/>
              <a:prstDash val="solid"/>
              <a:miter/>
            </a:ln>
          </p:spPr>
          <p:txBody>
            <a:bodyPr rtlCol="0" anchor="ctr"/>
            <a:lstStyle/>
            <a:p>
              <a:endParaRPr lang="en-US" sz="2400"/>
            </a:p>
          </p:txBody>
        </p:sp>
        <p:sp>
          <p:nvSpPr>
            <p:cNvPr id="389" name="Freeform: Shape 388">
              <a:extLst>
                <a:ext uri="{FF2B5EF4-FFF2-40B4-BE49-F238E27FC236}">
                  <a16:creationId xmlns:a16="http://schemas.microsoft.com/office/drawing/2014/main" id="{D59E8BD6-8258-407C-A5B8-961BF34D640C}"/>
                </a:ext>
              </a:extLst>
            </p:cNvPr>
            <p:cNvSpPr/>
            <p:nvPr/>
          </p:nvSpPr>
          <p:spPr>
            <a:xfrm rot="10800000">
              <a:off x="5511729" y="3663971"/>
              <a:ext cx="67023" cy="67023"/>
            </a:xfrm>
            <a:custGeom>
              <a:avLst/>
              <a:gdLst>
                <a:gd name="connsiteX0" fmla="*/ 0 w 67022"/>
                <a:gd name="connsiteY0" fmla="*/ 0 h 67022"/>
                <a:gd name="connsiteX1" fmla="*/ 70542 w 67022"/>
                <a:gd name="connsiteY1" fmla="*/ 0 h 67022"/>
                <a:gd name="connsiteX2" fmla="*/ 70542 w 67022"/>
                <a:gd name="connsiteY2" fmla="*/ 70542 h 67022"/>
                <a:gd name="connsiteX3" fmla="*/ 0 w 67022"/>
                <a:gd name="connsiteY3" fmla="*/ 70542 h 67022"/>
              </a:gdLst>
              <a:ahLst/>
              <a:cxnLst>
                <a:cxn ang="0">
                  <a:pos x="connsiteX0" y="connsiteY0"/>
                </a:cxn>
                <a:cxn ang="0">
                  <a:pos x="connsiteX1" y="connsiteY1"/>
                </a:cxn>
                <a:cxn ang="0">
                  <a:pos x="connsiteX2" y="connsiteY2"/>
                </a:cxn>
                <a:cxn ang="0">
                  <a:pos x="connsiteX3" y="connsiteY3"/>
                </a:cxn>
              </a:cxnLst>
              <a:rect l="l" t="t" r="r" b="b"/>
              <a:pathLst>
                <a:path w="67022" h="67022">
                  <a:moveTo>
                    <a:pt x="0" y="0"/>
                  </a:moveTo>
                  <a:lnTo>
                    <a:pt x="70542" y="0"/>
                  </a:lnTo>
                  <a:lnTo>
                    <a:pt x="70542" y="70542"/>
                  </a:lnTo>
                  <a:lnTo>
                    <a:pt x="0" y="70542"/>
                  </a:lnTo>
                  <a:close/>
                </a:path>
              </a:pathLst>
            </a:custGeom>
            <a:grpFill/>
            <a:ln w="16755" cap="flat">
              <a:noFill/>
              <a:prstDash val="solid"/>
              <a:miter/>
            </a:ln>
          </p:spPr>
          <p:txBody>
            <a:bodyPr rtlCol="0" anchor="ctr"/>
            <a:lstStyle/>
            <a:p>
              <a:endParaRPr lang="en-US" sz="2400"/>
            </a:p>
          </p:txBody>
        </p:sp>
        <p:sp>
          <p:nvSpPr>
            <p:cNvPr id="390" name="Freeform: Shape 389">
              <a:extLst>
                <a:ext uri="{FF2B5EF4-FFF2-40B4-BE49-F238E27FC236}">
                  <a16:creationId xmlns:a16="http://schemas.microsoft.com/office/drawing/2014/main" id="{F4E2F5E4-B5EF-4F56-BA43-5BD2CF94C702}"/>
                </a:ext>
              </a:extLst>
            </p:cNvPr>
            <p:cNvSpPr/>
            <p:nvPr/>
          </p:nvSpPr>
          <p:spPr>
            <a:xfrm rot="10800000">
              <a:off x="5838466" y="1689811"/>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391" name="Freeform: Shape 390">
              <a:extLst>
                <a:ext uri="{FF2B5EF4-FFF2-40B4-BE49-F238E27FC236}">
                  <a16:creationId xmlns:a16="http://schemas.microsoft.com/office/drawing/2014/main" id="{9E5F053B-D8D9-42E2-AF28-AF6767D445A1}"/>
                </a:ext>
              </a:extLst>
            </p:cNvPr>
            <p:cNvSpPr/>
            <p:nvPr/>
          </p:nvSpPr>
          <p:spPr>
            <a:xfrm rot="10800000">
              <a:off x="5865945" y="1832570"/>
              <a:ext cx="16756" cy="16756"/>
            </a:xfrm>
            <a:custGeom>
              <a:avLst/>
              <a:gdLst>
                <a:gd name="connsiteX0" fmla="*/ 0 w 0"/>
                <a:gd name="connsiteY0" fmla="*/ 0 h 0"/>
                <a:gd name="connsiteX1" fmla="*/ 11897 w 0"/>
                <a:gd name="connsiteY1" fmla="*/ 0 h 0"/>
                <a:gd name="connsiteX2" fmla="*/ 11897 w 0"/>
                <a:gd name="connsiteY2" fmla="*/ 11896 h 0"/>
                <a:gd name="connsiteX3" fmla="*/ 0 w 0"/>
                <a:gd name="connsiteY3" fmla="*/ 11896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1897" y="0"/>
                  </a:lnTo>
                  <a:lnTo>
                    <a:pt x="11897" y="11896"/>
                  </a:lnTo>
                  <a:lnTo>
                    <a:pt x="0" y="11896"/>
                  </a:lnTo>
                  <a:close/>
                </a:path>
              </a:pathLst>
            </a:custGeom>
            <a:grpFill/>
            <a:ln w="16755" cap="flat">
              <a:noFill/>
              <a:prstDash val="solid"/>
              <a:miter/>
            </a:ln>
          </p:spPr>
          <p:txBody>
            <a:bodyPr rtlCol="0" anchor="ctr"/>
            <a:lstStyle/>
            <a:p>
              <a:endParaRPr lang="en-US" sz="2400"/>
            </a:p>
          </p:txBody>
        </p:sp>
        <p:sp>
          <p:nvSpPr>
            <p:cNvPr id="392" name="Freeform: Shape 391">
              <a:extLst>
                <a:ext uri="{FF2B5EF4-FFF2-40B4-BE49-F238E27FC236}">
                  <a16:creationId xmlns:a16="http://schemas.microsoft.com/office/drawing/2014/main" id="{F5DD761B-1D64-4AF3-87B3-D6CADC184074}"/>
                </a:ext>
              </a:extLst>
            </p:cNvPr>
            <p:cNvSpPr/>
            <p:nvPr/>
          </p:nvSpPr>
          <p:spPr>
            <a:xfrm rot="10800000">
              <a:off x="5891581" y="1982031"/>
              <a:ext cx="16756" cy="16756"/>
            </a:xfrm>
            <a:custGeom>
              <a:avLst/>
              <a:gdLst>
                <a:gd name="connsiteX0" fmla="*/ 0 w 0"/>
                <a:gd name="connsiteY0" fmla="*/ 0 h 0"/>
                <a:gd name="connsiteX1" fmla="*/ 11897 w 0"/>
                <a:gd name="connsiteY1" fmla="*/ 0 h 0"/>
                <a:gd name="connsiteX2" fmla="*/ 11897 w 0"/>
                <a:gd name="connsiteY2" fmla="*/ 11897 h 0"/>
                <a:gd name="connsiteX3" fmla="*/ 0 w 0"/>
                <a:gd name="connsiteY3" fmla="*/ 11897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1897" y="0"/>
                  </a:lnTo>
                  <a:lnTo>
                    <a:pt x="11897" y="11897"/>
                  </a:lnTo>
                  <a:lnTo>
                    <a:pt x="0" y="11897"/>
                  </a:lnTo>
                  <a:close/>
                </a:path>
              </a:pathLst>
            </a:custGeom>
            <a:grpFill/>
            <a:ln w="16755" cap="flat">
              <a:noFill/>
              <a:prstDash val="solid"/>
              <a:miter/>
            </a:ln>
          </p:spPr>
          <p:txBody>
            <a:bodyPr rtlCol="0" anchor="ctr"/>
            <a:lstStyle/>
            <a:p>
              <a:endParaRPr lang="en-US" sz="2400"/>
            </a:p>
          </p:txBody>
        </p:sp>
        <p:sp>
          <p:nvSpPr>
            <p:cNvPr id="393" name="Freeform: Shape 392">
              <a:extLst>
                <a:ext uri="{FF2B5EF4-FFF2-40B4-BE49-F238E27FC236}">
                  <a16:creationId xmlns:a16="http://schemas.microsoft.com/office/drawing/2014/main" id="{687C67AB-D2BE-4D2D-BC6D-51EAFA85EA8E}"/>
                </a:ext>
              </a:extLst>
            </p:cNvPr>
            <p:cNvSpPr/>
            <p:nvPr/>
          </p:nvSpPr>
          <p:spPr>
            <a:xfrm rot="10800000">
              <a:off x="5909845" y="2132498"/>
              <a:ext cx="16756" cy="16756"/>
            </a:xfrm>
            <a:custGeom>
              <a:avLst/>
              <a:gdLst>
                <a:gd name="connsiteX0" fmla="*/ 0 w 0"/>
                <a:gd name="connsiteY0" fmla="*/ 0 h 0"/>
                <a:gd name="connsiteX1" fmla="*/ 11897 w 0"/>
                <a:gd name="connsiteY1" fmla="*/ 0 h 0"/>
                <a:gd name="connsiteX2" fmla="*/ 11897 w 0"/>
                <a:gd name="connsiteY2" fmla="*/ 11897 h 0"/>
                <a:gd name="connsiteX3" fmla="*/ 0 w 0"/>
                <a:gd name="connsiteY3" fmla="*/ 11897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1897" y="0"/>
                  </a:lnTo>
                  <a:lnTo>
                    <a:pt x="11897" y="11897"/>
                  </a:lnTo>
                  <a:lnTo>
                    <a:pt x="0" y="11897"/>
                  </a:lnTo>
                  <a:close/>
                </a:path>
              </a:pathLst>
            </a:custGeom>
            <a:grpFill/>
            <a:ln w="16755" cap="flat">
              <a:noFill/>
              <a:prstDash val="solid"/>
              <a:miter/>
            </a:ln>
          </p:spPr>
          <p:txBody>
            <a:bodyPr rtlCol="0" anchor="ctr"/>
            <a:lstStyle/>
            <a:p>
              <a:endParaRPr lang="en-US" sz="2400"/>
            </a:p>
          </p:txBody>
        </p:sp>
        <p:sp>
          <p:nvSpPr>
            <p:cNvPr id="394" name="Freeform: Shape 393">
              <a:extLst>
                <a:ext uri="{FF2B5EF4-FFF2-40B4-BE49-F238E27FC236}">
                  <a16:creationId xmlns:a16="http://schemas.microsoft.com/office/drawing/2014/main" id="{2ABF9ECD-A9C9-46FB-AFBE-53A6D0D7CEED}"/>
                </a:ext>
              </a:extLst>
            </p:cNvPr>
            <p:cNvSpPr/>
            <p:nvPr/>
          </p:nvSpPr>
          <p:spPr>
            <a:xfrm rot="10800000">
              <a:off x="5920736" y="2283634"/>
              <a:ext cx="16756" cy="16756"/>
            </a:xfrm>
            <a:custGeom>
              <a:avLst/>
              <a:gdLst>
                <a:gd name="connsiteX0" fmla="*/ 0 w 0"/>
                <a:gd name="connsiteY0" fmla="*/ 0 h 0"/>
                <a:gd name="connsiteX1" fmla="*/ 11897 w 0"/>
                <a:gd name="connsiteY1" fmla="*/ 0 h 0"/>
                <a:gd name="connsiteX2" fmla="*/ 11897 w 0"/>
                <a:gd name="connsiteY2" fmla="*/ 11897 h 0"/>
                <a:gd name="connsiteX3" fmla="*/ 0 w 0"/>
                <a:gd name="connsiteY3" fmla="*/ 11897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1897" y="0"/>
                  </a:lnTo>
                  <a:lnTo>
                    <a:pt x="11897" y="11897"/>
                  </a:lnTo>
                  <a:lnTo>
                    <a:pt x="0" y="11897"/>
                  </a:lnTo>
                  <a:close/>
                </a:path>
              </a:pathLst>
            </a:custGeom>
            <a:grpFill/>
            <a:ln w="16755" cap="flat">
              <a:noFill/>
              <a:prstDash val="solid"/>
              <a:miter/>
            </a:ln>
          </p:spPr>
          <p:txBody>
            <a:bodyPr rtlCol="0" anchor="ctr"/>
            <a:lstStyle/>
            <a:p>
              <a:endParaRPr lang="en-US" sz="2400"/>
            </a:p>
          </p:txBody>
        </p:sp>
        <p:sp>
          <p:nvSpPr>
            <p:cNvPr id="395" name="Freeform: Shape 394">
              <a:extLst>
                <a:ext uri="{FF2B5EF4-FFF2-40B4-BE49-F238E27FC236}">
                  <a16:creationId xmlns:a16="http://schemas.microsoft.com/office/drawing/2014/main" id="{891EA953-2526-4FD2-8FDD-3225C48177BD}"/>
                </a:ext>
              </a:extLst>
            </p:cNvPr>
            <p:cNvSpPr/>
            <p:nvPr/>
          </p:nvSpPr>
          <p:spPr>
            <a:xfrm rot="10800000">
              <a:off x="5924423" y="2435274"/>
              <a:ext cx="16756" cy="16756"/>
            </a:xfrm>
            <a:custGeom>
              <a:avLst/>
              <a:gdLst>
                <a:gd name="connsiteX0" fmla="*/ 0 w 0"/>
                <a:gd name="connsiteY0" fmla="*/ 0 h 0"/>
                <a:gd name="connsiteX1" fmla="*/ 11897 w 0"/>
                <a:gd name="connsiteY1" fmla="*/ 0 h 0"/>
                <a:gd name="connsiteX2" fmla="*/ 11897 w 0"/>
                <a:gd name="connsiteY2" fmla="*/ 11897 h 0"/>
                <a:gd name="connsiteX3" fmla="*/ 0 w 0"/>
                <a:gd name="connsiteY3" fmla="*/ 11897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1897" y="0"/>
                  </a:lnTo>
                  <a:lnTo>
                    <a:pt x="11897" y="11897"/>
                  </a:lnTo>
                  <a:lnTo>
                    <a:pt x="0" y="11897"/>
                  </a:lnTo>
                  <a:close/>
                </a:path>
              </a:pathLst>
            </a:custGeom>
            <a:grpFill/>
            <a:ln w="16755" cap="flat">
              <a:noFill/>
              <a:prstDash val="solid"/>
              <a:miter/>
            </a:ln>
          </p:spPr>
          <p:txBody>
            <a:bodyPr rtlCol="0" anchor="ctr"/>
            <a:lstStyle/>
            <a:p>
              <a:endParaRPr lang="en-US" sz="2400"/>
            </a:p>
          </p:txBody>
        </p:sp>
        <p:sp>
          <p:nvSpPr>
            <p:cNvPr id="396" name="Freeform: Shape 395">
              <a:extLst>
                <a:ext uri="{FF2B5EF4-FFF2-40B4-BE49-F238E27FC236}">
                  <a16:creationId xmlns:a16="http://schemas.microsoft.com/office/drawing/2014/main" id="{A68A5D37-F183-4E4F-829A-2B073F6C85D2}"/>
                </a:ext>
              </a:extLst>
            </p:cNvPr>
            <p:cNvSpPr/>
            <p:nvPr/>
          </p:nvSpPr>
          <p:spPr>
            <a:xfrm rot="10800000">
              <a:off x="5920736" y="2586745"/>
              <a:ext cx="16756" cy="16756"/>
            </a:xfrm>
            <a:custGeom>
              <a:avLst/>
              <a:gdLst>
                <a:gd name="connsiteX0" fmla="*/ 0 w 0"/>
                <a:gd name="connsiteY0" fmla="*/ 0 h 0"/>
                <a:gd name="connsiteX1" fmla="*/ 11897 w 0"/>
                <a:gd name="connsiteY1" fmla="*/ 0 h 0"/>
                <a:gd name="connsiteX2" fmla="*/ 11897 w 0"/>
                <a:gd name="connsiteY2" fmla="*/ 11897 h 0"/>
                <a:gd name="connsiteX3" fmla="*/ 0 w 0"/>
                <a:gd name="connsiteY3" fmla="*/ 11897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1897" y="0"/>
                  </a:lnTo>
                  <a:lnTo>
                    <a:pt x="11897" y="11897"/>
                  </a:lnTo>
                  <a:lnTo>
                    <a:pt x="0" y="11897"/>
                  </a:lnTo>
                  <a:close/>
                </a:path>
              </a:pathLst>
            </a:custGeom>
            <a:grpFill/>
            <a:ln w="16755" cap="flat">
              <a:noFill/>
              <a:prstDash val="solid"/>
              <a:miter/>
            </a:ln>
          </p:spPr>
          <p:txBody>
            <a:bodyPr rtlCol="0" anchor="ctr"/>
            <a:lstStyle/>
            <a:p>
              <a:endParaRPr lang="en-US" sz="2400"/>
            </a:p>
          </p:txBody>
        </p:sp>
        <p:sp>
          <p:nvSpPr>
            <p:cNvPr id="397" name="Freeform: Shape 396">
              <a:extLst>
                <a:ext uri="{FF2B5EF4-FFF2-40B4-BE49-F238E27FC236}">
                  <a16:creationId xmlns:a16="http://schemas.microsoft.com/office/drawing/2014/main" id="{0EF46C72-78B7-4A48-A19A-E96C168F5439}"/>
                </a:ext>
              </a:extLst>
            </p:cNvPr>
            <p:cNvSpPr/>
            <p:nvPr/>
          </p:nvSpPr>
          <p:spPr>
            <a:xfrm rot="10800000">
              <a:off x="5911019" y="2739223"/>
              <a:ext cx="33511" cy="33511"/>
            </a:xfrm>
            <a:custGeom>
              <a:avLst/>
              <a:gdLst>
                <a:gd name="connsiteX0" fmla="*/ 0 w 33511"/>
                <a:gd name="connsiteY0" fmla="*/ 0 h 33511"/>
                <a:gd name="connsiteX1" fmla="*/ 47754 w 33511"/>
                <a:gd name="connsiteY1" fmla="*/ 0 h 33511"/>
                <a:gd name="connsiteX2" fmla="*/ 47754 w 33511"/>
                <a:gd name="connsiteY2" fmla="*/ 47754 h 33511"/>
                <a:gd name="connsiteX3" fmla="*/ 0 w 33511"/>
                <a:gd name="connsiteY3" fmla="*/ 47754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7754" y="0"/>
                  </a:lnTo>
                  <a:lnTo>
                    <a:pt x="47754" y="47754"/>
                  </a:lnTo>
                  <a:lnTo>
                    <a:pt x="0" y="47754"/>
                  </a:lnTo>
                  <a:close/>
                </a:path>
              </a:pathLst>
            </a:custGeom>
            <a:grpFill/>
            <a:ln w="16755" cap="flat">
              <a:noFill/>
              <a:prstDash val="solid"/>
              <a:miter/>
            </a:ln>
          </p:spPr>
          <p:txBody>
            <a:bodyPr rtlCol="0" anchor="ctr"/>
            <a:lstStyle/>
            <a:p>
              <a:endParaRPr lang="en-US" sz="2400"/>
            </a:p>
          </p:txBody>
        </p:sp>
        <p:sp>
          <p:nvSpPr>
            <p:cNvPr id="398" name="Freeform: Shape 397">
              <a:extLst>
                <a:ext uri="{FF2B5EF4-FFF2-40B4-BE49-F238E27FC236}">
                  <a16:creationId xmlns:a16="http://schemas.microsoft.com/office/drawing/2014/main" id="{CFAB6713-CEF3-42DC-ACF1-39EF1A0473C8}"/>
                </a:ext>
              </a:extLst>
            </p:cNvPr>
            <p:cNvSpPr/>
            <p:nvPr/>
          </p:nvSpPr>
          <p:spPr>
            <a:xfrm rot="10800000">
              <a:off x="5892755" y="2889690"/>
              <a:ext cx="33511" cy="33511"/>
            </a:xfrm>
            <a:custGeom>
              <a:avLst/>
              <a:gdLst>
                <a:gd name="connsiteX0" fmla="*/ 0 w 33511"/>
                <a:gd name="connsiteY0" fmla="*/ 0 h 33511"/>
                <a:gd name="connsiteX1" fmla="*/ 47754 w 33511"/>
                <a:gd name="connsiteY1" fmla="*/ 0 h 33511"/>
                <a:gd name="connsiteX2" fmla="*/ 47754 w 33511"/>
                <a:gd name="connsiteY2" fmla="*/ 47754 h 33511"/>
                <a:gd name="connsiteX3" fmla="*/ 0 w 33511"/>
                <a:gd name="connsiteY3" fmla="*/ 47754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7754" y="0"/>
                  </a:lnTo>
                  <a:lnTo>
                    <a:pt x="47754" y="47754"/>
                  </a:lnTo>
                  <a:lnTo>
                    <a:pt x="0" y="47754"/>
                  </a:lnTo>
                  <a:close/>
                </a:path>
              </a:pathLst>
            </a:custGeom>
            <a:grpFill/>
            <a:ln w="16755" cap="flat">
              <a:noFill/>
              <a:prstDash val="solid"/>
              <a:miter/>
            </a:ln>
          </p:spPr>
          <p:txBody>
            <a:bodyPr rtlCol="0" anchor="ctr"/>
            <a:lstStyle/>
            <a:p>
              <a:endParaRPr lang="en-US" sz="2400"/>
            </a:p>
          </p:txBody>
        </p:sp>
        <p:sp>
          <p:nvSpPr>
            <p:cNvPr id="399" name="Freeform: Shape 398">
              <a:extLst>
                <a:ext uri="{FF2B5EF4-FFF2-40B4-BE49-F238E27FC236}">
                  <a16:creationId xmlns:a16="http://schemas.microsoft.com/office/drawing/2014/main" id="{BF19A46F-B610-4108-93C8-5733F88368C2}"/>
                </a:ext>
              </a:extLst>
            </p:cNvPr>
            <p:cNvSpPr/>
            <p:nvPr/>
          </p:nvSpPr>
          <p:spPr>
            <a:xfrm rot="10800000">
              <a:off x="5867286" y="3039151"/>
              <a:ext cx="33511" cy="33511"/>
            </a:xfrm>
            <a:custGeom>
              <a:avLst/>
              <a:gdLst>
                <a:gd name="connsiteX0" fmla="*/ 0 w 33511"/>
                <a:gd name="connsiteY0" fmla="*/ 0 h 33511"/>
                <a:gd name="connsiteX1" fmla="*/ 47754 w 33511"/>
                <a:gd name="connsiteY1" fmla="*/ 0 h 33511"/>
                <a:gd name="connsiteX2" fmla="*/ 47754 w 33511"/>
                <a:gd name="connsiteY2" fmla="*/ 47754 h 33511"/>
                <a:gd name="connsiteX3" fmla="*/ 0 w 33511"/>
                <a:gd name="connsiteY3" fmla="*/ 47754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7754" y="0"/>
                  </a:lnTo>
                  <a:lnTo>
                    <a:pt x="47754" y="47754"/>
                  </a:lnTo>
                  <a:lnTo>
                    <a:pt x="0" y="47754"/>
                  </a:lnTo>
                  <a:close/>
                </a:path>
              </a:pathLst>
            </a:custGeom>
            <a:grpFill/>
            <a:ln w="16755" cap="flat">
              <a:noFill/>
              <a:prstDash val="solid"/>
              <a:miter/>
            </a:ln>
          </p:spPr>
          <p:txBody>
            <a:bodyPr rtlCol="0" anchor="ctr"/>
            <a:lstStyle/>
            <a:p>
              <a:endParaRPr lang="en-US" sz="2400"/>
            </a:p>
          </p:txBody>
        </p:sp>
        <p:sp>
          <p:nvSpPr>
            <p:cNvPr id="400" name="Freeform: Shape 399">
              <a:extLst>
                <a:ext uri="{FF2B5EF4-FFF2-40B4-BE49-F238E27FC236}">
                  <a16:creationId xmlns:a16="http://schemas.microsoft.com/office/drawing/2014/main" id="{D414B79D-A5B2-4CD5-AAF0-111FC68F69EA}"/>
                </a:ext>
              </a:extLst>
            </p:cNvPr>
            <p:cNvSpPr/>
            <p:nvPr/>
          </p:nvSpPr>
          <p:spPr>
            <a:xfrm rot="10800000">
              <a:off x="5834445" y="3187104"/>
              <a:ext cx="33511" cy="33511"/>
            </a:xfrm>
            <a:custGeom>
              <a:avLst/>
              <a:gdLst>
                <a:gd name="connsiteX0" fmla="*/ 0 w 33511"/>
                <a:gd name="connsiteY0" fmla="*/ 0 h 33511"/>
                <a:gd name="connsiteX1" fmla="*/ 47754 w 33511"/>
                <a:gd name="connsiteY1" fmla="*/ 0 h 33511"/>
                <a:gd name="connsiteX2" fmla="*/ 47754 w 33511"/>
                <a:gd name="connsiteY2" fmla="*/ 47754 h 33511"/>
                <a:gd name="connsiteX3" fmla="*/ 0 w 33511"/>
                <a:gd name="connsiteY3" fmla="*/ 47754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7754" y="0"/>
                  </a:lnTo>
                  <a:lnTo>
                    <a:pt x="47754" y="47754"/>
                  </a:lnTo>
                  <a:lnTo>
                    <a:pt x="0" y="47754"/>
                  </a:lnTo>
                  <a:close/>
                </a:path>
              </a:pathLst>
            </a:custGeom>
            <a:grpFill/>
            <a:ln w="16755" cap="flat">
              <a:noFill/>
              <a:prstDash val="solid"/>
              <a:miter/>
            </a:ln>
          </p:spPr>
          <p:txBody>
            <a:bodyPr rtlCol="0" anchor="ctr"/>
            <a:lstStyle/>
            <a:p>
              <a:endParaRPr lang="en-US" sz="2400"/>
            </a:p>
          </p:txBody>
        </p:sp>
        <p:sp>
          <p:nvSpPr>
            <p:cNvPr id="401" name="Freeform: Shape 400">
              <a:extLst>
                <a:ext uri="{FF2B5EF4-FFF2-40B4-BE49-F238E27FC236}">
                  <a16:creationId xmlns:a16="http://schemas.microsoft.com/office/drawing/2014/main" id="{C8E60E59-4896-4A00-BADB-6E1CA47C4C0F}"/>
                </a:ext>
              </a:extLst>
            </p:cNvPr>
            <p:cNvSpPr/>
            <p:nvPr/>
          </p:nvSpPr>
          <p:spPr>
            <a:xfrm rot="10800000">
              <a:off x="5793728" y="3332375"/>
              <a:ext cx="16756" cy="16756"/>
            </a:xfrm>
            <a:custGeom>
              <a:avLst/>
              <a:gdLst>
                <a:gd name="connsiteX0" fmla="*/ 0 w 0"/>
                <a:gd name="connsiteY0" fmla="*/ 0 h 0"/>
                <a:gd name="connsiteX1" fmla="*/ 12232 w 0"/>
                <a:gd name="connsiteY1" fmla="*/ 0 h 0"/>
                <a:gd name="connsiteX2" fmla="*/ 12232 w 0"/>
                <a:gd name="connsiteY2" fmla="*/ 12232 h 0"/>
                <a:gd name="connsiteX3" fmla="*/ 0 w 0"/>
                <a:gd name="connsiteY3" fmla="*/ 12232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12232" y="0"/>
                  </a:lnTo>
                  <a:lnTo>
                    <a:pt x="12232" y="12232"/>
                  </a:lnTo>
                  <a:lnTo>
                    <a:pt x="0" y="12232"/>
                  </a:lnTo>
                  <a:close/>
                </a:path>
              </a:pathLst>
            </a:custGeom>
            <a:grpFill/>
            <a:ln w="16755" cap="flat">
              <a:noFill/>
              <a:prstDash val="solid"/>
              <a:miter/>
            </a:ln>
          </p:spPr>
          <p:txBody>
            <a:bodyPr rtlCol="0" anchor="ctr"/>
            <a:lstStyle/>
            <a:p>
              <a:endParaRPr lang="en-US" sz="2400"/>
            </a:p>
          </p:txBody>
        </p:sp>
        <p:sp>
          <p:nvSpPr>
            <p:cNvPr id="402" name="Freeform: Shape 401">
              <a:extLst>
                <a:ext uri="{FF2B5EF4-FFF2-40B4-BE49-F238E27FC236}">
                  <a16:creationId xmlns:a16="http://schemas.microsoft.com/office/drawing/2014/main" id="{22D7EFB9-7AEE-4269-A513-006270076445}"/>
                </a:ext>
              </a:extLst>
            </p:cNvPr>
            <p:cNvSpPr/>
            <p:nvPr/>
          </p:nvSpPr>
          <p:spPr>
            <a:xfrm rot="10800000">
              <a:off x="5748153" y="3477816"/>
              <a:ext cx="33511" cy="33511"/>
            </a:xfrm>
            <a:custGeom>
              <a:avLst/>
              <a:gdLst>
                <a:gd name="connsiteX0" fmla="*/ 0 w 33511"/>
                <a:gd name="connsiteY0" fmla="*/ 0 h 33511"/>
                <a:gd name="connsiteX1" fmla="*/ 48256 w 33511"/>
                <a:gd name="connsiteY1" fmla="*/ 0 h 33511"/>
                <a:gd name="connsiteX2" fmla="*/ 48256 w 33511"/>
                <a:gd name="connsiteY2" fmla="*/ 48257 h 33511"/>
                <a:gd name="connsiteX3" fmla="*/ 0 w 33511"/>
                <a:gd name="connsiteY3" fmla="*/ 48257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8256" y="0"/>
                  </a:lnTo>
                  <a:lnTo>
                    <a:pt x="48256" y="48257"/>
                  </a:lnTo>
                  <a:lnTo>
                    <a:pt x="0" y="48257"/>
                  </a:lnTo>
                  <a:close/>
                </a:path>
              </a:pathLst>
            </a:custGeom>
            <a:grpFill/>
            <a:ln w="16755" cap="flat">
              <a:noFill/>
              <a:prstDash val="solid"/>
              <a:miter/>
            </a:ln>
          </p:spPr>
          <p:txBody>
            <a:bodyPr rtlCol="0" anchor="ctr"/>
            <a:lstStyle/>
            <a:p>
              <a:endParaRPr lang="en-US" sz="2400"/>
            </a:p>
          </p:txBody>
        </p:sp>
        <p:sp>
          <p:nvSpPr>
            <p:cNvPr id="403" name="Freeform: Shape 402">
              <a:extLst>
                <a:ext uri="{FF2B5EF4-FFF2-40B4-BE49-F238E27FC236}">
                  <a16:creationId xmlns:a16="http://schemas.microsoft.com/office/drawing/2014/main" id="{54D5F61C-E431-43E7-83F5-436AFBD11831}"/>
                </a:ext>
              </a:extLst>
            </p:cNvPr>
            <p:cNvSpPr/>
            <p:nvPr/>
          </p:nvSpPr>
          <p:spPr>
            <a:xfrm rot="10800000">
              <a:off x="5694367" y="3619569"/>
              <a:ext cx="33511" cy="33511"/>
            </a:xfrm>
            <a:custGeom>
              <a:avLst/>
              <a:gdLst>
                <a:gd name="connsiteX0" fmla="*/ 0 w 33511"/>
                <a:gd name="connsiteY0" fmla="*/ 0 h 33511"/>
                <a:gd name="connsiteX1" fmla="*/ 48257 w 33511"/>
                <a:gd name="connsiteY1" fmla="*/ 0 h 33511"/>
                <a:gd name="connsiteX2" fmla="*/ 48257 w 33511"/>
                <a:gd name="connsiteY2" fmla="*/ 48256 h 33511"/>
                <a:gd name="connsiteX3" fmla="*/ 0 w 33511"/>
                <a:gd name="connsiteY3" fmla="*/ 48256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8257" y="0"/>
                  </a:lnTo>
                  <a:lnTo>
                    <a:pt x="48257" y="48256"/>
                  </a:lnTo>
                  <a:lnTo>
                    <a:pt x="0" y="48256"/>
                  </a:lnTo>
                  <a:close/>
                </a:path>
              </a:pathLst>
            </a:custGeom>
            <a:grpFill/>
            <a:ln w="16755" cap="flat">
              <a:noFill/>
              <a:prstDash val="solid"/>
              <a:miter/>
            </a:ln>
          </p:spPr>
          <p:txBody>
            <a:bodyPr rtlCol="0" anchor="ctr"/>
            <a:lstStyle/>
            <a:p>
              <a:endParaRPr lang="en-US" sz="2400"/>
            </a:p>
          </p:txBody>
        </p:sp>
        <p:sp>
          <p:nvSpPr>
            <p:cNvPr id="404" name="Freeform: Shape 403">
              <a:extLst>
                <a:ext uri="{FF2B5EF4-FFF2-40B4-BE49-F238E27FC236}">
                  <a16:creationId xmlns:a16="http://schemas.microsoft.com/office/drawing/2014/main" id="{D4ECA7E7-FF9D-4080-A87D-9B6673D95750}"/>
                </a:ext>
              </a:extLst>
            </p:cNvPr>
            <p:cNvSpPr/>
            <p:nvPr/>
          </p:nvSpPr>
          <p:spPr>
            <a:xfrm rot="10800000">
              <a:off x="5614442" y="3739205"/>
              <a:ext cx="67023" cy="67023"/>
            </a:xfrm>
            <a:custGeom>
              <a:avLst/>
              <a:gdLst>
                <a:gd name="connsiteX0" fmla="*/ 0 w 67022"/>
                <a:gd name="connsiteY0" fmla="*/ 0 h 67022"/>
                <a:gd name="connsiteX1" fmla="*/ 76574 w 67022"/>
                <a:gd name="connsiteY1" fmla="*/ 0 h 67022"/>
                <a:gd name="connsiteX2" fmla="*/ 76574 w 67022"/>
                <a:gd name="connsiteY2" fmla="*/ 76574 h 67022"/>
                <a:gd name="connsiteX3" fmla="*/ 0 w 67022"/>
                <a:gd name="connsiteY3" fmla="*/ 76574 h 67022"/>
              </a:gdLst>
              <a:ahLst/>
              <a:cxnLst>
                <a:cxn ang="0">
                  <a:pos x="connsiteX0" y="connsiteY0"/>
                </a:cxn>
                <a:cxn ang="0">
                  <a:pos x="connsiteX1" y="connsiteY1"/>
                </a:cxn>
                <a:cxn ang="0">
                  <a:pos x="connsiteX2" y="connsiteY2"/>
                </a:cxn>
                <a:cxn ang="0">
                  <a:pos x="connsiteX3" y="connsiteY3"/>
                </a:cxn>
              </a:cxnLst>
              <a:rect l="l" t="t" r="r" b="b"/>
              <a:pathLst>
                <a:path w="67022" h="67022">
                  <a:moveTo>
                    <a:pt x="0" y="0"/>
                  </a:moveTo>
                  <a:lnTo>
                    <a:pt x="76574" y="0"/>
                  </a:lnTo>
                  <a:lnTo>
                    <a:pt x="76574" y="76574"/>
                  </a:lnTo>
                  <a:lnTo>
                    <a:pt x="0" y="76574"/>
                  </a:lnTo>
                  <a:close/>
                </a:path>
              </a:pathLst>
            </a:custGeom>
            <a:grpFill/>
            <a:ln w="16755" cap="flat">
              <a:noFill/>
              <a:prstDash val="solid"/>
              <a:miter/>
            </a:ln>
          </p:spPr>
          <p:txBody>
            <a:bodyPr rtlCol="0" anchor="ctr"/>
            <a:lstStyle/>
            <a:p>
              <a:endParaRPr lang="en-US" sz="2400"/>
            </a:p>
          </p:txBody>
        </p:sp>
        <p:sp>
          <p:nvSpPr>
            <p:cNvPr id="405" name="Freeform: Shape 404">
              <a:extLst>
                <a:ext uri="{FF2B5EF4-FFF2-40B4-BE49-F238E27FC236}">
                  <a16:creationId xmlns:a16="http://schemas.microsoft.com/office/drawing/2014/main" id="{DB58831A-4FBB-4BCE-BC49-667A8485914A}"/>
                </a:ext>
              </a:extLst>
            </p:cNvPr>
            <p:cNvSpPr/>
            <p:nvPr/>
          </p:nvSpPr>
          <p:spPr>
            <a:xfrm rot="10800000">
              <a:off x="5944529" y="1616086"/>
              <a:ext cx="16756" cy="16756"/>
            </a:xfrm>
            <a:custGeom>
              <a:avLst/>
              <a:gdLst>
                <a:gd name="connsiteX0" fmla="*/ 0 w 16755"/>
                <a:gd name="connsiteY0" fmla="*/ 0 h 16755"/>
                <a:gd name="connsiteX1" fmla="*/ 23123 w 16755"/>
                <a:gd name="connsiteY1" fmla="*/ 0 h 16755"/>
                <a:gd name="connsiteX2" fmla="*/ 23123 w 16755"/>
                <a:gd name="connsiteY2" fmla="*/ 23123 h 16755"/>
                <a:gd name="connsiteX3" fmla="*/ 0 w 16755"/>
                <a:gd name="connsiteY3" fmla="*/ 23123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3123" y="0"/>
                  </a:lnTo>
                  <a:lnTo>
                    <a:pt x="23123" y="23123"/>
                  </a:lnTo>
                  <a:lnTo>
                    <a:pt x="0" y="23123"/>
                  </a:lnTo>
                  <a:close/>
                </a:path>
              </a:pathLst>
            </a:custGeom>
            <a:grpFill/>
            <a:ln w="16755" cap="flat">
              <a:noFill/>
              <a:prstDash val="solid"/>
              <a:miter/>
            </a:ln>
          </p:spPr>
          <p:txBody>
            <a:bodyPr rtlCol="0" anchor="ctr"/>
            <a:lstStyle/>
            <a:p>
              <a:endParaRPr lang="en-US" sz="2400"/>
            </a:p>
          </p:txBody>
        </p:sp>
        <p:sp>
          <p:nvSpPr>
            <p:cNvPr id="406" name="Freeform: Shape 405">
              <a:extLst>
                <a:ext uri="{FF2B5EF4-FFF2-40B4-BE49-F238E27FC236}">
                  <a16:creationId xmlns:a16="http://schemas.microsoft.com/office/drawing/2014/main" id="{8E5DFA78-1CFD-47E3-B3E7-A6C929D3BD3C}"/>
                </a:ext>
              </a:extLst>
            </p:cNvPr>
            <p:cNvSpPr/>
            <p:nvPr/>
          </p:nvSpPr>
          <p:spPr>
            <a:xfrm rot="10800000">
              <a:off x="5971507" y="1755662"/>
              <a:ext cx="33511" cy="33511"/>
            </a:xfrm>
            <a:custGeom>
              <a:avLst/>
              <a:gdLst>
                <a:gd name="connsiteX0" fmla="*/ 0 w 33511"/>
                <a:gd name="connsiteY0" fmla="*/ 0 h 33511"/>
                <a:gd name="connsiteX1" fmla="*/ 40716 w 33511"/>
                <a:gd name="connsiteY1" fmla="*/ 0 h 33511"/>
                <a:gd name="connsiteX2" fmla="*/ 40716 w 33511"/>
                <a:gd name="connsiteY2" fmla="*/ 40717 h 33511"/>
                <a:gd name="connsiteX3" fmla="*/ 0 w 33511"/>
                <a:gd name="connsiteY3" fmla="*/ 40717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0716" y="0"/>
                  </a:lnTo>
                  <a:lnTo>
                    <a:pt x="40716" y="40717"/>
                  </a:lnTo>
                  <a:lnTo>
                    <a:pt x="0" y="40717"/>
                  </a:lnTo>
                  <a:close/>
                </a:path>
              </a:pathLst>
            </a:custGeom>
            <a:grpFill/>
            <a:ln w="16755" cap="flat">
              <a:noFill/>
              <a:prstDash val="solid"/>
              <a:miter/>
            </a:ln>
          </p:spPr>
          <p:txBody>
            <a:bodyPr rtlCol="0" anchor="ctr"/>
            <a:lstStyle/>
            <a:p>
              <a:endParaRPr lang="en-US" sz="2400"/>
            </a:p>
          </p:txBody>
        </p:sp>
        <p:sp>
          <p:nvSpPr>
            <p:cNvPr id="407" name="Freeform: Shape 406">
              <a:extLst>
                <a:ext uri="{FF2B5EF4-FFF2-40B4-BE49-F238E27FC236}">
                  <a16:creationId xmlns:a16="http://schemas.microsoft.com/office/drawing/2014/main" id="{87688A71-9213-476B-B2DA-161DE10E8962}"/>
                </a:ext>
              </a:extLst>
            </p:cNvPr>
            <p:cNvSpPr/>
            <p:nvPr/>
          </p:nvSpPr>
          <p:spPr>
            <a:xfrm rot="10800000">
              <a:off x="5999657" y="1904621"/>
              <a:ext cx="33511" cy="33511"/>
            </a:xfrm>
            <a:custGeom>
              <a:avLst/>
              <a:gdLst>
                <a:gd name="connsiteX0" fmla="*/ 0 w 33511"/>
                <a:gd name="connsiteY0" fmla="*/ 0 h 33511"/>
                <a:gd name="connsiteX1" fmla="*/ 40716 w 33511"/>
                <a:gd name="connsiteY1" fmla="*/ 0 h 33511"/>
                <a:gd name="connsiteX2" fmla="*/ 40716 w 33511"/>
                <a:gd name="connsiteY2" fmla="*/ 40716 h 33511"/>
                <a:gd name="connsiteX3" fmla="*/ 0 w 33511"/>
                <a:gd name="connsiteY3" fmla="*/ 40716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0716" y="0"/>
                  </a:lnTo>
                  <a:lnTo>
                    <a:pt x="40716" y="40716"/>
                  </a:lnTo>
                  <a:lnTo>
                    <a:pt x="0" y="40716"/>
                  </a:lnTo>
                  <a:close/>
                </a:path>
              </a:pathLst>
            </a:custGeom>
            <a:grpFill/>
            <a:ln w="16755" cap="flat">
              <a:noFill/>
              <a:prstDash val="solid"/>
              <a:miter/>
            </a:ln>
          </p:spPr>
          <p:txBody>
            <a:bodyPr rtlCol="0" anchor="ctr"/>
            <a:lstStyle/>
            <a:p>
              <a:endParaRPr lang="en-US" sz="2400"/>
            </a:p>
          </p:txBody>
        </p:sp>
        <p:sp>
          <p:nvSpPr>
            <p:cNvPr id="408" name="Freeform: Shape 407">
              <a:extLst>
                <a:ext uri="{FF2B5EF4-FFF2-40B4-BE49-F238E27FC236}">
                  <a16:creationId xmlns:a16="http://schemas.microsoft.com/office/drawing/2014/main" id="{5E45A4E7-45A0-4964-BA36-62EE3B482624}"/>
                </a:ext>
              </a:extLst>
            </p:cNvPr>
            <p:cNvSpPr/>
            <p:nvPr/>
          </p:nvSpPr>
          <p:spPr>
            <a:xfrm rot="10800000">
              <a:off x="6020769" y="2054752"/>
              <a:ext cx="33511" cy="33511"/>
            </a:xfrm>
            <a:custGeom>
              <a:avLst/>
              <a:gdLst>
                <a:gd name="connsiteX0" fmla="*/ 0 w 33511"/>
                <a:gd name="connsiteY0" fmla="*/ 0 h 33511"/>
                <a:gd name="connsiteX1" fmla="*/ 40716 w 33511"/>
                <a:gd name="connsiteY1" fmla="*/ 0 h 33511"/>
                <a:gd name="connsiteX2" fmla="*/ 40716 w 33511"/>
                <a:gd name="connsiteY2" fmla="*/ 40716 h 33511"/>
                <a:gd name="connsiteX3" fmla="*/ 0 w 33511"/>
                <a:gd name="connsiteY3" fmla="*/ 40716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0716" y="0"/>
                  </a:lnTo>
                  <a:lnTo>
                    <a:pt x="40716" y="40716"/>
                  </a:lnTo>
                  <a:lnTo>
                    <a:pt x="0" y="40716"/>
                  </a:lnTo>
                  <a:close/>
                </a:path>
              </a:pathLst>
            </a:custGeom>
            <a:grpFill/>
            <a:ln w="16755" cap="flat">
              <a:noFill/>
              <a:prstDash val="solid"/>
              <a:miter/>
            </a:ln>
          </p:spPr>
          <p:txBody>
            <a:bodyPr rtlCol="0" anchor="ctr"/>
            <a:lstStyle/>
            <a:p>
              <a:endParaRPr lang="en-US" sz="2400"/>
            </a:p>
          </p:txBody>
        </p:sp>
        <p:sp>
          <p:nvSpPr>
            <p:cNvPr id="409" name="Freeform: Shape 408">
              <a:extLst>
                <a:ext uri="{FF2B5EF4-FFF2-40B4-BE49-F238E27FC236}">
                  <a16:creationId xmlns:a16="http://schemas.microsoft.com/office/drawing/2014/main" id="{A4024A5F-AA5E-4595-BC83-52558688559B}"/>
                </a:ext>
              </a:extLst>
            </p:cNvPr>
            <p:cNvSpPr/>
            <p:nvPr/>
          </p:nvSpPr>
          <p:spPr>
            <a:xfrm rot="10800000">
              <a:off x="6042383" y="2213260"/>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410" name="Freeform: Shape 409">
              <a:extLst>
                <a:ext uri="{FF2B5EF4-FFF2-40B4-BE49-F238E27FC236}">
                  <a16:creationId xmlns:a16="http://schemas.microsoft.com/office/drawing/2014/main" id="{3190D4DC-DEF4-4F86-B7F0-DB560D234BE5}"/>
                </a:ext>
              </a:extLst>
            </p:cNvPr>
            <p:cNvSpPr/>
            <p:nvPr/>
          </p:nvSpPr>
          <p:spPr>
            <a:xfrm rot="10800000">
              <a:off x="6049420" y="2364565"/>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411" name="Freeform: Shape 410">
              <a:extLst>
                <a:ext uri="{FF2B5EF4-FFF2-40B4-BE49-F238E27FC236}">
                  <a16:creationId xmlns:a16="http://schemas.microsoft.com/office/drawing/2014/main" id="{FEF1EE2C-7362-44BB-84A5-E2BBDD586958}"/>
                </a:ext>
              </a:extLst>
            </p:cNvPr>
            <p:cNvSpPr/>
            <p:nvPr/>
          </p:nvSpPr>
          <p:spPr>
            <a:xfrm rot="10800000">
              <a:off x="6032162" y="2499113"/>
              <a:ext cx="50267" cy="50267"/>
            </a:xfrm>
            <a:custGeom>
              <a:avLst/>
              <a:gdLst>
                <a:gd name="connsiteX0" fmla="*/ 0 w 50267"/>
                <a:gd name="connsiteY0" fmla="*/ 0 h 50267"/>
                <a:gd name="connsiteX1" fmla="*/ 54959 w 50267"/>
                <a:gd name="connsiteY1" fmla="*/ 0 h 50267"/>
                <a:gd name="connsiteX2" fmla="*/ 54959 w 50267"/>
                <a:gd name="connsiteY2" fmla="*/ 54959 h 50267"/>
                <a:gd name="connsiteX3" fmla="*/ 0 w 50267"/>
                <a:gd name="connsiteY3" fmla="*/ 54959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4959" y="0"/>
                  </a:lnTo>
                  <a:lnTo>
                    <a:pt x="54959" y="54959"/>
                  </a:lnTo>
                  <a:lnTo>
                    <a:pt x="0" y="54959"/>
                  </a:lnTo>
                  <a:close/>
                </a:path>
              </a:pathLst>
            </a:custGeom>
            <a:grpFill/>
            <a:ln w="16755" cap="flat">
              <a:noFill/>
              <a:prstDash val="solid"/>
              <a:miter/>
            </a:ln>
          </p:spPr>
          <p:txBody>
            <a:bodyPr rtlCol="0" anchor="ctr"/>
            <a:lstStyle/>
            <a:p>
              <a:endParaRPr lang="en-US" sz="2400"/>
            </a:p>
          </p:txBody>
        </p:sp>
        <p:sp>
          <p:nvSpPr>
            <p:cNvPr id="412" name="Freeform: Shape 411">
              <a:extLst>
                <a:ext uri="{FF2B5EF4-FFF2-40B4-BE49-F238E27FC236}">
                  <a16:creationId xmlns:a16="http://schemas.microsoft.com/office/drawing/2014/main" id="{F3BA2AE5-4A28-4833-A85D-4B82B5E82F1A}"/>
                </a:ext>
              </a:extLst>
            </p:cNvPr>
            <p:cNvSpPr/>
            <p:nvPr/>
          </p:nvSpPr>
          <p:spPr>
            <a:xfrm rot="10800000">
              <a:off x="6034341" y="2659634"/>
              <a:ext cx="33511" cy="33511"/>
            </a:xfrm>
            <a:custGeom>
              <a:avLst/>
              <a:gdLst>
                <a:gd name="connsiteX0" fmla="*/ 0 w 33511"/>
                <a:gd name="connsiteY0" fmla="*/ 0 h 33511"/>
                <a:gd name="connsiteX1" fmla="*/ 39711 w 33511"/>
                <a:gd name="connsiteY1" fmla="*/ 0 h 33511"/>
                <a:gd name="connsiteX2" fmla="*/ 39711 w 33511"/>
                <a:gd name="connsiteY2" fmla="*/ 39711 h 33511"/>
                <a:gd name="connsiteX3" fmla="*/ 0 w 33511"/>
                <a:gd name="connsiteY3" fmla="*/ 39711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39711" y="0"/>
                  </a:lnTo>
                  <a:lnTo>
                    <a:pt x="39711" y="39711"/>
                  </a:lnTo>
                  <a:lnTo>
                    <a:pt x="0" y="39711"/>
                  </a:lnTo>
                  <a:close/>
                </a:path>
              </a:pathLst>
            </a:custGeom>
            <a:grpFill/>
            <a:ln w="16755" cap="flat">
              <a:noFill/>
              <a:prstDash val="solid"/>
              <a:miter/>
            </a:ln>
          </p:spPr>
          <p:txBody>
            <a:bodyPr rtlCol="0" anchor="ctr"/>
            <a:lstStyle/>
            <a:p>
              <a:endParaRPr lang="en-US" sz="2400"/>
            </a:p>
          </p:txBody>
        </p:sp>
        <p:sp>
          <p:nvSpPr>
            <p:cNvPr id="413" name="Freeform: Shape 412">
              <a:extLst>
                <a:ext uri="{FF2B5EF4-FFF2-40B4-BE49-F238E27FC236}">
                  <a16:creationId xmlns:a16="http://schemas.microsoft.com/office/drawing/2014/main" id="{84DC9D9E-F320-4F91-9CD2-A982FEBBA26F}"/>
                </a:ext>
              </a:extLst>
            </p:cNvPr>
            <p:cNvSpPr/>
            <p:nvPr/>
          </p:nvSpPr>
          <p:spPr>
            <a:xfrm rot="10800000">
              <a:off x="6020266" y="2810603"/>
              <a:ext cx="33511" cy="33511"/>
            </a:xfrm>
            <a:custGeom>
              <a:avLst/>
              <a:gdLst>
                <a:gd name="connsiteX0" fmla="*/ 0 w 33511"/>
                <a:gd name="connsiteY0" fmla="*/ 0 h 33511"/>
                <a:gd name="connsiteX1" fmla="*/ 39711 w 33511"/>
                <a:gd name="connsiteY1" fmla="*/ 0 h 33511"/>
                <a:gd name="connsiteX2" fmla="*/ 39711 w 33511"/>
                <a:gd name="connsiteY2" fmla="*/ 39711 h 33511"/>
                <a:gd name="connsiteX3" fmla="*/ 0 w 33511"/>
                <a:gd name="connsiteY3" fmla="*/ 39711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39711" y="0"/>
                  </a:lnTo>
                  <a:lnTo>
                    <a:pt x="39711" y="39711"/>
                  </a:lnTo>
                  <a:lnTo>
                    <a:pt x="0" y="39711"/>
                  </a:lnTo>
                  <a:close/>
                </a:path>
              </a:pathLst>
            </a:custGeom>
            <a:grpFill/>
            <a:ln w="16755" cap="flat">
              <a:noFill/>
              <a:prstDash val="solid"/>
              <a:miter/>
            </a:ln>
          </p:spPr>
          <p:txBody>
            <a:bodyPr rtlCol="0" anchor="ctr"/>
            <a:lstStyle/>
            <a:p>
              <a:endParaRPr lang="en-US" sz="2400"/>
            </a:p>
          </p:txBody>
        </p:sp>
        <p:sp>
          <p:nvSpPr>
            <p:cNvPr id="414" name="Freeform: Shape 413">
              <a:extLst>
                <a:ext uri="{FF2B5EF4-FFF2-40B4-BE49-F238E27FC236}">
                  <a16:creationId xmlns:a16="http://schemas.microsoft.com/office/drawing/2014/main" id="{1427D6B0-7ED8-4CC5-9666-8F69622150C4}"/>
                </a:ext>
              </a:extLst>
            </p:cNvPr>
            <p:cNvSpPr/>
            <p:nvPr/>
          </p:nvSpPr>
          <p:spPr>
            <a:xfrm rot="10800000">
              <a:off x="5989770" y="2951351"/>
              <a:ext cx="50267" cy="50267"/>
            </a:xfrm>
            <a:custGeom>
              <a:avLst/>
              <a:gdLst>
                <a:gd name="connsiteX0" fmla="*/ 0 w 50267"/>
                <a:gd name="connsiteY0" fmla="*/ 0 h 50267"/>
                <a:gd name="connsiteX1" fmla="*/ 54456 w 50267"/>
                <a:gd name="connsiteY1" fmla="*/ 0 h 50267"/>
                <a:gd name="connsiteX2" fmla="*/ 54456 w 50267"/>
                <a:gd name="connsiteY2" fmla="*/ 54456 h 50267"/>
                <a:gd name="connsiteX3" fmla="*/ 0 w 50267"/>
                <a:gd name="connsiteY3" fmla="*/ 54456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4456" y="0"/>
                  </a:lnTo>
                  <a:lnTo>
                    <a:pt x="54456" y="54456"/>
                  </a:lnTo>
                  <a:lnTo>
                    <a:pt x="0" y="54456"/>
                  </a:lnTo>
                  <a:close/>
                </a:path>
              </a:pathLst>
            </a:custGeom>
            <a:grpFill/>
            <a:ln w="16755" cap="flat">
              <a:noFill/>
              <a:prstDash val="solid"/>
              <a:miter/>
            </a:ln>
          </p:spPr>
          <p:txBody>
            <a:bodyPr rtlCol="0" anchor="ctr"/>
            <a:lstStyle/>
            <a:p>
              <a:endParaRPr lang="en-US" sz="2400"/>
            </a:p>
          </p:txBody>
        </p:sp>
        <p:sp>
          <p:nvSpPr>
            <p:cNvPr id="415" name="Freeform: Shape 414">
              <a:extLst>
                <a:ext uri="{FF2B5EF4-FFF2-40B4-BE49-F238E27FC236}">
                  <a16:creationId xmlns:a16="http://schemas.microsoft.com/office/drawing/2014/main" id="{8BF4F981-6D52-4816-9D75-EB6087D87F4D}"/>
                </a:ext>
              </a:extLst>
            </p:cNvPr>
            <p:cNvSpPr/>
            <p:nvPr/>
          </p:nvSpPr>
          <p:spPr>
            <a:xfrm rot="10800000">
              <a:off x="5961621" y="3100309"/>
              <a:ext cx="50267" cy="50267"/>
            </a:xfrm>
            <a:custGeom>
              <a:avLst/>
              <a:gdLst>
                <a:gd name="connsiteX0" fmla="*/ 0 w 50267"/>
                <a:gd name="connsiteY0" fmla="*/ 0 h 50267"/>
                <a:gd name="connsiteX1" fmla="*/ 54456 w 50267"/>
                <a:gd name="connsiteY1" fmla="*/ 0 h 50267"/>
                <a:gd name="connsiteX2" fmla="*/ 54456 w 50267"/>
                <a:gd name="connsiteY2" fmla="*/ 54456 h 50267"/>
                <a:gd name="connsiteX3" fmla="*/ 0 w 50267"/>
                <a:gd name="connsiteY3" fmla="*/ 54456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4456" y="0"/>
                  </a:lnTo>
                  <a:lnTo>
                    <a:pt x="54456" y="54456"/>
                  </a:lnTo>
                  <a:lnTo>
                    <a:pt x="0" y="54456"/>
                  </a:lnTo>
                  <a:close/>
                </a:path>
              </a:pathLst>
            </a:custGeom>
            <a:grpFill/>
            <a:ln w="16755" cap="flat">
              <a:noFill/>
              <a:prstDash val="solid"/>
              <a:miter/>
            </a:ln>
          </p:spPr>
          <p:txBody>
            <a:bodyPr rtlCol="0" anchor="ctr"/>
            <a:lstStyle/>
            <a:p>
              <a:endParaRPr lang="en-US" sz="2400"/>
            </a:p>
          </p:txBody>
        </p:sp>
        <p:sp>
          <p:nvSpPr>
            <p:cNvPr id="416" name="Freeform: Shape 415">
              <a:extLst>
                <a:ext uri="{FF2B5EF4-FFF2-40B4-BE49-F238E27FC236}">
                  <a16:creationId xmlns:a16="http://schemas.microsoft.com/office/drawing/2014/main" id="{9EC15314-010C-435C-9D68-3C2A7C488DA4}"/>
                </a:ext>
              </a:extLst>
            </p:cNvPr>
            <p:cNvSpPr/>
            <p:nvPr/>
          </p:nvSpPr>
          <p:spPr>
            <a:xfrm rot="10800000">
              <a:off x="5936152" y="3257143"/>
              <a:ext cx="33511" cy="33511"/>
            </a:xfrm>
            <a:custGeom>
              <a:avLst/>
              <a:gdLst>
                <a:gd name="connsiteX0" fmla="*/ 0 w 33511"/>
                <a:gd name="connsiteY0" fmla="*/ 0 h 33511"/>
                <a:gd name="connsiteX1" fmla="*/ 39711 w 33511"/>
                <a:gd name="connsiteY1" fmla="*/ 0 h 33511"/>
                <a:gd name="connsiteX2" fmla="*/ 39711 w 33511"/>
                <a:gd name="connsiteY2" fmla="*/ 39711 h 33511"/>
                <a:gd name="connsiteX3" fmla="*/ 0 w 33511"/>
                <a:gd name="connsiteY3" fmla="*/ 39711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39711" y="0"/>
                  </a:lnTo>
                  <a:lnTo>
                    <a:pt x="39711" y="39711"/>
                  </a:lnTo>
                  <a:lnTo>
                    <a:pt x="0" y="39711"/>
                  </a:lnTo>
                  <a:close/>
                </a:path>
              </a:pathLst>
            </a:custGeom>
            <a:grpFill/>
            <a:ln w="16755" cap="flat">
              <a:noFill/>
              <a:prstDash val="solid"/>
              <a:miter/>
            </a:ln>
          </p:spPr>
          <p:txBody>
            <a:bodyPr rtlCol="0" anchor="ctr"/>
            <a:lstStyle/>
            <a:p>
              <a:endParaRPr lang="en-US" sz="2400"/>
            </a:p>
          </p:txBody>
        </p:sp>
        <p:sp>
          <p:nvSpPr>
            <p:cNvPr id="417" name="Freeform: Shape 416">
              <a:extLst>
                <a:ext uri="{FF2B5EF4-FFF2-40B4-BE49-F238E27FC236}">
                  <a16:creationId xmlns:a16="http://schemas.microsoft.com/office/drawing/2014/main" id="{7AEB3D5C-2EDB-4C24-BD6C-CB65ECC9A52C}"/>
                </a:ext>
              </a:extLst>
            </p:cNvPr>
            <p:cNvSpPr/>
            <p:nvPr/>
          </p:nvSpPr>
          <p:spPr>
            <a:xfrm rot="10800000">
              <a:off x="5894598" y="3403085"/>
              <a:ext cx="33511" cy="33511"/>
            </a:xfrm>
            <a:custGeom>
              <a:avLst/>
              <a:gdLst>
                <a:gd name="connsiteX0" fmla="*/ 0 w 33511"/>
                <a:gd name="connsiteY0" fmla="*/ 0 h 33511"/>
                <a:gd name="connsiteX1" fmla="*/ 40214 w 33511"/>
                <a:gd name="connsiteY1" fmla="*/ 0 h 33511"/>
                <a:gd name="connsiteX2" fmla="*/ 40214 w 33511"/>
                <a:gd name="connsiteY2" fmla="*/ 40214 h 33511"/>
                <a:gd name="connsiteX3" fmla="*/ 0 w 33511"/>
                <a:gd name="connsiteY3" fmla="*/ 40214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0214" y="0"/>
                  </a:lnTo>
                  <a:lnTo>
                    <a:pt x="40214" y="40214"/>
                  </a:lnTo>
                  <a:lnTo>
                    <a:pt x="0" y="40214"/>
                  </a:lnTo>
                  <a:close/>
                </a:path>
              </a:pathLst>
            </a:custGeom>
            <a:grpFill/>
            <a:ln w="16755" cap="flat">
              <a:noFill/>
              <a:prstDash val="solid"/>
              <a:miter/>
            </a:ln>
          </p:spPr>
          <p:txBody>
            <a:bodyPr rtlCol="0" anchor="ctr"/>
            <a:lstStyle/>
            <a:p>
              <a:endParaRPr lang="en-US" sz="2400"/>
            </a:p>
          </p:txBody>
        </p:sp>
        <p:sp>
          <p:nvSpPr>
            <p:cNvPr id="418" name="Freeform: Shape 417">
              <a:extLst>
                <a:ext uri="{FF2B5EF4-FFF2-40B4-BE49-F238E27FC236}">
                  <a16:creationId xmlns:a16="http://schemas.microsoft.com/office/drawing/2014/main" id="{5653F52D-D75B-4365-B19C-74330330D3B8}"/>
                </a:ext>
              </a:extLst>
            </p:cNvPr>
            <p:cNvSpPr/>
            <p:nvPr/>
          </p:nvSpPr>
          <p:spPr>
            <a:xfrm rot="10800000">
              <a:off x="5846006" y="3546682"/>
              <a:ext cx="33511" cy="33511"/>
            </a:xfrm>
            <a:custGeom>
              <a:avLst/>
              <a:gdLst>
                <a:gd name="connsiteX0" fmla="*/ 0 w 33511"/>
                <a:gd name="connsiteY0" fmla="*/ 0 h 33511"/>
                <a:gd name="connsiteX1" fmla="*/ 40214 w 33511"/>
                <a:gd name="connsiteY1" fmla="*/ 0 h 33511"/>
                <a:gd name="connsiteX2" fmla="*/ 40214 w 33511"/>
                <a:gd name="connsiteY2" fmla="*/ 40214 h 33511"/>
                <a:gd name="connsiteX3" fmla="*/ 0 w 33511"/>
                <a:gd name="connsiteY3" fmla="*/ 40214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0214" y="0"/>
                  </a:lnTo>
                  <a:lnTo>
                    <a:pt x="40214" y="40214"/>
                  </a:lnTo>
                  <a:lnTo>
                    <a:pt x="0" y="40214"/>
                  </a:lnTo>
                  <a:close/>
                </a:path>
              </a:pathLst>
            </a:custGeom>
            <a:grpFill/>
            <a:ln w="16755" cap="flat">
              <a:noFill/>
              <a:prstDash val="solid"/>
              <a:miter/>
            </a:ln>
          </p:spPr>
          <p:txBody>
            <a:bodyPr rtlCol="0" anchor="ctr"/>
            <a:lstStyle/>
            <a:p>
              <a:endParaRPr lang="en-US" sz="2400"/>
            </a:p>
          </p:txBody>
        </p:sp>
        <p:sp>
          <p:nvSpPr>
            <p:cNvPr id="419" name="Freeform: Shape 418">
              <a:extLst>
                <a:ext uri="{FF2B5EF4-FFF2-40B4-BE49-F238E27FC236}">
                  <a16:creationId xmlns:a16="http://schemas.microsoft.com/office/drawing/2014/main" id="{1D549B4F-4C38-4FBE-AABF-34DA2941C938}"/>
                </a:ext>
              </a:extLst>
            </p:cNvPr>
            <p:cNvSpPr/>
            <p:nvPr/>
          </p:nvSpPr>
          <p:spPr>
            <a:xfrm rot="10800000">
              <a:off x="5794902" y="3691954"/>
              <a:ext cx="33511" cy="33511"/>
            </a:xfrm>
            <a:custGeom>
              <a:avLst/>
              <a:gdLst>
                <a:gd name="connsiteX0" fmla="*/ 0 w 33511"/>
                <a:gd name="connsiteY0" fmla="*/ 0 h 33511"/>
                <a:gd name="connsiteX1" fmla="*/ 48257 w 33511"/>
                <a:gd name="connsiteY1" fmla="*/ 0 h 33511"/>
                <a:gd name="connsiteX2" fmla="*/ 48257 w 33511"/>
                <a:gd name="connsiteY2" fmla="*/ 48257 h 33511"/>
                <a:gd name="connsiteX3" fmla="*/ 0 w 33511"/>
                <a:gd name="connsiteY3" fmla="*/ 48257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8257" y="0"/>
                  </a:lnTo>
                  <a:lnTo>
                    <a:pt x="48257" y="48257"/>
                  </a:lnTo>
                  <a:lnTo>
                    <a:pt x="0" y="48257"/>
                  </a:lnTo>
                  <a:close/>
                </a:path>
              </a:pathLst>
            </a:custGeom>
            <a:grpFill/>
            <a:ln w="16755" cap="flat">
              <a:noFill/>
              <a:prstDash val="solid"/>
              <a:miter/>
            </a:ln>
          </p:spPr>
          <p:txBody>
            <a:bodyPr rtlCol="0" anchor="ctr"/>
            <a:lstStyle/>
            <a:p>
              <a:endParaRPr lang="en-US" sz="2400"/>
            </a:p>
          </p:txBody>
        </p:sp>
        <p:sp>
          <p:nvSpPr>
            <p:cNvPr id="420" name="Freeform: Shape 419">
              <a:extLst>
                <a:ext uri="{FF2B5EF4-FFF2-40B4-BE49-F238E27FC236}">
                  <a16:creationId xmlns:a16="http://schemas.microsoft.com/office/drawing/2014/main" id="{6771ECF3-0C10-4BCB-A571-53C19B577C41}"/>
                </a:ext>
              </a:extLst>
            </p:cNvPr>
            <p:cNvSpPr/>
            <p:nvPr/>
          </p:nvSpPr>
          <p:spPr>
            <a:xfrm rot="10800000">
              <a:off x="6086618" y="1689309"/>
              <a:ext cx="16756" cy="16756"/>
            </a:xfrm>
            <a:custGeom>
              <a:avLst/>
              <a:gdLst>
                <a:gd name="connsiteX0" fmla="*/ 0 w 16755"/>
                <a:gd name="connsiteY0" fmla="*/ 0 h 16755"/>
                <a:gd name="connsiteX1" fmla="*/ 23123 w 16755"/>
                <a:gd name="connsiteY1" fmla="*/ 0 h 16755"/>
                <a:gd name="connsiteX2" fmla="*/ 23123 w 16755"/>
                <a:gd name="connsiteY2" fmla="*/ 23123 h 16755"/>
                <a:gd name="connsiteX3" fmla="*/ 0 w 16755"/>
                <a:gd name="connsiteY3" fmla="*/ 23123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3123" y="0"/>
                  </a:lnTo>
                  <a:lnTo>
                    <a:pt x="23123" y="23123"/>
                  </a:lnTo>
                  <a:lnTo>
                    <a:pt x="0" y="23123"/>
                  </a:lnTo>
                  <a:close/>
                </a:path>
              </a:pathLst>
            </a:custGeom>
            <a:grpFill/>
            <a:ln w="16755" cap="flat">
              <a:noFill/>
              <a:prstDash val="solid"/>
              <a:miter/>
            </a:ln>
          </p:spPr>
          <p:txBody>
            <a:bodyPr rtlCol="0" anchor="ctr"/>
            <a:lstStyle/>
            <a:p>
              <a:endParaRPr lang="en-US" sz="2400"/>
            </a:p>
          </p:txBody>
        </p:sp>
        <p:sp>
          <p:nvSpPr>
            <p:cNvPr id="421" name="Freeform: Shape 420">
              <a:extLst>
                <a:ext uri="{FF2B5EF4-FFF2-40B4-BE49-F238E27FC236}">
                  <a16:creationId xmlns:a16="http://schemas.microsoft.com/office/drawing/2014/main" id="{397C38E5-96DF-42FE-BAB2-C02648606622}"/>
                </a:ext>
              </a:extLst>
            </p:cNvPr>
            <p:cNvSpPr/>
            <p:nvPr/>
          </p:nvSpPr>
          <p:spPr>
            <a:xfrm rot="10800000">
              <a:off x="6117113" y="1837764"/>
              <a:ext cx="16756" cy="16756"/>
            </a:xfrm>
            <a:custGeom>
              <a:avLst/>
              <a:gdLst>
                <a:gd name="connsiteX0" fmla="*/ 0 w 16755"/>
                <a:gd name="connsiteY0" fmla="*/ 0 h 16755"/>
                <a:gd name="connsiteX1" fmla="*/ 23123 w 16755"/>
                <a:gd name="connsiteY1" fmla="*/ 0 h 16755"/>
                <a:gd name="connsiteX2" fmla="*/ 23123 w 16755"/>
                <a:gd name="connsiteY2" fmla="*/ 23123 h 16755"/>
                <a:gd name="connsiteX3" fmla="*/ 0 w 16755"/>
                <a:gd name="connsiteY3" fmla="*/ 23123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3123" y="0"/>
                  </a:lnTo>
                  <a:lnTo>
                    <a:pt x="23123" y="23123"/>
                  </a:lnTo>
                  <a:lnTo>
                    <a:pt x="0" y="23123"/>
                  </a:lnTo>
                  <a:close/>
                </a:path>
              </a:pathLst>
            </a:custGeom>
            <a:grpFill/>
            <a:ln w="16755" cap="flat">
              <a:noFill/>
              <a:prstDash val="solid"/>
              <a:miter/>
            </a:ln>
          </p:spPr>
          <p:txBody>
            <a:bodyPr rtlCol="0" anchor="ctr"/>
            <a:lstStyle/>
            <a:p>
              <a:endParaRPr lang="en-US" sz="2400"/>
            </a:p>
          </p:txBody>
        </p:sp>
        <p:sp>
          <p:nvSpPr>
            <p:cNvPr id="422" name="Freeform: Shape 421">
              <a:extLst>
                <a:ext uri="{FF2B5EF4-FFF2-40B4-BE49-F238E27FC236}">
                  <a16:creationId xmlns:a16="http://schemas.microsoft.com/office/drawing/2014/main" id="{CE2FF8F9-356B-4370-9D9A-E1B014D195C0}"/>
                </a:ext>
              </a:extLst>
            </p:cNvPr>
            <p:cNvSpPr/>
            <p:nvPr/>
          </p:nvSpPr>
          <p:spPr>
            <a:xfrm rot="10800000">
              <a:off x="6140739" y="1987393"/>
              <a:ext cx="16756" cy="16756"/>
            </a:xfrm>
            <a:custGeom>
              <a:avLst/>
              <a:gdLst>
                <a:gd name="connsiteX0" fmla="*/ 0 w 16755"/>
                <a:gd name="connsiteY0" fmla="*/ 0 h 16755"/>
                <a:gd name="connsiteX1" fmla="*/ 23123 w 16755"/>
                <a:gd name="connsiteY1" fmla="*/ 0 h 16755"/>
                <a:gd name="connsiteX2" fmla="*/ 23123 w 16755"/>
                <a:gd name="connsiteY2" fmla="*/ 23123 h 16755"/>
                <a:gd name="connsiteX3" fmla="*/ 0 w 16755"/>
                <a:gd name="connsiteY3" fmla="*/ 23123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3123" y="0"/>
                  </a:lnTo>
                  <a:lnTo>
                    <a:pt x="23123" y="23123"/>
                  </a:lnTo>
                  <a:lnTo>
                    <a:pt x="0" y="23123"/>
                  </a:lnTo>
                  <a:close/>
                </a:path>
              </a:pathLst>
            </a:custGeom>
            <a:grpFill/>
            <a:ln w="16755" cap="flat">
              <a:noFill/>
              <a:prstDash val="solid"/>
              <a:miter/>
            </a:ln>
          </p:spPr>
          <p:txBody>
            <a:bodyPr rtlCol="0" anchor="ctr"/>
            <a:lstStyle/>
            <a:p>
              <a:endParaRPr lang="en-US" sz="2400"/>
            </a:p>
          </p:txBody>
        </p:sp>
        <p:sp>
          <p:nvSpPr>
            <p:cNvPr id="423" name="Freeform: Shape 422">
              <a:extLst>
                <a:ext uri="{FF2B5EF4-FFF2-40B4-BE49-F238E27FC236}">
                  <a16:creationId xmlns:a16="http://schemas.microsoft.com/office/drawing/2014/main" id="{1646AAC6-A17B-4D0B-95AB-C858B4BC4C51}"/>
                </a:ext>
              </a:extLst>
            </p:cNvPr>
            <p:cNvSpPr/>
            <p:nvPr/>
          </p:nvSpPr>
          <p:spPr>
            <a:xfrm rot="10800000">
              <a:off x="6157830" y="2138027"/>
              <a:ext cx="16756" cy="16756"/>
            </a:xfrm>
            <a:custGeom>
              <a:avLst/>
              <a:gdLst>
                <a:gd name="connsiteX0" fmla="*/ 0 w 16755"/>
                <a:gd name="connsiteY0" fmla="*/ 0 h 16755"/>
                <a:gd name="connsiteX1" fmla="*/ 23123 w 16755"/>
                <a:gd name="connsiteY1" fmla="*/ 0 h 16755"/>
                <a:gd name="connsiteX2" fmla="*/ 23123 w 16755"/>
                <a:gd name="connsiteY2" fmla="*/ 23123 h 16755"/>
                <a:gd name="connsiteX3" fmla="*/ 0 w 16755"/>
                <a:gd name="connsiteY3" fmla="*/ 23123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3123" y="0"/>
                  </a:lnTo>
                  <a:lnTo>
                    <a:pt x="23123" y="23123"/>
                  </a:lnTo>
                  <a:lnTo>
                    <a:pt x="0" y="23123"/>
                  </a:lnTo>
                  <a:close/>
                </a:path>
              </a:pathLst>
            </a:custGeom>
            <a:grpFill/>
            <a:ln w="16755" cap="flat">
              <a:noFill/>
              <a:prstDash val="solid"/>
              <a:miter/>
            </a:ln>
          </p:spPr>
          <p:txBody>
            <a:bodyPr rtlCol="0" anchor="ctr"/>
            <a:lstStyle/>
            <a:p>
              <a:endParaRPr lang="en-US" sz="2400"/>
            </a:p>
          </p:txBody>
        </p:sp>
        <p:sp>
          <p:nvSpPr>
            <p:cNvPr id="424" name="Freeform: Shape 423">
              <a:extLst>
                <a:ext uri="{FF2B5EF4-FFF2-40B4-BE49-F238E27FC236}">
                  <a16:creationId xmlns:a16="http://schemas.microsoft.com/office/drawing/2014/main" id="{6E01DFE4-6511-4AD3-984A-948ACC305F88}"/>
                </a:ext>
              </a:extLst>
            </p:cNvPr>
            <p:cNvSpPr/>
            <p:nvPr/>
          </p:nvSpPr>
          <p:spPr>
            <a:xfrm rot="10800000">
              <a:off x="6168051" y="2289331"/>
              <a:ext cx="16756" cy="16756"/>
            </a:xfrm>
            <a:custGeom>
              <a:avLst/>
              <a:gdLst>
                <a:gd name="connsiteX0" fmla="*/ 0 w 16755"/>
                <a:gd name="connsiteY0" fmla="*/ 0 h 16755"/>
                <a:gd name="connsiteX1" fmla="*/ 23123 w 16755"/>
                <a:gd name="connsiteY1" fmla="*/ 0 h 16755"/>
                <a:gd name="connsiteX2" fmla="*/ 23123 w 16755"/>
                <a:gd name="connsiteY2" fmla="*/ 23123 h 16755"/>
                <a:gd name="connsiteX3" fmla="*/ 0 w 16755"/>
                <a:gd name="connsiteY3" fmla="*/ 23123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3123" y="0"/>
                  </a:lnTo>
                  <a:lnTo>
                    <a:pt x="23123" y="23123"/>
                  </a:lnTo>
                  <a:lnTo>
                    <a:pt x="0" y="23123"/>
                  </a:lnTo>
                  <a:close/>
                </a:path>
              </a:pathLst>
            </a:custGeom>
            <a:grpFill/>
            <a:ln w="16755" cap="flat">
              <a:noFill/>
              <a:prstDash val="solid"/>
              <a:miter/>
            </a:ln>
          </p:spPr>
          <p:txBody>
            <a:bodyPr rtlCol="0" anchor="ctr"/>
            <a:lstStyle/>
            <a:p>
              <a:endParaRPr lang="en-US" sz="2400"/>
            </a:p>
          </p:txBody>
        </p:sp>
        <p:sp>
          <p:nvSpPr>
            <p:cNvPr id="425" name="Freeform: Shape 424">
              <a:extLst>
                <a:ext uri="{FF2B5EF4-FFF2-40B4-BE49-F238E27FC236}">
                  <a16:creationId xmlns:a16="http://schemas.microsoft.com/office/drawing/2014/main" id="{66CE75E2-2EC7-4178-BB44-F33E7462B844}"/>
                </a:ext>
              </a:extLst>
            </p:cNvPr>
            <p:cNvSpPr/>
            <p:nvPr/>
          </p:nvSpPr>
          <p:spPr>
            <a:xfrm rot="10800000">
              <a:off x="6154144" y="2423713"/>
              <a:ext cx="50267" cy="50267"/>
            </a:xfrm>
            <a:custGeom>
              <a:avLst/>
              <a:gdLst>
                <a:gd name="connsiteX0" fmla="*/ 0 w 50267"/>
                <a:gd name="connsiteY0" fmla="*/ 0 h 50267"/>
                <a:gd name="connsiteX1" fmla="*/ 55797 w 50267"/>
                <a:gd name="connsiteY1" fmla="*/ 0 h 50267"/>
                <a:gd name="connsiteX2" fmla="*/ 55797 w 50267"/>
                <a:gd name="connsiteY2" fmla="*/ 55797 h 50267"/>
                <a:gd name="connsiteX3" fmla="*/ 0 w 50267"/>
                <a:gd name="connsiteY3" fmla="*/ 55797 h 50267"/>
              </a:gdLst>
              <a:ahLst/>
              <a:cxnLst>
                <a:cxn ang="0">
                  <a:pos x="connsiteX0" y="connsiteY0"/>
                </a:cxn>
                <a:cxn ang="0">
                  <a:pos x="connsiteX1" y="connsiteY1"/>
                </a:cxn>
                <a:cxn ang="0">
                  <a:pos x="connsiteX2" y="connsiteY2"/>
                </a:cxn>
                <a:cxn ang="0">
                  <a:pos x="connsiteX3" y="connsiteY3"/>
                </a:cxn>
              </a:cxnLst>
              <a:rect l="l" t="t" r="r" b="b"/>
              <a:pathLst>
                <a:path w="50267" h="50267">
                  <a:moveTo>
                    <a:pt x="0" y="0"/>
                  </a:moveTo>
                  <a:lnTo>
                    <a:pt x="55797" y="0"/>
                  </a:lnTo>
                  <a:lnTo>
                    <a:pt x="55797" y="55797"/>
                  </a:lnTo>
                  <a:lnTo>
                    <a:pt x="0" y="55797"/>
                  </a:lnTo>
                  <a:close/>
                </a:path>
              </a:pathLst>
            </a:custGeom>
            <a:grpFill/>
            <a:ln w="16755" cap="flat">
              <a:noFill/>
              <a:prstDash val="solid"/>
              <a:miter/>
            </a:ln>
          </p:spPr>
          <p:txBody>
            <a:bodyPr rtlCol="0" anchor="ctr"/>
            <a:lstStyle/>
            <a:p>
              <a:endParaRPr lang="en-US" sz="2400"/>
            </a:p>
          </p:txBody>
        </p:sp>
        <p:sp>
          <p:nvSpPr>
            <p:cNvPr id="426" name="Freeform: Shape 425">
              <a:extLst>
                <a:ext uri="{FF2B5EF4-FFF2-40B4-BE49-F238E27FC236}">
                  <a16:creationId xmlns:a16="http://schemas.microsoft.com/office/drawing/2014/main" id="{8BEE2963-AE82-4403-A729-6373F194A74C}"/>
                </a:ext>
              </a:extLst>
            </p:cNvPr>
            <p:cNvSpPr/>
            <p:nvPr/>
          </p:nvSpPr>
          <p:spPr>
            <a:xfrm rot="10800000">
              <a:off x="6159674" y="2584233"/>
              <a:ext cx="33511" cy="33511"/>
            </a:xfrm>
            <a:custGeom>
              <a:avLst/>
              <a:gdLst>
                <a:gd name="connsiteX0" fmla="*/ 0 w 33511"/>
                <a:gd name="connsiteY0" fmla="*/ 0 h 33511"/>
                <a:gd name="connsiteX1" fmla="*/ 40214 w 33511"/>
                <a:gd name="connsiteY1" fmla="*/ 0 h 33511"/>
                <a:gd name="connsiteX2" fmla="*/ 40214 w 33511"/>
                <a:gd name="connsiteY2" fmla="*/ 40214 h 33511"/>
                <a:gd name="connsiteX3" fmla="*/ 0 w 33511"/>
                <a:gd name="connsiteY3" fmla="*/ 40214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0214" y="0"/>
                  </a:lnTo>
                  <a:lnTo>
                    <a:pt x="40214" y="40214"/>
                  </a:lnTo>
                  <a:lnTo>
                    <a:pt x="0" y="40214"/>
                  </a:lnTo>
                  <a:close/>
                </a:path>
              </a:pathLst>
            </a:custGeom>
            <a:grpFill/>
            <a:ln w="16755" cap="flat">
              <a:noFill/>
              <a:prstDash val="solid"/>
              <a:miter/>
            </a:ln>
          </p:spPr>
          <p:txBody>
            <a:bodyPr rtlCol="0" anchor="ctr"/>
            <a:lstStyle/>
            <a:p>
              <a:endParaRPr lang="en-US" sz="2400"/>
            </a:p>
          </p:txBody>
        </p:sp>
        <p:sp>
          <p:nvSpPr>
            <p:cNvPr id="427" name="Freeform: Shape 426">
              <a:extLst>
                <a:ext uri="{FF2B5EF4-FFF2-40B4-BE49-F238E27FC236}">
                  <a16:creationId xmlns:a16="http://schemas.microsoft.com/office/drawing/2014/main" id="{674C8271-A2C4-442F-9C65-0A57C30DB4CE}"/>
                </a:ext>
              </a:extLst>
            </p:cNvPr>
            <p:cNvSpPr/>
            <p:nvPr/>
          </p:nvSpPr>
          <p:spPr>
            <a:xfrm rot="10800000">
              <a:off x="6149620" y="2735370"/>
              <a:ext cx="33511" cy="33511"/>
            </a:xfrm>
            <a:custGeom>
              <a:avLst/>
              <a:gdLst>
                <a:gd name="connsiteX0" fmla="*/ 0 w 33511"/>
                <a:gd name="connsiteY0" fmla="*/ 0 h 33511"/>
                <a:gd name="connsiteX1" fmla="*/ 40214 w 33511"/>
                <a:gd name="connsiteY1" fmla="*/ 0 h 33511"/>
                <a:gd name="connsiteX2" fmla="*/ 40214 w 33511"/>
                <a:gd name="connsiteY2" fmla="*/ 40214 h 33511"/>
                <a:gd name="connsiteX3" fmla="*/ 0 w 33511"/>
                <a:gd name="connsiteY3" fmla="*/ 40214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0214" y="0"/>
                  </a:lnTo>
                  <a:lnTo>
                    <a:pt x="40214" y="40214"/>
                  </a:lnTo>
                  <a:lnTo>
                    <a:pt x="0" y="40214"/>
                  </a:lnTo>
                  <a:close/>
                </a:path>
              </a:pathLst>
            </a:custGeom>
            <a:grpFill/>
            <a:ln w="16755" cap="flat">
              <a:noFill/>
              <a:prstDash val="solid"/>
              <a:miter/>
            </a:ln>
          </p:spPr>
          <p:txBody>
            <a:bodyPr rtlCol="0" anchor="ctr"/>
            <a:lstStyle/>
            <a:p>
              <a:endParaRPr lang="en-US" sz="2400"/>
            </a:p>
          </p:txBody>
        </p:sp>
        <p:sp>
          <p:nvSpPr>
            <p:cNvPr id="428" name="Freeform: Shape 427">
              <a:extLst>
                <a:ext uri="{FF2B5EF4-FFF2-40B4-BE49-F238E27FC236}">
                  <a16:creationId xmlns:a16="http://schemas.microsoft.com/office/drawing/2014/main" id="{B228A055-B804-430F-B478-CB6D0E5A538F}"/>
                </a:ext>
              </a:extLst>
            </p:cNvPr>
            <p:cNvSpPr/>
            <p:nvPr/>
          </p:nvSpPr>
          <p:spPr>
            <a:xfrm rot="10800000">
              <a:off x="6132529" y="2886003"/>
              <a:ext cx="33511" cy="33511"/>
            </a:xfrm>
            <a:custGeom>
              <a:avLst/>
              <a:gdLst>
                <a:gd name="connsiteX0" fmla="*/ 0 w 33511"/>
                <a:gd name="connsiteY0" fmla="*/ 0 h 33511"/>
                <a:gd name="connsiteX1" fmla="*/ 40214 w 33511"/>
                <a:gd name="connsiteY1" fmla="*/ 0 h 33511"/>
                <a:gd name="connsiteX2" fmla="*/ 40214 w 33511"/>
                <a:gd name="connsiteY2" fmla="*/ 40214 h 33511"/>
                <a:gd name="connsiteX3" fmla="*/ 0 w 33511"/>
                <a:gd name="connsiteY3" fmla="*/ 40214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0214" y="0"/>
                  </a:lnTo>
                  <a:lnTo>
                    <a:pt x="40214" y="40214"/>
                  </a:lnTo>
                  <a:lnTo>
                    <a:pt x="0" y="40214"/>
                  </a:lnTo>
                  <a:close/>
                </a:path>
              </a:pathLst>
            </a:custGeom>
            <a:grpFill/>
            <a:ln w="16755" cap="flat">
              <a:noFill/>
              <a:prstDash val="solid"/>
              <a:miter/>
            </a:ln>
          </p:spPr>
          <p:txBody>
            <a:bodyPr rtlCol="0" anchor="ctr"/>
            <a:lstStyle/>
            <a:p>
              <a:endParaRPr lang="en-US" sz="2400"/>
            </a:p>
          </p:txBody>
        </p:sp>
        <p:sp>
          <p:nvSpPr>
            <p:cNvPr id="429" name="Freeform: Shape 428">
              <a:extLst>
                <a:ext uri="{FF2B5EF4-FFF2-40B4-BE49-F238E27FC236}">
                  <a16:creationId xmlns:a16="http://schemas.microsoft.com/office/drawing/2014/main" id="{5A2AE256-6F47-4ADC-AB17-75C342D03C7C}"/>
                </a:ext>
              </a:extLst>
            </p:cNvPr>
            <p:cNvSpPr/>
            <p:nvPr/>
          </p:nvSpPr>
          <p:spPr>
            <a:xfrm rot="10800000">
              <a:off x="6108904" y="3035800"/>
              <a:ext cx="33511" cy="33511"/>
            </a:xfrm>
            <a:custGeom>
              <a:avLst/>
              <a:gdLst>
                <a:gd name="connsiteX0" fmla="*/ 0 w 33511"/>
                <a:gd name="connsiteY0" fmla="*/ 0 h 33511"/>
                <a:gd name="connsiteX1" fmla="*/ 40214 w 33511"/>
                <a:gd name="connsiteY1" fmla="*/ 0 h 33511"/>
                <a:gd name="connsiteX2" fmla="*/ 40214 w 33511"/>
                <a:gd name="connsiteY2" fmla="*/ 40214 h 33511"/>
                <a:gd name="connsiteX3" fmla="*/ 0 w 33511"/>
                <a:gd name="connsiteY3" fmla="*/ 40214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0214" y="0"/>
                  </a:lnTo>
                  <a:lnTo>
                    <a:pt x="40214" y="40214"/>
                  </a:lnTo>
                  <a:lnTo>
                    <a:pt x="0" y="40214"/>
                  </a:lnTo>
                  <a:close/>
                </a:path>
              </a:pathLst>
            </a:custGeom>
            <a:grpFill/>
            <a:ln w="16755" cap="flat">
              <a:noFill/>
              <a:prstDash val="solid"/>
              <a:miter/>
            </a:ln>
          </p:spPr>
          <p:txBody>
            <a:bodyPr rtlCol="0" anchor="ctr"/>
            <a:lstStyle/>
            <a:p>
              <a:endParaRPr lang="en-US" sz="2400"/>
            </a:p>
          </p:txBody>
        </p:sp>
        <p:sp>
          <p:nvSpPr>
            <p:cNvPr id="430" name="Freeform: Shape 429">
              <a:extLst>
                <a:ext uri="{FF2B5EF4-FFF2-40B4-BE49-F238E27FC236}">
                  <a16:creationId xmlns:a16="http://schemas.microsoft.com/office/drawing/2014/main" id="{1ED76A1F-7C8A-4C1B-A77F-5BBF6F60BB99}"/>
                </a:ext>
              </a:extLst>
            </p:cNvPr>
            <p:cNvSpPr/>
            <p:nvPr/>
          </p:nvSpPr>
          <p:spPr>
            <a:xfrm rot="10800000">
              <a:off x="6086283" y="3192130"/>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431" name="Freeform: Shape 430">
              <a:extLst>
                <a:ext uri="{FF2B5EF4-FFF2-40B4-BE49-F238E27FC236}">
                  <a16:creationId xmlns:a16="http://schemas.microsoft.com/office/drawing/2014/main" id="{BCAE966E-353E-432C-9A1C-F3BBB0D17504}"/>
                </a:ext>
              </a:extLst>
            </p:cNvPr>
            <p:cNvSpPr/>
            <p:nvPr/>
          </p:nvSpPr>
          <p:spPr>
            <a:xfrm rot="10800000">
              <a:off x="6049420" y="3339245"/>
              <a:ext cx="16756" cy="16756"/>
            </a:xfrm>
            <a:custGeom>
              <a:avLst/>
              <a:gdLst>
                <a:gd name="connsiteX0" fmla="*/ 0 w 16755"/>
                <a:gd name="connsiteY0" fmla="*/ 0 h 16755"/>
                <a:gd name="connsiteX1" fmla="*/ 22788 w 16755"/>
                <a:gd name="connsiteY1" fmla="*/ 0 h 16755"/>
                <a:gd name="connsiteX2" fmla="*/ 22788 w 16755"/>
                <a:gd name="connsiteY2" fmla="*/ 22788 h 16755"/>
                <a:gd name="connsiteX3" fmla="*/ 0 w 16755"/>
                <a:gd name="connsiteY3" fmla="*/ 22788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788" y="0"/>
                  </a:lnTo>
                  <a:lnTo>
                    <a:pt x="22788" y="22788"/>
                  </a:lnTo>
                  <a:lnTo>
                    <a:pt x="0" y="22788"/>
                  </a:lnTo>
                  <a:close/>
                </a:path>
              </a:pathLst>
            </a:custGeom>
            <a:grpFill/>
            <a:ln w="16755" cap="flat">
              <a:noFill/>
              <a:prstDash val="solid"/>
              <a:miter/>
            </a:ln>
          </p:spPr>
          <p:txBody>
            <a:bodyPr rtlCol="0" anchor="ctr"/>
            <a:lstStyle/>
            <a:p>
              <a:endParaRPr lang="en-US" sz="2400"/>
            </a:p>
          </p:txBody>
        </p:sp>
        <p:sp>
          <p:nvSpPr>
            <p:cNvPr id="432" name="Freeform: Shape 431">
              <a:extLst>
                <a:ext uri="{FF2B5EF4-FFF2-40B4-BE49-F238E27FC236}">
                  <a16:creationId xmlns:a16="http://schemas.microsoft.com/office/drawing/2014/main" id="{F868381C-BD42-44A7-A026-34429BF3C395}"/>
                </a:ext>
              </a:extLst>
            </p:cNvPr>
            <p:cNvSpPr/>
            <p:nvPr/>
          </p:nvSpPr>
          <p:spPr>
            <a:xfrm rot="10800000">
              <a:off x="6005855" y="3484517"/>
              <a:ext cx="16756" cy="16756"/>
            </a:xfrm>
            <a:custGeom>
              <a:avLst/>
              <a:gdLst>
                <a:gd name="connsiteX0" fmla="*/ 0 w 16755"/>
                <a:gd name="connsiteY0" fmla="*/ 0 h 16755"/>
                <a:gd name="connsiteX1" fmla="*/ 22788 w 16755"/>
                <a:gd name="connsiteY1" fmla="*/ 0 h 16755"/>
                <a:gd name="connsiteX2" fmla="*/ 22788 w 16755"/>
                <a:gd name="connsiteY2" fmla="*/ 22788 h 16755"/>
                <a:gd name="connsiteX3" fmla="*/ 0 w 16755"/>
                <a:gd name="connsiteY3" fmla="*/ 22788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788" y="0"/>
                  </a:lnTo>
                  <a:lnTo>
                    <a:pt x="22788" y="22788"/>
                  </a:lnTo>
                  <a:lnTo>
                    <a:pt x="0" y="22788"/>
                  </a:lnTo>
                  <a:close/>
                </a:path>
              </a:pathLst>
            </a:custGeom>
            <a:grpFill/>
            <a:ln w="16755" cap="flat">
              <a:noFill/>
              <a:prstDash val="solid"/>
              <a:miter/>
            </a:ln>
          </p:spPr>
          <p:txBody>
            <a:bodyPr rtlCol="0" anchor="ctr"/>
            <a:lstStyle/>
            <a:p>
              <a:endParaRPr lang="en-US" sz="2400"/>
            </a:p>
          </p:txBody>
        </p:sp>
        <p:sp>
          <p:nvSpPr>
            <p:cNvPr id="433" name="Freeform: Shape 432">
              <a:extLst>
                <a:ext uri="{FF2B5EF4-FFF2-40B4-BE49-F238E27FC236}">
                  <a16:creationId xmlns:a16="http://schemas.microsoft.com/office/drawing/2014/main" id="{04F99120-12E7-4381-BF3B-A300D752A6D5}"/>
                </a:ext>
              </a:extLst>
            </p:cNvPr>
            <p:cNvSpPr/>
            <p:nvPr/>
          </p:nvSpPr>
          <p:spPr>
            <a:xfrm rot="10800000">
              <a:off x="5955756" y="3627611"/>
              <a:ext cx="16756" cy="16756"/>
            </a:xfrm>
            <a:custGeom>
              <a:avLst/>
              <a:gdLst>
                <a:gd name="connsiteX0" fmla="*/ 0 w 16755"/>
                <a:gd name="connsiteY0" fmla="*/ 0 h 16755"/>
                <a:gd name="connsiteX1" fmla="*/ 22788 w 16755"/>
                <a:gd name="connsiteY1" fmla="*/ 0 h 16755"/>
                <a:gd name="connsiteX2" fmla="*/ 22788 w 16755"/>
                <a:gd name="connsiteY2" fmla="*/ 22620 h 16755"/>
                <a:gd name="connsiteX3" fmla="*/ 0 w 16755"/>
                <a:gd name="connsiteY3" fmla="*/ 22620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788" y="0"/>
                  </a:lnTo>
                  <a:lnTo>
                    <a:pt x="22788" y="22620"/>
                  </a:lnTo>
                  <a:lnTo>
                    <a:pt x="0" y="22620"/>
                  </a:lnTo>
                  <a:close/>
                </a:path>
              </a:pathLst>
            </a:custGeom>
            <a:grpFill/>
            <a:ln w="16755" cap="flat">
              <a:noFill/>
              <a:prstDash val="solid"/>
              <a:miter/>
            </a:ln>
          </p:spPr>
          <p:txBody>
            <a:bodyPr rtlCol="0" anchor="ctr"/>
            <a:lstStyle/>
            <a:p>
              <a:endParaRPr lang="en-US" sz="2400"/>
            </a:p>
          </p:txBody>
        </p:sp>
        <p:sp>
          <p:nvSpPr>
            <p:cNvPr id="434" name="Freeform: Shape 433">
              <a:extLst>
                <a:ext uri="{FF2B5EF4-FFF2-40B4-BE49-F238E27FC236}">
                  <a16:creationId xmlns:a16="http://schemas.microsoft.com/office/drawing/2014/main" id="{4EDA7241-A64D-446B-9717-95C7FEF347F6}"/>
                </a:ext>
              </a:extLst>
            </p:cNvPr>
            <p:cNvSpPr/>
            <p:nvPr/>
          </p:nvSpPr>
          <p:spPr>
            <a:xfrm rot="10800000">
              <a:off x="5899624" y="3768527"/>
              <a:ext cx="16756" cy="16756"/>
            </a:xfrm>
            <a:custGeom>
              <a:avLst/>
              <a:gdLst>
                <a:gd name="connsiteX0" fmla="*/ 0 w 16755"/>
                <a:gd name="connsiteY0" fmla="*/ 0 h 16755"/>
                <a:gd name="connsiteX1" fmla="*/ 23123 w 16755"/>
                <a:gd name="connsiteY1" fmla="*/ 0 h 16755"/>
                <a:gd name="connsiteX2" fmla="*/ 23123 w 16755"/>
                <a:gd name="connsiteY2" fmla="*/ 23123 h 16755"/>
                <a:gd name="connsiteX3" fmla="*/ 0 w 16755"/>
                <a:gd name="connsiteY3" fmla="*/ 23123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3123" y="0"/>
                  </a:lnTo>
                  <a:lnTo>
                    <a:pt x="23123" y="23123"/>
                  </a:lnTo>
                  <a:lnTo>
                    <a:pt x="0" y="23123"/>
                  </a:lnTo>
                  <a:close/>
                </a:path>
              </a:pathLst>
            </a:custGeom>
            <a:grpFill/>
            <a:ln w="16755" cap="flat">
              <a:noFill/>
              <a:prstDash val="solid"/>
              <a:miter/>
            </a:ln>
          </p:spPr>
          <p:txBody>
            <a:bodyPr rtlCol="0" anchor="ctr"/>
            <a:lstStyle/>
            <a:p>
              <a:endParaRPr lang="en-US" sz="2400"/>
            </a:p>
          </p:txBody>
        </p:sp>
        <p:sp>
          <p:nvSpPr>
            <p:cNvPr id="435" name="Freeform: Shape 434">
              <a:extLst>
                <a:ext uri="{FF2B5EF4-FFF2-40B4-BE49-F238E27FC236}">
                  <a16:creationId xmlns:a16="http://schemas.microsoft.com/office/drawing/2014/main" id="{8E6D4CC6-75DB-48FC-934A-F3A63A5E80D6}"/>
                </a:ext>
              </a:extLst>
            </p:cNvPr>
            <p:cNvSpPr/>
            <p:nvPr/>
          </p:nvSpPr>
          <p:spPr>
            <a:xfrm rot="10800000">
              <a:off x="6283499" y="2509000"/>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436" name="Freeform: Shape 435">
              <a:extLst>
                <a:ext uri="{FF2B5EF4-FFF2-40B4-BE49-F238E27FC236}">
                  <a16:creationId xmlns:a16="http://schemas.microsoft.com/office/drawing/2014/main" id="{DE6B11DB-0FE5-4818-BA73-22BD757D88B6}"/>
                </a:ext>
              </a:extLst>
            </p:cNvPr>
            <p:cNvSpPr/>
            <p:nvPr/>
          </p:nvSpPr>
          <p:spPr>
            <a:xfrm rot="10800000">
              <a:off x="6284000" y="2667508"/>
              <a:ext cx="16756" cy="16756"/>
            </a:xfrm>
            <a:custGeom>
              <a:avLst/>
              <a:gdLst>
                <a:gd name="connsiteX0" fmla="*/ 0 w 16755"/>
                <a:gd name="connsiteY0" fmla="*/ 0 h 16755"/>
                <a:gd name="connsiteX1" fmla="*/ 21782 w 16755"/>
                <a:gd name="connsiteY1" fmla="*/ 0 h 16755"/>
                <a:gd name="connsiteX2" fmla="*/ 21782 w 16755"/>
                <a:gd name="connsiteY2" fmla="*/ 21782 h 16755"/>
                <a:gd name="connsiteX3" fmla="*/ 0 w 16755"/>
                <a:gd name="connsiteY3" fmla="*/ 21782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1782" y="0"/>
                  </a:lnTo>
                  <a:lnTo>
                    <a:pt x="21782" y="21782"/>
                  </a:lnTo>
                  <a:lnTo>
                    <a:pt x="0" y="21782"/>
                  </a:lnTo>
                  <a:close/>
                </a:path>
              </a:pathLst>
            </a:custGeom>
            <a:grpFill/>
            <a:ln w="16755" cap="flat">
              <a:noFill/>
              <a:prstDash val="solid"/>
              <a:miter/>
            </a:ln>
          </p:spPr>
          <p:txBody>
            <a:bodyPr rtlCol="0" anchor="ctr"/>
            <a:lstStyle/>
            <a:p>
              <a:endParaRPr lang="en-US" sz="2400"/>
            </a:p>
          </p:txBody>
        </p:sp>
        <p:sp>
          <p:nvSpPr>
            <p:cNvPr id="437" name="Freeform: Shape 436">
              <a:extLst>
                <a:ext uri="{FF2B5EF4-FFF2-40B4-BE49-F238E27FC236}">
                  <a16:creationId xmlns:a16="http://schemas.microsoft.com/office/drawing/2014/main" id="{B3B5EDA6-3241-4CCA-9B0B-19FC950CB6EA}"/>
                </a:ext>
              </a:extLst>
            </p:cNvPr>
            <p:cNvSpPr/>
            <p:nvPr/>
          </p:nvSpPr>
          <p:spPr>
            <a:xfrm rot="10800000">
              <a:off x="6270763" y="2818477"/>
              <a:ext cx="16756" cy="16756"/>
            </a:xfrm>
            <a:custGeom>
              <a:avLst/>
              <a:gdLst>
                <a:gd name="connsiteX0" fmla="*/ 0 w 16755"/>
                <a:gd name="connsiteY0" fmla="*/ 0 h 16755"/>
                <a:gd name="connsiteX1" fmla="*/ 21782 w 16755"/>
                <a:gd name="connsiteY1" fmla="*/ 0 h 16755"/>
                <a:gd name="connsiteX2" fmla="*/ 21782 w 16755"/>
                <a:gd name="connsiteY2" fmla="*/ 21783 h 16755"/>
                <a:gd name="connsiteX3" fmla="*/ 0 w 16755"/>
                <a:gd name="connsiteY3" fmla="*/ 21783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1782" y="0"/>
                  </a:lnTo>
                  <a:lnTo>
                    <a:pt x="21782" y="21783"/>
                  </a:lnTo>
                  <a:lnTo>
                    <a:pt x="0" y="21783"/>
                  </a:lnTo>
                  <a:close/>
                </a:path>
              </a:pathLst>
            </a:custGeom>
            <a:grpFill/>
            <a:ln w="16755" cap="flat">
              <a:noFill/>
              <a:prstDash val="solid"/>
              <a:miter/>
            </a:ln>
          </p:spPr>
          <p:txBody>
            <a:bodyPr rtlCol="0" anchor="ctr"/>
            <a:lstStyle/>
            <a:p>
              <a:endParaRPr lang="en-US" sz="2400"/>
            </a:p>
          </p:txBody>
        </p:sp>
        <p:sp>
          <p:nvSpPr>
            <p:cNvPr id="438" name="Freeform: Shape 437">
              <a:extLst>
                <a:ext uri="{FF2B5EF4-FFF2-40B4-BE49-F238E27FC236}">
                  <a16:creationId xmlns:a16="http://schemas.microsoft.com/office/drawing/2014/main" id="{DF7B5054-8FE2-4296-83E1-8C3079F8FBC7}"/>
                </a:ext>
              </a:extLst>
            </p:cNvPr>
            <p:cNvSpPr/>
            <p:nvPr/>
          </p:nvSpPr>
          <p:spPr>
            <a:xfrm rot="10800000">
              <a:off x="6251159" y="2968776"/>
              <a:ext cx="16756" cy="16756"/>
            </a:xfrm>
            <a:custGeom>
              <a:avLst/>
              <a:gdLst>
                <a:gd name="connsiteX0" fmla="*/ 0 w 16755"/>
                <a:gd name="connsiteY0" fmla="*/ 0 h 16755"/>
                <a:gd name="connsiteX1" fmla="*/ 21782 w 16755"/>
                <a:gd name="connsiteY1" fmla="*/ 0 h 16755"/>
                <a:gd name="connsiteX2" fmla="*/ 21782 w 16755"/>
                <a:gd name="connsiteY2" fmla="*/ 21783 h 16755"/>
                <a:gd name="connsiteX3" fmla="*/ 0 w 16755"/>
                <a:gd name="connsiteY3" fmla="*/ 21783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1782" y="0"/>
                  </a:lnTo>
                  <a:lnTo>
                    <a:pt x="21782" y="21783"/>
                  </a:lnTo>
                  <a:lnTo>
                    <a:pt x="0" y="21783"/>
                  </a:lnTo>
                  <a:close/>
                </a:path>
              </a:pathLst>
            </a:custGeom>
            <a:grpFill/>
            <a:ln w="16755" cap="flat">
              <a:noFill/>
              <a:prstDash val="solid"/>
              <a:miter/>
            </a:ln>
          </p:spPr>
          <p:txBody>
            <a:bodyPr rtlCol="0" anchor="ctr"/>
            <a:lstStyle/>
            <a:p>
              <a:endParaRPr lang="en-US" sz="2400"/>
            </a:p>
          </p:txBody>
        </p:sp>
        <p:sp>
          <p:nvSpPr>
            <p:cNvPr id="439" name="Freeform: Shape 438">
              <a:extLst>
                <a:ext uri="{FF2B5EF4-FFF2-40B4-BE49-F238E27FC236}">
                  <a16:creationId xmlns:a16="http://schemas.microsoft.com/office/drawing/2014/main" id="{44433B6E-4DE7-44E5-B786-93DE5CCE37DB}"/>
                </a:ext>
              </a:extLst>
            </p:cNvPr>
            <p:cNvSpPr/>
            <p:nvPr/>
          </p:nvSpPr>
          <p:spPr>
            <a:xfrm rot="10800000">
              <a:off x="6225020" y="3118070"/>
              <a:ext cx="16756" cy="16756"/>
            </a:xfrm>
            <a:custGeom>
              <a:avLst/>
              <a:gdLst>
                <a:gd name="connsiteX0" fmla="*/ 0 w 16755"/>
                <a:gd name="connsiteY0" fmla="*/ 0 h 16755"/>
                <a:gd name="connsiteX1" fmla="*/ 21782 w 16755"/>
                <a:gd name="connsiteY1" fmla="*/ 0 h 16755"/>
                <a:gd name="connsiteX2" fmla="*/ 21782 w 16755"/>
                <a:gd name="connsiteY2" fmla="*/ 21783 h 16755"/>
                <a:gd name="connsiteX3" fmla="*/ 0 w 16755"/>
                <a:gd name="connsiteY3" fmla="*/ 21783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1782" y="0"/>
                  </a:lnTo>
                  <a:lnTo>
                    <a:pt x="21782" y="21783"/>
                  </a:lnTo>
                  <a:lnTo>
                    <a:pt x="0" y="21783"/>
                  </a:lnTo>
                  <a:close/>
                </a:path>
              </a:pathLst>
            </a:custGeom>
            <a:grpFill/>
            <a:ln w="16755" cap="flat">
              <a:noFill/>
              <a:prstDash val="solid"/>
              <a:miter/>
            </a:ln>
          </p:spPr>
          <p:txBody>
            <a:bodyPr rtlCol="0" anchor="ctr"/>
            <a:lstStyle/>
            <a:p>
              <a:endParaRPr lang="en-US" sz="2400"/>
            </a:p>
          </p:txBody>
        </p:sp>
        <p:sp>
          <p:nvSpPr>
            <p:cNvPr id="440" name="Freeform: Shape 439">
              <a:extLst>
                <a:ext uri="{FF2B5EF4-FFF2-40B4-BE49-F238E27FC236}">
                  <a16:creationId xmlns:a16="http://schemas.microsoft.com/office/drawing/2014/main" id="{79FC36D3-B38D-4715-A255-7C5FE6CD8B16}"/>
                </a:ext>
              </a:extLst>
            </p:cNvPr>
            <p:cNvSpPr/>
            <p:nvPr/>
          </p:nvSpPr>
          <p:spPr>
            <a:xfrm rot="10800000">
              <a:off x="6192514" y="3266190"/>
              <a:ext cx="16756" cy="16756"/>
            </a:xfrm>
            <a:custGeom>
              <a:avLst/>
              <a:gdLst>
                <a:gd name="connsiteX0" fmla="*/ 0 w 16755"/>
                <a:gd name="connsiteY0" fmla="*/ 0 h 16755"/>
                <a:gd name="connsiteX1" fmla="*/ 21782 w 16755"/>
                <a:gd name="connsiteY1" fmla="*/ 0 h 16755"/>
                <a:gd name="connsiteX2" fmla="*/ 21782 w 16755"/>
                <a:gd name="connsiteY2" fmla="*/ 21783 h 16755"/>
                <a:gd name="connsiteX3" fmla="*/ 0 w 16755"/>
                <a:gd name="connsiteY3" fmla="*/ 21783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1782" y="0"/>
                  </a:lnTo>
                  <a:lnTo>
                    <a:pt x="21782" y="21783"/>
                  </a:lnTo>
                  <a:lnTo>
                    <a:pt x="0" y="21783"/>
                  </a:lnTo>
                  <a:close/>
                </a:path>
              </a:pathLst>
            </a:custGeom>
            <a:grpFill/>
            <a:ln w="16755" cap="flat">
              <a:noFill/>
              <a:prstDash val="solid"/>
              <a:miter/>
            </a:ln>
          </p:spPr>
          <p:txBody>
            <a:bodyPr rtlCol="0" anchor="ctr"/>
            <a:lstStyle/>
            <a:p>
              <a:endParaRPr lang="en-US" sz="2400"/>
            </a:p>
          </p:txBody>
        </p:sp>
        <p:sp>
          <p:nvSpPr>
            <p:cNvPr id="441" name="Freeform: Shape 440">
              <a:extLst>
                <a:ext uri="{FF2B5EF4-FFF2-40B4-BE49-F238E27FC236}">
                  <a16:creationId xmlns:a16="http://schemas.microsoft.com/office/drawing/2014/main" id="{6E6A4A27-049C-448D-8084-7DB567DC4E60}"/>
                </a:ext>
              </a:extLst>
            </p:cNvPr>
            <p:cNvSpPr/>
            <p:nvPr/>
          </p:nvSpPr>
          <p:spPr>
            <a:xfrm rot="10800000">
              <a:off x="6153641" y="3412803"/>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442" name="Freeform: Shape 441">
              <a:extLst>
                <a:ext uri="{FF2B5EF4-FFF2-40B4-BE49-F238E27FC236}">
                  <a16:creationId xmlns:a16="http://schemas.microsoft.com/office/drawing/2014/main" id="{88E6C3FB-B313-459C-9123-58EF637BC53B}"/>
                </a:ext>
              </a:extLst>
            </p:cNvPr>
            <p:cNvSpPr/>
            <p:nvPr/>
          </p:nvSpPr>
          <p:spPr>
            <a:xfrm rot="10800000">
              <a:off x="6108400" y="3557572"/>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443" name="Freeform: Shape 442">
              <a:extLst>
                <a:ext uri="{FF2B5EF4-FFF2-40B4-BE49-F238E27FC236}">
                  <a16:creationId xmlns:a16="http://schemas.microsoft.com/office/drawing/2014/main" id="{7D390E9E-8805-4DB4-AA6D-DED217A904B3}"/>
                </a:ext>
              </a:extLst>
            </p:cNvPr>
            <p:cNvSpPr/>
            <p:nvPr/>
          </p:nvSpPr>
          <p:spPr>
            <a:xfrm rot="10800000">
              <a:off x="6056960" y="3700164"/>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444" name="Freeform: Shape 443">
              <a:extLst>
                <a:ext uri="{FF2B5EF4-FFF2-40B4-BE49-F238E27FC236}">
                  <a16:creationId xmlns:a16="http://schemas.microsoft.com/office/drawing/2014/main" id="{C7BE5D69-228C-4896-A564-26C2968CB253}"/>
                </a:ext>
              </a:extLst>
            </p:cNvPr>
            <p:cNvSpPr/>
            <p:nvPr/>
          </p:nvSpPr>
          <p:spPr>
            <a:xfrm rot="10800000">
              <a:off x="6404978" y="2433096"/>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445" name="Freeform: Shape 444">
              <a:extLst>
                <a:ext uri="{FF2B5EF4-FFF2-40B4-BE49-F238E27FC236}">
                  <a16:creationId xmlns:a16="http://schemas.microsoft.com/office/drawing/2014/main" id="{A9BE7BF5-4139-4BFC-87F9-AFDA57E03445}"/>
                </a:ext>
              </a:extLst>
            </p:cNvPr>
            <p:cNvSpPr/>
            <p:nvPr/>
          </p:nvSpPr>
          <p:spPr>
            <a:xfrm rot="10800000">
              <a:off x="6401794" y="2584736"/>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446" name="Freeform: Shape 445">
              <a:extLst>
                <a:ext uri="{FF2B5EF4-FFF2-40B4-BE49-F238E27FC236}">
                  <a16:creationId xmlns:a16="http://schemas.microsoft.com/office/drawing/2014/main" id="{5352D746-6062-48FE-BD2E-39FA85870CFB}"/>
                </a:ext>
              </a:extLst>
            </p:cNvPr>
            <p:cNvSpPr/>
            <p:nvPr/>
          </p:nvSpPr>
          <p:spPr>
            <a:xfrm rot="10800000">
              <a:off x="6392243" y="2736040"/>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447" name="Freeform: Shape 446">
              <a:extLst>
                <a:ext uri="{FF2B5EF4-FFF2-40B4-BE49-F238E27FC236}">
                  <a16:creationId xmlns:a16="http://schemas.microsoft.com/office/drawing/2014/main" id="{1E75AC31-0A94-4F2B-A9B6-0F31F6C7EED9}"/>
                </a:ext>
              </a:extLst>
            </p:cNvPr>
            <p:cNvSpPr/>
            <p:nvPr/>
          </p:nvSpPr>
          <p:spPr>
            <a:xfrm rot="10800000">
              <a:off x="6376325" y="2886674"/>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448" name="Freeform: Shape 447">
              <a:extLst>
                <a:ext uri="{FF2B5EF4-FFF2-40B4-BE49-F238E27FC236}">
                  <a16:creationId xmlns:a16="http://schemas.microsoft.com/office/drawing/2014/main" id="{F2D6BA52-CB34-426B-84B6-2391927591F5}"/>
                </a:ext>
              </a:extLst>
            </p:cNvPr>
            <p:cNvSpPr/>
            <p:nvPr/>
          </p:nvSpPr>
          <p:spPr>
            <a:xfrm rot="10800000">
              <a:off x="6354208" y="3036637"/>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449" name="Freeform: Shape 448">
              <a:extLst>
                <a:ext uri="{FF2B5EF4-FFF2-40B4-BE49-F238E27FC236}">
                  <a16:creationId xmlns:a16="http://schemas.microsoft.com/office/drawing/2014/main" id="{6B7006C1-3B69-4F81-BECC-4437B54B8A66}"/>
                </a:ext>
              </a:extLst>
            </p:cNvPr>
            <p:cNvSpPr/>
            <p:nvPr/>
          </p:nvSpPr>
          <p:spPr>
            <a:xfrm rot="10800000">
              <a:off x="6325891" y="3185596"/>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450" name="Freeform: Shape 449">
              <a:extLst>
                <a:ext uri="{FF2B5EF4-FFF2-40B4-BE49-F238E27FC236}">
                  <a16:creationId xmlns:a16="http://schemas.microsoft.com/office/drawing/2014/main" id="{FADE41C8-A920-4F5E-AD82-08735A72F0D8}"/>
                </a:ext>
              </a:extLst>
            </p:cNvPr>
            <p:cNvSpPr/>
            <p:nvPr/>
          </p:nvSpPr>
          <p:spPr>
            <a:xfrm rot="10800000">
              <a:off x="6291206" y="3333214"/>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451" name="Freeform: Shape 450">
              <a:extLst>
                <a:ext uri="{FF2B5EF4-FFF2-40B4-BE49-F238E27FC236}">
                  <a16:creationId xmlns:a16="http://schemas.microsoft.com/office/drawing/2014/main" id="{E24C6F6C-7FF3-4749-8DF0-3083399C3214}"/>
                </a:ext>
              </a:extLst>
            </p:cNvPr>
            <p:cNvSpPr/>
            <p:nvPr/>
          </p:nvSpPr>
          <p:spPr>
            <a:xfrm rot="10800000">
              <a:off x="6257526" y="3486193"/>
              <a:ext cx="16756" cy="16756"/>
            </a:xfrm>
            <a:custGeom>
              <a:avLst/>
              <a:gdLst>
                <a:gd name="connsiteX0" fmla="*/ 0 w 16755"/>
                <a:gd name="connsiteY0" fmla="*/ 0 h 16755"/>
                <a:gd name="connsiteX1" fmla="*/ 21782 w 16755"/>
                <a:gd name="connsiteY1" fmla="*/ 0 h 16755"/>
                <a:gd name="connsiteX2" fmla="*/ 21782 w 16755"/>
                <a:gd name="connsiteY2" fmla="*/ 21782 h 16755"/>
                <a:gd name="connsiteX3" fmla="*/ 0 w 16755"/>
                <a:gd name="connsiteY3" fmla="*/ 21782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1782" y="0"/>
                  </a:lnTo>
                  <a:lnTo>
                    <a:pt x="21782" y="21782"/>
                  </a:lnTo>
                  <a:lnTo>
                    <a:pt x="0" y="21782"/>
                  </a:lnTo>
                  <a:close/>
                </a:path>
              </a:pathLst>
            </a:custGeom>
            <a:grpFill/>
            <a:ln w="16755" cap="flat">
              <a:noFill/>
              <a:prstDash val="solid"/>
              <a:miter/>
            </a:ln>
          </p:spPr>
          <p:txBody>
            <a:bodyPr rtlCol="0" anchor="ctr"/>
            <a:lstStyle/>
            <a:p>
              <a:endParaRPr lang="en-US" sz="2400"/>
            </a:p>
          </p:txBody>
        </p:sp>
        <p:sp>
          <p:nvSpPr>
            <p:cNvPr id="452" name="Freeform: Shape 451">
              <a:extLst>
                <a:ext uri="{FF2B5EF4-FFF2-40B4-BE49-F238E27FC236}">
                  <a16:creationId xmlns:a16="http://schemas.microsoft.com/office/drawing/2014/main" id="{F4925D41-F142-48A5-A67A-A8E225C3B5BF}"/>
                </a:ext>
              </a:extLst>
            </p:cNvPr>
            <p:cNvSpPr/>
            <p:nvPr/>
          </p:nvSpPr>
          <p:spPr>
            <a:xfrm rot="10800000">
              <a:off x="6203574" y="3623423"/>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453" name="Freeform: Shape 452">
              <a:extLst>
                <a:ext uri="{FF2B5EF4-FFF2-40B4-BE49-F238E27FC236}">
                  <a16:creationId xmlns:a16="http://schemas.microsoft.com/office/drawing/2014/main" id="{97889BAB-AAA4-48EC-AC35-527BD0575171}"/>
                </a:ext>
              </a:extLst>
            </p:cNvPr>
            <p:cNvSpPr/>
            <p:nvPr/>
          </p:nvSpPr>
          <p:spPr>
            <a:xfrm rot="10800000">
              <a:off x="6157997" y="3772716"/>
              <a:ext cx="16756" cy="16756"/>
            </a:xfrm>
            <a:custGeom>
              <a:avLst/>
              <a:gdLst>
                <a:gd name="connsiteX0" fmla="*/ 0 w 16755"/>
                <a:gd name="connsiteY0" fmla="*/ 0 h 16755"/>
                <a:gd name="connsiteX1" fmla="*/ 22285 w 16755"/>
                <a:gd name="connsiteY1" fmla="*/ 0 h 16755"/>
                <a:gd name="connsiteX2" fmla="*/ 22285 w 16755"/>
                <a:gd name="connsiteY2" fmla="*/ 22285 h 16755"/>
                <a:gd name="connsiteX3" fmla="*/ 0 w 16755"/>
                <a:gd name="connsiteY3" fmla="*/ 22285 h 16755"/>
              </a:gdLst>
              <a:ahLst/>
              <a:cxnLst>
                <a:cxn ang="0">
                  <a:pos x="connsiteX0" y="connsiteY0"/>
                </a:cxn>
                <a:cxn ang="0">
                  <a:pos x="connsiteX1" y="connsiteY1"/>
                </a:cxn>
                <a:cxn ang="0">
                  <a:pos x="connsiteX2" y="connsiteY2"/>
                </a:cxn>
                <a:cxn ang="0">
                  <a:pos x="connsiteX3" y="connsiteY3"/>
                </a:cxn>
              </a:cxnLst>
              <a:rect l="l" t="t" r="r" b="b"/>
              <a:pathLst>
                <a:path w="16755" h="16755">
                  <a:moveTo>
                    <a:pt x="0" y="0"/>
                  </a:moveTo>
                  <a:lnTo>
                    <a:pt x="22285" y="0"/>
                  </a:lnTo>
                  <a:lnTo>
                    <a:pt x="22285" y="22285"/>
                  </a:lnTo>
                  <a:lnTo>
                    <a:pt x="0" y="22285"/>
                  </a:lnTo>
                  <a:close/>
                </a:path>
              </a:pathLst>
            </a:custGeom>
            <a:grpFill/>
            <a:ln w="16755" cap="flat">
              <a:noFill/>
              <a:prstDash val="solid"/>
              <a:miter/>
            </a:ln>
          </p:spPr>
          <p:txBody>
            <a:bodyPr rtlCol="0" anchor="ctr"/>
            <a:lstStyle/>
            <a:p>
              <a:endParaRPr lang="en-US" sz="2400"/>
            </a:p>
          </p:txBody>
        </p:sp>
        <p:sp>
          <p:nvSpPr>
            <p:cNvPr id="454" name="Freeform: Shape 453">
              <a:extLst>
                <a:ext uri="{FF2B5EF4-FFF2-40B4-BE49-F238E27FC236}">
                  <a16:creationId xmlns:a16="http://schemas.microsoft.com/office/drawing/2014/main" id="{D61AD01B-7286-4899-9D2B-B9BA3B65FE3C}"/>
                </a:ext>
              </a:extLst>
            </p:cNvPr>
            <p:cNvSpPr/>
            <p:nvPr/>
          </p:nvSpPr>
          <p:spPr>
            <a:xfrm rot="10800000">
              <a:off x="6524781" y="2509000"/>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455" name="Freeform: Shape 454">
              <a:extLst>
                <a:ext uri="{FF2B5EF4-FFF2-40B4-BE49-F238E27FC236}">
                  <a16:creationId xmlns:a16="http://schemas.microsoft.com/office/drawing/2014/main" id="{76168BA7-9141-4984-8007-A0C907309BA8}"/>
                </a:ext>
              </a:extLst>
            </p:cNvPr>
            <p:cNvSpPr/>
            <p:nvPr/>
          </p:nvSpPr>
          <p:spPr>
            <a:xfrm rot="10800000">
              <a:off x="6518581" y="2660304"/>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456" name="Freeform: Shape 455">
              <a:extLst>
                <a:ext uri="{FF2B5EF4-FFF2-40B4-BE49-F238E27FC236}">
                  <a16:creationId xmlns:a16="http://schemas.microsoft.com/office/drawing/2014/main" id="{CD36CE79-1FFE-49D9-87C4-BB639F94EA53}"/>
                </a:ext>
              </a:extLst>
            </p:cNvPr>
            <p:cNvSpPr/>
            <p:nvPr/>
          </p:nvSpPr>
          <p:spPr>
            <a:xfrm rot="10800000">
              <a:off x="6506350" y="2811441"/>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457" name="Freeform: Shape 456">
              <a:extLst>
                <a:ext uri="{FF2B5EF4-FFF2-40B4-BE49-F238E27FC236}">
                  <a16:creationId xmlns:a16="http://schemas.microsoft.com/office/drawing/2014/main" id="{0C617A87-8253-4FFC-94C8-37A614C49540}"/>
                </a:ext>
              </a:extLst>
            </p:cNvPr>
            <p:cNvSpPr/>
            <p:nvPr/>
          </p:nvSpPr>
          <p:spPr>
            <a:xfrm rot="10800000">
              <a:off x="6487918" y="2961907"/>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458" name="Freeform: Shape 457">
              <a:extLst>
                <a:ext uri="{FF2B5EF4-FFF2-40B4-BE49-F238E27FC236}">
                  <a16:creationId xmlns:a16="http://schemas.microsoft.com/office/drawing/2014/main" id="{64A8F482-6272-44BC-9609-3545749BE34D}"/>
                </a:ext>
              </a:extLst>
            </p:cNvPr>
            <p:cNvSpPr/>
            <p:nvPr/>
          </p:nvSpPr>
          <p:spPr>
            <a:xfrm rot="10800000">
              <a:off x="6463455" y="3111536"/>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459" name="Freeform: Shape 458">
              <a:extLst>
                <a:ext uri="{FF2B5EF4-FFF2-40B4-BE49-F238E27FC236}">
                  <a16:creationId xmlns:a16="http://schemas.microsoft.com/office/drawing/2014/main" id="{F318A25D-0A27-44A9-A667-8F769504BB5F}"/>
                </a:ext>
              </a:extLst>
            </p:cNvPr>
            <p:cNvSpPr/>
            <p:nvPr/>
          </p:nvSpPr>
          <p:spPr>
            <a:xfrm rot="10800000">
              <a:off x="6432960" y="3259991"/>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460" name="Freeform: Shape 459">
              <a:extLst>
                <a:ext uri="{FF2B5EF4-FFF2-40B4-BE49-F238E27FC236}">
                  <a16:creationId xmlns:a16="http://schemas.microsoft.com/office/drawing/2014/main" id="{CC1D0B88-B1E4-42C4-81A8-EF6A5972DED2}"/>
                </a:ext>
              </a:extLst>
            </p:cNvPr>
            <p:cNvSpPr/>
            <p:nvPr/>
          </p:nvSpPr>
          <p:spPr>
            <a:xfrm rot="10800000">
              <a:off x="6396432" y="3407107"/>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sp>
          <p:nvSpPr>
            <p:cNvPr id="461" name="Freeform: Shape 460">
              <a:extLst>
                <a:ext uri="{FF2B5EF4-FFF2-40B4-BE49-F238E27FC236}">
                  <a16:creationId xmlns:a16="http://schemas.microsoft.com/office/drawing/2014/main" id="{91CF22A1-BA94-4FEA-925E-134E10B9AD98}"/>
                </a:ext>
              </a:extLst>
            </p:cNvPr>
            <p:cNvSpPr/>
            <p:nvPr/>
          </p:nvSpPr>
          <p:spPr>
            <a:xfrm rot="10800000">
              <a:off x="6501323" y="3480999"/>
              <a:ext cx="33511" cy="33511"/>
            </a:xfrm>
            <a:custGeom>
              <a:avLst/>
              <a:gdLst>
                <a:gd name="connsiteX0" fmla="*/ 0 w 33511"/>
                <a:gd name="connsiteY0" fmla="*/ 0 h 33511"/>
                <a:gd name="connsiteX1" fmla="*/ 41219 w 33511"/>
                <a:gd name="connsiteY1" fmla="*/ 0 h 33511"/>
                <a:gd name="connsiteX2" fmla="*/ 41219 w 33511"/>
                <a:gd name="connsiteY2" fmla="*/ 41219 h 33511"/>
                <a:gd name="connsiteX3" fmla="*/ 0 w 33511"/>
                <a:gd name="connsiteY3" fmla="*/ 41219 h 33511"/>
              </a:gdLst>
              <a:ahLst/>
              <a:cxnLst>
                <a:cxn ang="0">
                  <a:pos x="connsiteX0" y="connsiteY0"/>
                </a:cxn>
                <a:cxn ang="0">
                  <a:pos x="connsiteX1" y="connsiteY1"/>
                </a:cxn>
                <a:cxn ang="0">
                  <a:pos x="connsiteX2" y="connsiteY2"/>
                </a:cxn>
                <a:cxn ang="0">
                  <a:pos x="connsiteX3" y="connsiteY3"/>
                </a:cxn>
              </a:cxnLst>
              <a:rect l="l" t="t" r="r" b="b"/>
              <a:pathLst>
                <a:path w="33511" h="33511">
                  <a:moveTo>
                    <a:pt x="0" y="0"/>
                  </a:moveTo>
                  <a:lnTo>
                    <a:pt x="41219" y="0"/>
                  </a:lnTo>
                  <a:lnTo>
                    <a:pt x="41219" y="41219"/>
                  </a:lnTo>
                  <a:lnTo>
                    <a:pt x="0" y="41219"/>
                  </a:lnTo>
                  <a:close/>
                </a:path>
              </a:pathLst>
            </a:custGeom>
            <a:grpFill/>
            <a:ln w="16755" cap="flat">
              <a:noFill/>
              <a:prstDash val="solid"/>
              <a:miter/>
            </a:ln>
          </p:spPr>
          <p:txBody>
            <a:bodyPr rtlCol="0" anchor="ctr"/>
            <a:lstStyle/>
            <a:p>
              <a:endParaRPr lang="en-US" sz="2400"/>
            </a:p>
          </p:txBody>
        </p:sp>
      </p:grpSp>
      <p:sp>
        <p:nvSpPr>
          <p:cNvPr id="462" name="Rectangle 461">
            <a:extLst>
              <a:ext uri="{FF2B5EF4-FFF2-40B4-BE49-F238E27FC236}">
                <a16:creationId xmlns:a16="http://schemas.microsoft.com/office/drawing/2014/main" id="{5EF1060D-102D-475A-BEC7-7DB2BA4E07A4}"/>
              </a:ext>
            </a:extLst>
          </p:cNvPr>
          <p:cNvSpPr/>
          <p:nvPr/>
        </p:nvSpPr>
        <p:spPr>
          <a:xfrm>
            <a:off x="0" y="2447501"/>
            <a:ext cx="4172488" cy="1463040"/>
          </a:xfrm>
          <a:prstGeom prst="rect">
            <a:avLst/>
          </a:prstGeom>
          <a:gradFill flip="none" rotWithShape="1">
            <a:gsLst>
              <a:gs pos="0">
                <a:schemeClr val="bg1">
                  <a:alpha val="0"/>
                </a:schemeClr>
              </a:gs>
              <a:gs pos="47805">
                <a:srgbClr val="7EBADD">
                  <a:alpha val="82000"/>
                </a:srgbClr>
              </a:gs>
              <a:gs pos="21000">
                <a:schemeClr val="bg1">
                  <a:alpha val="57000"/>
                </a:schemeClr>
              </a:gs>
              <a:gs pos="78000">
                <a:schemeClr val="accent1"/>
              </a:gs>
            </a:gsLst>
            <a:lin ang="0" scaled="1"/>
            <a:tileRect/>
          </a:gradFill>
        </p:spPr>
        <p:txBody>
          <a:bodyPr wrap="square" rtlCol="0" anchor="ctr">
            <a:noAutofit/>
          </a:bodyPr>
          <a:lstStyle/>
          <a:p>
            <a:pPr algn="ctr">
              <a:buClr>
                <a:schemeClr val="accent1"/>
              </a:buClr>
            </a:pPr>
            <a:endParaRPr lang="en-US" sz="2133">
              <a:solidFill>
                <a:srgbClr val="000000"/>
              </a:solidFill>
            </a:endParaRPr>
          </a:p>
        </p:txBody>
      </p:sp>
      <p:pic>
        <p:nvPicPr>
          <p:cNvPr id="463" name="Picture 462">
            <a:extLst>
              <a:ext uri="{FF2B5EF4-FFF2-40B4-BE49-F238E27FC236}">
                <a16:creationId xmlns:a16="http://schemas.microsoft.com/office/drawing/2014/main" id="{1B5E3A70-E640-4083-95D1-B952ED53FCDF}"/>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9535212" y="476205"/>
            <a:ext cx="2275873" cy="522835"/>
          </a:xfrm>
          <a:prstGeom prst="rect">
            <a:avLst/>
          </a:prstGeom>
        </p:spPr>
      </p:pic>
      <p:sp>
        <p:nvSpPr>
          <p:cNvPr id="18" name="Title 2">
            <a:extLst>
              <a:ext uri="{FF2B5EF4-FFF2-40B4-BE49-F238E27FC236}">
                <a16:creationId xmlns:a16="http://schemas.microsoft.com/office/drawing/2014/main" id="{E9BD8DE4-ACAC-4F2B-B1A8-6C749DF8B497}"/>
              </a:ext>
            </a:extLst>
          </p:cNvPr>
          <p:cNvSpPr>
            <a:spLocks noGrp="1"/>
          </p:cNvSpPr>
          <p:nvPr>
            <p:ph type="title"/>
          </p:nvPr>
        </p:nvSpPr>
        <p:spPr>
          <a:xfrm>
            <a:off x="2203885" y="3934262"/>
            <a:ext cx="9890784" cy="545665"/>
          </a:xfrm>
          <a:prstGeom prst="rect">
            <a:avLst/>
          </a:prstGeom>
        </p:spPr>
        <p:txBody>
          <a:bodyPr anchor="t"/>
          <a:lstStyle>
            <a:lvl1pPr>
              <a:defRPr sz="2667" b="1">
                <a:solidFill>
                  <a:schemeClr val="tx1"/>
                </a:solidFill>
                <a:effectLst/>
              </a:defRPr>
            </a:lvl1pPr>
          </a:lstStyle>
          <a:p>
            <a:r>
              <a:rPr lang="en-US"/>
              <a:t>Click to edit Master title style</a:t>
            </a:r>
          </a:p>
        </p:txBody>
      </p:sp>
      <p:sp>
        <p:nvSpPr>
          <p:cNvPr id="19" name="Text Placeholder 4">
            <a:extLst>
              <a:ext uri="{FF2B5EF4-FFF2-40B4-BE49-F238E27FC236}">
                <a16:creationId xmlns:a16="http://schemas.microsoft.com/office/drawing/2014/main" id="{B4BADC68-FA45-4FC5-B29D-40CBC0F4D6BF}"/>
              </a:ext>
            </a:extLst>
          </p:cNvPr>
          <p:cNvSpPr>
            <a:spLocks noGrp="1"/>
          </p:cNvSpPr>
          <p:nvPr>
            <p:ph type="body" sz="quarter" idx="10" hasCustomPrompt="1"/>
          </p:nvPr>
        </p:nvSpPr>
        <p:spPr>
          <a:xfrm>
            <a:off x="2203885" y="4341006"/>
            <a:ext cx="9890784" cy="543983"/>
          </a:xfrm>
        </p:spPr>
        <p:txBody>
          <a:bodyPr anchor="t"/>
          <a:lstStyle>
            <a:lvl1pPr marL="0" indent="0">
              <a:buNone/>
              <a:defRPr sz="2133" i="1">
                <a:solidFill>
                  <a:schemeClr val="tx1"/>
                </a:solidFill>
                <a:effectLst/>
              </a:defRPr>
            </a:lvl1pPr>
            <a:lvl2pPr marL="311135" indent="0">
              <a:buNone/>
              <a:defRPr/>
            </a:lvl2pPr>
          </a:lstStyle>
          <a:p>
            <a:pPr lvl="0"/>
            <a:r>
              <a:rPr lang="en-US"/>
              <a:t>Edit Master text styles</a:t>
            </a:r>
          </a:p>
        </p:txBody>
      </p:sp>
      <p:sp>
        <p:nvSpPr>
          <p:cNvPr id="20" name="Text Placeholder 21">
            <a:extLst>
              <a:ext uri="{FF2B5EF4-FFF2-40B4-BE49-F238E27FC236}">
                <a16:creationId xmlns:a16="http://schemas.microsoft.com/office/drawing/2014/main" id="{9EF7E5A9-2D20-4F8B-A6D5-28BE9E881020}"/>
              </a:ext>
            </a:extLst>
          </p:cNvPr>
          <p:cNvSpPr>
            <a:spLocks noGrp="1"/>
          </p:cNvSpPr>
          <p:nvPr>
            <p:ph type="body" sz="quarter" idx="12"/>
          </p:nvPr>
        </p:nvSpPr>
        <p:spPr>
          <a:xfrm>
            <a:off x="2275424" y="2790503"/>
            <a:ext cx="8679657" cy="770595"/>
          </a:xfrm>
        </p:spPr>
        <p:txBody>
          <a:bodyPr anchor="ctr"/>
          <a:lstStyle>
            <a:lvl1pPr marL="0" indent="0" algn="l">
              <a:buNone/>
              <a:defRPr sz="3200" b="1">
                <a:solidFill>
                  <a:schemeClr val="bg1"/>
                </a:solidFill>
                <a:effectLst>
                  <a:outerShdw blurRad="38100" dist="38100" dir="2700000" algn="tl">
                    <a:srgbClr val="000000">
                      <a:alpha val="43137"/>
                    </a:srgbClr>
                  </a:outerShdw>
                </a:effectLst>
              </a:defRPr>
            </a:lvl1pPr>
          </a:lstStyle>
          <a:p>
            <a:pPr lvl="0"/>
            <a:r>
              <a:rPr lang="en-US"/>
              <a:t>Click to edit Master text styles</a:t>
            </a:r>
          </a:p>
        </p:txBody>
      </p:sp>
    </p:spTree>
    <p:extLst>
      <p:ext uri="{BB962C8B-B14F-4D97-AF65-F5344CB8AC3E}">
        <p14:creationId xmlns:p14="http://schemas.microsoft.com/office/powerpoint/2010/main" val="19842178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CF40AF47-D254-4AB3-97D6-9CF50931AE86}"/>
              </a:ext>
            </a:extLst>
          </p:cNvPr>
          <p:cNvSpPr>
            <a:spLocks noGrp="1"/>
          </p:cNvSpPr>
          <p:nvPr>
            <p:ph sz="quarter" idx="10"/>
          </p:nvPr>
        </p:nvSpPr>
        <p:spPr>
          <a:xfrm>
            <a:off x="175685" y="1016000"/>
            <a:ext cx="11840633" cy="555625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a:extLst>
              <a:ext uri="{FF2B5EF4-FFF2-40B4-BE49-F238E27FC236}">
                <a16:creationId xmlns:a16="http://schemas.microsoft.com/office/drawing/2014/main" id="{E3B9856D-0B0C-475A-B562-E8F3B52EC845}"/>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62860967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2_Title, Sub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75685" y="1335361"/>
            <a:ext cx="11840631" cy="52060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a:extLst>
              <a:ext uri="{FF2B5EF4-FFF2-40B4-BE49-F238E27FC236}">
                <a16:creationId xmlns:a16="http://schemas.microsoft.com/office/drawing/2014/main" id="{E3B9856D-0B0C-475A-B562-E8F3B52EC845}"/>
              </a:ext>
            </a:extLst>
          </p:cNvPr>
          <p:cNvSpPr>
            <a:spLocks noGrp="1"/>
          </p:cNvSpPr>
          <p:nvPr>
            <p:ph type="title"/>
          </p:nvPr>
        </p:nvSpPr>
        <p:spPr/>
        <p:txBody>
          <a:bodyPr/>
          <a:lstStyle/>
          <a:p>
            <a:r>
              <a:rPr lang="en-US"/>
              <a:t>Click to edit Master title style</a:t>
            </a:r>
          </a:p>
        </p:txBody>
      </p:sp>
      <p:sp>
        <p:nvSpPr>
          <p:cNvPr id="4" name="Subline">
            <a:extLst>
              <a:ext uri="{FF2B5EF4-FFF2-40B4-BE49-F238E27FC236}">
                <a16:creationId xmlns:a16="http://schemas.microsoft.com/office/drawing/2014/main" id="{E1C7F3DC-E045-438A-9BF9-DA1866291150}"/>
              </a:ext>
            </a:extLst>
          </p:cNvPr>
          <p:cNvSpPr>
            <a:spLocks noGrp="1"/>
          </p:cNvSpPr>
          <p:nvPr>
            <p:ph type="body" sz="quarter" idx="13" hasCustomPrompt="1"/>
          </p:nvPr>
        </p:nvSpPr>
        <p:spPr>
          <a:xfrm>
            <a:off x="175685" y="938450"/>
            <a:ext cx="11840631" cy="417173"/>
          </a:xfrm>
        </p:spPr>
        <p:txBody>
          <a:bodyPr>
            <a:noAutofit/>
          </a:bodyPr>
          <a:lstStyle>
            <a:lvl1pPr marL="0" indent="0">
              <a:lnSpc>
                <a:spcPct val="90000"/>
              </a:lnSpc>
              <a:spcBef>
                <a:spcPts val="0"/>
              </a:spcBef>
              <a:buNone/>
              <a:defRPr sz="2400" i="1" baseline="0">
                <a:solidFill>
                  <a:schemeClr val="bg2"/>
                </a:solidFill>
              </a:defRPr>
            </a:lvl1pPr>
          </a:lstStyle>
          <a:p>
            <a:pPr lvl="0"/>
            <a:r>
              <a:rPr lang="en-US"/>
              <a:t>Enter your subtitle here</a:t>
            </a:r>
          </a:p>
        </p:txBody>
      </p:sp>
    </p:spTree>
    <p:extLst>
      <p:ext uri="{BB962C8B-B14F-4D97-AF65-F5344CB8AC3E}">
        <p14:creationId xmlns:p14="http://schemas.microsoft.com/office/powerpoint/2010/main" val="230349675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1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75685" y="1104785"/>
            <a:ext cx="5844116" cy="54005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1" y="1104785"/>
            <a:ext cx="5844116" cy="54005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7">
            <a:extLst>
              <a:ext uri="{FF2B5EF4-FFF2-40B4-BE49-F238E27FC236}">
                <a16:creationId xmlns:a16="http://schemas.microsoft.com/office/drawing/2014/main" id="{B83688F9-577C-452E-B807-7D885B4BE106}"/>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52024914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2_Title and sub only">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594548B-E9E8-422C-8FEC-65C1A0298675}"/>
              </a:ext>
            </a:extLst>
          </p:cNvPr>
          <p:cNvSpPr>
            <a:spLocks noGrp="1"/>
          </p:cNvSpPr>
          <p:nvPr>
            <p:ph type="title"/>
          </p:nvPr>
        </p:nvSpPr>
        <p:spPr/>
        <p:txBody>
          <a:bodyPr/>
          <a:lstStyle/>
          <a:p>
            <a:r>
              <a:rPr lang="en-US"/>
              <a:t>Click to edit Master title style</a:t>
            </a:r>
          </a:p>
        </p:txBody>
      </p:sp>
      <p:sp>
        <p:nvSpPr>
          <p:cNvPr id="7" name="Subline">
            <a:extLst>
              <a:ext uri="{FF2B5EF4-FFF2-40B4-BE49-F238E27FC236}">
                <a16:creationId xmlns:a16="http://schemas.microsoft.com/office/drawing/2014/main" id="{E47F3159-55CD-4C22-A390-FF1F3DD8A2F3}"/>
              </a:ext>
            </a:extLst>
          </p:cNvPr>
          <p:cNvSpPr>
            <a:spLocks noGrp="1"/>
          </p:cNvSpPr>
          <p:nvPr>
            <p:ph type="body" sz="quarter" idx="13" hasCustomPrompt="1"/>
          </p:nvPr>
        </p:nvSpPr>
        <p:spPr>
          <a:xfrm>
            <a:off x="175685" y="940743"/>
            <a:ext cx="11580281" cy="417173"/>
          </a:xfrm>
        </p:spPr>
        <p:txBody>
          <a:bodyPr>
            <a:noAutofit/>
          </a:bodyPr>
          <a:lstStyle>
            <a:lvl1pPr marL="0" indent="0">
              <a:lnSpc>
                <a:spcPct val="90000"/>
              </a:lnSpc>
              <a:spcBef>
                <a:spcPts val="0"/>
              </a:spcBef>
              <a:buNone/>
              <a:defRPr sz="2400" i="1" baseline="0">
                <a:solidFill>
                  <a:schemeClr val="bg2"/>
                </a:solidFill>
              </a:defRPr>
            </a:lvl1pPr>
          </a:lstStyle>
          <a:p>
            <a:pPr lvl="0"/>
            <a:r>
              <a:rPr lang="en-US"/>
              <a:t>Enter your subtitle here</a:t>
            </a:r>
          </a:p>
        </p:txBody>
      </p:sp>
    </p:spTree>
    <p:extLst>
      <p:ext uri="{BB962C8B-B14F-4D97-AF65-F5344CB8AC3E}">
        <p14:creationId xmlns:p14="http://schemas.microsoft.com/office/powerpoint/2010/main" val="169787318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1_Title Only">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594548B-E9E8-422C-8FEC-65C1A0298675}"/>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41975034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2_Title and Content_footer">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CF40AF47-D254-4AB3-97D6-9CF50931AE86}"/>
              </a:ext>
            </a:extLst>
          </p:cNvPr>
          <p:cNvSpPr>
            <a:spLocks noGrp="1"/>
          </p:cNvSpPr>
          <p:nvPr>
            <p:ph sz="quarter" idx="10"/>
          </p:nvPr>
        </p:nvSpPr>
        <p:spPr>
          <a:xfrm>
            <a:off x="175685" y="1016000"/>
            <a:ext cx="11840633" cy="535253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a:extLst>
              <a:ext uri="{FF2B5EF4-FFF2-40B4-BE49-F238E27FC236}">
                <a16:creationId xmlns:a16="http://schemas.microsoft.com/office/drawing/2014/main" id="{E3B9856D-0B0C-475A-B562-E8F3B52EC845}"/>
              </a:ext>
            </a:extLst>
          </p:cNvPr>
          <p:cNvSpPr>
            <a:spLocks noGrp="1"/>
          </p:cNvSpPr>
          <p:nvPr>
            <p:ph type="title"/>
          </p:nvPr>
        </p:nvSpPr>
        <p:spPr/>
        <p:txBody>
          <a:bodyPr/>
          <a:lstStyle/>
          <a:p>
            <a:r>
              <a:rPr lang="en-US"/>
              <a:t>Click to edit Master title style</a:t>
            </a:r>
          </a:p>
        </p:txBody>
      </p:sp>
      <p:sp>
        <p:nvSpPr>
          <p:cNvPr id="5" name="Text Placeholder 4">
            <a:extLst>
              <a:ext uri="{FF2B5EF4-FFF2-40B4-BE49-F238E27FC236}">
                <a16:creationId xmlns:a16="http://schemas.microsoft.com/office/drawing/2014/main" id="{DD144856-7942-40E0-A050-C67287D55A84}"/>
              </a:ext>
            </a:extLst>
          </p:cNvPr>
          <p:cNvSpPr>
            <a:spLocks noGrp="1"/>
          </p:cNvSpPr>
          <p:nvPr>
            <p:ph type="body" sz="quarter" idx="11" hasCustomPrompt="1"/>
          </p:nvPr>
        </p:nvSpPr>
        <p:spPr>
          <a:xfrm>
            <a:off x="175683" y="6359298"/>
            <a:ext cx="9997440" cy="201084"/>
          </a:xfrm>
        </p:spPr>
        <p:txBody>
          <a:bodyPr tIns="0" bIns="0" anchor="b">
            <a:noAutofit/>
          </a:bodyPr>
          <a:lstStyle>
            <a:lvl1pPr marL="0" indent="0">
              <a:lnSpc>
                <a:spcPct val="100000"/>
              </a:lnSpc>
              <a:spcBef>
                <a:spcPts val="267"/>
              </a:spcBef>
              <a:buFont typeface="Arial" panose="020B0604020202020204" pitchFamily="34" charset="0"/>
              <a:buNone/>
              <a:defRPr sz="933">
                <a:solidFill>
                  <a:schemeClr val="bg2"/>
                </a:solidFill>
              </a:defRPr>
            </a:lvl1pPr>
            <a:lvl2pPr marL="230710" indent="0">
              <a:buNone/>
              <a:defRPr/>
            </a:lvl2pPr>
            <a:lvl3pPr marL="452955" indent="0">
              <a:buNone/>
              <a:defRPr/>
            </a:lvl3pPr>
            <a:lvl4pPr marL="641333" indent="0">
              <a:buNone/>
              <a:defRPr/>
            </a:lvl4pPr>
            <a:lvl5pPr marL="819130" indent="0">
              <a:buNone/>
              <a:defRPr/>
            </a:lvl5pPr>
          </a:lstStyle>
          <a:p>
            <a:pPr lvl="0"/>
            <a:r>
              <a:rPr lang="en-US"/>
              <a:t>Edit Master text styles</a:t>
            </a:r>
          </a:p>
        </p:txBody>
      </p:sp>
    </p:spTree>
    <p:extLst>
      <p:ext uri="{BB962C8B-B14F-4D97-AF65-F5344CB8AC3E}">
        <p14:creationId xmlns:p14="http://schemas.microsoft.com/office/powerpoint/2010/main" val="399322341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3_Title, Sub and Content _w Footer">
    <p:spTree>
      <p:nvGrpSpPr>
        <p:cNvPr id="1" name=""/>
        <p:cNvGrpSpPr/>
        <p:nvPr/>
      </p:nvGrpSpPr>
      <p:grpSpPr>
        <a:xfrm>
          <a:off x="0" y="0"/>
          <a:ext cx="0" cy="0"/>
          <a:chOff x="0" y="0"/>
          <a:chExt cx="0" cy="0"/>
        </a:xfrm>
      </p:grpSpPr>
      <p:sp>
        <p:nvSpPr>
          <p:cNvPr id="3" name="Content Placeholder 2"/>
          <p:cNvSpPr>
            <a:spLocks noGrp="1"/>
          </p:cNvSpPr>
          <p:nvPr>
            <p:ph idx="1"/>
          </p:nvPr>
        </p:nvSpPr>
        <p:spPr>
          <a:xfrm>
            <a:off x="175685" y="1324367"/>
            <a:ext cx="11840631" cy="49987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a:extLst>
              <a:ext uri="{FF2B5EF4-FFF2-40B4-BE49-F238E27FC236}">
                <a16:creationId xmlns:a16="http://schemas.microsoft.com/office/drawing/2014/main" id="{E3B9856D-0B0C-475A-B562-E8F3B52EC845}"/>
              </a:ext>
            </a:extLst>
          </p:cNvPr>
          <p:cNvSpPr>
            <a:spLocks noGrp="1"/>
          </p:cNvSpPr>
          <p:nvPr>
            <p:ph type="title"/>
          </p:nvPr>
        </p:nvSpPr>
        <p:spPr/>
        <p:txBody>
          <a:bodyPr/>
          <a:lstStyle/>
          <a:p>
            <a:r>
              <a:rPr lang="en-US"/>
              <a:t>Click to edit Master title style</a:t>
            </a:r>
          </a:p>
        </p:txBody>
      </p:sp>
      <p:sp>
        <p:nvSpPr>
          <p:cNvPr id="4" name="Subline">
            <a:extLst>
              <a:ext uri="{FF2B5EF4-FFF2-40B4-BE49-F238E27FC236}">
                <a16:creationId xmlns:a16="http://schemas.microsoft.com/office/drawing/2014/main" id="{E1C7F3DC-E045-438A-9BF9-DA1866291150}"/>
              </a:ext>
            </a:extLst>
          </p:cNvPr>
          <p:cNvSpPr>
            <a:spLocks noGrp="1"/>
          </p:cNvSpPr>
          <p:nvPr>
            <p:ph type="body" sz="quarter" idx="13" hasCustomPrompt="1"/>
          </p:nvPr>
        </p:nvSpPr>
        <p:spPr>
          <a:xfrm>
            <a:off x="175685" y="938450"/>
            <a:ext cx="11580281" cy="417173"/>
          </a:xfrm>
        </p:spPr>
        <p:txBody>
          <a:bodyPr>
            <a:noAutofit/>
          </a:bodyPr>
          <a:lstStyle>
            <a:lvl1pPr marL="0" indent="0">
              <a:lnSpc>
                <a:spcPct val="90000"/>
              </a:lnSpc>
              <a:spcBef>
                <a:spcPts val="0"/>
              </a:spcBef>
              <a:buNone/>
              <a:defRPr sz="2400" i="1" baseline="0">
                <a:solidFill>
                  <a:schemeClr val="bg2"/>
                </a:solidFill>
              </a:defRPr>
            </a:lvl1pPr>
          </a:lstStyle>
          <a:p>
            <a:pPr lvl="0"/>
            <a:r>
              <a:rPr lang="en-US"/>
              <a:t>Enter your subtitle here</a:t>
            </a:r>
          </a:p>
        </p:txBody>
      </p:sp>
      <p:sp>
        <p:nvSpPr>
          <p:cNvPr id="6" name="Text Placeholder 4">
            <a:extLst>
              <a:ext uri="{FF2B5EF4-FFF2-40B4-BE49-F238E27FC236}">
                <a16:creationId xmlns:a16="http://schemas.microsoft.com/office/drawing/2014/main" id="{8BDCE410-1CE2-43AB-894E-4555BCA73614}"/>
              </a:ext>
            </a:extLst>
          </p:cNvPr>
          <p:cNvSpPr>
            <a:spLocks noGrp="1"/>
          </p:cNvSpPr>
          <p:nvPr>
            <p:ph type="body" sz="quarter" idx="11" hasCustomPrompt="1"/>
          </p:nvPr>
        </p:nvSpPr>
        <p:spPr>
          <a:xfrm>
            <a:off x="175683" y="6363411"/>
            <a:ext cx="9997440" cy="201084"/>
          </a:xfrm>
        </p:spPr>
        <p:txBody>
          <a:bodyPr vert="horz" lIns="91440" tIns="0" rIns="91440" bIns="0" rtlCol="0" anchor="b">
            <a:noAutofit/>
          </a:bodyPr>
          <a:lstStyle>
            <a:lvl1pPr marL="0" indent="0">
              <a:buFont typeface="Arial" panose="020B0604020202020204" pitchFamily="34" charset="0"/>
              <a:buNone/>
              <a:defRPr lang="en-US" sz="933" dirty="0">
                <a:solidFill>
                  <a:schemeClr val="bg2"/>
                </a:solidFill>
              </a:defRPr>
            </a:lvl1pPr>
          </a:lstStyle>
          <a:p>
            <a:pPr marL="230712" lvl="0" indent="-230712">
              <a:lnSpc>
                <a:spcPct val="100000"/>
              </a:lnSpc>
              <a:spcBef>
                <a:spcPts val="267"/>
              </a:spcBef>
            </a:pPr>
            <a:r>
              <a:rPr lang="en-US"/>
              <a:t>Edit Master text styles</a:t>
            </a:r>
          </a:p>
        </p:txBody>
      </p:sp>
    </p:spTree>
    <p:extLst>
      <p:ext uri="{BB962C8B-B14F-4D97-AF65-F5344CB8AC3E}">
        <p14:creationId xmlns:p14="http://schemas.microsoft.com/office/powerpoint/2010/main" val="152580279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2_Two Content _w Footer">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75685" y="1104786"/>
            <a:ext cx="5844116" cy="5281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1" y="1104786"/>
            <a:ext cx="5844116" cy="5281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7">
            <a:extLst>
              <a:ext uri="{FF2B5EF4-FFF2-40B4-BE49-F238E27FC236}">
                <a16:creationId xmlns:a16="http://schemas.microsoft.com/office/drawing/2014/main" id="{B83688F9-577C-452E-B807-7D885B4BE106}"/>
              </a:ext>
            </a:extLst>
          </p:cNvPr>
          <p:cNvSpPr>
            <a:spLocks noGrp="1"/>
          </p:cNvSpPr>
          <p:nvPr>
            <p:ph type="title"/>
          </p:nvPr>
        </p:nvSpPr>
        <p:spPr/>
        <p:txBody>
          <a:bodyPr/>
          <a:lstStyle/>
          <a:p>
            <a:r>
              <a:rPr lang="en-US"/>
              <a:t>Click to edit Master title style</a:t>
            </a:r>
          </a:p>
        </p:txBody>
      </p:sp>
      <p:sp>
        <p:nvSpPr>
          <p:cNvPr id="5" name="Text Placeholder 4">
            <a:extLst>
              <a:ext uri="{FF2B5EF4-FFF2-40B4-BE49-F238E27FC236}">
                <a16:creationId xmlns:a16="http://schemas.microsoft.com/office/drawing/2014/main" id="{131A1189-9633-4CC4-A937-766A82E69238}"/>
              </a:ext>
            </a:extLst>
          </p:cNvPr>
          <p:cNvSpPr>
            <a:spLocks noGrp="1"/>
          </p:cNvSpPr>
          <p:nvPr>
            <p:ph type="body" sz="quarter" idx="11" hasCustomPrompt="1"/>
          </p:nvPr>
        </p:nvSpPr>
        <p:spPr>
          <a:xfrm>
            <a:off x="175683" y="6363395"/>
            <a:ext cx="11704320" cy="201084"/>
          </a:xfrm>
        </p:spPr>
        <p:txBody>
          <a:bodyPr vert="horz" lIns="91440" tIns="0" rIns="91440" bIns="0" rtlCol="0" anchor="b">
            <a:noAutofit/>
          </a:bodyPr>
          <a:lstStyle>
            <a:lvl1pPr marL="0" indent="0">
              <a:buFont typeface="Arial" panose="020B0604020202020204" pitchFamily="34" charset="0"/>
              <a:buNone/>
              <a:defRPr lang="en-US" sz="933" dirty="0">
                <a:solidFill>
                  <a:schemeClr val="bg2"/>
                </a:solidFill>
              </a:defRPr>
            </a:lvl1pPr>
          </a:lstStyle>
          <a:p>
            <a:pPr marL="230712" lvl="0" indent="-230712">
              <a:lnSpc>
                <a:spcPct val="100000"/>
              </a:lnSpc>
              <a:spcBef>
                <a:spcPts val="267"/>
              </a:spcBef>
            </a:pPr>
            <a:r>
              <a:rPr lang="en-US"/>
              <a:t>Edit Master text styles</a:t>
            </a:r>
          </a:p>
        </p:txBody>
      </p:sp>
    </p:spTree>
    <p:extLst>
      <p:ext uri="{BB962C8B-B14F-4D97-AF65-F5344CB8AC3E}">
        <p14:creationId xmlns:p14="http://schemas.microsoft.com/office/powerpoint/2010/main" val="259949937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3_Title and sub _w Footer">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594548B-E9E8-422C-8FEC-65C1A0298675}"/>
              </a:ext>
            </a:extLst>
          </p:cNvPr>
          <p:cNvSpPr>
            <a:spLocks noGrp="1"/>
          </p:cNvSpPr>
          <p:nvPr>
            <p:ph type="title"/>
          </p:nvPr>
        </p:nvSpPr>
        <p:spPr/>
        <p:txBody>
          <a:bodyPr/>
          <a:lstStyle/>
          <a:p>
            <a:r>
              <a:rPr lang="en-US"/>
              <a:t>Click to edit Master title style</a:t>
            </a:r>
          </a:p>
        </p:txBody>
      </p:sp>
      <p:sp>
        <p:nvSpPr>
          <p:cNvPr id="7" name="Subline">
            <a:extLst>
              <a:ext uri="{FF2B5EF4-FFF2-40B4-BE49-F238E27FC236}">
                <a16:creationId xmlns:a16="http://schemas.microsoft.com/office/drawing/2014/main" id="{E47F3159-55CD-4C22-A390-FF1F3DD8A2F3}"/>
              </a:ext>
            </a:extLst>
          </p:cNvPr>
          <p:cNvSpPr>
            <a:spLocks noGrp="1"/>
          </p:cNvSpPr>
          <p:nvPr>
            <p:ph type="body" sz="quarter" idx="13" hasCustomPrompt="1"/>
          </p:nvPr>
        </p:nvSpPr>
        <p:spPr>
          <a:xfrm>
            <a:off x="175685" y="940558"/>
            <a:ext cx="11580281" cy="417173"/>
          </a:xfrm>
        </p:spPr>
        <p:txBody>
          <a:bodyPr>
            <a:noAutofit/>
          </a:bodyPr>
          <a:lstStyle>
            <a:lvl1pPr marL="0" indent="0">
              <a:lnSpc>
                <a:spcPct val="90000"/>
              </a:lnSpc>
              <a:spcBef>
                <a:spcPts val="0"/>
              </a:spcBef>
              <a:buNone/>
              <a:defRPr sz="2400" i="1" baseline="0">
                <a:solidFill>
                  <a:schemeClr val="bg2"/>
                </a:solidFill>
              </a:defRPr>
            </a:lvl1pPr>
          </a:lstStyle>
          <a:p>
            <a:pPr lvl="0"/>
            <a:r>
              <a:rPr lang="en-US"/>
              <a:t>Enter your subtitle here</a:t>
            </a:r>
          </a:p>
        </p:txBody>
      </p:sp>
      <p:sp>
        <p:nvSpPr>
          <p:cNvPr id="4" name="Text Placeholder 4">
            <a:extLst>
              <a:ext uri="{FF2B5EF4-FFF2-40B4-BE49-F238E27FC236}">
                <a16:creationId xmlns:a16="http://schemas.microsoft.com/office/drawing/2014/main" id="{B16BE99C-C3DB-48B8-9496-CBF8F486E7BF}"/>
              </a:ext>
            </a:extLst>
          </p:cNvPr>
          <p:cNvSpPr>
            <a:spLocks noGrp="1"/>
          </p:cNvSpPr>
          <p:nvPr>
            <p:ph type="body" sz="quarter" idx="11" hasCustomPrompt="1"/>
          </p:nvPr>
        </p:nvSpPr>
        <p:spPr>
          <a:xfrm>
            <a:off x="175683" y="6363403"/>
            <a:ext cx="11704320" cy="201084"/>
          </a:xfrm>
        </p:spPr>
        <p:txBody>
          <a:bodyPr vert="horz" lIns="91440" tIns="0" rIns="91440" bIns="0" rtlCol="0" anchor="b">
            <a:noAutofit/>
          </a:bodyPr>
          <a:lstStyle>
            <a:lvl1pPr marL="0" indent="0">
              <a:buFont typeface="Arial" panose="020B0604020202020204" pitchFamily="34" charset="0"/>
              <a:buNone/>
              <a:defRPr lang="en-US" sz="933" dirty="0">
                <a:solidFill>
                  <a:schemeClr val="bg2"/>
                </a:solidFill>
              </a:defRPr>
            </a:lvl1pPr>
          </a:lstStyle>
          <a:p>
            <a:pPr marL="230712" lvl="0" indent="-230712">
              <a:lnSpc>
                <a:spcPct val="100000"/>
              </a:lnSpc>
              <a:spcBef>
                <a:spcPts val="267"/>
              </a:spcBef>
            </a:pPr>
            <a:r>
              <a:rPr lang="en-US"/>
              <a:t>Edit Master text styles</a:t>
            </a:r>
          </a:p>
        </p:txBody>
      </p:sp>
    </p:spTree>
    <p:extLst>
      <p:ext uri="{BB962C8B-B14F-4D97-AF65-F5344CB8AC3E}">
        <p14:creationId xmlns:p14="http://schemas.microsoft.com/office/powerpoint/2010/main" val="39228027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2_Title only_w Footer">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594548B-E9E8-422C-8FEC-65C1A0298675}"/>
              </a:ext>
            </a:extLst>
          </p:cNvPr>
          <p:cNvSpPr>
            <a:spLocks noGrp="1"/>
          </p:cNvSpPr>
          <p:nvPr>
            <p:ph type="title"/>
          </p:nvPr>
        </p:nvSpPr>
        <p:spPr/>
        <p:txBody>
          <a:bodyPr/>
          <a:lstStyle/>
          <a:p>
            <a:r>
              <a:rPr lang="en-US"/>
              <a:t>Click to edit Master title style</a:t>
            </a:r>
          </a:p>
        </p:txBody>
      </p:sp>
      <p:sp>
        <p:nvSpPr>
          <p:cNvPr id="3" name="Text Placeholder 4">
            <a:extLst>
              <a:ext uri="{FF2B5EF4-FFF2-40B4-BE49-F238E27FC236}">
                <a16:creationId xmlns:a16="http://schemas.microsoft.com/office/drawing/2014/main" id="{5DEEEE71-59BE-4262-A0F7-719D73182425}"/>
              </a:ext>
            </a:extLst>
          </p:cNvPr>
          <p:cNvSpPr>
            <a:spLocks noGrp="1"/>
          </p:cNvSpPr>
          <p:nvPr>
            <p:ph type="body" sz="quarter" idx="11" hasCustomPrompt="1"/>
          </p:nvPr>
        </p:nvSpPr>
        <p:spPr>
          <a:xfrm>
            <a:off x="175683" y="6363402"/>
            <a:ext cx="11704320" cy="201084"/>
          </a:xfrm>
        </p:spPr>
        <p:txBody>
          <a:bodyPr vert="horz" lIns="91440" tIns="0" rIns="91440" bIns="0" rtlCol="0" anchor="b">
            <a:noAutofit/>
          </a:bodyPr>
          <a:lstStyle>
            <a:lvl1pPr marL="0" indent="0">
              <a:buNone/>
              <a:defRPr lang="en-US" sz="933" dirty="0">
                <a:solidFill>
                  <a:schemeClr val="bg2"/>
                </a:solidFill>
              </a:defRPr>
            </a:lvl1pPr>
          </a:lstStyle>
          <a:p>
            <a:pPr marL="230712" lvl="0" indent="-230712">
              <a:lnSpc>
                <a:spcPct val="100000"/>
              </a:lnSpc>
              <a:spcBef>
                <a:spcPts val="267"/>
              </a:spcBef>
            </a:pPr>
            <a:r>
              <a:rPr lang="en-US"/>
              <a:t>Edit Master text styles</a:t>
            </a:r>
          </a:p>
        </p:txBody>
      </p:sp>
    </p:spTree>
    <p:extLst>
      <p:ext uri="{BB962C8B-B14F-4D97-AF65-F5344CB8AC3E}">
        <p14:creationId xmlns:p14="http://schemas.microsoft.com/office/powerpoint/2010/main" val="64714849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2_Blank_w Footer">
    <p:spTree>
      <p:nvGrpSpPr>
        <p:cNvPr id="1" name=""/>
        <p:cNvGrpSpPr/>
        <p:nvPr/>
      </p:nvGrpSpPr>
      <p:grpSpPr>
        <a:xfrm>
          <a:off x="0" y="0"/>
          <a:ext cx="0" cy="0"/>
          <a:chOff x="0" y="0"/>
          <a:chExt cx="0" cy="0"/>
        </a:xfrm>
      </p:grpSpPr>
      <p:sp>
        <p:nvSpPr>
          <p:cNvPr id="2" name="Text Placeholder 4">
            <a:extLst>
              <a:ext uri="{FF2B5EF4-FFF2-40B4-BE49-F238E27FC236}">
                <a16:creationId xmlns:a16="http://schemas.microsoft.com/office/drawing/2014/main" id="{7D654F80-84E1-4DB1-8911-A98983CFEB41}"/>
              </a:ext>
            </a:extLst>
          </p:cNvPr>
          <p:cNvSpPr>
            <a:spLocks noGrp="1"/>
          </p:cNvSpPr>
          <p:nvPr>
            <p:ph type="body" sz="quarter" idx="11" hasCustomPrompt="1"/>
          </p:nvPr>
        </p:nvSpPr>
        <p:spPr>
          <a:xfrm>
            <a:off x="175683" y="6363402"/>
            <a:ext cx="11704320" cy="201084"/>
          </a:xfrm>
        </p:spPr>
        <p:txBody>
          <a:bodyPr vert="horz" lIns="91440" tIns="0" rIns="91440" bIns="0" rtlCol="0" anchor="b">
            <a:noAutofit/>
          </a:bodyPr>
          <a:lstStyle>
            <a:lvl1pPr marL="0" indent="0">
              <a:buNone/>
              <a:defRPr lang="en-US" sz="933" dirty="0">
                <a:solidFill>
                  <a:schemeClr val="bg2"/>
                </a:solidFill>
              </a:defRPr>
            </a:lvl1pPr>
          </a:lstStyle>
          <a:p>
            <a:pPr marL="230712" lvl="0" indent="-230712">
              <a:lnSpc>
                <a:spcPct val="100000"/>
              </a:lnSpc>
              <a:spcBef>
                <a:spcPts val="267"/>
              </a:spcBef>
            </a:pPr>
            <a:r>
              <a:rPr lang="en-US"/>
              <a:t>Edit Master text styles</a:t>
            </a:r>
          </a:p>
        </p:txBody>
      </p:sp>
    </p:spTree>
    <p:extLst>
      <p:ext uri="{BB962C8B-B14F-4D97-AF65-F5344CB8AC3E}">
        <p14:creationId xmlns:p14="http://schemas.microsoft.com/office/powerpoint/2010/main" val="379805789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cSld name="2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7394C-D37C-499E-B833-572765B5CD7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EA4DC05-41D6-467E-ABC4-6E2A73A1C0A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8ECFD38-CB40-497D-AC3A-6650B046CE69}"/>
              </a:ext>
            </a:extLst>
          </p:cNvPr>
          <p:cNvSpPr>
            <a:spLocks noGrp="1"/>
          </p:cNvSpPr>
          <p:nvPr>
            <p:ph type="dt" sz="half" idx="10"/>
          </p:nvPr>
        </p:nvSpPr>
        <p:spPr/>
        <p:txBody>
          <a:bodyPr/>
          <a:lstStyle/>
          <a:p>
            <a:fld id="{C3B8BDFA-99B4-435D-8BA9-7353A8929D8F}" type="datetimeFigureOut">
              <a:rPr lang="en-US" smtClean="0"/>
              <a:t>4/9/2021</a:t>
            </a:fld>
            <a:endParaRPr lang="en-US"/>
          </a:p>
        </p:txBody>
      </p:sp>
      <p:sp>
        <p:nvSpPr>
          <p:cNvPr id="5" name="Footer Placeholder 4">
            <a:extLst>
              <a:ext uri="{FF2B5EF4-FFF2-40B4-BE49-F238E27FC236}">
                <a16:creationId xmlns:a16="http://schemas.microsoft.com/office/drawing/2014/main" id="{85AD982C-1974-47BA-B09E-422007D8B7E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656D54-8ECF-412F-B4FE-B89DCBB02360}"/>
              </a:ext>
            </a:extLst>
          </p:cNvPr>
          <p:cNvSpPr>
            <a:spLocks noGrp="1"/>
          </p:cNvSpPr>
          <p:nvPr>
            <p:ph type="sldNum" sz="quarter" idx="12"/>
          </p:nvPr>
        </p:nvSpPr>
        <p:spPr/>
        <p:txBody>
          <a:bodyPr/>
          <a:lstStyle/>
          <a:p>
            <a:fld id="{1D4FD477-D0B8-4B94-A866-BB5D6EF1B2A2}" type="slidenum">
              <a:rPr lang="en-US" smtClean="0"/>
              <a:t>‹#›</a:t>
            </a:fld>
            <a:endParaRPr lang="en-US"/>
          </a:p>
        </p:txBody>
      </p:sp>
    </p:spTree>
    <p:extLst>
      <p:ext uri="{BB962C8B-B14F-4D97-AF65-F5344CB8AC3E}">
        <p14:creationId xmlns:p14="http://schemas.microsoft.com/office/powerpoint/2010/main" val="103265494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2_TITLE">
    <p:spTree>
      <p:nvGrpSpPr>
        <p:cNvPr id="1" name=""/>
        <p:cNvGrpSpPr/>
        <p:nvPr/>
      </p:nvGrpSpPr>
      <p:grpSpPr>
        <a:xfrm>
          <a:off x="0" y="0"/>
          <a:ext cx="0" cy="0"/>
          <a:chOff x="0" y="0"/>
          <a:chExt cx="0" cy="0"/>
        </a:xfrm>
      </p:grpSpPr>
      <p:sp>
        <p:nvSpPr>
          <p:cNvPr id="58" name="Content 1"/>
          <p:cNvSpPr>
            <a:spLocks noGrp="1"/>
          </p:cNvSpPr>
          <p:nvPr>
            <p:ph sz="half" idx="1"/>
          </p:nvPr>
        </p:nvSpPr>
        <p:spPr>
          <a:xfrm>
            <a:off x="651638" y="2822031"/>
            <a:ext cx="2606785" cy="2988368"/>
          </a:xfrm>
          <a:solidFill>
            <a:schemeClr val="bg2">
              <a:lumMod val="95000"/>
            </a:schemeClr>
          </a:solidFill>
        </p:spPr>
        <p:txBody>
          <a:bodyPr lIns="144000" tIns="252000" rIns="144000" bIns="108000"/>
          <a:lstStyle>
            <a:lvl1pPr>
              <a:defRPr sz="1400"/>
            </a:lvl1pPr>
            <a:lvl2pPr>
              <a:defRPr sz="1200"/>
            </a:lvl2pPr>
            <a:lvl3pPr>
              <a:defRPr sz="1100"/>
            </a:lvl3pPr>
            <a:lvl4pPr>
              <a:defRPr sz="1051"/>
            </a:lvl4pPr>
            <a:lvl5pPr>
              <a:defRPr sz="1051"/>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0" name="Content 1"/>
          <p:cNvSpPr>
            <a:spLocks noGrp="1"/>
          </p:cNvSpPr>
          <p:nvPr>
            <p:ph sz="half" idx="18"/>
          </p:nvPr>
        </p:nvSpPr>
        <p:spPr>
          <a:xfrm>
            <a:off x="3404988" y="2822031"/>
            <a:ext cx="2606785" cy="2988368"/>
          </a:xfrm>
          <a:solidFill>
            <a:schemeClr val="bg2">
              <a:lumMod val="95000"/>
            </a:schemeClr>
          </a:solidFill>
        </p:spPr>
        <p:txBody>
          <a:bodyPr lIns="144000" tIns="252000" rIns="144000" bIns="108000"/>
          <a:lstStyle>
            <a:lvl1pPr>
              <a:defRPr sz="1400"/>
            </a:lvl1pPr>
            <a:lvl2pPr>
              <a:defRPr sz="1200"/>
            </a:lvl2pPr>
            <a:lvl3pPr>
              <a:defRPr sz="1100"/>
            </a:lvl3pPr>
            <a:lvl4pPr>
              <a:defRPr sz="1051"/>
            </a:lvl4pPr>
            <a:lvl5pPr>
              <a:defRPr sz="1051"/>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1" name="Content 1"/>
          <p:cNvSpPr>
            <a:spLocks noGrp="1"/>
          </p:cNvSpPr>
          <p:nvPr>
            <p:ph sz="half" idx="19"/>
          </p:nvPr>
        </p:nvSpPr>
        <p:spPr>
          <a:xfrm>
            <a:off x="6158336" y="2822031"/>
            <a:ext cx="2606785" cy="2988368"/>
          </a:xfrm>
          <a:solidFill>
            <a:schemeClr val="bg2">
              <a:lumMod val="95000"/>
            </a:schemeClr>
          </a:solidFill>
        </p:spPr>
        <p:txBody>
          <a:bodyPr lIns="144000" tIns="252000" rIns="144000" bIns="108000"/>
          <a:lstStyle>
            <a:lvl1pPr>
              <a:defRPr sz="1400"/>
            </a:lvl1pPr>
            <a:lvl2pPr>
              <a:defRPr sz="1200"/>
            </a:lvl2pPr>
            <a:lvl3pPr>
              <a:defRPr sz="1100"/>
            </a:lvl3pPr>
            <a:lvl4pPr>
              <a:defRPr sz="1051"/>
            </a:lvl4pPr>
            <a:lvl5pPr>
              <a:defRPr sz="1051"/>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2" name="Content 1"/>
          <p:cNvSpPr>
            <a:spLocks noGrp="1"/>
          </p:cNvSpPr>
          <p:nvPr>
            <p:ph sz="half" idx="20"/>
          </p:nvPr>
        </p:nvSpPr>
        <p:spPr>
          <a:xfrm>
            <a:off x="8911684" y="2822031"/>
            <a:ext cx="2606785" cy="2988368"/>
          </a:xfrm>
          <a:solidFill>
            <a:schemeClr val="bg2">
              <a:lumMod val="95000"/>
            </a:schemeClr>
          </a:solidFill>
        </p:spPr>
        <p:txBody>
          <a:bodyPr lIns="144000" tIns="252000" rIns="144000" bIns="108000"/>
          <a:lstStyle>
            <a:lvl1pPr>
              <a:defRPr sz="1400"/>
            </a:lvl1pPr>
            <a:lvl2pPr>
              <a:defRPr sz="1200"/>
            </a:lvl2pPr>
            <a:lvl3pPr>
              <a:defRPr sz="1100"/>
            </a:lvl3pPr>
            <a:lvl4pPr>
              <a:defRPr sz="1051"/>
            </a:lvl4pPr>
            <a:lvl5pPr>
              <a:defRPr sz="1051"/>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1" name="AutoShape 6"/>
          <p:cNvSpPr>
            <a:spLocks noChangeArrowheads="1"/>
          </p:cNvSpPr>
          <p:nvPr userDrawn="1"/>
        </p:nvSpPr>
        <p:spPr bwMode="gray">
          <a:xfrm>
            <a:off x="651639" y="2096459"/>
            <a:ext cx="2739433" cy="715155"/>
          </a:xfrm>
          <a:prstGeom prst="chevron">
            <a:avLst>
              <a:gd name="adj" fmla="val 17533"/>
            </a:avLst>
          </a:prstGeom>
          <a:solidFill>
            <a:schemeClr val="accent2"/>
          </a:solidFill>
          <a:ln w="12700">
            <a:noFill/>
            <a:miter lim="800000"/>
            <a:headEnd/>
            <a:tailEnd/>
          </a:ln>
          <a:effectLst/>
        </p:spPr>
        <p:txBody>
          <a:bodyPr lIns="0" tIns="0" rIns="0" bIns="0" anchor="ctr" anchorCtr="0"/>
          <a:lstStyle/>
          <a:p>
            <a:pPr algn="ctr">
              <a:lnSpc>
                <a:spcPct val="80000"/>
              </a:lnSpc>
              <a:spcAft>
                <a:spcPts val="1000"/>
              </a:spcAft>
            </a:pPr>
            <a:endParaRPr lang="de-DE" sz="2400">
              <a:solidFill>
                <a:srgbClr val="FFFFFF"/>
              </a:solidFill>
              <a:latin typeface="Bebas Neue" panose="020B0506020202020201" pitchFamily="34" charset="0"/>
              <a:cs typeface="Arial" charset="0"/>
            </a:endParaRPr>
          </a:p>
        </p:txBody>
      </p:sp>
      <p:sp>
        <p:nvSpPr>
          <p:cNvPr id="2" name="Title"/>
          <p:cNvSpPr>
            <a:spLocks noGrp="1"/>
          </p:cNvSpPr>
          <p:nvPr>
            <p:ph type="title"/>
          </p:nvPr>
        </p:nvSpPr>
        <p:spPr/>
        <p:txBody>
          <a:bodyPr/>
          <a:lstStyle/>
          <a:p>
            <a:r>
              <a:rPr lang="en-US"/>
              <a:t>Click to edit Master title style</a:t>
            </a:r>
          </a:p>
        </p:txBody>
      </p:sp>
      <p:sp>
        <p:nvSpPr>
          <p:cNvPr id="7" name="Subline"/>
          <p:cNvSpPr>
            <a:spLocks noGrp="1"/>
          </p:cNvSpPr>
          <p:nvPr>
            <p:ph type="body" sz="quarter" idx="13" hasCustomPrompt="1"/>
          </p:nvPr>
        </p:nvSpPr>
        <p:spPr>
          <a:xfrm>
            <a:off x="540071" y="972000"/>
            <a:ext cx="11111047" cy="540000"/>
          </a:xfrm>
        </p:spPr>
        <p:txBody>
          <a:bodyPr/>
          <a:lstStyle>
            <a:lvl1pPr marL="0" indent="0">
              <a:buNone/>
              <a:defRPr baseline="0">
                <a:solidFill>
                  <a:srgbClr val="7F7F7F"/>
                </a:solidFill>
              </a:defRPr>
            </a:lvl1pPr>
          </a:lstStyle>
          <a:p>
            <a:pPr lvl="0"/>
            <a:r>
              <a:rPr lang="en-US"/>
              <a:t>Enter your subtitle here</a:t>
            </a:r>
          </a:p>
        </p:txBody>
      </p:sp>
      <p:sp>
        <p:nvSpPr>
          <p:cNvPr id="3" name="Date"/>
          <p:cNvSpPr>
            <a:spLocks noGrp="1"/>
          </p:cNvSpPr>
          <p:nvPr>
            <p:ph type="dt" sz="half" idx="10"/>
          </p:nvPr>
        </p:nvSpPr>
        <p:spPr>
          <a:xfrm>
            <a:off x="10210930" y="6084000"/>
            <a:ext cx="1440188" cy="360000"/>
          </a:xfrm>
          <a:prstGeom prst="rect">
            <a:avLst/>
          </a:prstGeom>
        </p:spPr>
        <p:txBody>
          <a:bodyPr/>
          <a:lstStyle/>
          <a:p>
            <a:fld id="{27FC3DAB-407D-4279-8EB6-232635B61438}" type="datetimeFigureOut">
              <a:rPr lang="en-US" smtClean="0"/>
              <a:t>4/9/2021</a:t>
            </a:fld>
            <a:endParaRPr lang="en-US"/>
          </a:p>
        </p:txBody>
      </p:sp>
      <p:sp>
        <p:nvSpPr>
          <p:cNvPr id="4" name="Footer"/>
          <p:cNvSpPr>
            <a:spLocks noGrp="1"/>
          </p:cNvSpPr>
          <p:nvPr>
            <p:ph type="ftr" sz="quarter" idx="11"/>
          </p:nvPr>
        </p:nvSpPr>
        <p:spPr/>
        <p:txBody>
          <a:bodyPr/>
          <a:lstStyle/>
          <a:p>
            <a:endParaRPr lang="en-US"/>
          </a:p>
        </p:txBody>
      </p:sp>
      <p:sp>
        <p:nvSpPr>
          <p:cNvPr id="5" name="Slide Number"/>
          <p:cNvSpPr>
            <a:spLocks noGrp="1"/>
          </p:cNvSpPr>
          <p:nvPr>
            <p:ph type="sldNum" sz="quarter" idx="12"/>
          </p:nvPr>
        </p:nvSpPr>
        <p:spPr/>
        <p:txBody>
          <a:bodyPr/>
          <a:lstStyle/>
          <a:p>
            <a:fld id="{02CEFE82-39F2-4F47-8A0C-D5AB3496FA5C}" type="slidenum">
              <a:rPr lang="en-US" smtClean="0"/>
              <a:t>‹#›</a:t>
            </a:fld>
            <a:endParaRPr lang="en-US"/>
          </a:p>
        </p:txBody>
      </p:sp>
      <p:grpSp>
        <p:nvGrpSpPr>
          <p:cNvPr id="35" name="Gruppieren 34"/>
          <p:cNvGrpSpPr/>
          <p:nvPr/>
        </p:nvGrpSpPr>
        <p:grpSpPr>
          <a:xfrm>
            <a:off x="578722" y="1512001"/>
            <a:ext cx="728484" cy="728052"/>
            <a:chOff x="236752" y="1619435"/>
            <a:chExt cx="606054" cy="606054"/>
          </a:xfrm>
        </p:grpSpPr>
        <p:sp>
          <p:nvSpPr>
            <p:cNvPr id="49" name="Ellipse 48"/>
            <p:cNvSpPr/>
            <p:nvPr/>
          </p:nvSpPr>
          <p:spPr bwMode="gray">
            <a:xfrm>
              <a:off x="236752" y="1619435"/>
              <a:ext cx="606054" cy="606054"/>
            </a:xfrm>
            <a:prstGeom prst="ellipse">
              <a:avLst/>
            </a:prstGeom>
            <a:solidFill>
              <a:schemeClr val="accent2"/>
            </a:solidFill>
            <a:ln w="12700">
              <a:noFill/>
              <a:round/>
              <a:headEnd/>
              <a:tailEnd/>
            </a:ln>
          </p:spPr>
          <p:txBody>
            <a:bodyPr rtlCol="0" anchor="ctr"/>
            <a:lstStyle/>
            <a:p>
              <a:pPr algn="ctr">
                <a:lnSpc>
                  <a:spcPct val="80000"/>
                </a:lnSpc>
                <a:spcAft>
                  <a:spcPts val="1000"/>
                </a:spcAft>
              </a:pPr>
              <a:endParaRPr lang="de-DE" sz="1800">
                <a:latin typeface="Calibri Light" panose="020F0302020204030204" pitchFamily="34" charset="0"/>
              </a:endParaRPr>
            </a:p>
          </p:txBody>
        </p:sp>
        <p:sp>
          <p:nvSpPr>
            <p:cNvPr id="50" name="Ellipse 49"/>
            <p:cNvSpPr/>
            <p:nvPr/>
          </p:nvSpPr>
          <p:spPr bwMode="gray">
            <a:xfrm>
              <a:off x="296779" y="1679461"/>
              <a:ext cx="486000" cy="486000"/>
            </a:xfrm>
            <a:prstGeom prst="ellipse">
              <a:avLst/>
            </a:prstGeom>
            <a:gradFill>
              <a:gsLst>
                <a:gs pos="47500">
                  <a:schemeClr val="bg1">
                    <a:lumMod val="95000"/>
                  </a:schemeClr>
                </a:gs>
                <a:gs pos="0">
                  <a:schemeClr val="bg1">
                    <a:lumMod val="95000"/>
                  </a:schemeClr>
                </a:gs>
                <a:gs pos="100000">
                  <a:schemeClr val="bg1">
                    <a:lumMod val="95000"/>
                  </a:schemeClr>
                </a:gs>
              </a:gsLst>
              <a:lin ang="16200000" scaled="1"/>
            </a:gradFill>
            <a:ln w="12700">
              <a:noFill/>
              <a:round/>
              <a:headEnd/>
              <a:tailEnd/>
            </a:ln>
            <a:effectLst/>
          </p:spPr>
          <p:txBody>
            <a:bodyPr lIns="0" tIns="0" rIns="0" bIns="0" rtlCol="0" anchor="ctr"/>
            <a:lstStyle/>
            <a:p>
              <a:pPr algn="ctr">
                <a:lnSpc>
                  <a:spcPct val="80000"/>
                </a:lnSpc>
                <a:spcAft>
                  <a:spcPts val="1000"/>
                </a:spcAft>
              </a:pPr>
              <a:r>
                <a:rPr lang="de-DE" sz="3200">
                  <a:solidFill>
                    <a:schemeClr val="tx1">
                      <a:lumMod val="50000"/>
                      <a:lumOff val="50000"/>
                    </a:schemeClr>
                  </a:solidFill>
                  <a:latin typeface="Bebas Neue" panose="020B0506020202020201" pitchFamily="34" charset="0"/>
                </a:rPr>
                <a:t>1</a:t>
              </a:r>
            </a:p>
          </p:txBody>
        </p:sp>
      </p:grpSp>
      <p:sp>
        <p:nvSpPr>
          <p:cNvPr id="36" name="AutoShape 9"/>
          <p:cNvSpPr>
            <a:spLocks noChangeArrowheads="1"/>
          </p:cNvSpPr>
          <p:nvPr/>
        </p:nvSpPr>
        <p:spPr bwMode="gray">
          <a:xfrm>
            <a:off x="6158336" y="2096459"/>
            <a:ext cx="2739433" cy="715155"/>
          </a:xfrm>
          <a:prstGeom prst="chevron">
            <a:avLst>
              <a:gd name="adj" fmla="val 17533"/>
            </a:avLst>
          </a:prstGeom>
          <a:solidFill>
            <a:schemeClr val="accent2"/>
          </a:solidFill>
          <a:ln w="12700">
            <a:noFill/>
            <a:miter lim="800000"/>
            <a:headEnd/>
            <a:tailEnd/>
          </a:ln>
          <a:effectLst/>
        </p:spPr>
        <p:txBody>
          <a:bodyPr lIns="0" tIns="0" rIns="0" bIns="0" anchor="ctr" anchorCtr="0"/>
          <a:lstStyle/>
          <a:p>
            <a:pPr algn="ctr">
              <a:lnSpc>
                <a:spcPct val="80000"/>
              </a:lnSpc>
              <a:spcAft>
                <a:spcPts val="1000"/>
              </a:spcAft>
            </a:pPr>
            <a:endParaRPr lang="de-DE" sz="2400">
              <a:solidFill>
                <a:srgbClr val="FFFFFF"/>
              </a:solidFill>
              <a:latin typeface="Bebas Neue" panose="020B0506020202020201" pitchFamily="34" charset="0"/>
              <a:cs typeface="Arial" charset="0"/>
            </a:endParaRPr>
          </a:p>
        </p:txBody>
      </p:sp>
      <p:grpSp>
        <p:nvGrpSpPr>
          <p:cNvPr id="38" name="Gruppieren 37"/>
          <p:cNvGrpSpPr/>
          <p:nvPr/>
        </p:nvGrpSpPr>
        <p:grpSpPr>
          <a:xfrm>
            <a:off x="6087967" y="1512001"/>
            <a:ext cx="728484" cy="728052"/>
            <a:chOff x="236752" y="1619435"/>
            <a:chExt cx="606054" cy="606054"/>
          </a:xfrm>
        </p:grpSpPr>
        <p:sp>
          <p:nvSpPr>
            <p:cNvPr id="47" name="Ellipse 46"/>
            <p:cNvSpPr/>
            <p:nvPr/>
          </p:nvSpPr>
          <p:spPr bwMode="gray">
            <a:xfrm>
              <a:off x="236752" y="1619435"/>
              <a:ext cx="606054" cy="606054"/>
            </a:xfrm>
            <a:prstGeom prst="ellipse">
              <a:avLst/>
            </a:prstGeom>
            <a:solidFill>
              <a:schemeClr val="accent2"/>
            </a:solidFill>
            <a:ln w="12700">
              <a:noFill/>
              <a:round/>
              <a:headEnd/>
              <a:tailEnd/>
            </a:ln>
          </p:spPr>
          <p:txBody>
            <a:bodyPr rtlCol="0" anchor="ctr"/>
            <a:lstStyle/>
            <a:p>
              <a:pPr algn="ctr">
                <a:lnSpc>
                  <a:spcPct val="90000"/>
                </a:lnSpc>
                <a:spcAft>
                  <a:spcPts val="600"/>
                </a:spcAft>
              </a:pPr>
              <a:endParaRPr lang="de-DE" sz="1800">
                <a:latin typeface="Calibri Light" panose="020F0302020204030204" pitchFamily="34" charset="0"/>
              </a:endParaRPr>
            </a:p>
          </p:txBody>
        </p:sp>
        <p:sp>
          <p:nvSpPr>
            <p:cNvPr id="48" name="Ellipse 47"/>
            <p:cNvSpPr/>
            <p:nvPr/>
          </p:nvSpPr>
          <p:spPr bwMode="gray">
            <a:xfrm>
              <a:off x="296779" y="1679462"/>
              <a:ext cx="486000" cy="486000"/>
            </a:xfrm>
            <a:prstGeom prst="ellipse">
              <a:avLst/>
            </a:prstGeom>
            <a:gradFill>
              <a:gsLst>
                <a:gs pos="47500">
                  <a:schemeClr val="bg1">
                    <a:lumMod val="95000"/>
                  </a:schemeClr>
                </a:gs>
                <a:gs pos="0">
                  <a:schemeClr val="bg1">
                    <a:lumMod val="95000"/>
                  </a:schemeClr>
                </a:gs>
                <a:gs pos="100000">
                  <a:schemeClr val="bg1">
                    <a:lumMod val="95000"/>
                  </a:schemeClr>
                </a:gs>
              </a:gsLst>
              <a:lin ang="16200000" scaled="1"/>
            </a:gradFill>
            <a:ln w="12700">
              <a:noFill/>
              <a:round/>
              <a:headEnd/>
              <a:tailEnd/>
            </a:ln>
            <a:effectLst/>
          </p:spPr>
          <p:txBody>
            <a:bodyPr lIns="0" tIns="0" rIns="0" bIns="0" rtlCol="0" anchor="ctr"/>
            <a:lstStyle/>
            <a:p>
              <a:pPr algn="ctr">
                <a:lnSpc>
                  <a:spcPct val="80000"/>
                </a:lnSpc>
                <a:spcAft>
                  <a:spcPts val="1000"/>
                </a:spcAft>
              </a:pPr>
              <a:r>
                <a:rPr lang="de-DE" sz="3200">
                  <a:solidFill>
                    <a:schemeClr val="tx1">
                      <a:lumMod val="50000"/>
                      <a:lumOff val="50000"/>
                    </a:schemeClr>
                  </a:solidFill>
                  <a:latin typeface="Bebas Neue" panose="020B0506020202020201" pitchFamily="34" charset="0"/>
                </a:rPr>
                <a:t>3</a:t>
              </a:r>
            </a:p>
          </p:txBody>
        </p:sp>
      </p:grpSp>
      <p:sp>
        <p:nvSpPr>
          <p:cNvPr id="39" name="AutoShape 6"/>
          <p:cNvSpPr>
            <a:spLocks noChangeArrowheads="1"/>
          </p:cNvSpPr>
          <p:nvPr/>
        </p:nvSpPr>
        <p:spPr bwMode="gray">
          <a:xfrm>
            <a:off x="3404988" y="2096459"/>
            <a:ext cx="2739433" cy="715155"/>
          </a:xfrm>
          <a:prstGeom prst="chevron">
            <a:avLst>
              <a:gd name="adj" fmla="val 17533"/>
            </a:avLst>
          </a:prstGeom>
          <a:solidFill>
            <a:schemeClr val="accent2"/>
          </a:solidFill>
          <a:ln w="12700">
            <a:noFill/>
            <a:miter lim="800000"/>
            <a:headEnd/>
            <a:tailEnd/>
          </a:ln>
          <a:effectLst/>
        </p:spPr>
        <p:txBody>
          <a:bodyPr lIns="0" tIns="0" rIns="0" bIns="0" anchor="ctr" anchorCtr="0"/>
          <a:lstStyle/>
          <a:p>
            <a:pPr algn="ctr">
              <a:lnSpc>
                <a:spcPct val="80000"/>
              </a:lnSpc>
              <a:spcAft>
                <a:spcPts val="1000"/>
              </a:spcAft>
            </a:pPr>
            <a:endParaRPr lang="de-DE" sz="2400">
              <a:solidFill>
                <a:srgbClr val="FFFFFF"/>
              </a:solidFill>
              <a:latin typeface="Bebas Neue" panose="020B0506020202020201" pitchFamily="34" charset="0"/>
              <a:cs typeface="Arial" charset="0"/>
            </a:endParaRPr>
          </a:p>
        </p:txBody>
      </p:sp>
      <p:sp>
        <p:nvSpPr>
          <p:cNvPr id="41" name="AutoShape 6"/>
          <p:cNvSpPr>
            <a:spLocks noChangeArrowheads="1"/>
          </p:cNvSpPr>
          <p:nvPr/>
        </p:nvSpPr>
        <p:spPr bwMode="gray">
          <a:xfrm>
            <a:off x="8911685" y="2096459"/>
            <a:ext cx="2739433" cy="715155"/>
          </a:xfrm>
          <a:prstGeom prst="chevron">
            <a:avLst>
              <a:gd name="adj" fmla="val 17533"/>
            </a:avLst>
          </a:prstGeom>
          <a:solidFill>
            <a:schemeClr val="accent2"/>
          </a:solidFill>
          <a:ln w="12700">
            <a:noFill/>
            <a:miter lim="800000"/>
            <a:headEnd/>
            <a:tailEnd/>
          </a:ln>
          <a:effectLst/>
        </p:spPr>
        <p:txBody>
          <a:bodyPr lIns="0" tIns="0" rIns="0" bIns="0" anchor="ctr" anchorCtr="0"/>
          <a:lstStyle/>
          <a:p>
            <a:pPr algn="ctr">
              <a:lnSpc>
                <a:spcPct val="80000"/>
              </a:lnSpc>
              <a:spcAft>
                <a:spcPts val="1000"/>
              </a:spcAft>
            </a:pPr>
            <a:endParaRPr lang="de-DE" sz="2400">
              <a:solidFill>
                <a:srgbClr val="FFFFFF"/>
              </a:solidFill>
              <a:latin typeface="Bebas Neue" panose="020B0506020202020201" pitchFamily="34" charset="0"/>
              <a:cs typeface="Arial" charset="0"/>
            </a:endParaRPr>
          </a:p>
        </p:txBody>
      </p:sp>
      <p:grpSp>
        <p:nvGrpSpPr>
          <p:cNvPr id="6" name="Gruppieren 5"/>
          <p:cNvGrpSpPr/>
          <p:nvPr userDrawn="1"/>
        </p:nvGrpSpPr>
        <p:grpSpPr>
          <a:xfrm>
            <a:off x="3333345" y="1512001"/>
            <a:ext cx="728484" cy="728052"/>
            <a:chOff x="3340719" y="1514723"/>
            <a:chExt cx="728389" cy="728052"/>
          </a:xfrm>
        </p:grpSpPr>
        <p:sp>
          <p:nvSpPr>
            <p:cNvPr id="40" name="Ellipse 39"/>
            <p:cNvSpPr/>
            <p:nvPr/>
          </p:nvSpPr>
          <p:spPr bwMode="gray">
            <a:xfrm>
              <a:off x="3340719" y="1514723"/>
              <a:ext cx="728389" cy="728052"/>
            </a:xfrm>
            <a:prstGeom prst="ellipse">
              <a:avLst/>
            </a:prstGeom>
            <a:solidFill>
              <a:schemeClr val="accent2"/>
            </a:solidFill>
            <a:ln w="12700">
              <a:noFill/>
              <a:miter lim="800000"/>
              <a:headEnd/>
              <a:tailEnd/>
            </a:ln>
            <a:effectLst/>
          </p:spPr>
          <p:txBody>
            <a:bodyPr lIns="0" tIns="0" rIns="0" bIns="0" anchor="ctr" anchorCtr="0"/>
            <a:lstStyle/>
            <a:p>
              <a:pPr algn="ctr">
                <a:lnSpc>
                  <a:spcPct val="90000"/>
                </a:lnSpc>
                <a:spcAft>
                  <a:spcPts val="600"/>
                </a:spcAft>
              </a:pPr>
              <a:endParaRPr lang="de-DE" sz="2000" b="1">
                <a:solidFill>
                  <a:srgbClr val="FFFFFF"/>
                </a:solidFill>
                <a:effectLst>
                  <a:outerShdw blurRad="190500" algn="ctr" rotWithShape="0">
                    <a:prstClr val="black">
                      <a:alpha val="50000"/>
                    </a:prstClr>
                  </a:outerShdw>
                </a:effectLst>
                <a:latin typeface="Calibri Light" panose="020F0302020204030204" pitchFamily="34" charset="0"/>
                <a:cs typeface="Arial" charset="0"/>
              </a:endParaRPr>
            </a:p>
          </p:txBody>
        </p:sp>
        <p:sp>
          <p:nvSpPr>
            <p:cNvPr id="45" name="Ellipse 44"/>
            <p:cNvSpPr/>
            <p:nvPr/>
          </p:nvSpPr>
          <p:spPr bwMode="gray">
            <a:xfrm>
              <a:off x="3412863" y="1586833"/>
              <a:ext cx="584101" cy="583831"/>
            </a:xfrm>
            <a:prstGeom prst="ellipse">
              <a:avLst/>
            </a:prstGeom>
            <a:gradFill>
              <a:gsLst>
                <a:gs pos="47500">
                  <a:schemeClr val="bg1">
                    <a:lumMod val="95000"/>
                  </a:schemeClr>
                </a:gs>
                <a:gs pos="0">
                  <a:schemeClr val="bg1">
                    <a:lumMod val="95000"/>
                  </a:schemeClr>
                </a:gs>
                <a:gs pos="100000">
                  <a:schemeClr val="bg1">
                    <a:lumMod val="95000"/>
                  </a:schemeClr>
                </a:gs>
              </a:gsLst>
              <a:lin ang="16200000" scaled="1"/>
            </a:gradFill>
            <a:ln w="12700">
              <a:noFill/>
              <a:round/>
              <a:headEnd/>
              <a:tailEnd/>
            </a:ln>
            <a:effectLst/>
          </p:spPr>
          <p:txBody>
            <a:bodyPr lIns="0" tIns="0" rIns="0" bIns="0" rtlCol="0" anchor="ctr"/>
            <a:lstStyle/>
            <a:p>
              <a:pPr algn="ctr">
                <a:lnSpc>
                  <a:spcPct val="80000"/>
                </a:lnSpc>
                <a:spcAft>
                  <a:spcPts val="1000"/>
                </a:spcAft>
              </a:pPr>
              <a:r>
                <a:rPr lang="de-DE" sz="3200">
                  <a:solidFill>
                    <a:schemeClr val="tx1">
                      <a:lumMod val="50000"/>
                      <a:lumOff val="50000"/>
                    </a:schemeClr>
                  </a:solidFill>
                  <a:latin typeface="Bebas Neue" panose="020B0506020202020201" pitchFamily="34" charset="0"/>
                </a:rPr>
                <a:t>2</a:t>
              </a:r>
            </a:p>
          </p:txBody>
        </p:sp>
      </p:grpSp>
      <p:grpSp>
        <p:nvGrpSpPr>
          <p:cNvPr id="52" name="Gruppieren 51"/>
          <p:cNvGrpSpPr/>
          <p:nvPr userDrawn="1"/>
        </p:nvGrpSpPr>
        <p:grpSpPr>
          <a:xfrm>
            <a:off x="8842591" y="1512001"/>
            <a:ext cx="728484" cy="728052"/>
            <a:chOff x="8823181" y="1525142"/>
            <a:chExt cx="728389" cy="728052"/>
          </a:xfrm>
        </p:grpSpPr>
        <p:sp>
          <p:nvSpPr>
            <p:cNvPr id="42" name="Ellipse 41"/>
            <p:cNvSpPr/>
            <p:nvPr/>
          </p:nvSpPr>
          <p:spPr bwMode="gray">
            <a:xfrm>
              <a:off x="8823181" y="1525142"/>
              <a:ext cx="728389" cy="728052"/>
            </a:xfrm>
            <a:prstGeom prst="ellipse">
              <a:avLst/>
            </a:prstGeom>
            <a:solidFill>
              <a:schemeClr val="accent2"/>
            </a:solidFill>
            <a:ln w="12700">
              <a:noFill/>
              <a:miter lim="800000"/>
              <a:headEnd/>
              <a:tailEnd/>
            </a:ln>
            <a:effectLst/>
          </p:spPr>
          <p:txBody>
            <a:bodyPr lIns="0" tIns="0" rIns="0" bIns="0" anchor="ctr" anchorCtr="0"/>
            <a:lstStyle/>
            <a:p>
              <a:pPr algn="ctr">
                <a:lnSpc>
                  <a:spcPct val="90000"/>
                </a:lnSpc>
                <a:spcAft>
                  <a:spcPts val="600"/>
                </a:spcAft>
              </a:pPr>
              <a:endParaRPr lang="de-DE" sz="2000" b="1">
                <a:solidFill>
                  <a:srgbClr val="FFFFFF"/>
                </a:solidFill>
                <a:effectLst>
                  <a:outerShdw blurRad="190500" algn="ctr" rotWithShape="0">
                    <a:prstClr val="black">
                      <a:alpha val="50000"/>
                    </a:prstClr>
                  </a:outerShdw>
                </a:effectLst>
                <a:latin typeface="Calibri Light" panose="020F0302020204030204" pitchFamily="34" charset="0"/>
                <a:cs typeface="Arial" charset="0"/>
              </a:endParaRPr>
            </a:p>
          </p:txBody>
        </p:sp>
        <p:sp>
          <p:nvSpPr>
            <p:cNvPr id="46" name="Ellipse 45"/>
            <p:cNvSpPr/>
            <p:nvPr/>
          </p:nvSpPr>
          <p:spPr bwMode="gray">
            <a:xfrm>
              <a:off x="8895325" y="1597252"/>
              <a:ext cx="584101" cy="583831"/>
            </a:xfrm>
            <a:prstGeom prst="ellipse">
              <a:avLst/>
            </a:prstGeom>
            <a:gradFill>
              <a:gsLst>
                <a:gs pos="47500">
                  <a:schemeClr val="bg1">
                    <a:lumMod val="95000"/>
                  </a:schemeClr>
                </a:gs>
                <a:gs pos="0">
                  <a:schemeClr val="bg1">
                    <a:lumMod val="95000"/>
                  </a:schemeClr>
                </a:gs>
                <a:gs pos="100000">
                  <a:schemeClr val="bg1">
                    <a:lumMod val="95000"/>
                  </a:schemeClr>
                </a:gs>
              </a:gsLst>
              <a:lin ang="16200000" scaled="1"/>
            </a:gradFill>
            <a:ln w="12700">
              <a:noFill/>
              <a:round/>
              <a:headEnd/>
              <a:tailEnd/>
            </a:ln>
            <a:effectLst/>
          </p:spPr>
          <p:txBody>
            <a:bodyPr lIns="0" tIns="0" rIns="0" bIns="0" rtlCol="0" anchor="ctr"/>
            <a:lstStyle/>
            <a:p>
              <a:pPr algn="ctr">
                <a:lnSpc>
                  <a:spcPct val="80000"/>
                </a:lnSpc>
                <a:spcAft>
                  <a:spcPts val="1000"/>
                </a:spcAft>
              </a:pPr>
              <a:r>
                <a:rPr lang="de-DE" sz="3200">
                  <a:solidFill>
                    <a:schemeClr val="tx1">
                      <a:lumMod val="50000"/>
                      <a:lumOff val="50000"/>
                    </a:schemeClr>
                  </a:solidFill>
                  <a:latin typeface="Bebas Neue" panose="020B0506020202020201" pitchFamily="34" charset="0"/>
                </a:rPr>
                <a:t>4</a:t>
              </a:r>
              <a:endParaRPr lang="de-DE" sz="3600">
                <a:solidFill>
                  <a:schemeClr val="tx1">
                    <a:lumMod val="50000"/>
                    <a:lumOff val="50000"/>
                  </a:schemeClr>
                </a:solidFill>
                <a:latin typeface="Bebas Neue" panose="020B0506020202020201" pitchFamily="34" charset="0"/>
              </a:endParaRPr>
            </a:p>
          </p:txBody>
        </p:sp>
      </p:grpSp>
      <p:sp>
        <p:nvSpPr>
          <p:cNvPr id="54" name="Textplatzhalter 53"/>
          <p:cNvSpPr>
            <a:spLocks noGrp="1"/>
          </p:cNvSpPr>
          <p:nvPr>
            <p:ph type="body" sz="quarter" idx="14" hasCustomPrompt="1"/>
          </p:nvPr>
        </p:nvSpPr>
        <p:spPr>
          <a:xfrm>
            <a:off x="961560" y="2239725"/>
            <a:ext cx="2119589" cy="428625"/>
          </a:xfrm>
        </p:spPr>
        <p:txBody>
          <a:bodyPr anchor="ctr"/>
          <a:lstStyle>
            <a:lvl1pPr marL="0" indent="0" algn="ctr">
              <a:lnSpc>
                <a:spcPct val="80000"/>
              </a:lnSpc>
              <a:buNone/>
              <a:defRPr sz="2800">
                <a:solidFill>
                  <a:schemeClr val="bg2"/>
                </a:solidFill>
                <a:latin typeface="Bebas Neue" panose="020B0506020202020201" pitchFamily="34" charset="0"/>
              </a:defRPr>
            </a:lvl1pPr>
          </a:lstStyle>
          <a:p>
            <a:pPr lvl="0"/>
            <a:r>
              <a:rPr lang="de-DE"/>
              <a:t>TEXT</a:t>
            </a:r>
          </a:p>
        </p:txBody>
      </p:sp>
      <p:sp>
        <p:nvSpPr>
          <p:cNvPr id="55" name="Textplatzhalter 53"/>
          <p:cNvSpPr>
            <a:spLocks noGrp="1"/>
          </p:cNvSpPr>
          <p:nvPr>
            <p:ph type="body" sz="quarter" idx="15" hasCustomPrompt="1"/>
          </p:nvPr>
        </p:nvSpPr>
        <p:spPr>
          <a:xfrm>
            <a:off x="3714910" y="2239725"/>
            <a:ext cx="2119589" cy="428625"/>
          </a:xfrm>
        </p:spPr>
        <p:txBody>
          <a:bodyPr anchor="ctr"/>
          <a:lstStyle>
            <a:lvl1pPr marL="0" indent="0" algn="ctr">
              <a:lnSpc>
                <a:spcPct val="80000"/>
              </a:lnSpc>
              <a:buNone/>
              <a:defRPr sz="2800">
                <a:solidFill>
                  <a:schemeClr val="bg2"/>
                </a:solidFill>
                <a:latin typeface="Bebas Neue" panose="020B0506020202020201" pitchFamily="34" charset="0"/>
              </a:defRPr>
            </a:lvl1pPr>
          </a:lstStyle>
          <a:p>
            <a:pPr lvl="0"/>
            <a:r>
              <a:rPr lang="de-DE"/>
              <a:t>TEXT</a:t>
            </a:r>
          </a:p>
        </p:txBody>
      </p:sp>
      <p:sp>
        <p:nvSpPr>
          <p:cNvPr id="56" name="Textplatzhalter 53"/>
          <p:cNvSpPr>
            <a:spLocks noGrp="1"/>
          </p:cNvSpPr>
          <p:nvPr>
            <p:ph type="body" sz="quarter" idx="16" hasCustomPrompt="1"/>
          </p:nvPr>
        </p:nvSpPr>
        <p:spPr>
          <a:xfrm>
            <a:off x="6468258" y="2239725"/>
            <a:ext cx="2119589" cy="428625"/>
          </a:xfrm>
        </p:spPr>
        <p:txBody>
          <a:bodyPr anchor="ctr"/>
          <a:lstStyle>
            <a:lvl1pPr marL="0" indent="0" algn="ctr">
              <a:lnSpc>
                <a:spcPct val="80000"/>
              </a:lnSpc>
              <a:buNone/>
              <a:defRPr sz="2800">
                <a:solidFill>
                  <a:schemeClr val="bg2"/>
                </a:solidFill>
                <a:latin typeface="Bebas Neue" panose="020B0506020202020201" pitchFamily="34" charset="0"/>
              </a:defRPr>
            </a:lvl1pPr>
          </a:lstStyle>
          <a:p>
            <a:pPr lvl="0"/>
            <a:r>
              <a:rPr lang="de-DE"/>
              <a:t>TEXT</a:t>
            </a:r>
          </a:p>
        </p:txBody>
      </p:sp>
      <p:sp>
        <p:nvSpPr>
          <p:cNvPr id="57" name="Textplatzhalter 53"/>
          <p:cNvSpPr>
            <a:spLocks noGrp="1"/>
          </p:cNvSpPr>
          <p:nvPr>
            <p:ph type="body" sz="quarter" idx="17" hasCustomPrompt="1"/>
          </p:nvPr>
        </p:nvSpPr>
        <p:spPr>
          <a:xfrm>
            <a:off x="9221606" y="2239725"/>
            <a:ext cx="2119589" cy="428625"/>
          </a:xfrm>
        </p:spPr>
        <p:txBody>
          <a:bodyPr anchor="ctr"/>
          <a:lstStyle>
            <a:lvl1pPr marL="0" indent="0" algn="ctr">
              <a:lnSpc>
                <a:spcPct val="80000"/>
              </a:lnSpc>
              <a:buNone/>
              <a:defRPr sz="2800">
                <a:solidFill>
                  <a:schemeClr val="bg2"/>
                </a:solidFill>
                <a:latin typeface="Bebas Neue" panose="020B0506020202020201" pitchFamily="34" charset="0"/>
              </a:defRPr>
            </a:lvl1pPr>
          </a:lstStyle>
          <a:p>
            <a:pPr lvl="0"/>
            <a:r>
              <a:rPr lang="de-DE"/>
              <a:t>TEXT</a:t>
            </a:r>
          </a:p>
        </p:txBody>
      </p:sp>
    </p:spTree>
    <p:extLst>
      <p:ext uri="{BB962C8B-B14F-4D97-AF65-F5344CB8AC3E}">
        <p14:creationId xmlns:p14="http://schemas.microsoft.com/office/powerpoint/2010/main" val="1426968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cSld name="2017 4 Boxes">
    <p:spTree>
      <p:nvGrpSpPr>
        <p:cNvPr id="1" name=""/>
        <p:cNvGrpSpPr/>
        <p:nvPr/>
      </p:nvGrpSpPr>
      <p:grpSpPr>
        <a:xfrm>
          <a:off x="0" y="0"/>
          <a:ext cx="0" cy="0"/>
          <a:chOff x="0" y="0"/>
          <a:chExt cx="0" cy="0"/>
        </a:xfrm>
      </p:grpSpPr>
      <p:sp>
        <p:nvSpPr>
          <p:cNvPr id="2" name="Title 1"/>
          <p:cNvSpPr>
            <a:spLocks noGrp="1"/>
          </p:cNvSpPr>
          <p:nvPr>
            <p:ph type="title"/>
          </p:nvPr>
        </p:nvSpPr>
        <p:spPr>
          <a:xfrm>
            <a:off x="185781" y="149895"/>
            <a:ext cx="8839200" cy="1005840"/>
          </a:xfrm>
        </p:spPr>
        <p:txBody>
          <a:bodyPr/>
          <a:lstStyle>
            <a:lvl1pPr>
              <a:defRPr>
                <a:solidFill>
                  <a:srgbClr val="0077BB"/>
                </a:solidFill>
              </a:defRPr>
            </a:lvl1pPr>
          </a:lstStyle>
          <a:p>
            <a:r>
              <a:rPr lang="en-US"/>
              <a:t>Click to edit Master title style</a:t>
            </a:r>
          </a:p>
        </p:txBody>
      </p:sp>
      <p:sp>
        <p:nvSpPr>
          <p:cNvPr id="3" name="Content Placeholder 2"/>
          <p:cNvSpPr>
            <a:spLocks noGrp="1"/>
          </p:cNvSpPr>
          <p:nvPr>
            <p:ph sz="half" idx="1"/>
          </p:nvPr>
        </p:nvSpPr>
        <p:spPr>
          <a:xfrm>
            <a:off x="298451" y="1338744"/>
            <a:ext cx="5486400" cy="2514600"/>
          </a:xfrm>
        </p:spPr>
        <p:txBody>
          <a:bodyPr/>
          <a:lstStyle>
            <a:lvl1pPr marL="311135" indent="-311135">
              <a:defRPr sz="2133">
                <a:latin typeface="Arial"/>
                <a:cs typeface="Arial"/>
              </a:defRPr>
            </a:lvl1pPr>
            <a:lvl2pPr marL="378865" indent="-228589">
              <a:defRPr sz="1867">
                <a:latin typeface="Arial"/>
                <a:cs typeface="Arial"/>
              </a:defRPr>
            </a:lvl2pPr>
            <a:lvl3pPr marL="529140" indent="-220122">
              <a:defRPr sz="1867">
                <a:latin typeface="Arial"/>
                <a:cs typeface="Arial"/>
              </a:defRPr>
            </a:lvl3pPr>
            <a:lvl4pPr marL="840275" indent="-230706">
              <a:defRPr sz="1867">
                <a:latin typeface="Arial"/>
                <a:cs typeface="Arial"/>
              </a:defRPr>
            </a:lvl4pPr>
            <a:lvl5pPr marL="1068864" indent="-228589">
              <a:defRPr sz="1867">
                <a:latin typeface="Arial"/>
                <a:cs typeface="Arial"/>
              </a:defRPr>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2"/>
          <p:cNvSpPr>
            <a:spLocks noGrp="1"/>
          </p:cNvSpPr>
          <p:nvPr>
            <p:ph sz="half" idx="10"/>
          </p:nvPr>
        </p:nvSpPr>
        <p:spPr>
          <a:xfrm>
            <a:off x="6270845" y="1338744"/>
            <a:ext cx="5486400" cy="2514600"/>
          </a:xfrm>
        </p:spPr>
        <p:txBody>
          <a:bodyPr/>
          <a:lstStyle>
            <a:lvl1pPr marL="311135" indent="-311135">
              <a:defRPr sz="2133">
                <a:latin typeface="Arial"/>
                <a:cs typeface="Arial"/>
              </a:defRPr>
            </a:lvl1pPr>
            <a:lvl2pPr marL="383098" indent="-232822">
              <a:defRPr sz="1867">
                <a:latin typeface="Arial"/>
                <a:cs typeface="Arial"/>
              </a:defRPr>
            </a:lvl2pPr>
            <a:lvl3pPr marL="510093" indent="-205307">
              <a:defRPr sz="1867">
                <a:latin typeface="Arial"/>
                <a:cs typeface="Arial"/>
              </a:defRPr>
            </a:lvl3pPr>
            <a:lvl4pPr marL="808526" indent="-198958">
              <a:defRPr sz="1867">
                <a:latin typeface="Arial"/>
                <a:cs typeface="Arial"/>
              </a:defRPr>
            </a:lvl4pPr>
            <a:lvl5pPr marL="1062513" indent="-230706">
              <a:defRPr sz="1867">
                <a:latin typeface="Arial"/>
                <a:cs typeface="Arial"/>
              </a:defRPr>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2"/>
          <p:cNvSpPr>
            <a:spLocks noGrp="1"/>
          </p:cNvSpPr>
          <p:nvPr>
            <p:ph sz="half" idx="11"/>
          </p:nvPr>
        </p:nvSpPr>
        <p:spPr>
          <a:xfrm>
            <a:off x="304800" y="4038600"/>
            <a:ext cx="5486400" cy="2514600"/>
          </a:xfrm>
        </p:spPr>
        <p:txBody>
          <a:bodyPr/>
          <a:lstStyle>
            <a:lvl1pPr marL="311135" indent="-311135">
              <a:defRPr sz="2133">
                <a:latin typeface="Arial"/>
                <a:cs typeface="Arial"/>
              </a:defRPr>
            </a:lvl1pPr>
            <a:lvl2pPr marL="383098" indent="-232822">
              <a:defRPr sz="1867">
                <a:latin typeface="Arial"/>
                <a:cs typeface="Arial"/>
              </a:defRPr>
            </a:lvl2pPr>
            <a:lvl3pPr marL="529140" indent="-220122">
              <a:defRPr sz="1867">
                <a:latin typeface="Arial"/>
                <a:cs typeface="Arial"/>
              </a:defRPr>
            </a:lvl3pPr>
            <a:lvl4pPr marL="836042" indent="-226473">
              <a:defRPr sz="1867">
                <a:latin typeface="Arial"/>
                <a:cs typeface="Arial"/>
              </a:defRPr>
            </a:lvl4pPr>
            <a:lvl5pPr marL="1066747" indent="-230706">
              <a:defRPr sz="1867">
                <a:latin typeface="Arial"/>
                <a:cs typeface="Arial"/>
              </a:defRPr>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2"/>
          <p:cNvSpPr>
            <a:spLocks noGrp="1"/>
          </p:cNvSpPr>
          <p:nvPr>
            <p:ph sz="half" idx="12"/>
          </p:nvPr>
        </p:nvSpPr>
        <p:spPr>
          <a:xfrm>
            <a:off x="6277195" y="4038600"/>
            <a:ext cx="5486400" cy="2514600"/>
          </a:xfrm>
        </p:spPr>
        <p:txBody>
          <a:bodyPr/>
          <a:lstStyle>
            <a:lvl1pPr marL="311135" indent="-311135">
              <a:defRPr sz="2133">
                <a:latin typeface="Arial"/>
                <a:cs typeface="Arial"/>
              </a:defRPr>
            </a:lvl1pPr>
            <a:lvl2pPr marL="383098" indent="-232822">
              <a:defRPr sz="1867">
                <a:latin typeface="Arial"/>
                <a:cs typeface="Arial"/>
              </a:defRPr>
            </a:lvl2pPr>
            <a:lvl3pPr marL="510093" indent="-205307">
              <a:defRPr sz="1867">
                <a:latin typeface="Arial"/>
                <a:cs typeface="Arial"/>
              </a:defRPr>
            </a:lvl3pPr>
            <a:lvl4pPr marL="808526" indent="-205307">
              <a:defRPr sz="1867">
                <a:latin typeface="Arial"/>
                <a:cs typeface="Arial"/>
              </a:defRPr>
            </a:lvl4pPr>
            <a:lvl5pPr marL="1149294" indent="-230706">
              <a:defRPr sz="1867">
                <a:latin typeface="Arial"/>
                <a:cs typeface="Arial"/>
              </a:defRPr>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39200446"/>
      </p:ext>
    </p:extLst>
  </p:cSld>
  <p:clrMapOvr>
    <a:masterClrMapping/>
  </p:clrMapOvr>
  <p:transition>
    <p:wipe dir="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obj">
  <p:cSld name="2_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0" i="0">
                <a:solidFill>
                  <a:srgbClr val="006CAC"/>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defRPr sz="933" b="0" i="0">
                <a:solidFill>
                  <a:schemeClr val="tx1"/>
                </a:solidFill>
                <a:latin typeface="Verdana"/>
                <a:cs typeface="Verdana"/>
              </a:defRPr>
            </a:lvl1pPr>
          </a:lstStyle>
          <a:p>
            <a:pPr marL="16933">
              <a:spcBef>
                <a:spcPts val="53"/>
              </a:spcBef>
              <a:tabLst>
                <a:tab pos="1862620" algn="l"/>
              </a:tabLst>
            </a:pPr>
            <a:r>
              <a:rPr lang="en-US" spc="-7"/>
              <a:t>©2020</a:t>
            </a:r>
            <a:r>
              <a:rPr lang="en-US" spc="47"/>
              <a:t> </a:t>
            </a:r>
            <a:r>
              <a:rPr lang="en-US" spc="-7"/>
              <a:t>Waters</a:t>
            </a:r>
            <a:r>
              <a:rPr lang="en-US" spc="7"/>
              <a:t> </a:t>
            </a:r>
            <a:r>
              <a:rPr lang="en-US" spc="-7"/>
              <a:t>Corporation	</a:t>
            </a:r>
            <a:r>
              <a:rPr lang="en-US" sz="1800" spc="-9" baseline="3086">
                <a:latin typeface="Arial"/>
                <a:cs typeface="Arial"/>
              </a:rPr>
              <a:t>COMPANY</a:t>
            </a:r>
            <a:r>
              <a:rPr lang="en-US" sz="1800" spc="-40" baseline="3086">
                <a:latin typeface="Arial"/>
                <a:cs typeface="Arial"/>
              </a:rPr>
              <a:t> </a:t>
            </a:r>
            <a:r>
              <a:rPr lang="en-US" sz="1800" spc="-9" baseline="3086">
                <a:latin typeface="Arial"/>
                <a:cs typeface="Arial"/>
              </a:rPr>
              <a:t>CONFIDENTIAL</a:t>
            </a:r>
            <a:endParaRPr lang="en-US" sz="1800" baseline="3086">
              <a:latin typeface="Arial"/>
              <a:cs typeface="Aria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4/9/2021</a:t>
            </a:fld>
            <a:endParaRPr lang="en-US"/>
          </a:p>
        </p:txBody>
      </p:sp>
      <p:sp>
        <p:nvSpPr>
          <p:cNvPr id="6" name="Holder 6"/>
          <p:cNvSpPr>
            <a:spLocks noGrp="1"/>
          </p:cNvSpPr>
          <p:nvPr>
            <p:ph type="sldNum" sz="quarter" idx="7"/>
          </p:nvPr>
        </p:nvSpPr>
        <p:spPr/>
        <p:txBody>
          <a:bodyPr lIns="0" tIns="0" rIns="0" bIns="0"/>
          <a:lstStyle>
            <a:lvl1pPr>
              <a:defRPr sz="933" b="0" i="0">
                <a:solidFill>
                  <a:schemeClr val="tx1"/>
                </a:solidFill>
                <a:latin typeface="Verdana"/>
                <a:cs typeface="Verdana"/>
              </a:defRPr>
            </a:lvl1pPr>
          </a:lstStyle>
          <a:p>
            <a:pPr marL="108371">
              <a:spcBef>
                <a:spcPts val="133"/>
              </a:spcBef>
            </a:pPr>
            <a:fld id="{81D60167-4931-47E6-BA6A-407CBD079E47}" type="slidenum">
              <a:rPr lang="en-US" spc="-7" smtClean="0"/>
              <a:pPr marL="108371">
                <a:spcBef>
                  <a:spcPts val="133"/>
                </a:spcBef>
              </a:pPr>
              <a:t>‹#›</a:t>
            </a:fld>
            <a:endParaRPr lang="en-US" spc="-7"/>
          </a:p>
        </p:txBody>
      </p:sp>
    </p:spTree>
    <p:extLst>
      <p:ext uri="{BB962C8B-B14F-4D97-AF65-F5344CB8AC3E}">
        <p14:creationId xmlns:p14="http://schemas.microsoft.com/office/powerpoint/2010/main" val="163799959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cSld name="2_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0" i="0">
                <a:solidFill>
                  <a:srgbClr val="006CAC"/>
                </a:solidFill>
                <a:latin typeface="Arial"/>
                <a:cs typeface="Arial"/>
              </a:defRPr>
            </a:lvl1pPr>
          </a:lstStyle>
          <a:p>
            <a:endParaRPr/>
          </a:p>
        </p:txBody>
      </p:sp>
      <p:sp>
        <p:nvSpPr>
          <p:cNvPr id="3" name="Holder 3"/>
          <p:cNvSpPr>
            <a:spLocks noGrp="1"/>
          </p:cNvSpPr>
          <p:nvPr>
            <p:ph sz="half" idx="2"/>
          </p:nvPr>
        </p:nvSpPr>
        <p:spPr>
          <a:xfrm>
            <a:off x="609600" y="1577340"/>
            <a:ext cx="5303520" cy="33239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7003287" y="1480113"/>
            <a:ext cx="4971627" cy="193899"/>
          </a:xfrm>
          <a:prstGeom prst="rect">
            <a:avLst/>
          </a:prstGeom>
        </p:spPr>
        <p:txBody>
          <a:bodyPr wrap="square" lIns="0" tIns="0" rIns="0" bIns="0">
            <a:spAutoFit/>
          </a:bodyPr>
          <a:lstStyle>
            <a:lvl1pPr>
              <a:defRPr sz="1400" b="1" i="0">
                <a:solidFill>
                  <a:schemeClr val="tx1"/>
                </a:solidFill>
                <a:latin typeface="Arial"/>
                <a:cs typeface="Arial"/>
              </a:defRPr>
            </a:lvl1pPr>
          </a:lstStyle>
          <a:p>
            <a:endParaRPr/>
          </a:p>
        </p:txBody>
      </p:sp>
      <p:sp>
        <p:nvSpPr>
          <p:cNvPr id="5" name="Holder 5"/>
          <p:cNvSpPr>
            <a:spLocks noGrp="1"/>
          </p:cNvSpPr>
          <p:nvPr>
            <p:ph type="ftr" sz="quarter" idx="5"/>
          </p:nvPr>
        </p:nvSpPr>
        <p:spPr/>
        <p:txBody>
          <a:bodyPr lIns="0" tIns="0" rIns="0" bIns="0"/>
          <a:lstStyle>
            <a:lvl1pPr>
              <a:defRPr sz="933" b="0" i="0">
                <a:solidFill>
                  <a:schemeClr val="tx1"/>
                </a:solidFill>
                <a:latin typeface="Verdana"/>
                <a:cs typeface="Verdana"/>
              </a:defRPr>
            </a:lvl1pPr>
          </a:lstStyle>
          <a:p>
            <a:pPr marL="16933">
              <a:spcBef>
                <a:spcPts val="53"/>
              </a:spcBef>
              <a:tabLst>
                <a:tab pos="1862620" algn="l"/>
              </a:tabLst>
            </a:pPr>
            <a:r>
              <a:rPr lang="en-US" spc="-7"/>
              <a:t>©2020</a:t>
            </a:r>
            <a:r>
              <a:rPr lang="en-US" spc="47"/>
              <a:t> </a:t>
            </a:r>
            <a:r>
              <a:rPr lang="en-US" spc="-7"/>
              <a:t>Waters</a:t>
            </a:r>
            <a:r>
              <a:rPr lang="en-US" spc="7"/>
              <a:t> </a:t>
            </a:r>
            <a:r>
              <a:rPr lang="en-US" spc="-7"/>
              <a:t>Corporation	</a:t>
            </a:r>
            <a:r>
              <a:rPr lang="en-US" sz="1800" spc="-9" baseline="3086">
                <a:latin typeface="Arial"/>
                <a:cs typeface="Arial"/>
              </a:rPr>
              <a:t>COMPANY</a:t>
            </a:r>
            <a:r>
              <a:rPr lang="en-US" sz="1800" spc="-40" baseline="3086">
                <a:latin typeface="Arial"/>
                <a:cs typeface="Arial"/>
              </a:rPr>
              <a:t> </a:t>
            </a:r>
            <a:r>
              <a:rPr lang="en-US" sz="1800" spc="-9" baseline="3086">
                <a:latin typeface="Arial"/>
                <a:cs typeface="Arial"/>
              </a:rPr>
              <a:t>CONFIDENTIAL</a:t>
            </a:r>
            <a:endParaRPr lang="en-US" sz="1800" baseline="3086">
              <a:latin typeface="Arial"/>
              <a:cs typeface="Aria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4/9/2021</a:t>
            </a:fld>
            <a:endParaRPr lang="en-US"/>
          </a:p>
        </p:txBody>
      </p:sp>
      <p:sp>
        <p:nvSpPr>
          <p:cNvPr id="7" name="Holder 7"/>
          <p:cNvSpPr>
            <a:spLocks noGrp="1"/>
          </p:cNvSpPr>
          <p:nvPr>
            <p:ph type="sldNum" sz="quarter" idx="7"/>
          </p:nvPr>
        </p:nvSpPr>
        <p:spPr/>
        <p:txBody>
          <a:bodyPr lIns="0" tIns="0" rIns="0" bIns="0"/>
          <a:lstStyle>
            <a:lvl1pPr>
              <a:defRPr sz="933" b="0" i="0">
                <a:solidFill>
                  <a:schemeClr val="tx1"/>
                </a:solidFill>
                <a:latin typeface="Verdana"/>
                <a:cs typeface="Verdana"/>
              </a:defRPr>
            </a:lvl1pPr>
          </a:lstStyle>
          <a:p>
            <a:pPr marL="108371">
              <a:spcBef>
                <a:spcPts val="133"/>
              </a:spcBef>
            </a:pPr>
            <a:fld id="{81D60167-4931-47E6-BA6A-407CBD079E47}" type="slidenum">
              <a:rPr lang="en-US" spc="-7" smtClean="0"/>
              <a:pPr marL="108371">
                <a:spcBef>
                  <a:spcPts val="133"/>
                </a:spcBef>
              </a:pPr>
              <a:t>‹#›</a:t>
            </a:fld>
            <a:endParaRPr lang="en-US" spc="-7"/>
          </a:p>
        </p:txBody>
      </p:sp>
    </p:spTree>
    <p:extLst>
      <p:ext uri="{BB962C8B-B14F-4D97-AF65-F5344CB8AC3E}">
        <p14:creationId xmlns:p14="http://schemas.microsoft.com/office/powerpoint/2010/main" val="228132313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2017 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58448" y="1458325"/>
            <a:ext cx="5791200" cy="5029200"/>
          </a:xfrm>
        </p:spPr>
        <p:txBody>
          <a:bodyPr>
            <a:normAutofit/>
          </a:bodyPr>
          <a:lstStyle>
            <a:lvl1pPr marL="311143" marR="0" indent="-311143" algn="l" defTabSz="1219170" rtl="0" eaLnBrk="1" fontAlgn="base" latinLnBrk="0" hangingPunct="1">
              <a:lnSpc>
                <a:spcPct val="110000"/>
              </a:lnSpc>
              <a:spcBef>
                <a:spcPct val="20000"/>
              </a:spcBef>
              <a:spcAft>
                <a:spcPct val="0"/>
              </a:spcAft>
              <a:buClr>
                <a:schemeClr val="accent1"/>
              </a:buClr>
              <a:buSzTx/>
              <a:buFont typeface="Wingdings 2" pitchFamily="18" charset="2"/>
              <a:buChar char="¡"/>
              <a:tabLst/>
              <a:defRPr sz="2400">
                <a:latin typeface="Arial"/>
                <a:cs typeface="Arial"/>
              </a:defRPr>
            </a:lvl1pPr>
            <a:lvl2pPr marL="609585" marR="0" indent="-298443" algn="l" defTabSz="1219170" rtl="0" eaLnBrk="1" fontAlgn="base" latinLnBrk="0" hangingPunct="1">
              <a:lnSpc>
                <a:spcPct val="110000"/>
              </a:lnSpc>
              <a:spcBef>
                <a:spcPct val="20000"/>
              </a:spcBef>
              <a:spcAft>
                <a:spcPct val="0"/>
              </a:spcAft>
              <a:buClr>
                <a:schemeClr val="accent1"/>
              </a:buClr>
              <a:buSzTx/>
              <a:buFont typeface="Verdana" pitchFamily="34" charset="0"/>
              <a:buChar char="–"/>
              <a:tabLst/>
              <a:defRPr sz="2133">
                <a:latin typeface="Arial"/>
                <a:cs typeface="Arial"/>
              </a:defRPr>
            </a:lvl2pPr>
            <a:lvl3pPr marL="924961" marR="0" indent="-304792" algn="l" defTabSz="1219170" rtl="0" eaLnBrk="1" fontAlgn="base" latinLnBrk="0" hangingPunct="1">
              <a:lnSpc>
                <a:spcPct val="110000"/>
              </a:lnSpc>
              <a:spcBef>
                <a:spcPct val="20000"/>
              </a:spcBef>
              <a:spcAft>
                <a:spcPct val="0"/>
              </a:spcAft>
              <a:buClr>
                <a:schemeClr val="accent1"/>
              </a:buClr>
              <a:buSzPct val="80000"/>
              <a:buFont typeface="Courier New" pitchFamily="49" charset="0"/>
              <a:buChar char="o"/>
              <a:tabLst/>
              <a:defRPr sz="2133">
                <a:latin typeface="Arial"/>
                <a:cs typeface="Arial"/>
              </a:defRPr>
            </a:lvl3pPr>
            <a:lvl4pPr marL="1223403" marR="0" indent="-304792" algn="l" defTabSz="1219170" rtl="0" eaLnBrk="1" fontAlgn="base" latinLnBrk="0" hangingPunct="1">
              <a:lnSpc>
                <a:spcPct val="110000"/>
              </a:lnSpc>
              <a:spcBef>
                <a:spcPct val="20000"/>
              </a:spcBef>
              <a:spcAft>
                <a:spcPct val="0"/>
              </a:spcAft>
              <a:buClr>
                <a:schemeClr val="accent1"/>
              </a:buClr>
              <a:buSzTx/>
              <a:buFont typeface="Arial" pitchFamily="34" charset="0"/>
              <a:buChar char="•"/>
              <a:tabLst/>
              <a:defRPr sz="2133">
                <a:latin typeface="Arial"/>
                <a:cs typeface="Arial"/>
              </a:defRPr>
            </a:lvl4pPr>
            <a:lvl5pPr marL="1534546" marR="0" indent="-304792" algn="l" defTabSz="1219170" rtl="0" eaLnBrk="1" fontAlgn="base" latinLnBrk="0" hangingPunct="1">
              <a:lnSpc>
                <a:spcPct val="110000"/>
              </a:lnSpc>
              <a:spcBef>
                <a:spcPct val="20000"/>
              </a:spcBef>
              <a:spcAft>
                <a:spcPct val="0"/>
              </a:spcAft>
              <a:buClr>
                <a:schemeClr val="accent1"/>
              </a:buClr>
              <a:buSzTx/>
              <a:buFont typeface="Arial" pitchFamily="34" charset="0"/>
              <a:buChar char="•"/>
              <a:tabLst/>
              <a:defRPr sz="2133">
                <a:latin typeface="Arial"/>
                <a:cs typeface="Arial"/>
              </a:defRPr>
            </a:lvl5pPr>
            <a:lvl6pPr>
              <a:defRPr sz="2400"/>
            </a:lvl6pPr>
            <a:lvl7pPr>
              <a:defRPr sz="2400"/>
            </a:lvl7pPr>
            <a:lvl8pPr>
              <a:defRPr sz="2400"/>
            </a:lvl8pPr>
            <a:lvl9pPr>
              <a:defRPr sz="24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Content Placeholder 3"/>
          <p:cNvSpPr>
            <a:spLocks noGrp="1"/>
          </p:cNvSpPr>
          <p:nvPr>
            <p:ph sz="half" idx="2"/>
          </p:nvPr>
        </p:nvSpPr>
        <p:spPr>
          <a:xfrm>
            <a:off x="6197600" y="1458325"/>
            <a:ext cx="5791200" cy="5029200"/>
          </a:xfrm>
        </p:spPr>
        <p:txBody>
          <a:bodyPr>
            <a:normAutofit/>
          </a:bodyPr>
          <a:lstStyle>
            <a:lvl1pPr marL="311143" marR="0" indent="-311143" algn="l" defTabSz="1219170" rtl="0" eaLnBrk="1" fontAlgn="base" latinLnBrk="0" hangingPunct="1">
              <a:lnSpc>
                <a:spcPct val="110000"/>
              </a:lnSpc>
              <a:spcBef>
                <a:spcPct val="20000"/>
              </a:spcBef>
              <a:spcAft>
                <a:spcPct val="0"/>
              </a:spcAft>
              <a:buClr>
                <a:schemeClr val="accent1"/>
              </a:buClr>
              <a:buSzTx/>
              <a:buFont typeface="Wingdings 2" pitchFamily="18" charset="2"/>
              <a:buChar char="¡"/>
              <a:tabLst/>
              <a:defRPr sz="2400">
                <a:latin typeface="Arial"/>
                <a:cs typeface="Arial"/>
              </a:defRPr>
            </a:lvl1pPr>
            <a:lvl2pPr marL="609585" marR="0" indent="-298443" algn="l" defTabSz="1219170" rtl="0" eaLnBrk="1" fontAlgn="base" latinLnBrk="0" hangingPunct="1">
              <a:lnSpc>
                <a:spcPct val="110000"/>
              </a:lnSpc>
              <a:spcBef>
                <a:spcPct val="20000"/>
              </a:spcBef>
              <a:spcAft>
                <a:spcPct val="0"/>
              </a:spcAft>
              <a:buClr>
                <a:schemeClr val="accent1"/>
              </a:buClr>
              <a:buSzTx/>
              <a:buFont typeface="Verdana" pitchFamily="34" charset="0"/>
              <a:buChar char="–"/>
              <a:tabLst/>
              <a:defRPr sz="2133">
                <a:latin typeface="Arial"/>
                <a:cs typeface="Arial"/>
              </a:defRPr>
            </a:lvl2pPr>
            <a:lvl3pPr marL="924961" marR="0" indent="-304792" algn="l" defTabSz="1219170" rtl="0" eaLnBrk="1" fontAlgn="base" latinLnBrk="0" hangingPunct="1">
              <a:lnSpc>
                <a:spcPct val="110000"/>
              </a:lnSpc>
              <a:spcBef>
                <a:spcPct val="20000"/>
              </a:spcBef>
              <a:spcAft>
                <a:spcPct val="0"/>
              </a:spcAft>
              <a:buClr>
                <a:schemeClr val="accent1"/>
              </a:buClr>
              <a:buSzPct val="80000"/>
              <a:buFont typeface="Courier New" pitchFamily="49" charset="0"/>
              <a:buChar char="o"/>
              <a:tabLst/>
              <a:defRPr sz="2133">
                <a:latin typeface="Arial"/>
                <a:cs typeface="Arial"/>
              </a:defRPr>
            </a:lvl3pPr>
            <a:lvl4pPr marL="1223403" marR="0" indent="-304792" algn="l" defTabSz="1219170" rtl="0" eaLnBrk="1" fontAlgn="base" latinLnBrk="0" hangingPunct="1">
              <a:lnSpc>
                <a:spcPct val="110000"/>
              </a:lnSpc>
              <a:spcBef>
                <a:spcPct val="20000"/>
              </a:spcBef>
              <a:spcAft>
                <a:spcPct val="0"/>
              </a:spcAft>
              <a:buClr>
                <a:schemeClr val="accent1"/>
              </a:buClr>
              <a:buSzTx/>
              <a:buFont typeface="Arial" pitchFamily="34" charset="0"/>
              <a:buChar char="•"/>
              <a:tabLst/>
              <a:defRPr sz="2133">
                <a:latin typeface="Arial"/>
                <a:cs typeface="Arial"/>
              </a:defRPr>
            </a:lvl4pPr>
            <a:lvl5pPr marL="1534546" marR="0" indent="-304792" algn="l" defTabSz="1219170" rtl="0" eaLnBrk="1" fontAlgn="base" latinLnBrk="0" hangingPunct="1">
              <a:lnSpc>
                <a:spcPct val="110000"/>
              </a:lnSpc>
              <a:spcBef>
                <a:spcPct val="20000"/>
              </a:spcBef>
              <a:spcAft>
                <a:spcPct val="0"/>
              </a:spcAft>
              <a:buClr>
                <a:schemeClr val="accent1"/>
              </a:buClr>
              <a:buSzTx/>
              <a:buFont typeface="Arial" pitchFamily="34" charset="0"/>
              <a:buChar char="•"/>
              <a:tabLst/>
              <a:defRPr sz="2133">
                <a:latin typeface="Arial"/>
                <a:cs typeface="Arial"/>
              </a:defRPr>
            </a:lvl5pPr>
            <a:lvl6pPr>
              <a:defRPr sz="2400"/>
            </a:lvl6pPr>
            <a:lvl7pPr>
              <a:defRPr sz="2400"/>
            </a:lvl7pPr>
            <a:lvl8pPr>
              <a:defRPr sz="2400"/>
            </a:lvl8pPr>
            <a:lvl9pPr>
              <a:defRPr sz="24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Rectangle 16"/>
          <p:cNvSpPr>
            <a:spLocks noGrp="1" noChangeArrowheads="1"/>
          </p:cNvSpPr>
          <p:nvPr>
            <p:ph type="title"/>
          </p:nvPr>
        </p:nvSpPr>
        <p:spPr bwMode="gray">
          <a:xfrm>
            <a:off x="185781" y="161737"/>
            <a:ext cx="8839200" cy="1005840"/>
          </a:xfrm>
          <a:prstGeom prst="rect">
            <a:avLst/>
          </a:prstGeom>
          <a:noFill/>
          <a:ln w="9525">
            <a:noFill/>
            <a:miter lim="800000"/>
            <a:headEnd/>
            <a:tailEnd/>
          </a:ln>
          <a:effectLst/>
        </p:spPr>
        <p:txBody>
          <a:bodyPr/>
          <a:lstStyle>
            <a:lvl1pPr>
              <a:defRPr>
                <a:solidFill>
                  <a:schemeClr val="accent1"/>
                </a:solidFill>
              </a:defRPr>
            </a:lvl1pPr>
          </a:lstStyle>
          <a:p>
            <a:pPr lvl="0"/>
            <a:r>
              <a:rPr lang="en-US"/>
              <a:t>Click to edit Master title style</a:t>
            </a:r>
          </a:p>
        </p:txBody>
      </p:sp>
    </p:spTree>
    <p:extLst>
      <p:ext uri="{BB962C8B-B14F-4D97-AF65-F5344CB8AC3E}">
        <p14:creationId xmlns:p14="http://schemas.microsoft.com/office/powerpoint/2010/main" val="669252859"/>
      </p:ext>
    </p:extLst>
  </p:cSld>
  <p:clrMapOvr>
    <a:masterClrMapping/>
  </p:clrMapOvr>
  <p:transition>
    <p:wipe dir="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2017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74171" y="1465955"/>
            <a:ext cx="11582400" cy="5029200"/>
          </a:xfrm>
        </p:spPr>
        <p:txBody>
          <a:bodyPr>
            <a:normAutofit/>
          </a:bodyPr>
          <a:lstStyle>
            <a:lvl1pPr marL="311143" marR="0" indent="-311143" algn="l" defTabSz="1219170" rtl="0" eaLnBrk="1" fontAlgn="base" latinLnBrk="0" hangingPunct="1">
              <a:lnSpc>
                <a:spcPct val="110000"/>
              </a:lnSpc>
              <a:spcBef>
                <a:spcPct val="20000"/>
              </a:spcBef>
              <a:spcAft>
                <a:spcPct val="0"/>
              </a:spcAft>
              <a:buClr>
                <a:srgbClr val="4F81BD"/>
              </a:buClr>
              <a:buSzTx/>
              <a:buFont typeface="Wingdings 2" pitchFamily="18" charset="2"/>
              <a:buChar char="¡"/>
              <a:tabLst/>
              <a:defRPr/>
            </a:lvl1pPr>
            <a:lvl2pPr marL="609585" marR="0" indent="-298443" algn="l" defTabSz="1219170" rtl="0" eaLnBrk="1" fontAlgn="base" latinLnBrk="0" hangingPunct="1">
              <a:lnSpc>
                <a:spcPct val="110000"/>
              </a:lnSpc>
              <a:spcBef>
                <a:spcPct val="20000"/>
              </a:spcBef>
              <a:spcAft>
                <a:spcPct val="0"/>
              </a:spcAft>
              <a:buClr>
                <a:srgbClr val="4F81BD"/>
              </a:buClr>
              <a:buSzTx/>
              <a:buFont typeface="Verdana" pitchFamily="34" charset="0"/>
              <a:buChar char="–"/>
              <a:tabLst/>
              <a:defRPr/>
            </a:lvl2pPr>
            <a:lvl3pPr marL="924961" marR="0" indent="-304792" algn="l" defTabSz="121917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a:lvl3pPr>
            <a:lvl4pPr marL="1223403" marR="0" indent="-304792" algn="l" defTabSz="1219170" rtl="0" eaLnBrk="1" fontAlgn="base" latinLnBrk="0" hangingPunct="1">
              <a:lnSpc>
                <a:spcPct val="110000"/>
              </a:lnSpc>
              <a:spcBef>
                <a:spcPct val="20000"/>
              </a:spcBef>
              <a:spcAft>
                <a:spcPct val="0"/>
              </a:spcAft>
              <a:buClr>
                <a:srgbClr val="4F81BD"/>
              </a:buClr>
              <a:buSzTx/>
              <a:buFont typeface="Arial" pitchFamily="34" charset="0"/>
              <a:buChar char="•"/>
              <a:tabLst/>
              <a:defRPr baseline="0"/>
            </a:lvl4pPr>
            <a:lvl5pPr marL="1534546" marR="0" indent="-304792" algn="l" defTabSz="1219170" rtl="0" eaLnBrk="1" fontAlgn="base" latinLnBrk="0" hangingPunct="1">
              <a:lnSpc>
                <a:spcPct val="110000"/>
              </a:lnSpc>
              <a:spcBef>
                <a:spcPct val="20000"/>
              </a:spcBef>
              <a:spcAft>
                <a:spcPct val="0"/>
              </a:spcAft>
              <a:buClr>
                <a:srgbClr val="4F81BD"/>
              </a:buClr>
              <a:buSzTx/>
              <a:buFont typeface="Arial" pitchFamily="34" charset="0"/>
              <a:buChar char="•"/>
              <a:tabLst/>
              <a:defRPr baseline="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Rectangle 16"/>
          <p:cNvSpPr>
            <a:spLocks noGrp="1" noChangeArrowheads="1"/>
          </p:cNvSpPr>
          <p:nvPr>
            <p:ph type="title"/>
          </p:nvPr>
        </p:nvSpPr>
        <p:spPr bwMode="gray">
          <a:xfrm>
            <a:off x="185781" y="185423"/>
            <a:ext cx="8839200" cy="1005840"/>
          </a:xfrm>
          <a:prstGeom prst="rect">
            <a:avLst/>
          </a:prstGeom>
          <a:noFill/>
          <a:ln w="9525">
            <a:noFill/>
            <a:miter lim="800000"/>
            <a:headEnd/>
            <a:tailEnd/>
          </a:ln>
          <a:effectLst/>
        </p:spPr>
        <p:txBody>
          <a:bodyPr/>
          <a:lstStyle>
            <a:lvl1pPr>
              <a:defRPr>
                <a:solidFill>
                  <a:srgbClr val="006DAC"/>
                </a:solidFill>
              </a:defRPr>
            </a:lvl1pPr>
          </a:lstStyle>
          <a:p>
            <a:pPr lvl="0"/>
            <a:r>
              <a:rPr lang="en-US"/>
              <a:t>Click to edit Master title style</a:t>
            </a:r>
          </a:p>
        </p:txBody>
      </p:sp>
    </p:spTree>
    <p:extLst>
      <p:ext uri="{BB962C8B-B14F-4D97-AF65-F5344CB8AC3E}">
        <p14:creationId xmlns:p14="http://schemas.microsoft.com/office/powerpoint/2010/main" val="184837847"/>
      </p:ext>
    </p:extLst>
  </p:cSld>
  <p:clrMapOvr>
    <a:masterClrMapping/>
  </p:clrMapOvr>
  <p:transition>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1.png"/><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image" Target="../media/image2.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D1D982F7-07EF-4B7E-AAEB-0185463EC0C1}"/>
              </a:ext>
            </a:extLst>
          </p:cNvPr>
          <p:cNvSpPr/>
          <p:nvPr/>
        </p:nvSpPr>
        <p:spPr bwMode="auto">
          <a:xfrm>
            <a:off x="0" y="6580865"/>
            <a:ext cx="12192000" cy="279400"/>
          </a:xfrm>
          <a:prstGeom prst="rect">
            <a:avLst/>
          </a:prstGeom>
          <a:solidFill>
            <a:schemeClr val="accent1"/>
          </a:solidFill>
          <a:ln w="9525" cap="flat" cmpd="sng" algn="ctr">
            <a:no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marL="0" marR="0" indent="0" algn="l" defTabSz="1219170" rtl="0" eaLnBrk="1" fontAlgn="base" latinLnBrk="0" hangingPunct="1">
              <a:lnSpc>
                <a:spcPct val="100000"/>
              </a:lnSpc>
              <a:spcBef>
                <a:spcPct val="0"/>
              </a:spcBef>
              <a:spcAft>
                <a:spcPct val="0"/>
              </a:spcAft>
              <a:buClrTx/>
              <a:buSzTx/>
              <a:buFontTx/>
              <a:buNone/>
              <a:tabLst/>
            </a:pPr>
            <a:endParaRPr kumimoji="0" lang="en-US" sz="2133" b="0" i="0" u="none" strike="noStrike" cap="none" normalizeH="0" baseline="0">
              <a:ln>
                <a:noFill/>
              </a:ln>
              <a:solidFill>
                <a:schemeClr val="tx1"/>
              </a:solidFill>
              <a:effectLst/>
              <a:latin typeface="+mj-lt"/>
            </a:endParaRPr>
          </a:p>
        </p:txBody>
      </p:sp>
      <p:sp>
        <p:nvSpPr>
          <p:cNvPr id="13" name="Text Box 4">
            <a:extLst>
              <a:ext uri="{FF2B5EF4-FFF2-40B4-BE49-F238E27FC236}">
                <a16:creationId xmlns:a16="http://schemas.microsoft.com/office/drawing/2014/main" id="{C8563FD2-A7BF-4F72-940D-E4B702B8DEFF}"/>
              </a:ext>
            </a:extLst>
          </p:cNvPr>
          <p:cNvSpPr txBox="1">
            <a:spLocks noChangeArrowheads="1"/>
          </p:cNvSpPr>
          <p:nvPr/>
        </p:nvSpPr>
        <p:spPr bwMode="auto">
          <a:xfrm>
            <a:off x="11746090" y="6587196"/>
            <a:ext cx="365805" cy="235898"/>
          </a:xfrm>
          <a:prstGeom prst="rect">
            <a:avLst/>
          </a:prstGeom>
          <a:noFill/>
          <a:ln>
            <a:noFill/>
          </a:ln>
        </p:spPr>
        <p:txBody>
          <a:bodyPr wrap="none">
            <a:spAutoFit/>
          </a:bodyPr>
          <a:lstStyle/>
          <a:p>
            <a:pPr algn="r" eaLnBrk="0" hangingPunct="0">
              <a:buFont typeface="Verdana" pitchFamily="34" charset="0"/>
              <a:buNone/>
            </a:pPr>
            <a:r>
              <a:rPr lang="en-US" sz="933">
                <a:solidFill>
                  <a:schemeClr val="tx2">
                    <a:lumMod val="40000"/>
                    <a:lumOff val="60000"/>
                  </a:schemeClr>
                </a:solidFill>
                <a:latin typeface="+mj-lt"/>
                <a:ea typeface="Arial Unicode MS" panose="020B0604020202020204" pitchFamily="34" charset="-128"/>
              </a:rPr>
              <a:t> </a:t>
            </a:r>
            <a:fld id="{1DC86048-271D-4142-A41A-6A8CAD4046AD}" type="slidenum">
              <a:rPr lang="en-US" sz="933">
                <a:solidFill>
                  <a:schemeClr val="tx2">
                    <a:lumMod val="40000"/>
                    <a:lumOff val="60000"/>
                  </a:schemeClr>
                </a:solidFill>
                <a:latin typeface="+mj-lt"/>
                <a:ea typeface="Arial Unicode MS" panose="020B0604020202020204" pitchFamily="34" charset="-128"/>
              </a:rPr>
              <a:pPr algn="r" eaLnBrk="0" hangingPunct="0">
                <a:buFont typeface="Verdana" pitchFamily="34" charset="0"/>
                <a:buNone/>
              </a:pPr>
              <a:t>‹#›</a:t>
            </a:fld>
            <a:endParaRPr lang="en-US" sz="933">
              <a:solidFill>
                <a:schemeClr val="tx2">
                  <a:lumMod val="40000"/>
                  <a:lumOff val="60000"/>
                </a:schemeClr>
              </a:solidFill>
              <a:latin typeface="+mj-lt"/>
              <a:ea typeface="Arial Unicode MS" panose="020B0604020202020204" pitchFamily="34" charset="-128"/>
            </a:endParaRPr>
          </a:p>
        </p:txBody>
      </p:sp>
      <p:sp>
        <p:nvSpPr>
          <p:cNvPr id="14" name="Text Box 4">
            <a:extLst>
              <a:ext uri="{FF2B5EF4-FFF2-40B4-BE49-F238E27FC236}">
                <a16:creationId xmlns:a16="http://schemas.microsoft.com/office/drawing/2014/main" id="{532EAF0E-5C80-47FE-AEAE-4FE2372D3BF3}"/>
              </a:ext>
            </a:extLst>
          </p:cNvPr>
          <p:cNvSpPr txBox="1">
            <a:spLocks noChangeArrowheads="1"/>
          </p:cNvSpPr>
          <p:nvPr/>
        </p:nvSpPr>
        <p:spPr bwMode="auto">
          <a:xfrm>
            <a:off x="167947" y="6587196"/>
            <a:ext cx="1620957" cy="235898"/>
          </a:xfrm>
          <a:prstGeom prst="rect">
            <a:avLst/>
          </a:prstGeom>
          <a:noFill/>
          <a:ln>
            <a:noFill/>
          </a:ln>
        </p:spPr>
        <p:txBody>
          <a:bodyPr wrap="none">
            <a:spAutoFit/>
          </a:bodyPr>
          <a:lstStyle/>
          <a:p>
            <a:pPr algn="l" eaLnBrk="0" hangingPunct="0">
              <a:buFont typeface="Verdana" pitchFamily="34" charset="0"/>
              <a:buNone/>
            </a:pPr>
            <a:r>
              <a:rPr lang="en-US" sz="933">
                <a:solidFill>
                  <a:schemeClr val="tx2">
                    <a:lumMod val="40000"/>
                    <a:lumOff val="60000"/>
                  </a:schemeClr>
                </a:solidFill>
                <a:latin typeface="+mj-lt"/>
                <a:ea typeface="Arial Unicode MS" panose="020B0604020202020204" pitchFamily="34" charset="-128"/>
              </a:rPr>
              <a:t>©2020 Waters Corporation</a:t>
            </a:r>
          </a:p>
        </p:txBody>
      </p:sp>
      <p:sp>
        <p:nvSpPr>
          <p:cNvPr id="15" name="TextBox 14">
            <a:extLst>
              <a:ext uri="{FF2B5EF4-FFF2-40B4-BE49-F238E27FC236}">
                <a16:creationId xmlns:a16="http://schemas.microsoft.com/office/drawing/2014/main" id="{22FB85F2-28B8-4AFD-8E85-6B85AEDA9023}"/>
              </a:ext>
            </a:extLst>
          </p:cNvPr>
          <p:cNvSpPr txBox="1"/>
          <p:nvPr/>
        </p:nvSpPr>
        <p:spPr>
          <a:xfrm>
            <a:off x="5166152" y="6576937"/>
            <a:ext cx="1920718" cy="256545"/>
          </a:xfrm>
          <a:prstGeom prst="rect">
            <a:avLst/>
          </a:prstGeom>
          <a:noFill/>
        </p:spPr>
        <p:txBody>
          <a:bodyPr wrap="none" rtlCol="0">
            <a:spAutoFit/>
          </a:bodyPr>
          <a:lstStyle/>
          <a:p>
            <a:pPr algn="r"/>
            <a:r>
              <a:rPr lang="en-US" sz="1067">
                <a:solidFill>
                  <a:schemeClr val="tx2">
                    <a:lumMod val="40000"/>
                    <a:lumOff val="60000"/>
                  </a:schemeClr>
                </a:solidFill>
                <a:latin typeface="+mj-lt"/>
                <a:ea typeface="Arial Unicode MS" panose="020B0604020202020204" pitchFamily="34" charset="-128"/>
                <a:cs typeface="Arial"/>
              </a:rPr>
              <a:t>COMPANY CONFIDENTIAL</a:t>
            </a:r>
          </a:p>
        </p:txBody>
      </p:sp>
      <p:pic>
        <p:nvPicPr>
          <p:cNvPr id="8" name="Picture 7" descr="WATERS_PPT_ARTBAR_10x.5.png">
            <a:extLst>
              <a:ext uri="{FF2B5EF4-FFF2-40B4-BE49-F238E27FC236}">
                <a16:creationId xmlns:a16="http://schemas.microsoft.com/office/drawing/2014/main" id="{2864EB8D-431A-4EE0-A170-3A13DB5A2E5E}"/>
              </a:ext>
            </a:extLst>
          </p:cNvPr>
          <p:cNvPicPr>
            <a:picLocks noChangeAspect="1"/>
          </p:cNvPicPr>
          <p:nvPr/>
        </p:nvPicPr>
        <p:blipFill>
          <a:blip r:embed="rId39" cstate="screen">
            <a:extLst>
              <a:ext uri="{28A0092B-C50C-407E-A947-70E740481C1C}">
                <a14:useLocalDpi xmlns:a14="http://schemas.microsoft.com/office/drawing/2010/main"/>
              </a:ext>
            </a:extLst>
          </a:blip>
          <a:stretch>
            <a:fillRect/>
          </a:stretch>
        </p:blipFill>
        <p:spPr>
          <a:xfrm>
            <a:off x="1332641" y="0"/>
            <a:ext cx="10871200" cy="543560"/>
          </a:xfrm>
          <a:prstGeom prst="rect">
            <a:avLst/>
          </a:prstGeom>
        </p:spPr>
      </p:pic>
      <p:pic>
        <p:nvPicPr>
          <p:cNvPr id="9" name="Picture 8">
            <a:extLst>
              <a:ext uri="{FF2B5EF4-FFF2-40B4-BE49-F238E27FC236}">
                <a16:creationId xmlns:a16="http://schemas.microsoft.com/office/drawing/2014/main" id="{B12DEC60-1F58-4910-8CE5-2DBE4F579A2C}"/>
              </a:ext>
            </a:extLst>
          </p:cNvPr>
          <p:cNvPicPr>
            <a:picLocks noChangeAspect="1"/>
          </p:cNvPicPr>
          <p:nvPr/>
        </p:nvPicPr>
        <p:blipFill>
          <a:blip r:embed="rId40"/>
          <a:stretch>
            <a:fillRect/>
          </a:stretch>
        </p:blipFill>
        <p:spPr>
          <a:xfrm>
            <a:off x="10898307" y="428266"/>
            <a:ext cx="1219200" cy="313313"/>
          </a:xfrm>
          <a:prstGeom prst="rect">
            <a:avLst/>
          </a:prstGeom>
        </p:spPr>
      </p:pic>
      <p:sp>
        <p:nvSpPr>
          <p:cNvPr id="2" name="Title Placeholder 1"/>
          <p:cNvSpPr>
            <a:spLocks noGrp="1"/>
          </p:cNvSpPr>
          <p:nvPr>
            <p:ph type="title"/>
          </p:nvPr>
        </p:nvSpPr>
        <p:spPr>
          <a:xfrm>
            <a:off x="175685" y="285037"/>
            <a:ext cx="11019596" cy="731520"/>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p:cNvSpPr>
            <a:spLocks noGrp="1"/>
          </p:cNvSpPr>
          <p:nvPr>
            <p:ph type="body" idx="1"/>
          </p:nvPr>
        </p:nvSpPr>
        <p:spPr>
          <a:xfrm>
            <a:off x="175685" y="1016557"/>
            <a:ext cx="11840631" cy="5568908"/>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Rectangle 9">
            <a:extLst>
              <a:ext uri="{FF2B5EF4-FFF2-40B4-BE49-F238E27FC236}">
                <a16:creationId xmlns:a16="http://schemas.microsoft.com/office/drawing/2014/main" id="{1CB45B6D-B5F2-4F5E-954E-579BF394C3A8}"/>
              </a:ext>
            </a:extLst>
          </p:cNvPr>
          <p:cNvSpPr/>
          <p:nvPr/>
        </p:nvSpPr>
        <p:spPr bwMode="auto">
          <a:xfrm>
            <a:off x="0" y="6580865"/>
            <a:ext cx="12192000" cy="279400"/>
          </a:xfrm>
          <a:prstGeom prst="rect">
            <a:avLst/>
          </a:prstGeom>
          <a:solidFill>
            <a:schemeClr val="accent1"/>
          </a:solidFill>
          <a:ln w="9525" cap="flat" cmpd="sng" algn="ctr">
            <a:no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marL="0" marR="0" indent="0" algn="l" defTabSz="1219170" rtl="0" eaLnBrk="1" fontAlgn="base" latinLnBrk="0" hangingPunct="1">
              <a:lnSpc>
                <a:spcPct val="100000"/>
              </a:lnSpc>
              <a:spcBef>
                <a:spcPct val="0"/>
              </a:spcBef>
              <a:spcAft>
                <a:spcPct val="0"/>
              </a:spcAft>
              <a:buClrTx/>
              <a:buSzTx/>
              <a:buFontTx/>
              <a:buNone/>
              <a:tabLst/>
            </a:pPr>
            <a:endParaRPr kumimoji="0" lang="en-US" sz="2133" b="0" i="0" u="none" strike="noStrike" cap="none" normalizeH="0" baseline="0">
              <a:ln>
                <a:noFill/>
              </a:ln>
              <a:solidFill>
                <a:schemeClr val="tx1"/>
              </a:solidFill>
              <a:effectLst/>
              <a:latin typeface="+mj-lt"/>
            </a:endParaRPr>
          </a:p>
        </p:txBody>
      </p:sp>
      <p:sp>
        <p:nvSpPr>
          <p:cNvPr id="12" name="Text Box 4">
            <a:extLst>
              <a:ext uri="{FF2B5EF4-FFF2-40B4-BE49-F238E27FC236}">
                <a16:creationId xmlns:a16="http://schemas.microsoft.com/office/drawing/2014/main" id="{1E4EA3C9-373F-4BD5-9C8D-6A2B0EFD1D2A}"/>
              </a:ext>
            </a:extLst>
          </p:cNvPr>
          <p:cNvSpPr txBox="1">
            <a:spLocks noChangeArrowheads="1"/>
          </p:cNvSpPr>
          <p:nvPr/>
        </p:nvSpPr>
        <p:spPr bwMode="auto">
          <a:xfrm>
            <a:off x="11746090" y="6587196"/>
            <a:ext cx="365805" cy="235898"/>
          </a:xfrm>
          <a:prstGeom prst="rect">
            <a:avLst/>
          </a:prstGeom>
          <a:noFill/>
          <a:ln>
            <a:noFill/>
          </a:ln>
        </p:spPr>
        <p:txBody>
          <a:bodyPr wrap="none">
            <a:spAutoFit/>
          </a:bodyPr>
          <a:lstStyle/>
          <a:p>
            <a:pPr algn="r" eaLnBrk="0" hangingPunct="0">
              <a:buFont typeface="Verdana" pitchFamily="34" charset="0"/>
              <a:buNone/>
            </a:pPr>
            <a:r>
              <a:rPr lang="en-US" sz="933">
                <a:solidFill>
                  <a:schemeClr val="tx2">
                    <a:lumMod val="40000"/>
                    <a:lumOff val="60000"/>
                  </a:schemeClr>
                </a:solidFill>
                <a:latin typeface="+mj-lt"/>
                <a:ea typeface="Arial Unicode MS" panose="020B0604020202020204" pitchFamily="34" charset="-128"/>
              </a:rPr>
              <a:t> </a:t>
            </a:r>
            <a:fld id="{1DC86048-271D-4142-A41A-6A8CAD4046AD}" type="slidenum">
              <a:rPr lang="en-US" sz="933">
                <a:solidFill>
                  <a:schemeClr val="tx2">
                    <a:lumMod val="40000"/>
                    <a:lumOff val="60000"/>
                  </a:schemeClr>
                </a:solidFill>
                <a:latin typeface="+mj-lt"/>
                <a:ea typeface="Arial Unicode MS" panose="020B0604020202020204" pitchFamily="34" charset="-128"/>
              </a:rPr>
              <a:pPr algn="r" eaLnBrk="0" hangingPunct="0">
                <a:buFont typeface="Verdana" pitchFamily="34" charset="0"/>
                <a:buNone/>
              </a:pPr>
              <a:t>‹#›</a:t>
            </a:fld>
            <a:endParaRPr lang="en-US" sz="933">
              <a:solidFill>
                <a:schemeClr val="tx2">
                  <a:lumMod val="40000"/>
                  <a:lumOff val="60000"/>
                </a:schemeClr>
              </a:solidFill>
              <a:latin typeface="+mj-lt"/>
              <a:ea typeface="Arial Unicode MS" panose="020B0604020202020204" pitchFamily="34" charset="-128"/>
            </a:endParaRPr>
          </a:p>
        </p:txBody>
      </p:sp>
      <p:sp>
        <p:nvSpPr>
          <p:cNvPr id="16" name="Text Box 4">
            <a:extLst>
              <a:ext uri="{FF2B5EF4-FFF2-40B4-BE49-F238E27FC236}">
                <a16:creationId xmlns:a16="http://schemas.microsoft.com/office/drawing/2014/main" id="{E87E2D3A-062A-4207-8EDE-E0DDC0E4FED7}"/>
              </a:ext>
            </a:extLst>
          </p:cNvPr>
          <p:cNvSpPr txBox="1">
            <a:spLocks noChangeArrowheads="1"/>
          </p:cNvSpPr>
          <p:nvPr/>
        </p:nvSpPr>
        <p:spPr bwMode="auto">
          <a:xfrm>
            <a:off x="167947" y="6587196"/>
            <a:ext cx="1620957" cy="235898"/>
          </a:xfrm>
          <a:prstGeom prst="rect">
            <a:avLst/>
          </a:prstGeom>
          <a:noFill/>
          <a:ln>
            <a:noFill/>
          </a:ln>
        </p:spPr>
        <p:txBody>
          <a:bodyPr wrap="none">
            <a:spAutoFit/>
          </a:bodyPr>
          <a:lstStyle/>
          <a:p>
            <a:pPr algn="l" eaLnBrk="0" hangingPunct="0">
              <a:buFont typeface="Verdana" pitchFamily="34" charset="0"/>
              <a:buNone/>
            </a:pPr>
            <a:r>
              <a:rPr lang="en-US" sz="933">
                <a:solidFill>
                  <a:schemeClr val="tx2">
                    <a:lumMod val="40000"/>
                    <a:lumOff val="60000"/>
                  </a:schemeClr>
                </a:solidFill>
                <a:latin typeface="+mj-lt"/>
                <a:ea typeface="Arial Unicode MS" panose="020B0604020202020204" pitchFamily="34" charset="-128"/>
              </a:rPr>
              <a:t>©2020 Waters Corporation</a:t>
            </a:r>
          </a:p>
        </p:txBody>
      </p:sp>
      <p:sp>
        <p:nvSpPr>
          <p:cNvPr id="17" name="TextBox 16">
            <a:extLst>
              <a:ext uri="{FF2B5EF4-FFF2-40B4-BE49-F238E27FC236}">
                <a16:creationId xmlns:a16="http://schemas.microsoft.com/office/drawing/2014/main" id="{2DFE3AAC-71E8-4AC8-ABFB-39FAD8980AD6}"/>
              </a:ext>
            </a:extLst>
          </p:cNvPr>
          <p:cNvSpPr txBox="1"/>
          <p:nvPr/>
        </p:nvSpPr>
        <p:spPr>
          <a:xfrm>
            <a:off x="5166152" y="6576937"/>
            <a:ext cx="1920718" cy="256545"/>
          </a:xfrm>
          <a:prstGeom prst="rect">
            <a:avLst/>
          </a:prstGeom>
          <a:noFill/>
        </p:spPr>
        <p:txBody>
          <a:bodyPr wrap="none" rtlCol="0">
            <a:spAutoFit/>
          </a:bodyPr>
          <a:lstStyle/>
          <a:p>
            <a:pPr algn="r"/>
            <a:r>
              <a:rPr lang="en-US" sz="1067">
                <a:solidFill>
                  <a:schemeClr val="tx2">
                    <a:lumMod val="40000"/>
                    <a:lumOff val="60000"/>
                  </a:schemeClr>
                </a:solidFill>
                <a:latin typeface="+mj-lt"/>
                <a:ea typeface="Arial Unicode MS" panose="020B0604020202020204" pitchFamily="34" charset="-128"/>
                <a:cs typeface="Arial"/>
              </a:rPr>
              <a:t>COMPANY CONFIDENTIAL</a:t>
            </a:r>
          </a:p>
        </p:txBody>
      </p:sp>
      <p:pic>
        <p:nvPicPr>
          <p:cNvPr id="18" name="Picture 17" descr="WATERS_PPT_ARTBAR_10x.5.png">
            <a:extLst>
              <a:ext uri="{FF2B5EF4-FFF2-40B4-BE49-F238E27FC236}">
                <a16:creationId xmlns:a16="http://schemas.microsoft.com/office/drawing/2014/main" id="{BA66E2E5-7A60-42E9-9FDC-5706F41B76DB}"/>
              </a:ext>
            </a:extLst>
          </p:cNvPr>
          <p:cNvPicPr>
            <a:picLocks noChangeAspect="1"/>
          </p:cNvPicPr>
          <p:nvPr/>
        </p:nvPicPr>
        <p:blipFill>
          <a:blip r:embed="rId39" cstate="screen">
            <a:extLst>
              <a:ext uri="{28A0092B-C50C-407E-A947-70E740481C1C}">
                <a14:useLocalDpi xmlns:a14="http://schemas.microsoft.com/office/drawing/2010/main"/>
              </a:ext>
            </a:extLst>
          </a:blip>
          <a:stretch>
            <a:fillRect/>
          </a:stretch>
        </p:blipFill>
        <p:spPr>
          <a:xfrm>
            <a:off x="1332641" y="0"/>
            <a:ext cx="10871200" cy="543560"/>
          </a:xfrm>
          <a:prstGeom prst="rect">
            <a:avLst/>
          </a:prstGeom>
        </p:spPr>
      </p:pic>
      <p:pic>
        <p:nvPicPr>
          <p:cNvPr id="19" name="Picture 18">
            <a:extLst>
              <a:ext uri="{FF2B5EF4-FFF2-40B4-BE49-F238E27FC236}">
                <a16:creationId xmlns:a16="http://schemas.microsoft.com/office/drawing/2014/main" id="{4DBEA611-5BD3-4AEF-8E1C-810BCB6B4069}"/>
              </a:ext>
            </a:extLst>
          </p:cNvPr>
          <p:cNvPicPr>
            <a:picLocks noChangeAspect="1"/>
          </p:cNvPicPr>
          <p:nvPr/>
        </p:nvPicPr>
        <p:blipFill>
          <a:blip r:embed="rId40"/>
          <a:stretch>
            <a:fillRect/>
          </a:stretch>
        </p:blipFill>
        <p:spPr>
          <a:xfrm>
            <a:off x="10898307" y="428266"/>
            <a:ext cx="1219200" cy="313313"/>
          </a:xfrm>
          <a:prstGeom prst="rect">
            <a:avLst/>
          </a:prstGeom>
        </p:spPr>
      </p:pic>
    </p:spTree>
    <p:extLst>
      <p:ext uri="{BB962C8B-B14F-4D97-AF65-F5344CB8AC3E}">
        <p14:creationId xmlns:p14="http://schemas.microsoft.com/office/powerpoint/2010/main" val="4198583129"/>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 id="2147483705" r:id="rId12"/>
    <p:sldLayoutId id="2147483706" r:id="rId13"/>
    <p:sldLayoutId id="2147483707" r:id="rId14"/>
    <p:sldLayoutId id="2147483708" r:id="rId15"/>
    <p:sldLayoutId id="2147483709" r:id="rId16"/>
    <p:sldLayoutId id="2147483710" r:id="rId17"/>
    <p:sldLayoutId id="2147483711" r:id="rId18"/>
    <p:sldLayoutId id="2147483712" r:id="rId19"/>
    <p:sldLayoutId id="2147483713" r:id="rId20"/>
    <p:sldLayoutId id="2147483714" r:id="rId21"/>
    <p:sldLayoutId id="2147483715" r:id="rId22"/>
    <p:sldLayoutId id="2147483716" r:id="rId23"/>
    <p:sldLayoutId id="2147483717" r:id="rId24"/>
    <p:sldLayoutId id="2147483718" r:id="rId25"/>
    <p:sldLayoutId id="2147483719" r:id="rId26"/>
    <p:sldLayoutId id="2147483720" r:id="rId27"/>
    <p:sldLayoutId id="2147483721" r:id="rId28"/>
    <p:sldLayoutId id="2147483722" r:id="rId29"/>
    <p:sldLayoutId id="2147483723" r:id="rId30"/>
    <p:sldLayoutId id="2147483724" r:id="rId31"/>
    <p:sldLayoutId id="2147483692" r:id="rId32"/>
    <p:sldLayoutId id="2147483726" r:id="rId33"/>
    <p:sldLayoutId id="2147483727" r:id="rId34"/>
    <p:sldLayoutId id="2147483728" r:id="rId35"/>
    <p:sldLayoutId id="2147483729" r:id="rId36"/>
    <p:sldLayoutId id="2147483730" r:id="rId37"/>
  </p:sldLayoutIdLst>
  <p:txStyles>
    <p:titleStyle>
      <a:lvl1pPr algn="l" defTabSz="914377" rtl="0" eaLnBrk="1" latinLnBrk="0" hangingPunct="1">
        <a:lnSpc>
          <a:spcPct val="90000"/>
        </a:lnSpc>
        <a:spcBef>
          <a:spcPct val="0"/>
        </a:spcBef>
        <a:buNone/>
        <a:defRPr sz="2667" kern="1200">
          <a:solidFill>
            <a:schemeClr val="accent1"/>
          </a:solidFill>
          <a:latin typeface="+mj-lt"/>
          <a:ea typeface="+mj-ea"/>
          <a:cs typeface="+mj-cs"/>
        </a:defRPr>
      </a:lvl1pPr>
    </p:titleStyle>
    <p:bodyStyle>
      <a:lvl1pPr marL="230712" indent="-230712" algn="l" defTabSz="914377" rtl="0" eaLnBrk="1" latinLnBrk="0" hangingPunct="1">
        <a:lnSpc>
          <a:spcPct val="90000"/>
        </a:lnSpc>
        <a:spcBef>
          <a:spcPts val="1000"/>
        </a:spcBef>
        <a:buClr>
          <a:schemeClr val="accent1"/>
        </a:buClr>
        <a:buFont typeface="Wingdings" panose="05000000000000000000" pitchFamily="2" charset="2"/>
        <a:buChar char="§"/>
        <a:defRPr sz="2400" kern="1200">
          <a:solidFill>
            <a:schemeClr val="tx1"/>
          </a:solidFill>
          <a:latin typeface="+mn-lt"/>
          <a:ea typeface="+mn-ea"/>
          <a:cs typeface="+mn-cs"/>
        </a:defRPr>
      </a:lvl1pPr>
      <a:lvl2pPr marL="452955" indent="-222245" algn="l" defTabSz="914377" rtl="0" eaLnBrk="1" latinLnBrk="0" hangingPunct="1">
        <a:lnSpc>
          <a:spcPct val="90000"/>
        </a:lnSpc>
        <a:spcBef>
          <a:spcPts val="500"/>
        </a:spcBef>
        <a:buClr>
          <a:schemeClr val="accent1"/>
        </a:buClr>
        <a:buFont typeface="Arial" panose="020B0604020202020204" pitchFamily="34" charset="0"/>
        <a:buChar char="−"/>
        <a:defRPr sz="2133" kern="1200">
          <a:solidFill>
            <a:schemeClr val="tx1"/>
          </a:solidFill>
          <a:latin typeface="+mn-lt"/>
          <a:ea typeface="+mn-ea"/>
          <a:cs typeface="+mn-cs"/>
        </a:defRPr>
      </a:lvl2pPr>
      <a:lvl3pPr marL="641335" indent="-188379" algn="l" defTabSz="914377" rtl="0" eaLnBrk="1" latinLnBrk="0" hangingPunct="1">
        <a:lnSpc>
          <a:spcPct val="90000"/>
        </a:lnSpc>
        <a:spcBef>
          <a:spcPts val="500"/>
        </a:spcBef>
        <a:buClr>
          <a:schemeClr val="accent1"/>
        </a:buClr>
        <a:buSzPct val="90000"/>
        <a:buFont typeface="Courier New" panose="02070309020205020404" pitchFamily="49" charset="0"/>
        <a:buChar char="o"/>
        <a:defRPr sz="1867" kern="1200">
          <a:solidFill>
            <a:schemeClr val="tx1"/>
          </a:solidFill>
          <a:latin typeface="+mn-lt"/>
          <a:ea typeface="+mn-ea"/>
          <a:cs typeface="+mn-cs"/>
        </a:defRPr>
      </a:lvl3pPr>
      <a:lvl4pPr marL="791614" indent="-150280" algn="l" defTabSz="914377" rtl="0" eaLnBrk="1" latinLnBrk="0" hangingPunct="1">
        <a:lnSpc>
          <a:spcPct val="90000"/>
        </a:lnSpc>
        <a:spcBef>
          <a:spcPts val="500"/>
        </a:spcBef>
        <a:buClr>
          <a:schemeClr val="accent1"/>
        </a:buClr>
        <a:buFont typeface="Arial" panose="020B0604020202020204" pitchFamily="34" charset="0"/>
        <a:buChar char="•"/>
        <a:defRPr sz="1600" kern="1200">
          <a:solidFill>
            <a:schemeClr val="tx1"/>
          </a:solidFill>
          <a:latin typeface="+mn-lt"/>
          <a:ea typeface="+mn-ea"/>
          <a:cs typeface="+mn-cs"/>
        </a:defRPr>
      </a:lvl4pPr>
      <a:lvl5pPr marL="988459" indent="-169329" algn="l" defTabSz="914377" rtl="0" eaLnBrk="1" latinLnBrk="0" hangingPunct="1">
        <a:lnSpc>
          <a:spcPct val="90000"/>
        </a:lnSpc>
        <a:spcBef>
          <a:spcPts val="500"/>
        </a:spcBef>
        <a:buClr>
          <a:schemeClr val="accent1"/>
        </a:buClr>
        <a:buFont typeface="Arial" panose="020B0604020202020204" pitchFamily="34" charset="0"/>
        <a:buChar char="•"/>
        <a:defRPr sz="16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slides/_rels/slide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xml"/><Relationship Id="rId1" Type="http://schemas.openxmlformats.org/officeDocument/2006/relationships/slideLayout" Target="../slideLayouts/slideLayout34.xml"/><Relationship Id="rId5" Type="http://schemas.openxmlformats.org/officeDocument/2006/relationships/image" Target="../media/image17.svg"/><Relationship Id="rId4" Type="http://schemas.openxmlformats.org/officeDocument/2006/relationships/image" Target="../media/image16.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4.xml"/></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8.xml"/><Relationship Id="rId1" Type="http://schemas.openxmlformats.org/officeDocument/2006/relationships/slideLayout" Target="../slideLayouts/slideLayout34.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0.svg"/></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36.xml"/><Relationship Id="rId4" Type="http://schemas.openxmlformats.org/officeDocument/2006/relationships/image" Target="../media/image24.pn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36.xml"/><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8" Type="http://schemas.openxmlformats.org/officeDocument/2006/relationships/image" Target="../media/image30.sv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26.sv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4.xml"/></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7.xml"/><Relationship Id="rId1" Type="http://schemas.openxmlformats.org/officeDocument/2006/relationships/slideLayout" Target="../slideLayouts/slideLayout4.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5.xml"/></Relationships>
</file>

<file path=ppt/slides/_rels/slide21.xml.rels><?xml version="1.0" encoding="UTF-8" standalone="yes"?>
<Relationships xmlns="http://schemas.openxmlformats.org/package/2006/relationships"><Relationship Id="rId8" Type="http://schemas.openxmlformats.org/officeDocument/2006/relationships/hyperlink" Target="https://waters.percipio.com/" TargetMode="External"/><Relationship Id="rId3" Type="http://schemas.openxmlformats.org/officeDocument/2006/relationships/hyperlink" Target="https://waterscorp-my.sharepoint.com/:b:/g/personal/sandra_kassing_waters_com/EbZJwRm2cBxFnjKN9kp2i8EBU_wCDZ5PfFIgR2QQG555xA?e=cU1JuM" TargetMode="External"/><Relationship Id="rId7" Type="http://schemas.openxmlformats.org/officeDocument/2006/relationships/hyperlink" Target="https://connect.waters.com/wikis/home?lang=en-us#!/wiki/W66db0c8e6a25_459c_b996_ece92b47eafd/page/My%20Success%20Plan%20-%20Growth%20and%20Development" TargetMode="External"/><Relationship Id="rId12" Type="http://schemas.openxmlformats.org/officeDocument/2006/relationships/hyperlink" Target="https://share.percipio.com/cd/q632DjoZS" TargetMode="External"/><Relationship Id="rId2" Type="http://schemas.openxmlformats.org/officeDocument/2006/relationships/notesSlide" Target="../notesSlides/notesSlide21.xml"/><Relationship Id="rId1" Type="http://schemas.openxmlformats.org/officeDocument/2006/relationships/slideLayout" Target="../slideLayouts/slideLayout33.xml"/><Relationship Id="rId6" Type="http://schemas.openxmlformats.org/officeDocument/2006/relationships/hyperlink" Target="https://connect.waters.com/files/form/anonymous/api/library/0e46ef44-c8d8-48e6-8832-85f2994a6ec3/document/803f04f9-c869-47c4-aa4e-10eb1482b2f9/media/iPerformance%20Guide_March2021.pdf" TargetMode="External"/><Relationship Id="rId11" Type="http://schemas.openxmlformats.org/officeDocument/2006/relationships/hyperlink" Target="https://share.percipio.com/cd/-4o5A8Z2X" TargetMode="External"/><Relationship Id="rId5" Type="http://schemas.openxmlformats.org/officeDocument/2006/relationships/hyperlink" Target="https://performancemanager8.successfactors.com/sf/home?_s.crb=LjGLVCk2XhW%252bUZ4yZulvLa06IeG7UUPsnETv%252fJ1A48o%253d#Shell-home" TargetMode="External"/><Relationship Id="rId10" Type="http://schemas.openxmlformats.org/officeDocument/2006/relationships/hyperlink" Target="https://share.percipio.com/cd/dn2E2gOz3" TargetMode="External"/><Relationship Id="rId4" Type="http://schemas.openxmlformats.org/officeDocument/2006/relationships/hyperlink" Target="https://waterscorp-my.sharepoint.com/:w:/g/personal/sandra_kassing_waters_com/EVgxwmyKS1dOuv-C14KwyJAB3jN4a6GI-5X8HMBz3RntkA?e=y1djY0" TargetMode="External"/><Relationship Id="rId9" Type="http://schemas.openxmlformats.org/officeDocument/2006/relationships/hyperlink" Target="https://waters.percipio.com/channels/5ac2eb80-1ebf-11e7-9b8b-d7bb50ca1a50?tab=WATCH"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2.xml"/><Relationship Id="rId1" Type="http://schemas.openxmlformats.org/officeDocument/2006/relationships/slideLayout" Target="../slideLayouts/slideLayout33.xml"/><Relationship Id="rId4" Type="http://schemas.openxmlformats.org/officeDocument/2006/relationships/image" Target="../media/image38.svg"/></Relationships>
</file>

<file path=ppt/slides/_rels/slide23.xml.rels><?xml version="1.0" encoding="UTF-8" standalone="yes"?>
<Relationships xmlns="http://schemas.openxmlformats.org/package/2006/relationships"><Relationship Id="rId3" Type="http://schemas.openxmlformats.org/officeDocument/2006/relationships/hyperlink" Target="https://forms.office.com/Pages/ResponsePage.aspx?id=EnEsbZWvnk6s1tKpkOQIUQ4PYqxKy4BNhBtkKBNPN2tUREpNQlcwSzNQQjM1NlNFRzMzSkMzRVhORy4u" TargetMode="External"/><Relationship Id="rId2" Type="http://schemas.openxmlformats.org/officeDocument/2006/relationships/notesSlide" Target="../notesSlides/notesSlide23.xml"/><Relationship Id="rId1" Type="http://schemas.openxmlformats.org/officeDocument/2006/relationships/slideLayout" Target="../slideLayouts/slideLayout37.xml"/><Relationship Id="rId4" Type="http://schemas.openxmlformats.org/officeDocument/2006/relationships/image" Target="../media/image3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4AC2F22-29A2-45EA-9676-B030D87DA29F}"/>
              </a:ext>
            </a:extLst>
          </p:cNvPr>
          <p:cNvSpPr>
            <a:spLocks noGrp="1"/>
          </p:cNvSpPr>
          <p:nvPr>
            <p:ph type="title"/>
          </p:nvPr>
        </p:nvSpPr>
        <p:spPr>
          <a:xfrm>
            <a:off x="2801667" y="3156167"/>
            <a:ext cx="9306571" cy="545665"/>
          </a:xfrm>
        </p:spPr>
        <p:txBody>
          <a:bodyPr/>
          <a:lstStyle/>
          <a:p>
            <a:r>
              <a:rPr lang="en-US"/>
              <a:t>Check-In Conversations</a:t>
            </a:r>
          </a:p>
        </p:txBody>
      </p:sp>
      <p:sp>
        <p:nvSpPr>
          <p:cNvPr id="5" name="Text Placeholder 4">
            <a:extLst>
              <a:ext uri="{FF2B5EF4-FFF2-40B4-BE49-F238E27FC236}">
                <a16:creationId xmlns:a16="http://schemas.microsoft.com/office/drawing/2014/main" id="{0DF9E16A-D20B-4E8F-9BA7-DD015B1FBD16}"/>
              </a:ext>
            </a:extLst>
          </p:cNvPr>
          <p:cNvSpPr>
            <a:spLocks noGrp="1"/>
          </p:cNvSpPr>
          <p:nvPr>
            <p:ph type="body" sz="quarter" idx="10"/>
          </p:nvPr>
        </p:nvSpPr>
        <p:spPr>
          <a:xfrm>
            <a:off x="2740288" y="4314454"/>
            <a:ext cx="9306571" cy="543983"/>
          </a:xfrm>
        </p:spPr>
        <p:txBody>
          <a:bodyPr/>
          <a:lstStyle/>
          <a:p>
            <a:r>
              <a:rPr lang="en-US"/>
              <a:t>Global Talent Development</a:t>
            </a:r>
          </a:p>
          <a:p>
            <a:r>
              <a:rPr lang="en-US"/>
              <a:t>April 2021</a:t>
            </a:r>
          </a:p>
        </p:txBody>
      </p:sp>
      <p:sp>
        <p:nvSpPr>
          <p:cNvPr id="7" name="Text Placeholder 6">
            <a:extLst>
              <a:ext uri="{FF2B5EF4-FFF2-40B4-BE49-F238E27FC236}">
                <a16:creationId xmlns:a16="http://schemas.microsoft.com/office/drawing/2014/main" id="{AABDF29A-35BD-495F-A7F5-1F0FD6F2236E}"/>
              </a:ext>
            </a:extLst>
          </p:cNvPr>
          <p:cNvSpPr>
            <a:spLocks noGrp="1"/>
          </p:cNvSpPr>
          <p:nvPr>
            <p:ph type="body" sz="quarter" idx="12"/>
          </p:nvPr>
        </p:nvSpPr>
        <p:spPr>
          <a:xfrm>
            <a:off x="2740288" y="2488918"/>
            <a:ext cx="8166981" cy="770595"/>
          </a:xfrm>
        </p:spPr>
        <p:txBody>
          <a:bodyPr/>
          <a:lstStyle/>
          <a:p>
            <a:r>
              <a:rPr lang="en-US"/>
              <a:t>Waters Performance Management</a:t>
            </a:r>
          </a:p>
        </p:txBody>
      </p:sp>
    </p:spTree>
    <p:extLst>
      <p:ext uri="{BB962C8B-B14F-4D97-AF65-F5344CB8AC3E}">
        <p14:creationId xmlns:p14="http://schemas.microsoft.com/office/powerpoint/2010/main" val="13908890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D09FB1D1-E9E2-4F1D-920E-41F534DD7F7E}"/>
              </a:ext>
            </a:extLst>
          </p:cNvPr>
          <p:cNvSpPr/>
          <p:nvPr/>
        </p:nvSpPr>
        <p:spPr>
          <a:xfrm>
            <a:off x="4669528" y="2403055"/>
            <a:ext cx="2111648" cy="3978695"/>
          </a:xfrm>
          <a:prstGeom prst="roundRect">
            <a:avLst/>
          </a:prstGeom>
          <a:solidFill>
            <a:schemeClr val="accent2">
              <a:lumMod val="20000"/>
              <a:lumOff val="80000"/>
            </a:schemeClr>
          </a:solidFill>
        </p:spPr>
        <p:txBody>
          <a:bodyPr wrap="square" rtlCol="0" anchor="ctr">
            <a:noAutofit/>
          </a:bodyPr>
          <a:lstStyle/>
          <a:p>
            <a:pPr algn="ctr">
              <a:buClr>
                <a:schemeClr val="accent1"/>
              </a:buClr>
            </a:pPr>
            <a:endParaRPr lang="en-US" sz="1600">
              <a:solidFill>
                <a:schemeClr val="bg1"/>
              </a:solidFill>
            </a:endParaRPr>
          </a:p>
        </p:txBody>
      </p:sp>
      <p:sp>
        <p:nvSpPr>
          <p:cNvPr id="3" name="Title 2">
            <a:extLst>
              <a:ext uri="{FF2B5EF4-FFF2-40B4-BE49-F238E27FC236}">
                <a16:creationId xmlns:a16="http://schemas.microsoft.com/office/drawing/2014/main" id="{D6D1EB7E-D3AF-8A4B-8758-5F7A6EC8FA51}"/>
              </a:ext>
            </a:extLst>
          </p:cNvPr>
          <p:cNvSpPr>
            <a:spLocks noGrp="1"/>
          </p:cNvSpPr>
          <p:nvPr>
            <p:ph type="title"/>
          </p:nvPr>
        </p:nvSpPr>
        <p:spPr>
          <a:xfrm>
            <a:off x="109010" y="342187"/>
            <a:ext cx="11019596" cy="731520"/>
          </a:xfrm>
        </p:spPr>
        <p:txBody>
          <a:bodyPr/>
          <a:lstStyle/>
          <a:p>
            <a:r>
              <a:rPr lang="en-US"/>
              <a:t>Performance Management Focus 2021</a:t>
            </a:r>
            <a:endParaRPr lang="en-US">
              <a:latin typeface="Arial" panose="020B0604020202020204" pitchFamily="34" charset="0"/>
              <a:cs typeface="Arial" panose="020B0604020202020204" pitchFamily="34" charset="0"/>
            </a:endParaRPr>
          </a:p>
        </p:txBody>
      </p:sp>
      <p:sp>
        <p:nvSpPr>
          <p:cNvPr id="70" name="Text Placeholder 1">
            <a:extLst>
              <a:ext uri="{FF2B5EF4-FFF2-40B4-BE49-F238E27FC236}">
                <a16:creationId xmlns:a16="http://schemas.microsoft.com/office/drawing/2014/main" id="{0731D5E4-E34E-B24A-97EA-7B138F7BFB63}"/>
              </a:ext>
            </a:extLst>
          </p:cNvPr>
          <p:cNvSpPr txBox="1">
            <a:spLocks/>
          </p:cNvSpPr>
          <p:nvPr/>
        </p:nvSpPr>
        <p:spPr>
          <a:xfrm>
            <a:off x="109010" y="1015024"/>
            <a:ext cx="11840631" cy="329967"/>
          </a:xfrm>
          <a:prstGeom prst="rect">
            <a:avLst/>
          </a:prstGeom>
        </p:spPr>
        <p:txBody>
          <a:bodyPr/>
          <a:lstStyle>
            <a:lvl1pPr marL="173038" indent="-173038" algn="l" defTabSz="685800" rtl="0" eaLnBrk="1" latinLnBrk="0" hangingPunct="1">
              <a:lnSpc>
                <a:spcPct val="90000"/>
              </a:lnSpc>
              <a:spcBef>
                <a:spcPts val="750"/>
              </a:spcBef>
              <a:buClr>
                <a:schemeClr val="accent1"/>
              </a:buClr>
              <a:buFont typeface="Wingdings" panose="05000000000000000000" pitchFamily="2" charset="2"/>
              <a:buChar char="§"/>
              <a:defRPr sz="1800" kern="1200">
                <a:solidFill>
                  <a:schemeClr val="tx1"/>
                </a:solidFill>
                <a:latin typeface="+mn-lt"/>
                <a:ea typeface="+mn-ea"/>
                <a:cs typeface="+mn-cs"/>
              </a:defRPr>
            </a:lvl1pPr>
            <a:lvl2pPr marL="339725" indent="-166688" algn="l" defTabSz="685800" rtl="0" eaLnBrk="1" latinLnBrk="0" hangingPunct="1">
              <a:lnSpc>
                <a:spcPct val="90000"/>
              </a:lnSpc>
              <a:spcBef>
                <a:spcPts val="375"/>
              </a:spcBef>
              <a:buClr>
                <a:schemeClr val="accent1"/>
              </a:buClr>
              <a:buFont typeface="Arial" panose="020B0604020202020204" pitchFamily="34" charset="0"/>
              <a:buChar char="−"/>
              <a:defRPr sz="1600" kern="1200">
                <a:solidFill>
                  <a:schemeClr val="tx1"/>
                </a:solidFill>
                <a:latin typeface="+mn-lt"/>
                <a:ea typeface="+mn-ea"/>
                <a:cs typeface="+mn-cs"/>
              </a:defRPr>
            </a:lvl2pPr>
            <a:lvl3pPr marL="481013" indent="-141288" algn="l" defTabSz="685800" rtl="0" eaLnBrk="1" latinLnBrk="0" hangingPunct="1">
              <a:lnSpc>
                <a:spcPct val="90000"/>
              </a:lnSpc>
              <a:spcBef>
                <a:spcPts val="375"/>
              </a:spcBef>
              <a:buClr>
                <a:schemeClr val="accent1"/>
              </a:buClr>
              <a:buSzPct val="90000"/>
              <a:buFont typeface="Courier New" panose="02070309020205020404" pitchFamily="49" charset="0"/>
              <a:buChar char="o"/>
              <a:defRPr sz="1400" kern="1200">
                <a:solidFill>
                  <a:schemeClr val="tx1"/>
                </a:solidFill>
                <a:latin typeface="+mn-lt"/>
                <a:ea typeface="+mn-ea"/>
                <a:cs typeface="+mn-cs"/>
              </a:defRPr>
            </a:lvl3pPr>
            <a:lvl4pPr marL="593725" indent="-112713" algn="l" defTabSz="685800" rtl="0" eaLnBrk="1" latinLnBrk="0" hangingPunct="1">
              <a:lnSpc>
                <a:spcPct val="90000"/>
              </a:lnSpc>
              <a:spcBef>
                <a:spcPts val="375"/>
              </a:spcBef>
              <a:buClr>
                <a:schemeClr val="accent1"/>
              </a:buClr>
              <a:buFont typeface="Arial" panose="020B0604020202020204" pitchFamily="34" charset="0"/>
              <a:buChar char="•"/>
              <a:defRPr sz="1200" kern="1200">
                <a:solidFill>
                  <a:schemeClr val="tx1"/>
                </a:solidFill>
                <a:latin typeface="+mn-lt"/>
                <a:ea typeface="+mn-ea"/>
                <a:cs typeface="+mn-cs"/>
              </a:defRPr>
            </a:lvl4pPr>
            <a:lvl5pPr marL="741363" indent="-127000" algn="l" defTabSz="685800" rtl="0" eaLnBrk="1" latinLnBrk="0" hangingPunct="1">
              <a:lnSpc>
                <a:spcPct val="90000"/>
              </a:lnSpc>
              <a:spcBef>
                <a:spcPts val="375"/>
              </a:spcBef>
              <a:buClr>
                <a:schemeClr val="accent1"/>
              </a:buClr>
              <a:buFont typeface="Arial" panose="020B0604020202020204" pitchFamily="34" charset="0"/>
              <a:buChar char="•"/>
              <a:defRPr sz="12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2133" i="1">
                <a:solidFill>
                  <a:schemeClr val="bg2">
                    <a:lumMod val="60000"/>
                    <a:lumOff val="40000"/>
                  </a:schemeClr>
                </a:solidFill>
                <a:cs typeface="Arial" panose="020B0604020202020204" pitchFamily="34" charset="0"/>
              </a:rPr>
              <a:t>3 Accelerators</a:t>
            </a:r>
          </a:p>
        </p:txBody>
      </p:sp>
      <p:grpSp>
        <p:nvGrpSpPr>
          <p:cNvPr id="7" name="Group 6">
            <a:extLst>
              <a:ext uri="{FF2B5EF4-FFF2-40B4-BE49-F238E27FC236}">
                <a16:creationId xmlns:a16="http://schemas.microsoft.com/office/drawing/2014/main" id="{7AD41846-F31B-4B9B-92AC-2927FB377B33}"/>
              </a:ext>
            </a:extLst>
          </p:cNvPr>
          <p:cNvGrpSpPr/>
          <p:nvPr/>
        </p:nvGrpSpPr>
        <p:grpSpPr>
          <a:xfrm>
            <a:off x="689882" y="2403055"/>
            <a:ext cx="10539939" cy="5330677"/>
            <a:chOff x="1039589" y="1652379"/>
            <a:chExt cx="7709719" cy="3998008"/>
          </a:xfrm>
        </p:grpSpPr>
        <p:sp>
          <p:nvSpPr>
            <p:cNvPr id="59" name="Rectangle 58">
              <a:extLst>
                <a:ext uri="{FF2B5EF4-FFF2-40B4-BE49-F238E27FC236}">
                  <a16:creationId xmlns:a16="http://schemas.microsoft.com/office/drawing/2014/main" id="{F1102F21-3926-48DF-A215-273D065E1BA7}"/>
                </a:ext>
              </a:extLst>
            </p:cNvPr>
            <p:cNvSpPr/>
            <p:nvPr/>
          </p:nvSpPr>
          <p:spPr>
            <a:xfrm>
              <a:off x="3798768" y="1656974"/>
              <a:ext cx="1674903" cy="3993413"/>
            </a:xfrm>
            <a:prstGeom prst="rect">
              <a:avLst/>
            </a:prstGeom>
            <a:noFill/>
          </p:spPr>
          <p:txBody>
            <a:bodyPr wrap="square" rtlCol="0" anchor="ctr">
              <a:noAutofit/>
            </a:bodyPr>
            <a:lstStyle/>
            <a:p>
              <a:pPr algn="ctr">
                <a:buClr>
                  <a:schemeClr val="accent1"/>
                </a:buClr>
              </a:pPr>
              <a:endParaRPr lang="en-US" sz="2133">
                <a:solidFill>
                  <a:schemeClr val="bg1"/>
                </a:solidFill>
              </a:endParaRPr>
            </a:p>
          </p:txBody>
        </p:sp>
        <p:sp>
          <p:nvSpPr>
            <p:cNvPr id="66" name="Rectangle 65">
              <a:extLst>
                <a:ext uri="{FF2B5EF4-FFF2-40B4-BE49-F238E27FC236}">
                  <a16:creationId xmlns:a16="http://schemas.microsoft.com/office/drawing/2014/main" id="{DBB86029-090A-4611-9FEF-BCF9D9851DC7}"/>
                </a:ext>
              </a:extLst>
            </p:cNvPr>
            <p:cNvSpPr/>
            <p:nvPr/>
          </p:nvSpPr>
          <p:spPr>
            <a:xfrm>
              <a:off x="7074405" y="1652379"/>
              <a:ext cx="1674903" cy="3993413"/>
            </a:xfrm>
            <a:prstGeom prst="rect">
              <a:avLst/>
            </a:prstGeom>
            <a:noFill/>
          </p:spPr>
          <p:txBody>
            <a:bodyPr wrap="square" rtlCol="0" anchor="ctr">
              <a:noAutofit/>
            </a:bodyPr>
            <a:lstStyle/>
            <a:p>
              <a:pPr algn="ctr">
                <a:buClr>
                  <a:schemeClr val="accent1"/>
                </a:buClr>
              </a:pPr>
              <a:endParaRPr lang="en-US" sz="2133">
                <a:solidFill>
                  <a:schemeClr val="bg1"/>
                </a:solidFill>
              </a:endParaRPr>
            </a:p>
          </p:txBody>
        </p:sp>
        <p:grpSp>
          <p:nvGrpSpPr>
            <p:cNvPr id="32" name="Group 31">
              <a:extLst>
                <a:ext uri="{FF2B5EF4-FFF2-40B4-BE49-F238E27FC236}">
                  <a16:creationId xmlns:a16="http://schemas.microsoft.com/office/drawing/2014/main" id="{C0058CE0-2D25-6D4F-A19E-49FF0A66A531}"/>
                </a:ext>
              </a:extLst>
            </p:cNvPr>
            <p:cNvGrpSpPr/>
            <p:nvPr/>
          </p:nvGrpSpPr>
          <p:grpSpPr>
            <a:xfrm>
              <a:off x="1039589" y="1805129"/>
              <a:ext cx="1625780" cy="2947214"/>
              <a:chOff x="1039589" y="1014899"/>
              <a:chExt cx="1625780" cy="2947214"/>
            </a:xfrm>
          </p:grpSpPr>
          <p:sp>
            <p:nvSpPr>
              <p:cNvPr id="31" name="Rechteck 48">
                <a:extLst>
                  <a:ext uri="{FF2B5EF4-FFF2-40B4-BE49-F238E27FC236}">
                    <a16:creationId xmlns:a16="http://schemas.microsoft.com/office/drawing/2014/main" id="{32DC60B1-B366-7944-8C82-3AAA5D17A408}"/>
                  </a:ext>
                </a:extLst>
              </p:cNvPr>
              <p:cNvSpPr/>
              <p:nvPr/>
            </p:nvSpPr>
            <p:spPr bwMode="gray">
              <a:xfrm>
                <a:off x="1039589" y="2450930"/>
                <a:ext cx="1625780" cy="1511183"/>
              </a:xfrm>
              <a:prstGeom prst="rect">
                <a:avLst/>
              </a:prstGeom>
            </p:spPr>
            <p:txBody>
              <a:bodyPr wrap="square">
                <a:spAutoFit/>
              </a:bodyPr>
              <a:lstStyle/>
              <a:p>
                <a:pPr algn="ctr" defTabSz="1068891">
                  <a:lnSpc>
                    <a:spcPct val="90000"/>
                  </a:lnSpc>
                  <a:spcAft>
                    <a:spcPts val="800"/>
                  </a:spcAft>
                </a:pPr>
                <a:r>
                  <a:rPr lang="en-US" b="1">
                    <a:solidFill>
                      <a:schemeClr val="accent1"/>
                    </a:solidFill>
                    <a:latin typeface="+mj-lt"/>
                    <a:ea typeface="+mj-ea"/>
                    <a:cs typeface="+mj-cs"/>
                  </a:rPr>
                  <a:t>SMARTER Objectives</a:t>
                </a:r>
              </a:p>
              <a:p>
                <a:pPr marL="57150" algn="ctr" defTabSz="1068891">
                  <a:lnSpc>
                    <a:spcPct val="90000"/>
                  </a:lnSpc>
                  <a:spcAft>
                    <a:spcPts val="800"/>
                  </a:spcAft>
                </a:pPr>
                <a:r>
                  <a:rPr lang="en-US">
                    <a:latin typeface="Arial" panose="020B0604020202020204" pitchFamily="34" charset="0"/>
                    <a:cs typeface="Arial" panose="020B0604020202020204" pitchFamily="34" charset="0"/>
                  </a:rPr>
                  <a:t>Set SMART objectives aligned with Waters’ priorities</a:t>
                </a:r>
              </a:p>
              <a:p>
                <a:pPr marL="228594" indent="-228594" algn="ctr" defTabSz="1068891">
                  <a:lnSpc>
                    <a:spcPct val="90000"/>
                  </a:lnSpc>
                  <a:spcAft>
                    <a:spcPts val="800"/>
                  </a:spcAft>
                  <a:buFontTx/>
                  <a:buChar char="-"/>
                </a:pPr>
                <a:endParaRPr lang="en-US" sz="1600">
                  <a:latin typeface="Arial" panose="020B0604020202020204" pitchFamily="34" charset="0"/>
                  <a:cs typeface="Arial" panose="020B0604020202020204" pitchFamily="34" charset="0"/>
                </a:endParaRPr>
              </a:p>
            </p:txBody>
          </p:sp>
          <p:grpSp>
            <p:nvGrpSpPr>
              <p:cNvPr id="30" name="Group 29">
                <a:extLst>
                  <a:ext uri="{FF2B5EF4-FFF2-40B4-BE49-F238E27FC236}">
                    <a16:creationId xmlns:a16="http://schemas.microsoft.com/office/drawing/2014/main" id="{954FAB14-BBC0-B044-9F50-C1F41124D489}"/>
                  </a:ext>
                </a:extLst>
              </p:cNvPr>
              <p:cNvGrpSpPr/>
              <p:nvPr/>
            </p:nvGrpSpPr>
            <p:grpSpPr>
              <a:xfrm>
                <a:off x="1345115" y="1014899"/>
                <a:ext cx="1033385" cy="1286211"/>
                <a:chOff x="1345115" y="1014899"/>
                <a:chExt cx="1033385" cy="1286211"/>
              </a:xfrm>
            </p:grpSpPr>
            <p:sp>
              <p:nvSpPr>
                <p:cNvPr id="39" name="Abgerundetes Rechteck 56">
                  <a:extLst>
                    <a:ext uri="{FF2B5EF4-FFF2-40B4-BE49-F238E27FC236}">
                      <a16:creationId xmlns:a16="http://schemas.microsoft.com/office/drawing/2014/main" id="{DFACBE0F-4D8D-3640-A642-31BBCA6F442E}"/>
                    </a:ext>
                  </a:extLst>
                </p:cNvPr>
                <p:cNvSpPr/>
                <p:nvPr/>
              </p:nvSpPr>
              <p:spPr bwMode="gray">
                <a:xfrm>
                  <a:off x="1464262" y="1028959"/>
                  <a:ext cx="283561" cy="571090"/>
                </a:xfrm>
                <a:prstGeom prst="roundRect">
                  <a:avLst/>
                </a:prstGeom>
                <a:solidFill>
                  <a:schemeClr val="accent2"/>
                </a:solidFill>
                <a:ln w="12700">
                  <a:noFill/>
                  <a:round/>
                  <a:headEnd/>
                  <a:tailEnd/>
                </a:ln>
                <a:effectLst/>
              </p:spPr>
              <p:txBody>
                <a:bodyPr rtlCol="0" anchor="ctr"/>
                <a:lstStyle/>
                <a:p>
                  <a:pPr algn="ctr"/>
                  <a:endParaRPr lang="en-US" sz="2400">
                    <a:latin typeface="Arial" panose="020B0604020202020204" pitchFamily="34" charset="0"/>
                    <a:cs typeface="Arial" panose="020B0604020202020204" pitchFamily="34" charset="0"/>
                  </a:endParaRPr>
                </a:p>
              </p:txBody>
            </p:sp>
            <p:sp>
              <p:nvSpPr>
                <p:cNvPr id="35" name="Ellipse 52">
                  <a:extLst>
                    <a:ext uri="{FF2B5EF4-FFF2-40B4-BE49-F238E27FC236}">
                      <a16:creationId xmlns:a16="http://schemas.microsoft.com/office/drawing/2014/main" id="{AEA7F9A2-8370-C04E-9CC5-07580AF906F2}"/>
                    </a:ext>
                  </a:extLst>
                </p:cNvPr>
                <p:cNvSpPr/>
                <p:nvPr/>
              </p:nvSpPr>
              <p:spPr bwMode="gray">
                <a:xfrm>
                  <a:off x="1345115" y="1267725"/>
                  <a:ext cx="1033385" cy="1033385"/>
                </a:xfrm>
                <a:prstGeom prst="ellipse">
                  <a:avLst/>
                </a:prstGeom>
                <a:solidFill>
                  <a:srgbClr val="EAEAEA"/>
                </a:solidFill>
                <a:ln w="12700">
                  <a:noFill/>
                  <a:round/>
                  <a:headEnd/>
                  <a:tailEnd/>
                </a:ln>
                <a:effectLst/>
              </p:spPr>
              <p:txBody>
                <a:bodyPr rtlCol="0" anchor="ctr"/>
                <a:lstStyle/>
                <a:p>
                  <a:pPr algn="ctr"/>
                  <a:endParaRPr lang="en-US" sz="2400">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F09ACBC3-A0B7-CA40-AC52-44B86D681EB9}"/>
                    </a:ext>
                  </a:extLst>
                </p:cNvPr>
                <p:cNvSpPr txBox="1"/>
                <p:nvPr/>
              </p:nvSpPr>
              <p:spPr>
                <a:xfrm>
                  <a:off x="1463592" y="1014899"/>
                  <a:ext cx="298827" cy="315423"/>
                </a:xfrm>
                <a:prstGeom prst="rect">
                  <a:avLst/>
                </a:prstGeom>
              </p:spPr>
              <p:txBody>
                <a:bodyPr wrap="square" rtlCol="0">
                  <a:spAutoFit/>
                </a:bodyPr>
                <a:lstStyle/>
                <a:p>
                  <a:pPr>
                    <a:spcBef>
                      <a:spcPts val="800"/>
                    </a:spcBef>
                    <a:buClr>
                      <a:schemeClr val="accent1"/>
                    </a:buClr>
                  </a:pPr>
                  <a:r>
                    <a:rPr lang="en-US" sz="2133" b="1" dirty="0">
                      <a:solidFill>
                        <a:schemeClr val="bg1"/>
                      </a:solidFill>
                    </a:rPr>
                    <a:t>1</a:t>
                  </a:r>
                </a:p>
              </p:txBody>
            </p:sp>
          </p:grpSp>
        </p:grpSp>
        <p:grpSp>
          <p:nvGrpSpPr>
            <p:cNvPr id="33" name="Group 32">
              <a:extLst>
                <a:ext uri="{FF2B5EF4-FFF2-40B4-BE49-F238E27FC236}">
                  <a16:creationId xmlns:a16="http://schemas.microsoft.com/office/drawing/2014/main" id="{43B06604-D88A-4746-94A1-A11F025F15A3}"/>
                </a:ext>
              </a:extLst>
            </p:cNvPr>
            <p:cNvGrpSpPr/>
            <p:nvPr/>
          </p:nvGrpSpPr>
          <p:grpSpPr>
            <a:xfrm>
              <a:off x="4045477" y="1812157"/>
              <a:ext cx="1544618" cy="2918754"/>
              <a:chOff x="4045477" y="1021927"/>
              <a:chExt cx="1544618" cy="2918754"/>
            </a:xfrm>
          </p:grpSpPr>
          <p:grpSp>
            <p:nvGrpSpPr>
              <p:cNvPr id="4" name="Gruppieren 19">
                <a:extLst>
                  <a:ext uri="{FF2B5EF4-FFF2-40B4-BE49-F238E27FC236}">
                    <a16:creationId xmlns:a16="http://schemas.microsoft.com/office/drawing/2014/main" id="{8DA3C56A-3A60-7C41-89EF-74CCE9BCE420}"/>
                  </a:ext>
                </a:extLst>
              </p:cNvPr>
              <p:cNvGrpSpPr/>
              <p:nvPr/>
            </p:nvGrpSpPr>
            <p:grpSpPr bwMode="gray">
              <a:xfrm>
                <a:off x="4045477" y="1028959"/>
                <a:ext cx="1544618" cy="2911722"/>
                <a:chOff x="5305498" y="1539960"/>
                <a:chExt cx="2244512" cy="4231073"/>
              </a:xfrm>
            </p:grpSpPr>
            <p:sp>
              <p:nvSpPr>
                <p:cNvPr id="5" name="Rechteck 74">
                  <a:extLst>
                    <a:ext uri="{FF2B5EF4-FFF2-40B4-BE49-F238E27FC236}">
                      <a16:creationId xmlns:a16="http://schemas.microsoft.com/office/drawing/2014/main" id="{329C2F14-5AAF-E242-877B-0C21153EACD2}"/>
                    </a:ext>
                  </a:extLst>
                </p:cNvPr>
                <p:cNvSpPr/>
                <p:nvPr/>
              </p:nvSpPr>
              <p:spPr bwMode="gray">
                <a:xfrm>
                  <a:off x="5305498" y="3575107"/>
                  <a:ext cx="2244512" cy="2195926"/>
                </a:xfrm>
                <a:prstGeom prst="rect">
                  <a:avLst/>
                </a:prstGeom>
              </p:spPr>
              <p:txBody>
                <a:bodyPr wrap="square">
                  <a:spAutoFit/>
                </a:bodyPr>
                <a:lstStyle/>
                <a:p>
                  <a:pPr algn="ctr" defTabSz="1068891">
                    <a:lnSpc>
                      <a:spcPct val="90000"/>
                    </a:lnSpc>
                    <a:spcAft>
                      <a:spcPts val="800"/>
                    </a:spcAft>
                  </a:pPr>
                  <a:r>
                    <a:rPr lang="en-US" b="1">
                      <a:solidFill>
                        <a:schemeClr val="accent1"/>
                      </a:solidFill>
                      <a:latin typeface="+mj-lt"/>
                      <a:ea typeface="+mj-ea"/>
                      <a:cs typeface="+mj-cs"/>
                    </a:rPr>
                    <a:t>Check-In Conversations</a:t>
                  </a:r>
                </a:p>
                <a:p>
                  <a:pPr algn="ctr" defTabSz="1068891">
                    <a:lnSpc>
                      <a:spcPct val="90000"/>
                    </a:lnSpc>
                    <a:spcAft>
                      <a:spcPts val="800"/>
                    </a:spcAft>
                  </a:pPr>
                  <a:r>
                    <a:rPr lang="en-US">
                      <a:latin typeface="+mj-lt"/>
                      <a:ea typeface="+mj-ea"/>
                      <a:cs typeface="+mj-cs"/>
                    </a:rPr>
                    <a:t>Evaluate and review progress to provide timely feedback</a:t>
                  </a:r>
                </a:p>
                <a:p>
                  <a:pPr algn="ctr" defTabSz="1068891">
                    <a:lnSpc>
                      <a:spcPct val="90000"/>
                    </a:lnSpc>
                    <a:spcAft>
                      <a:spcPts val="800"/>
                    </a:spcAft>
                  </a:pPr>
                  <a:endParaRPr lang="en-US" sz="1600" b="1">
                    <a:solidFill>
                      <a:schemeClr val="accent1"/>
                    </a:solidFill>
                    <a:latin typeface="+mj-lt"/>
                    <a:ea typeface="+mj-ea"/>
                    <a:cs typeface="+mj-cs"/>
                  </a:endParaRPr>
                </a:p>
              </p:txBody>
            </p:sp>
            <p:grpSp>
              <p:nvGrpSpPr>
                <p:cNvPr id="6" name="Gruppieren 75">
                  <a:extLst>
                    <a:ext uri="{FF2B5EF4-FFF2-40B4-BE49-F238E27FC236}">
                      <a16:creationId xmlns:a16="http://schemas.microsoft.com/office/drawing/2014/main" id="{102F3D30-34AC-6B42-830B-48BEA2E673C8}"/>
                    </a:ext>
                  </a:extLst>
                </p:cNvPr>
                <p:cNvGrpSpPr/>
                <p:nvPr/>
              </p:nvGrpSpPr>
              <p:grpSpPr bwMode="gray">
                <a:xfrm>
                  <a:off x="5501877" y="1539960"/>
                  <a:ext cx="1501629" cy="1851817"/>
                  <a:chOff x="5501877" y="1539960"/>
                  <a:chExt cx="1501629" cy="1851817"/>
                </a:xfrm>
              </p:grpSpPr>
              <p:sp>
                <p:nvSpPr>
                  <p:cNvPr id="11" name="Abgerundetes Rechteck 80">
                    <a:extLst>
                      <a:ext uri="{FF2B5EF4-FFF2-40B4-BE49-F238E27FC236}">
                        <a16:creationId xmlns:a16="http://schemas.microsoft.com/office/drawing/2014/main" id="{A9828CE3-5559-C44D-AF7A-8FE52FAD1473}"/>
                      </a:ext>
                    </a:extLst>
                  </p:cNvPr>
                  <p:cNvSpPr/>
                  <p:nvPr/>
                </p:nvSpPr>
                <p:spPr bwMode="gray">
                  <a:xfrm>
                    <a:off x="5688896" y="1539960"/>
                    <a:ext cx="453250" cy="829860"/>
                  </a:xfrm>
                  <a:prstGeom prst="roundRect">
                    <a:avLst/>
                  </a:prstGeom>
                  <a:solidFill>
                    <a:schemeClr val="accent2"/>
                  </a:solidFill>
                  <a:ln w="12700">
                    <a:noFill/>
                    <a:round/>
                    <a:headEnd/>
                    <a:tailEnd/>
                  </a:ln>
                  <a:effectLst/>
                </p:spPr>
                <p:txBody>
                  <a:bodyPr rtlCol="0" anchor="ctr"/>
                  <a:lstStyle/>
                  <a:p>
                    <a:pPr algn="ctr"/>
                    <a:endParaRPr lang="en-US" sz="2400">
                      <a:latin typeface="Arial" panose="020B0604020202020204" pitchFamily="34" charset="0"/>
                      <a:cs typeface="Arial" panose="020B0604020202020204" pitchFamily="34" charset="0"/>
                    </a:endParaRPr>
                  </a:p>
                </p:txBody>
              </p:sp>
              <p:sp>
                <p:nvSpPr>
                  <p:cNvPr id="9" name="Ellipse 78">
                    <a:extLst>
                      <a:ext uri="{FF2B5EF4-FFF2-40B4-BE49-F238E27FC236}">
                        <a16:creationId xmlns:a16="http://schemas.microsoft.com/office/drawing/2014/main" id="{F106FB87-786C-4B42-BA70-3F3FA2698803}"/>
                      </a:ext>
                    </a:extLst>
                  </p:cNvPr>
                  <p:cNvSpPr/>
                  <p:nvPr/>
                </p:nvSpPr>
                <p:spPr bwMode="gray">
                  <a:xfrm>
                    <a:off x="5501877" y="1890148"/>
                    <a:ext cx="1501629" cy="1501629"/>
                  </a:xfrm>
                  <a:prstGeom prst="ellipse">
                    <a:avLst/>
                  </a:prstGeom>
                  <a:solidFill>
                    <a:srgbClr val="EAEAEA"/>
                  </a:solidFill>
                  <a:ln w="12700">
                    <a:noFill/>
                    <a:round/>
                    <a:headEnd/>
                    <a:tailEnd/>
                  </a:ln>
                  <a:effectLst/>
                </p:spPr>
                <p:txBody>
                  <a:bodyPr rtlCol="0" anchor="ctr"/>
                  <a:lstStyle/>
                  <a:p>
                    <a:pPr algn="ctr"/>
                    <a:endParaRPr lang="en-US" sz="2400">
                      <a:latin typeface="Arial" panose="020B0604020202020204" pitchFamily="34" charset="0"/>
                      <a:cs typeface="Arial" panose="020B0604020202020204" pitchFamily="34" charset="0"/>
                    </a:endParaRPr>
                  </a:p>
                </p:txBody>
              </p:sp>
            </p:grpSp>
          </p:grpSp>
          <p:sp>
            <p:nvSpPr>
              <p:cNvPr id="69" name="TextBox 68">
                <a:extLst>
                  <a:ext uri="{FF2B5EF4-FFF2-40B4-BE49-F238E27FC236}">
                    <a16:creationId xmlns:a16="http://schemas.microsoft.com/office/drawing/2014/main" id="{1B542DC5-FCA1-334D-861C-3B3ADFC46B99}"/>
                  </a:ext>
                </a:extLst>
              </p:cNvPr>
              <p:cNvSpPr txBox="1"/>
              <p:nvPr/>
            </p:nvSpPr>
            <p:spPr>
              <a:xfrm>
                <a:off x="4315862" y="1021927"/>
                <a:ext cx="298827" cy="315423"/>
              </a:xfrm>
              <a:prstGeom prst="rect">
                <a:avLst/>
              </a:prstGeom>
            </p:spPr>
            <p:txBody>
              <a:bodyPr wrap="square" rtlCol="0">
                <a:spAutoFit/>
              </a:bodyPr>
              <a:lstStyle/>
              <a:p>
                <a:pPr>
                  <a:spcBef>
                    <a:spcPts val="800"/>
                  </a:spcBef>
                  <a:buClr>
                    <a:schemeClr val="accent1"/>
                  </a:buClr>
                </a:pPr>
                <a:r>
                  <a:rPr lang="en-US" sz="2133" b="1">
                    <a:solidFill>
                      <a:schemeClr val="bg1"/>
                    </a:solidFill>
                  </a:rPr>
                  <a:t>2</a:t>
                </a:r>
              </a:p>
            </p:txBody>
          </p:sp>
        </p:grpSp>
        <p:pic>
          <p:nvPicPr>
            <p:cNvPr id="8" name="Graphic 7" descr="Target">
              <a:extLst>
                <a:ext uri="{FF2B5EF4-FFF2-40B4-BE49-F238E27FC236}">
                  <a16:creationId xmlns:a16="http://schemas.microsoft.com/office/drawing/2014/main" id="{483131AD-3F1D-4619-AA09-65C9DB028C6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418860" y="2104734"/>
              <a:ext cx="914400" cy="914400"/>
            </a:xfrm>
            <a:prstGeom prst="rect">
              <a:avLst/>
            </a:prstGeom>
          </p:spPr>
        </p:pic>
        <p:pic>
          <p:nvPicPr>
            <p:cNvPr id="13" name="Graphic 12" descr="Chat">
              <a:extLst>
                <a:ext uri="{FF2B5EF4-FFF2-40B4-BE49-F238E27FC236}">
                  <a16:creationId xmlns:a16="http://schemas.microsoft.com/office/drawing/2014/main" id="{AECDC779-9C75-4559-8D53-0FB963E73EF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225832" y="2127580"/>
              <a:ext cx="914400" cy="914400"/>
            </a:xfrm>
            <a:prstGeom prst="rect">
              <a:avLst/>
            </a:prstGeom>
          </p:spPr>
        </p:pic>
        <p:grpSp>
          <p:nvGrpSpPr>
            <p:cNvPr id="56" name="Group 55">
              <a:extLst>
                <a:ext uri="{FF2B5EF4-FFF2-40B4-BE49-F238E27FC236}">
                  <a16:creationId xmlns:a16="http://schemas.microsoft.com/office/drawing/2014/main" id="{76CABE34-0524-496B-AC97-DF4B8CBCB7E1}"/>
                </a:ext>
              </a:extLst>
            </p:cNvPr>
            <p:cNvGrpSpPr/>
            <p:nvPr/>
          </p:nvGrpSpPr>
          <p:grpSpPr>
            <a:xfrm>
              <a:off x="6530827" y="1784890"/>
              <a:ext cx="1552717" cy="2788068"/>
              <a:chOff x="4856528" y="1001184"/>
              <a:chExt cx="1552717" cy="2788068"/>
            </a:xfrm>
          </p:grpSpPr>
          <p:grpSp>
            <p:nvGrpSpPr>
              <p:cNvPr id="60" name="Gruppieren 22">
                <a:extLst>
                  <a:ext uri="{FF2B5EF4-FFF2-40B4-BE49-F238E27FC236}">
                    <a16:creationId xmlns:a16="http://schemas.microsoft.com/office/drawing/2014/main" id="{857CE10D-C831-43B4-AB96-7220F6A06EDD}"/>
                  </a:ext>
                </a:extLst>
              </p:cNvPr>
              <p:cNvGrpSpPr/>
              <p:nvPr/>
            </p:nvGrpSpPr>
            <p:grpSpPr bwMode="gray">
              <a:xfrm>
                <a:off x="4856528" y="1028959"/>
                <a:ext cx="1552717" cy="2760293"/>
                <a:chOff x="6696082" y="1539960"/>
                <a:chExt cx="2256276" cy="4011027"/>
              </a:xfrm>
            </p:grpSpPr>
            <p:sp>
              <p:nvSpPr>
                <p:cNvPr id="63" name="Rechteck 36">
                  <a:extLst>
                    <a:ext uri="{FF2B5EF4-FFF2-40B4-BE49-F238E27FC236}">
                      <a16:creationId xmlns:a16="http://schemas.microsoft.com/office/drawing/2014/main" id="{1D1ED9B5-8D82-4C93-8191-FD861409862F}"/>
                    </a:ext>
                  </a:extLst>
                </p:cNvPr>
                <p:cNvSpPr/>
                <p:nvPr/>
              </p:nvSpPr>
              <p:spPr bwMode="gray">
                <a:xfrm>
                  <a:off x="6696082" y="3587625"/>
                  <a:ext cx="2256276" cy="1963362"/>
                </a:xfrm>
                <a:prstGeom prst="rect">
                  <a:avLst/>
                </a:prstGeom>
              </p:spPr>
              <p:txBody>
                <a:bodyPr wrap="square" lIns="91440" tIns="45720" rIns="91440" bIns="45720" anchor="t">
                  <a:spAutoFit/>
                </a:bodyPr>
                <a:lstStyle/>
                <a:p>
                  <a:pPr algn="ctr" defTabSz="1068891">
                    <a:lnSpc>
                      <a:spcPct val="90000"/>
                    </a:lnSpc>
                    <a:spcAft>
                      <a:spcPts val="800"/>
                    </a:spcAft>
                  </a:pPr>
                  <a:r>
                    <a:rPr lang="en-US" b="1">
                      <a:solidFill>
                        <a:schemeClr val="accent1"/>
                      </a:solidFill>
                      <a:latin typeface="+mj-lt"/>
                      <a:ea typeface="+mj-ea"/>
                      <a:cs typeface="+mj-cs"/>
                    </a:rPr>
                    <a:t>Differentiated Performance</a:t>
                  </a:r>
                </a:p>
                <a:p>
                  <a:pPr lvl="0" algn="ctr"/>
                  <a:r>
                    <a:rPr lang="en-US"/>
                    <a:t>Promote continued performance through rewards and resources</a:t>
                  </a:r>
                </a:p>
              </p:txBody>
            </p:sp>
            <p:grpSp>
              <p:nvGrpSpPr>
                <p:cNvPr id="64" name="Gruppieren 37">
                  <a:extLst>
                    <a:ext uri="{FF2B5EF4-FFF2-40B4-BE49-F238E27FC236}">
                      <a16:creationId xmlns:a16="http://schemas.microsoft.com/office/drawing/2014/main" id="{EE4E319A-717D-4F1C-9FD6-632A4284ACFC}"/>
                    </a:ext>
                  </a:extLst>
                </p:cNvPr>
                <p:cNvGrpSpPr/>
                <p:nvPr/>
              </p:nvGrpSpPr>
              <p:grpSpPr bwMode="gray">
                <a:xfrm>
                  <a:off x="7023855" y="1539960"/>
                  <a:ext cx="1501628" cy="1817442"/>
                  <a:chOff x="7023855" y="1539960"/>
                  <a:chExt cx="1501628" cy="1817442"/>
                </a:xfrm>
              </p:grpSpPr>
              <p:sp>
                <p:nvSpPr>
                  <p:cNvPr id="68" name="Abgerundetes Rechteck 44">
                    <a:extLst>
                      <a:ext uri="{FF2B5EF4-FFF2-40B4-BE49-F238E27FC236}">
                        <a16:creationId xmlns:a16="http://schemas.microsoft.com/office/drawing/2014/main" id="{D8B24816-30EF-4327-8206-E8F478FA20BC}"/>
                      </a:ext>
                    </a:extLst>
                  </p:cNvPr>
                  <p:cNvSpPr/>
                  <p:nvPr/>
                </p:nvSpPr>
                <p:spPr bwMode="gray">
                  <a:xfrm>
                    <a:off x="7156146" y="1539960"/>
                    <a:ext cx="453250" cy="829860"/>
                  </a:xfrm>
                  <a:prstGeom prst="roundRect">
                    <a:avLst/>
                  </a:prstGeom>
                  <a:solidFill>
                    <a:schemeClr val="accent2"/>
                  </a:solidFill>
                  <a:ln w="12700">
                    <a:noFill/>
                    <a:round/>
                    <a:headEnd/>
                    <a:tailEnd/>
                  </a:ln>
                  <a:effectLst/>
                </p:spPr>
                <p:txBody>
                  <a:bodyPr rtlCol="0" anchor="ctr"/>
                  <a:lstStyle/>
                  <a:p>
                    <a:pPr algn="ctr"/>
                    <a:endParaRPr lang="en-US" sz="2400">
                      <a:latin typeface="Arial" panose="020B0604020202020204" pitchFamily="34" charset="0"/>
                      <a:cs typeface="Arial" panose="020B0604020202020204" pitchFamily="34" charset="0"/>
                    </a:endParaRPr>
                  </a:p>
                </p:txBody>
              </p:sp>
              <p:sp>
                <p:nvSpPr>
                  <p:cNvPr id="78" name="Ellipse 40">
                    <a:extLst>
                      <a:ext uri="{FF2B5EF4-FFF2-40B4-BE49-F238E27FC236}">
                        <a16:creationId xmlns:a16="http://schemas.microsoft.com/office/drawing/2014/main" id="{82039B9A-26A6-48F0-830E-202E76B622F8}"/>
                      </a:ext>
                    </a:extLst>
                  </p:cNvPr>
                  <p:cNvSpPr/>
                  <p:nvPr/>
                </p:nvSpPr>
                <p:spPr bwMode="gray">
                  <a:xfrm>
                    <a:off x="7023855" y="1855773"/>
                    <a:ext cx="1501628" cy="1501629"/>
                  </a:xfrm>
                  <a:prstGeom prst="ellipse">
                    <a:avLst/>
                  </a:prstGeom>
                  <a:solidFill>
                    <a:srgbClr val="EAEAEA"/>
                  </a:solidFill>
                  <a:ln w="12700">
                    <a:noFill/>
                    <a:round/>
                    <a:headEnd/>
                    <a:tailEnd/>
                  </a:ln>
                  <a:effectLst/>
                </p:spPr>
                <p:txBody>
                  <a:bodyPr rtlCol="0" anchor="ctr"/>
                  <a:lstStyle/>
                  <a:p>
                    <a:pPr algn="ctr"/>
                    <a:endParaRPr lang="en-US" sz="2400">
                      <a:latin typeface="Arial" panose="020B0604020202020204" pitchFamily="34" charset="0"/>
                      <a:cs typeface="Arial" panose="020B0604020202020204" pitchFamily="34" charset="0"/>
                    </a:endParaRPr>
                  </a:p>
                </p:txBody>
              </p:sp>
            </p:grpSp>
          </p:grpSp>
          <p:sp>
            <p:nvSpPr>
              <p:cNvPr id="62" name="TextBox 61">
                <a:extLst>
                  <a:ext uri="{FF2B5EF4-FFF2-40B4-BE49-F238E27FC236}">
                    <a16:creationId xmlns:a16="http://schemas.microsoft.com/office/drawing/2014/main" id="{441F0250-D02E-42C1-B790-6766BBD8F972}"/>
                  </a:ext>
                </a:extLst>
              </p:cNvPr>
              <p:cNvSpPr txBox="1"/>
              <p:nvPr/>
            </p:nvSpPr>
            <p:spPr>
              <a:xfrm>
                <a:off x="5185358" y="1001184"/>
                <a:ext cx="298827" cy="315423"/>
              </a:xfrm>
              <a:prstGeom prst="rect">
                <a:avLst/>
              </a:prstGeom>
            </p:spPr>
            <p:txBody>
              <a:bodyPr wrap="square" rtlCol="0">
                <a:spAutoFit/>
              </a:bodyPr>
              <a:lstStyle/>
              <a:p>
                <a:pPr>
                  <a:spcBef>
                    <a:spcPts val="800"/>
                  </a:spcBef>
                  <a:buClr>
                    <a:schemeClr val="accent1"/>
                  </a:buClr>
                </a:pPr>
                <a:r>
                  <a:rPr lang="en-US" sz="2133" b="1">
                    <a:solidFill>
                      <a:schemeClr val="bg1"/>
                    </a:solidFill>
                  </a:rPr>
                  <a:t>3</a:t>
                </a:r>
              </a:p>
            </p:txBody>
          </p:sp>
        </p:grpSp>
      </p:grpSp>
      <p:sp>
        <p:nvSpPr>
          <p:cNvPr id="10" name="Rectangle 9">
            <a:extLst>
              <a:ext uri="{FF2B5EF4-FFF2-40B4-BE49-F238E27FC236}">
                <a16:creationId xmlns:a16="http://schemas.microsoft.com/office/drawing/2014/main" id="{96B60FCD-DEE3-4839-9882-FB6F9B145BF2}"/>
              </a:ext>
            </a:extLst>
          </p:cNvPr>
          <p:cNvSpPr/>
          <p:nvPr/>
        </p:nvSpPr>
        <p:spPr>
          <a:xfrm>
            <a:off x="859185" y="1436825"/>
            <a:ext cx="9961780" cy="830997"/>
          </a:xfrm>
          <a:prstGeom prst="rect">
            <a:avLst/>
          </a:prstGeom>
        </p:spPr>
        <p:txBody>
          <a:bodyPr wrap="square">
            <a:spAutoFit/>
          </a:bodyPr>
          <a:lstStyle/>
          <a:p>
            <a:pPr>
              <a:spcBef>
                <a:spcPts val="600"/>
              </a:spcBef>
              <a:buClr>
                <a:schemeClr val="accent1"/>
              </a:buClr>
            </a:pPr>
            <a:r>
              <a:rPr lang="en-US" sz="2400" b="1"/>
              <a:t>Inspire top performance </a:t>
            </a:r>
            <a:r>
              <a:rPr lang="en-US" sz="2400"/>
              <a:t>through a performance management system where managers are </a:t>
            </a:r>
            <a:r>
              <a:rPr lang="en-US" sz="2400" b="1"/>
              <a:t>accountable</a:t>
            </a:r>
            <a:r>
              <a:rPr lang="en-US" sz="2400"/>
              <a:t> for:</a:t>
            </a:r>
          </a:p>
        </p:txBody>
      </p:sp>
      <p:sp>
        <p:nvSpPr>
          <p:cNvPr id="55" name="Title 2">
            <a:extLst>
              <a:ext uri="{FF2B5EF4-FFF2-40B4-BE49-F238E27FC236}">
                <a16:creationId xmlns:a16="http://schemas.microsoft.com/office/drawing/2014/main" id="{156739A2-B27B-472D-A411-E7B726765E16}"/>
              </a:ext>
            </a:extLst>
          </p:cNvPr>
          <p:cNvSpPr txBox="1">
            <a:spLocks/>
          </p:cNvSpPr>
          <p:nvPr/>
        </p:nvSpPr>
        <p:spPr>
          <a:xfrm>
            <a:off x="109009" y="342187"/>
            <a:ext cx="11019596" cy="731520"/>
          </a:xfrm>
          <a:prstGeom prst="rect">
            <a:avLst/>
          </a:prstGeom>
        </p:spPr>
        <p:txBody>
          <a:bodyPr vert="horz" lIns="91440" tIns="45720" rIns="91440" bIns="45720" rtlCol="0" anchor="ctr">
            <a:noAutofit/>
          </a:bodyPr>
          <a:lstStyle>
            <a:lvl1pPr algn="l" defTabSz="914377" rtl="0" eaLnBrk="1" latinLnBrk="0" hangingPunct="1">
              <a:lnSpc>
                <a:spcPct val="90000"/>
              </a:lnSpc>
              <a:spcBef>
                <a:spcPct val="0"/>
              </a:spcBef>
              <a:buNone/>
              <a:defRPr sz="2667" kern="1200">
                <a:solidFill>
                  <a:schemeClr val="accent1"/>
                </a:solidFill>
                <a:latin typeface="+mj-lt"/>
                <a:ea typeface="+mj-ea"/>
                <a:cs typeface="+mj-cs"/>
              </a:defRPr>
            </a:lvl1pPr>
          </a:lstStyle>
          <a:p>
            <a:r>
              <a:rPr lang="en-US"/>
              <a:t>Performance Management Focus 2021</a:t>
            </a:r>
            <a:endParaRPr lang="en-US">
              <a:latin typeface="Arial" panose="020B0604020202020204" pitchFamily="34" charset="0"/>
              <a:cs typeface="Arial" panose="020B0604020202020204" pitchFamily="34" charset="0"/>
            </a:endParaRPr>
          </a:p>
        </p:txBody>
      </p:sp>
      <p:sp>
        <p:nvSpPr>
          <p:cNvPr id="36" name="Freeform 7">
            <a:extLst>
              <a:ext uri="{FF2B5EF4-FFF2-40B4-BE49-F238E27FC236}">
                <a16:creationId xmlns:a16="http://schemas.microsoft.com/office/drawing/2014/main" id="{3A355B88-31F9-4E59-8C80-6518068A9686}"/>
              </a:ext>
            </a:extLst>
          </p:cNvPr>
          <p:cNvSpPr>
            <a:spLocks/>
          </p:cNvSpPr>
          <p:nvPr/>
        </p:nvSpPr>
        <p:spPr bwMode="gray">
          <a:xfrm>
            <a:off x="8860274" y="3300276"/>
            <a:ext cx="637886" cy="548627"/>
          </a:xfrm>
          <a:custGeom>
            <a:avLst/>
            <a:gdLst>
              <a:gd name="T0" fmla="*/ 125 w 125"/>
              <a:gd name="T1" fmla="*/ 0 h 110"/>
              <a:gd name="T2" fmla="*/ 101 w 125"/>
              <a:gd name="T3" fmla="*/ 16 h 110"/>
              <a:gd name="T4" fmla="*/ 107 w 125"/>
              <a:gd name="T5" fmla="*/ 21 h 110"/>
              <a:gd name="T6" fmla="*/ 78 w 125"/>
              <a:gd name="T7" fmla="*/ 62 h 110"/>
              <a:gd name="T8" fmla="*/ 60 w 125"/>
              <a:gd name="T9" fmla="*/ 48 h 110"/>
              <a:gd name="T10" fmla="*/ 40 w 125"/>
              <a:gd name="T11" fmla="*/ 76 h 110"/>
              <a:gd name="T12" fmla="*/ 27 w 125"/>
              <a:gd name="T13" fmla="*/ 66 h 110"/>
              <a:gd name="T14" fmla="*/ 0 w 125"/>
              <a:gd name="T15" fmla="*/ 105 h 110"/>
              <a:gd name="T16" fmla="*/ 6 w 125"/>
              <a:gd name="T17" fmla="*/ 110 h 110"/>
              <a:gd name="T18" fmla="*/ 29 w 125"/>
              <a:gd name="T19" fmla="*/ 77 h 110"/>
              <a:gd name="T20" fmla="*/ 42 w 125"/>
              <a:gd name="T21" fmla="*/ 87 h 110"/>
              <a:gd name="T22" fmla="*/ 62 w 125"/>
              <a:gd name="T23" fmla="*/ 58 h 110"/>
              <a:gd name="T24" fmla="*/ 80 w 125"/>
              <a:gd name="T25" fmla="*/ 73 h 110"/>
              <a:gd name="T26" fmla="*/ 113 w 125"/>
              <a:gd name="T27" fmla="*/ 25 h 110"/>
              <a:gd name="T28" fmla="*/ 118 w 125"/>
              <a:gd name="T29" fmla="*/ 29 h 110"/>
              <a:gd name="T30" fmla="*/ 125 w 125"/>
              <a:gd name="T31"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5" h="110">
                <a:moveTo>
                  <a:pt x="125" y="0"/>
                </a:moveTo>
                <a:cubicBezTo>
                  <a:pt x="101" y="16"/>
                  <a:pt x="101" y="16"/>
                  <a:pt x="101" y="16"/>
                </a:cubicBezTo>
                <a:cubicBezTo>
                  <a:pt x="107" y="21"/>
                  <a:pt x="107" y="21"/>
                  <a:pt x="107" y="21"/>
                </a:cubicBezTo>
                <a:cubicBezTo>
                  <a:pt x="105" y="23"/>
                  <a:pt x="82" y="57"/>
                  <a:pt x="78" y="62"/>
                </a:cubicBezTo>
                <a:cubicBezTo>
                  <a:pt x="74" y="59"/>
                  <a:pt x="60" y="48"/>
                  <a:pt x="60" y="48"/>
                </a:cubicBezTo>
                <a:cubicBezTo>
                  <a:pt x="60" y="48"/>
                  <a:pt x="44" y="71"/>
                  <a:pt x="40" y="76"/>
                </a:cubicBezTo>
                <a:cubicBezTo>
                  <a:pt x="37" y="74"/>
                  <a:pt x="27" y="66"/>
                  <a:pt x="27" y="66"/>
                </a:cubicBezTo>
                <a:cubicBezTo>
                  <a:pt x="0" y="105"/>
                  <a:pt x="0" y="105"/>
                  <a:pt x="0" y="105"/>
                </a:cubicBezTo>
                <a:cubicBezTo>
                  <a:pt x="6" y="110"/>
                  <a:pt x="6" y="110"/>
                  <a:pt x="6" y="110"/>
                </a:cubicBezTo>
                <a:cubicBezTo>
                  <a:pt x="6" y="110"/>
                  <a:pt x="25" y="82"/>
                  <a:pt x="29" y="77"/>
                </a:cubicBezTo>
                <a:cubicBezTo>
                  <a:pt x="32" y="79"/>
                  <a:pt x="42" y="87"/>
                  <a:pt x="42" y="87"/>
                </a:cubicBezTo>
                <a:cubicBezTo>
                  <a:pt x="42" y="87"/>
                  <a:pt x="58" y="63"/>
                  <a:pt x="62" y="58"/>
                </a:cubicBezTo>
                <a:cubicBezTo>
                  <a:pt x="66" y="62"/>
                  <a:pt x="80" y="73"/>
                  <a:pt x="80" y="73"/>
                </a:cubicBezTo>
                <a:cubicBezTo>
                  <a:pt x="113" y="25"/>
                  <a:pt x="113" y="25"/>
                  <a:pt x="113" y="25"/>
                </a:cubicBezTo>
                <a:cubicBezTo>
                  <a:pt x="118" y="29"/>
                  <a:pt x="118" y="29"/>
                  <a:pt x="118" y="29"/>
                </a:cubicBezTo>
                <a:lnTo>
                  <a:pt x="125" y="0"/>
                </a:lnTo>
                <a:close/>
              </a:path>
            </a:pathLst>
          </a:custGeom>
          <a:solidFill>
            <a:srgbClr val="777777"/>
          </a:solidFill>
          <a:ln w="38100">
            <a:solidFill>
              <a:srgbClr val="777777"/>
            </a:solidFill>
            <a:round/>
            <a:headEnd/>
            <a:tailEnd/>
          </a:ln>
        </p:spPr>
        <p:txBody>
          <a:bodyPr vert="horz" wrap="square" lIns="121920" tIns="60960" rIns="121920" bIns="6096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37" name="Freeform 6">
            <a:extLst>
              <a:ext uri="{FF2B5EF4-FFF2-40B4-BE49-F238E27FC236}">
                <a16:creationId xmlns:a16="http://schemas.microsoft.com/office/drawing/2014/main" id="{17D5A4A8-5C05-485B-A2CF-E921A5B00332}"/>
              </a:ext>
            </a:extLst>
          </p:cNvPr>
          <p:cNvSpPr>
            <a:spLocks/>
          </p:cNvSpPr>
          <p:nvPr/>
        </p:nvSpPr>
        <p:spPr bwMode="gray">
          <a:xfrm>
            <a:off x="8832060" y="3303569"/>
            <a:ext cx="715362" cy="658353"/>
          </a:xfrm>
          <a:custGeom>
            <a:avLst/>
            <a:gdLst>
              <a:gd name="T0" fmla="*/ 137 w 140"/>
              <a:gd name="T1" fmla="*/ 123 h 132"/>
              <a:gd name="T2" fmla="*/ 9 w 140"/>
              <a:gd name="T3" fmla="*/ 123 h 132"/>
              <a:gd name="T4" fmla="*/ 9 w 140"/>
              <a:gd name="T5" fmla="*/ 2 h 132"/>
              <a:gd name="T6" fmla="*/ 5 w 140"/>
              <a:gd name="T7" fmla="*/ 0 h 132"/>
              <a:gd name="T8" fmla="*/ 3 w 140"/>
              <a:gd name="T9" fmla="*/ 0 h 132"/>
              <a:gd name="T10" fmla="*/ 0 w 140"/>
              <a:gd name="T11" fmla="*/ 2 h 132"/>
              <a:gd name="T12" fmla="*/ 0 w 140"/>
              <a:gd name="T13" fmla="*/ 130 h 132"/>
              <a:gd name="T14" fmla="*/ 0 w 140"/>
              <a:gd name="T15" fmla="*/ 131 h 132"/>
              <a:gd name="T16" fmla="*/ 1 w 140"/>
              <a:gd name="T17" fmla="*/ 131 h 132"/>
              <a:gd name="T18" fmla="*/ 1 w 140"/>
              <a:gd name="T19" fmla="*/ 131 h 132"/>
              <a:gd name="T20" fmla="*/ 2 w 140"/>
              <a:gd name="T21" fmla="*/ 132 h 132"/>
              <a:gd name="T22" fmla="*/ 137 w 140"/>
              <a:gd name="T23" fmla="*/ 132 h 132"/>
              <a:gd name="T24" fmla="*/ 140 w 140"/>
              <a:gd name="T25" fmla="*/ 129 h 132"/>
              <a:gd name="T26" fmla="*/ 140 w 140"/>
              <a:gd name="T27" fmla="*/ 127 h 132"/>
              <a:gd name="T28" fmla="*/ 137 w 140"/>
              <a:gd name="T29" fmla="*/ 123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0" h="132">
                <a:moveTo>
                  <a:pt x="137" y="123"/>
                </a:moveTo>
                <a:cubicBezTo>
                  <a:pt x="9" y="123"/>
                  <a:pt x="9" y="123"/>
                  <a:pt x="9" y="123"/>
                </a:cubicBezTo>
                <a:cubicBezTo>
                  <a:pt x="9" y="2"/>
                  <a:pt x="9" y="2"/>
                  <a:pt x="9" y="2"/>
                </a:cubicBezTo>
                <a:cubicBezTo>
                  <a:pt x="9" y="1"/>
                  <a:pt x="7" y="0"/>
                  <a:pt x="5" y="0"/>
                </a:cubicBezTo>
                <a:cubicBezTo>
                  <a:pt x="3" y="0"/>
                  <a:pt x="3" y="0"/>
                  <a:pt x="3" y="0"/>
                </a:cubicBezTo>
                <a:cubicBezTo>
                  <a:pt x="1" y="0"/>
                  <a:pt x="0" y="1"/>
                  <a:pt x="0" y="2"/>
                </a:cubicBezTo>
                <a:cubicBezTo>
                  <a:pt x="0" y="130"/>
                  <a:pt x="0" y="130"/>
                  <a:pt x="0" y="130"/>
                </a:cubicBezTo>
                <a:cubicBezTo>
                  <a:pt x="0" y="130"/>
                  <a:pt x="0" y="131"/>
                  <a:pt x="0" y="131"/>
                </a:cubicBezTo>
                <a:cubicBezTo>
                  <a:pt x="0" y="131"/>
                  <a:pt x="1" y="131"/>
                  <a:pt x="1" y="131"/>
                </a:cubicBezTo>
                <a:cubicBezTo>
                  <a:pt x="1" y="131"/>
                  <a:pt x="1" y="131"/>
                  <a:pt x="1" y="131"/>
                </a:cubicBezTo>
                <a:cubicBezTo>
                  <a:pt x="1" y="132"/>
                  <a:pt x="2" y="132"/>
                  <a:pt x="2" y="132"/>
                </a:cubicBezTo>
                <a:cubicBezTo>
                  <a:pt x="137" y="132"/>
                  <a:pt x="137" y="132"/>
                  <a:pt x="137" y="132"/>
                </a:cubicBezTo>
                <a:cubicBezTo>
                  <a:pt x="139" y="132"/>
                  <a:pt x="140" y="131"/>
                  <a:pt x="140" y="129"/>
                </a:cubicBezTo>
                <a:cubicBezTo>
                  <a:pt x="140" y="127"/>
                  <a:pt x="140" y="127"/>
                  <a:pt x="140" y="127"/>
                </a:cubicBezTo>
                <a:cubicBezTo>
                  <a:pt x="140" y="125"/>
                  <a:pt x="139" y="123"/>
                  <a:pt x="137" y="123"/>
                </a:cubicBezTo>
                <a:close/>
              </a:path>
            </a:pathLst>
          </a:custGeom>
          <a:solidFill>
            <a:srgbClr val="77777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65017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E3E48-EA4B-4D0A-B025-30540556B440}"/>
              </a:ext>
            </a:extLst>
          </p:cNvPr>
          <p:cNvSpPr>
            <a:spLocks noGrp="1"/>
          </p:cNvSpPr>
          <p:nvPr>
            <p:ph type="title"/>
          </p:nvPr>
        </p:nvSpPr>
        <p:spPr>
          <a:xfrm>
            <a:off x="175685" y="380287"/>
            <a:ext cx="11019596" cy="731520"/>
          </a:xfrm>
        </p:spPr>
        <p:txBody>
          <a:bodyPr/>
          <a:lstStyle/>
          <a:p>
            <a:r>
              <a:rPr lang="en-US"/>
              <a:t>The Outside </a:t>
            </a:r>
            <a:r>
              <a:rPr lang="en-US" b="1" u="sng"/>
              <a:t>And</a:t>
            </a:r>
            <a:r>
              <a:rPr lang="en-US"/>
              <a:t> Inside View </a:t>
            </a:r>
            <a:br>
              <a:rPr lang="en-US"/>
            </a:br>
            <a:r>
              <a:rPr lang="en-US"/>
              <a:t>Ongoing Check-In Conversations</a:t>
            </a:r>
          </a:p>
        </p:txBody>
      </p:sp>
      <p:grpSp>
        <p:nvGrpSpPr>
          <p:cNvPr id="6" name="Group 5">
            <a:extLst>
              <a:ext uri="{FF2B5EF4-FFF2-40B4-BE49-F238E27FC236}">
                <a16:creationId xmlns:a16="http://schemas.microsoft.com/office/drawing/2014/main" id="{F16B6AEF-CF3D-447C-A18D-7836EE6B42FB}"/>
              </a:ext>
            </a:extLst>
          </p:cNvPr>
          <p:cNvGrpSpPr/>
          <p:nvPr/>
        </p:nvGrpSpPr>
        <p:grpSpPr>
          <a:xfrm>
            <a:off x="737660" y="1495957"/>
            <a:ext cx="7139515" cy="2419351"/>
            <a:chOff x="237792" y="1416575"/>
            <a:chExt cx="6868633" cy="2883189"/>
          </a:xfrm>
        </p:grpSpPr>
        <p:pic>
          <p:nvPicPr>
            <p:cNvPr id="4" name="Picture 3">
              <a:extLst>
                <a:ext uri="{FF2B5EF4-FFF2-40B4-BE49-F238E27FC236}">
                  <a16:creationId xmlns:a16="http://schemas.microsoft.com/office/drawing/2014/main" id="{1CFFD28A-FF7B-416A-BBA2-C23F0B914BE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99901" y="1416575"/>
              <a:ext cx="6744417" cy="2320628"/>
            </a:xfrm>
            <a:prstGeom prst="rect">
              <a:avLst/>
            </a:prstGeom>
          </p:spPr>
        </p:pic>
        <p:sp>
          <p:nvSpPr>
            <p:cNvPr id="5" name="TextBox 4">
              <a:extLst>
                <a:ext uri="{FF2B5EF4-FFF2-40B4-BE49-F238E27FC236}">
                  <a16:creationId xmlns:a16="http://schemas.microsoft.com/office/drawing/2014/main" id="{0A1CEBB0-5AB5-45EE-AAB0-B7F47289A90B}"/>
                </a:ext>
              </a:extLst>
            </p:cNvPr>
            <p:cNvSpPr txBox="1"/>
            <p:nvPr/>
          </p:nvSpPr>
          <p:spPr>
            <a:xfrm>
              <a:off x="237792" y="3820662"/>
              <a:ext cx="6868633" cy="479102"/>
            </a:xfrm>
            <a:prstGeom prst="rect">
              <a:avLst/>
            </a:prstGeom>
            <a:noFill/>
          </p:spPr>
          <p:txBody>
            <a:bodyPr wrap="square" rtlCol="0">
              <a:spAutoFit/>
            </a:bodyPr>
            <a:lstStyle/>
            <a:p>
              <a:pPr algn="r"/>
              <a:r>
                <a:rPr lang="en-US" sz="1100" b="1">
                  <a:solidFill>
                    <a:srgbClr val="425563"/>
                  </a:solidFill>
                  <a:latin typeface="Century Gothic" panose="020B0502020202020204" pitchFamily="34" charset="0"/>
                </a:rPr>
                <a:t>Source:</a:t>
              </a:r>
              <a:r>
                <a:rPr lang="en-US" sz="1100">
                  <a:solidFill>
                    <a:srgbClr val="425563"/>
                  </a:solidFill>
                  <a:latin typeface="Century Gothic" panose="020B0502020202020204" pitchFamily="34" charset="0"/>
                </a:rPr>
                <a:t> L. Loew, </a:t>
              </a:r>
              <a:r>
                <a:rPr lang="en-US" sz="1100" i="1">
                  <a:solidFill>
                    <a:srgbClr val="425563"/>
                  </a:solidFill>
                  <a:latin typeface="Century Gothic" panose="020B0502020202020204" pitchFamily="34" charset="0"/>
                </a:rPr>
                <a:t>Performance Management 2015:  Coaching for Development Needed,</a:t>
              </a:r>
              <a:br>
                <a:rPr lang="en-US" sz="1100" i="1">
                  <a:solidFill>
                    <a:srgbClr val="425563"/>
                  </a:solidFill>
                  <a:latin typeface="Century Gothic" panose="020B0502020202020204" pitchFamily="34" charset="0"/>
                </a:rPr>
              </a:br>
              <a:r>
                <a:rPr lang="en-US" sz="1100" i="1">
                  <a:solidFill>
                    <a:srgbClr val="425563"/>
                  </a:solidFill>
                  <a:latin typeface="Century Gothic" panose="020B0502020202020204" pitchFamily="34" charset="0"/>
                </a:rPr>
                <a:t> </a:t>
              </a:r>
              <a:r>
                <a:rPr lang="en-US" sz="1100">
                  <a:solidFill>
                    <a:srgbClr val="425563"/>
                  </a:solidFill>
                  <a:latin typeface="Century Gothic" panose="020B0502020202020204" pitchFamily="34" charset="0"/>
                </a:rPr>
                <a:t>Brandon Hall Group, 2015.</a:t>
              </a:r>
            </a:p>
          </p:txBody>
        </p:sp>
      </p:grpSp>
      <p:grpSp>
        <p:nvGrpSpPr>
          <p:cNvPr id="12" name="Group 11">
            <a:extLst>
              <a:ext uri="{FF2B5EF4-FFF2-40B4-BE49-F238E27FC236}">
                <a16:creationId xmlns:a16="http://schemas.microsoft.com/office/drawing/2014/main" id="{4322FEE1-BBA8-4EA3-9490-76DBDA94A7ED}"/>
              </a:ext>
            </a:extLst>
          </p:cNvPr>
          <p:cNvGrpSpPr/>
          <p:nvPr/>
        </p:nvGrpSpPr>
        <p:grpSpPr>
          <a:xfrm>
            <a:off x="3293457" y="4276029"/>
            <a:ext cx="8694630" cy="2060737"/>
            <a:chOff x="3807807" y="4175487"/>
            <a:chExt cx="8694630" cy="2060737"/>
          </a:xfrm>
        </p:grpSpPr>
        <p:sp>
          <p:nvSpPr>
            <p:cNvPr id="9" name="TextBox 8">
              <a:extLst>
                <a:ext uri="{FF2B5EF4-FFF2-40B4-BE49-F238E27FC236}">
                  <a16:creationId xmlns:a16="http://schemas.microsoft.com/office/drawing/2014/main" id="{C93EA4E2-3BB0-4198-8A0A-3CF6BF1BABC9}"/>
                </a:ext>
              </a:extLst>
            </p:cNvPr>
            <p:cNvSpPr txBox="1"/>
            <p:nvPr/>
          </p:nvSpPr>
          <p:spPr>
            <a:xfrm>
              <a:off x="6277318" y="4326781"/>
              <a:ext cx="5733707" cy="1770698"/>
            </a:xfrm>
            <a:prstGeom prst="roundRect">
              <a:avLst/>
            </a:prstGeom>
            <a:ln>
              <a:solidFill>
                <a:schemeClr val="accent5"/>
              </a:solidFill>
            </a:ln>
          </p:spPr>
          <p:txBody>
            <a:bodyPr wrap="square" rtlCol="0">
              <a:spAutoFit/>
            </a:bodyPr>
            <a:lstStyle/>
            <a:p>
              <a:pPr marL="171450" algn="l">
                <a:spcBef>
                  <a:spcPts val="600"/>
                </a:spcBef>
                <a:buClr>
                  <a:schemeClr val="accent1"/>
                </a:buClr>
              </a:pPr>
              <a:r>
                <a:rPr lang="en-US" sz="2400"/>
                <a:t>I get continuous feedback on how </a:t>
              </a:r>
            </a:p>
            <a:p>
              <a:pPr marL="171450" algn="l">
                <a:spcBef>
                  <a:spcPts val="600"/>
                </a:spcBef>
                <a:buClr>
                  <a:schemeClr val="accent1"/>
                </a:buClr>
              </a:pPr>
              <a:r>
                <a:rPr lang="en-US" sz="2400"/>
                <a:t>I am performing throughout the year.</a:t>
              </a:r>
            </a:p>
            <a:p>
              <a:pPr marL="171450" algn="l">
                <a:spcBef>
                  <a:spcPts val="600"/>
                </a:spcBef>
                <a:buClr>
                  <a:schemeClr val="accent1"/>
                </a:buClr>
              </a:pPr>
              <a:r>
                <a:rPr lang="en-US" sz="4000" b="1">
                  <a:solidFill>
                    <a:srgbClr val="FFC000"/>
                  </a:solidFill>
                </a:rPr>
                <a:t>54%</a:t>
              </a:r>
            </a:p>
          </p:txBody>
        </p:sp>
        <p:sp>
          <p:nvSpPr>
            <p:cNvPr id="7" name="Rechteck 53" descr="PresentationLoad.com">
              <a:extLst>
                <a:ext uri="{FF2B5EF4-FFF2-40B4-BE49-F238E27FC236}">
                  <a16:creationId xmlns:a16="http://schemas.microsoft.com/office/drawing/2014/main" id="{773B3DFC-21B3-44D9-BB69-CEB28F81D4A4}"/>
                </a:ext>
              </a:extLst>
            </p:cNvPr>
            <p:cNvSpPr/>
            <p:nvPr/>
          </p:nvSpPr>
          <p:spPr>
            <a:xfrm>
              <a:off x="3807807" y="4175487"/>
              <a:ext cx="2678717" cy="2060737"/>
            </a:xfrm>
            <a:prstGeom prst="roundRect">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Ins="384000" rtlCol="0" anchor="ctr"/>
            <a:lstStyle/>
            <a:p>
              <a:pPr algn="ctr">
                <a:spcAft>
                  <a:spcPts val="1067"/>
                </a:spcAft>
              </a:pPr>
              <a:r>
                <a:rPr lang="en-US" sz="3200" b="1">
                  <a:solidFill>
                    <a:schemeClr val="bg1"/>
                  </a:solidFill>
                </a:rPr>
                <a:t>Waters </a:t>
              </a:r>
            </a:p>
            <a:p>
              <a:pPr algn="ctr">
                <a:spcAft>
                  <a:spcPts val="1067"/>
                </a:spcAft>
              </a:pPr>
              <a:r>
                <a:rPr lang="en-US" sz="2400" b="1">
                  <a:solidFill>
                    <a:schemeClr val="bg1"/>
                  </a:solidFill>
                </a:rPr>
                <a:t>Pulse Survey 2020</a:t>
              </a:r>
            </a:p>
          </p:txBody>
        </p:sp>
        <p:pic>
          <p:nvPicPr>
            <p:cNvPr id="11" name="Graphic 10" descr="Exclamation mark">
              <a:extLst>
                <a:ext uri="{FF2B5EF4-FFF2-40B4-BE49-F238E27FC236}">
                  <a16:creationId xmlns:a16="http://schemas.microsoft.com/office/drawing/2014/main" id="{F813C956-1622-48EA-9728-2D9AC127364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991850" y="4422400"/>
              <a:ext cx="1510587" cy="1524000"/>
            </a:xfrm>
            <a:prstGeom prst="rect">
              <a:avLst/>
            </a:prstGeom>
          </p:spPr>
        </p:pic>
      </p:grpSp>
    </p:spTree>
    <p:extLst>
      <p:ext uri="{BB962C8B-B14F-4D97-AF65-F5344CB8AC3E}">
        <p14:creationId xmlns:p14="http://schemas.microsoft.com/office/powerpoint/2010/main" val="1258706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86023" y="1292837"/>
            <a:ext cx="8872800" cy="4653325"/>
          </a:xfrm>
          <a:prstGeom prst="rect">
            <a:avLst/>
          </a:prstGeom>
        </p:spPr>
        <p:txBody>
          <a:bodyPr vert="horz" wrap="square" lIns="0" tIns="127000" rIns="0" bIns="0" rtlCol="0" anchor="t">
            <a:spAutoFit/>
          </a:bodyPr>
          <a:lstStyle/>
          <a:p>
            <a:pPr marL="327652" indent="-310719">
              <a:lnSpc>
                <a:spcPct val="200000"/>
              </a:lnSpc>
              <a:spcBef>
                <a:spcPts val="873"/>
              </a:spcBef>
              <a:buClr>
                <a:srgbClr val="4F81BC"/>
              </a:buClr>
              <a:buFont typeface="Wingdings 2"/>
              <a:buChar char=""/>
              <a:tabLst>
                <a:tab pos="328497" algn="l"/>
              </a:tabLst>
            </a:pPr>
            <a:r>
              <a:rPr lang="en-US" sz="2400" spc="-7" dirty="0">
                <a:latin typeface="Arial"/>
                <a:cs typeface="Arial"/>
              </a:rPr>
              <a:t>Benefits of ongoing Check-In conversations</a:t>
            </a:r>
          </a:p>
          <a:p>
            <a:pPr marL="327025" indent="-310515">
              <a:lnSpc>
                <a:spcPct val="200000"/>
              </a:lnSpc>
              <a:spcBef>
                <a:spcPts val="867"/>
              </a:spcBef>
              <a:buClr>
                <a:srgbClr val="4F81BC"/>
              </a:buClr>
              <a:buFont typeface="Wingdings 2"/>
              <a:buChar char=""/>
              <a:tabLst>
                <a:tab pos="328497" algn="l"/>
              </a:tabLst>
            </a:pPr>
            <a:r>
              <a:rPr lang="en-US" sz="2400" dirty="0">
                <a:latin typeface="Arial"/>
                <a:cs typeface="Arial"/>
              </a:rPr>
              <a:t>Ongoing Check-Ins</a:t>
            </a:r>
            <a:endParaRPr sz="2000" dirty="0">
              <a:latin typeface="Arial"/>
              <a:cs typeface="Arial"/>
            </a:endParaRPr>
          </a:p>
          <a:p>
            <a:pPr marL="817033" lvl="1" indent="-342900">
              <a:spcBef>
                <a:spcPts val="600"/>
              </a:spcBef>
              <a:buClr>
                <a:srgbClr val="4F81BC"/>
              </a:buClr>
              <a:buFont typeface="Arial" panose="020B0604020202020204" pitchFamily="34" charset="0"/>
              <a:buChar char="•"/>
              <a:tabLst>
                <a:tab pos="328497" algn="l"/>
              </a:tabLst>
            </a:pPr>
            <a:r>
              <a:rPr lang="en-US" sz="2400" dirty="0">
                <a:latin typeface="Arial"/>
                <a:cs typeface="Arial"/>
              </a:rPr>
              <a:t>Prepare for the conversation</a:t>
            </a:r>
            <a:endParaRPr lang="en-US" sz="2400" spc="-7" dirty="0">
              <a:latin typeface="Arial"/>
              <a:cs typeface="Arial"/>
            </a:endParaRPr>
          </a:p>
          <a:p>
            <a:pPr marL="817033" lvl="1" indent="-342900">
              <a:spcBef>
                <a:spcPts val="600"/>
              </a:spcBef>
              <a:buClr>
                <a:srgbClr val="4F81BC"/>
              </a:buClr>
              <a:buFont typeface="Arial" panose="020B0604020202020204" pitchFamily="34" charset="0"/>
              <a:buChar char="•"/>
              <a:tabLst>
                <a:tab pos="328497" algn="l"/>
              </a:tabLst>
            </a:pPr>
            <a:r>
              <a:rPr lang="en-US" sz="2400" spc="-7" dirty="0">
                <a:latin typeface="Arial"/>
                <a:cs typeface="Arial"/>
              </a:rPr>
              <a:t>Framework to conduct the conversation</a:t>
            </a:r>
          </a:p>
          <a:p>
            <a:pPr marL="817033" lvl="1" indent="-342900">
              <a:spcBef>
                <a:spcPts val="600"/>
              </a:spcBef>
              <a:buClr>
                <a:srgbClr val="4F81BC"/>
              </a:buClr>
              <a:buFont typeface="Arial" panose="020B0604020202020204" pitchFamily="34" charset="0"/>
              <a:buChar char="•"/>
              <a:tabLst>
                <a:tab pos="328497" algn="l"/>
              </a:tabLst>
            </a:pPr>
            <a:r>
              <a:rPr lang="en-US" sz="2400" spc="-7" dirty="0">
                <a:latin typeface="Arial"/>
                <a:cs typeface="Arial"/>
              </a:rPr>
              <a:t>Framework to provide effective feedback </a:t>
            </a:r>
          </a:p>
          <a:p>
            <a:pPr marL="327652" indent="-310719">
              <a:lnSpc>
                <a:spcPct val="200000"/>
              </a:lnSpc>
              <a:spcBef>
                <a:spcPts val="867"/>
              </a:spcBef>
              <a:buClr>
                <a:srgbClr val="4F81BC"/>
              </a:buClr>
              <a:buFont typeface="Wingdings 2"/>
              <a:buChar char=""/>
              <a:tabLst>
                <a:tab pos="328497" algn="l"/>
              </a:tabLst>
            </a:pPr>
            <a:r>
              <a:rPr lang="en-US" sz="2400" spc="-7" dirty="0">
                <a:latin typeface="Arial"/>
                <a:cs typeface="Arial"/>
              </a:rPr>
              <a:t>iPerformance support</a:t>
            </a:r>
          </a:p>
          <a:p>
            <a:pPr marL="327652" indent="-310719">
              <a:lnSpc>
                <a:spcPct val="200000"/>
              </a:lnSpc>
              <a:spcBef>
                <a:spcPts val="867"/>
              </a:spcBef>
              <a:buClr>
                <a:srgbClr val="4F81BC"/>
              </a:buClr>
              <a:buFont typeface="Wingdings 2"/>
              <a:buChar char=""/>
              <a:tabLst>
                <a:tab pos="328497" algn="l"/>
              </a:tabLst>
            </a:pPr>
            <a:r>
              <a:rPr lang="en-US" sz="2400" spc="-7" dirty="0">
                <a:latin typeface="Arial"/>
                <a:cs typeface="Arial"/>
              </a:rPr>
              <a:t>Call to action</a:t>
            </a:r>
            <a:endParaRPr lang="en-US" sz="2400" dirty="0">
              <a:latin typeface="Arial"/>
              <a:cs typeface="Arial"/>
            </a:endParaRPr>
          </a:p>
        </p:txBody>
      </p:sp>
      <p:sp>
        <p:nvSpPr>
          <p:cNvPr id="3" name="object 3"/>
          <p:cNvSpPr txBox="1">
            <a:spLocks noGrp="1"/>
          </p:cNvSpPr>
          <p:nvPr>
            <p:ph type="title"/>
          </p:nvPr>
        </p:nvSpPr>
        <p:spPr>
          <a:xfrm>
            <a:off x="318006" y="573854"/>
            <a:ext cx="2540000" cy="428387"/>
          </a:xfrm>
          <a:prstGeom prst="rect">
            <a:avLst/>
          </a:prstGeom>
        </p:spPr>
        <p:txBody>
          <a:bodyPr vert="horz" wrap="square" lIns="0" tIns="17780" rIns="0" bIns="0" rtlCol="0" anchor="ctr">
            <a:spAutoFit/>
          </a:bodyPr>
          <a:lstStyle/>
          <a:p>
            <a:pPr marL="16933">
              <a:lnSpc>
                <a:spcPct val="100000"/>
              </a:lnSpc>
              <a:spcBef>
                <a:spcPts val="140"/>
              </a:spcBef>
            </a:pPr>
            <a:r>
              <a:rPr lang="en-US" sz="2667"/>
              <a:t>Agenda</a:t>
            </a:r>
            <a:endParaRPr sz="2667"/>
          </a:p>
        </p:txBody>
      </p:sp>
      <p:sp>
        <p:nvSpPr>
          <p:cNvPr id="4" name="Freeform 94">
            <a:extLst>
              <a:ext uri="{FF2B5EF4-FFF2-40B4-BE49-F238E27FC236}">
                <a16:creationId xmlns:a16="http://schemas.microsoft.com/office/drawing/2014/main" id="{D4543DCB-421C-447F-B6DB-79376BE872E5}"/>
              </a:ext>
            </a:extLst>
          </p:cNvPr>
          <p:cNvSpPr>
            <a:spLocks noEditPoints="1"/>
          </p:cNvSpPr>
          <p:nvPr/>
        </p:nvSpPr>
        <p:spPr bwMode="auto">
          <a:xfrm>
            <a:off x="8991600" y="2638425"/>
            <a:ext cx="2628899" cy="2214754"/>
          </a:xfrm>
          <a:custGeom>
            <a:avLst/>
            <a:gdLst>
              <a:gd name="T0" fmla="*/ 140 w 301"/>
              <a:gd name="T1" fmla="*/ 0 h 270"/>
              <a:gd name="T2" fmla="*/ 130 w 301"/>
              <a:gd name="T3" fmla="*/ 13 h 270"/>
              <a:gd name="T4" fmla="*/ 0 w 301"/>
              <a:gd name="T5" fmla="*/ 13 h 270"/>
              <a:gd name="T6" fmla="*/ 0 w 301"/>
              <a:gd name="T7" fmla="*/ 37 h 270"/>
              <a:gd name="T8" fmla="*/ 12 w 301"/>
              <a:gd name="T9" fmla="*/ 37 h 270"/>
              <a:gd name="T10" fmla="*/ 12 w 301"/>
              <a:gd name="T11" fmla="*/ 206 h 270"/>
              <a:gd name="T12" fmla="*/ 289 w 301"/>
              <a:gd name="T13" fmla="*/ 206 h 270"/>
              <a:gd name="T14" fmla="*/ 289 w 301"/>
              <a:gd name="T15" fmla="*/ 37 h 270"/>
              <a:gd name="T16" fmla="*/ 301 w 301"/>
              <a:gd name="T17" fmla="*/ 37 h 270"/>
              <a:gd name="T18" fmla="*/ 301 w 301"/>
              <a:gd name="T19" fmla="*/ 13 h 270"/>
              <a:gd name="T20" fmla="*/ 171 w 301"/>
              <a:gd name="T21" fmla="*/ 13 h 270"/>
              <a:gd name="T22" fmla="*/ 162 w 301"/>
              <a:gd name="T23" fmla="*/ 0 h 270"/>
              <a:gd name="T24" fmla="*/ 140 w 301"/>
              <a:gd name="T25" fmla="*/ 0 h 270"/>
              <a:gd name="T26" fmla="*/ 36 w 301"/>
              <a:gd name="T27" fmla="*/ 37 h 270"/>
              <a:gd name="T28" fmla="*/ 265 w 301"/>
              <a:gd name="T29" fmla="*/ 37 h 270"/>
              <a:gd name="T30" fmla="*/ 265 w 301"/>
              <a:gd name="T31" fmla="*/ 182 h 270"/>
              <a:gd name="T32" fmla="*/ 36 w 301"/>
              <a:gd name="T33" fmla="*/ 182 h 270"/>
              <a:gd name="T34" fmla="*/ 36 w 301"/>
              <a:gd name="T35" fmla="*/ 37 h 270"/>
              <a:gd name="T36" fmla="*/ 107 w 301"/>
              <a:gd name="T37" fmla="*/ 218 h 270"/>
              <a:gd name="T38" fmla="*/ 90 w 301"/>
              <a:gd name="T39" fmla="*/ 270 h 270"/>
              <a:gd name="T40" fmla="*/ 118 w 301"/>
              <a:gd name="T41" fmla="*/ 270 h 270"/>
              <a:gd name="T42" fmla="*/ 136 w 301"/>
              <a:gd name="T43" fmla="*/ 218 h 270"/>
              <a:gd name="T44" fmla="*/ 107 w 301"/>
              <a:gd name="T45" fmla="*/ 218 h 270"/>
              <a:gd name="T46" fmla="*/ 165 w 301"/>
              <a:gd name="T47" fmla="*/ 218 h 270"/>
              <a:gd name="T48" fmla="*/ 183 w 301"/>
              <a:gd name="T49" fmla="*/ 270 h 270"/>
              <a:gd name="T50" fmla="*/ 211 w 301"/>
              <a:gd name="T51" fmla="*/ 270 h 270"/>
              <a:gd name="T52" fmla="*/ 194 w 301"/>
              <a:gd name="T53" fmla="*/ 218 h 270"/>
              <a:gd name="T54" fmla="*/ 165 w 301"/>
              <a:gd name="T55" fmla="*/ 218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01" h="270">
                <a:moveTo>
                  <a:pt x="140" y="0"/>
                </a:moveTo>
                <a:lnTo>
                  <a:pt x="130" y="13"/>
                </a:lnTo>
                <a:lnTo>
                  <a:pt x="0" y="13"/>
                </a:lnTo>
                <a:lnTo>
                  <a:pt x="0" y="37"/>
                </a:lnTo>
                <a:lnTo>
                  <a:pt x="12" y="37"/>
                </a:lnTo>
                <a:lnTo>
                  <a:pt x="12" y="206"/>
                </a:lnTo>
                <a:lnTo>
                  <a:pt x="289" y="206"/>
                </a:lnTo>
                <a:lnTo>
                  <a:pt x="289" y="37"/>
                </a:lnTo>
                <a:lnTo>
                  <a:pt x="301" y="37"/>
                </a:lnTo>
                <a:lnTo>
                  <a:pt x="301" y="13"/>
                </a:lnTo>
                <a:lnTo>
                  <a:pt x="171" y="13"/>
                </a:lnTo>
                <a:lnTo>
                  <a:pt x="162" y="0"/>
                </a:lnTo>
                <a:lnTo>
                  <a:pt x="140" y="0"/>
                </a:lnTo>
                <a:close/>
                <a:moveTo>
                  <a:pt x="36" y="37"/>
                </a:moveTo>
                <a:lnTo>
                  <a:pt x="265" y="37"/>
                </a:lnTo>
                <a:lnTo>
                  <a:pt x="265" y="182"/>
                </a:lnTo>
                <a:lnTo>
                  <a:pt x="36" y="182"/>
                </a:lnTo>
                <a:lnTo>
                  <a:pt x="36" y="37"/>
                </a:lnTo>
                <a:close/>
                <a:moveTo>
                  <a:pt x="107" y="218"/>
                </a:moveTo>
                <a:lnTo>
                  <a:pt x="90" y="270"/>
                </a:lnTo>
                <a:lnTo>
                  <a:pt x="118" y="270"/>
                </a:lnTo>
                <a:lnTo>
                  <a:pt x="136" y="218"/>
                </a:lnTo>
                <a:lnTo>
                  <a:pt x="107" y="218"/>
                </a:lnTo>
                <a:close/>
                <a:moveTo>
                  <a:pt x="165" y="218"/>
                </a:moveTo>
                <a:lnTo>
                  <a:pt x="183" y="270"/>
                </a:lnTo>
                <a:lnTo>
                  <a:pt x="211" y="270"/>
                </a:lnTo>
                <a:lnTo>
                  <a:pt x="194" y="218"/>
                </a:lnTo>
                <a:lnTo>
                  <a:pt x="165" y="218"/>
                </a:lnTo>
                <a:close/>
              </a:path>
            </a:pathLst>
          </a:custGeom>
          <a:solidFill>
            <a:srgbClr val="0070C0"/>
          </a:solidFill>
          <a:ln>
            <a:noFill/>
          </a:ln>
        </p:spPr>
        <p:txBody>
          <a:bodyPr vert="horz" wrap="square" lIns="121920" tIns="60960" rIns="121920" bIns="60960" numCol="1" anchor="t" anchorCtr="0" compatLnSpc="1">
            <a:prstTxWarp prst="textNoShape">
              <a:avLst/>
            </a:prstTxWarp>
          </a:bodyPr>
          <a:lstStyle/>
          <a:p>
            <a:endParaRPr lang="en-US" sz="2400"/>
          </a:p>
        </p:txBody>
      </p:sp>
    </p:spTree>
    <p:extLst>
      <p:ext uri="{BB962C8B-B14F-4D97-AF65-F5344CB8AC3E}">
        <p14:creationId xmlns:p14="http://schemas.microsoft.com/office/powerpoint/2010/main" val="37626647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1A376B17-9B8E-4604-A72E-F26B0D10F414}"/>
              </a:ext>
            </a:extLst>
          </p:cNvPr>
          <p:cNvSpPr>
            <a:spLocks noGrp="1"/>
          </p:cNvSpPr>
          <p:nvPr>
            <p:ph type="title"/>
          </p:nvPr>
        </p:nvSpPr>
        <p:spPr>
          <a:xfrm>
            <a:off x="313250" y="166535"/>
            <a:ext cx="11019596" cy="731520"/>
          </a:xfrm>
        </p:spPr>
        <p:txBody>
          <a:bodyPr/>
          <a:lstStyle/>
          <a:p>
            <a:pPr>
              <a:tabLst>
                <a:tab pos="8001000" algn="l"/>
              </a:tabLst>
            </a:pPr>
            <a:br>
              <a:rPr lang="en-US"/>
            </a:br>
            <a:r>
              <a:rPr lang="en-US" b="1">
                <a:solidFill>
                  <a:srgbClr val="FF0000"/>
                </a:solidFill>
              </a:rPr>
              <a:t>Participant Poll </a:t>
            </a:r>
            <a:endParaRPr lang="en-US" b="1"/>
          </a:p>
        </p:txBody>
      </p:sp>
      <p:sp>
        <p:nvSpPr>
          <p:cNvPr id="7" name="TextBox 6">
            <a:extLst>
              <a:ext uri="{FF2B5EF4-FFF2-40B4-BE49-F238E27FC236}">
                <a16:creationId xmlns:a16="http://schemas.microsoft.com/office/drawing/2014/main" id="{CA9D7229-7F85-4865-8417-A7954DC26602}"/>
              </a:ext>
            </a:extLst>
          </p:cNvPr>
          <p:cNvSpPr txBox="1"/>
          <p:nvPr/>
        </p:nvSpPr>
        <p:spPr>
          <a:xfrm>
            <a:off x="607437" y="1959492"/>
            <a:ext cx="10725409" cy="3139321"/>
          </a:xfrm>
          <a:prstGeom prst="rect">
            <a:avLst/>
          </a:prstGeom>
          <a:noFill/>
        </p:spPr>
        <p:txBody>
          <a:bodyPr wrap="square" lIns="121920" tIns="60960" rIns="121920" bIns="60960" rtlCol="0" anchor="t">
            <a:spAutoFit/>
          </a:bodyPr>
          <a:lstStyle/>
          <a:p>
            <a:pPr>
              <a:lnSpc>
                <a:spcPct val="150000"/>
              </a:lnSpc>
              <a:spcBef>
                <a:spcPts val="600"/>
              </a:spcBef>
              <a:buClr>
                <a:schemeClr val="accent1"/>
              </a:buClr>
            </a:pPr>
            <a:r>
              <a:rPr lang="en-US" sz="4000" b="1" dirty="0"/>
              <a:t>Type in the chat function:</a:t>
            </a:r>
          </a:p>
          <a:p>
            <a:pPr>
              <a:lnSpc>
                <a:spcPct val="150000"/>
              </a:lnSpc>
              <a:spcBef>
                <a:spcPts val="600"/>
              </a:spcBef>
              <a:buClr>
                <a:schemeClr val="accent1"/>
              </a:buClr>
            </a:pPr>
            <a:r>
              <a:rPr lang="en-US" sz="3600" dirty="0"/>
              <a:t>Why are you going to have regular check-in conversations? </a:t>
            </a:r>
          </a:p>
          <a:p>
            <a:pPr>
              <a:spcBef>
                <a:spcPts val="600"/>
              </a:spcBef>
              <a:buClr>
                <a:schemeClr val="accent1"/>
              </a:buClr>
            </a:pPr>
            <a:endParaRPr lang="en-US" dirty="0"/>
          </a:p>
        </p:txBody>
      </p:sp>
    </p:spTree>
    <p:extLst>
      <p:ext uri="{BB962C8B-B14F-4D97-AF65-F5344CB8AC3E}">
        <p14:creationId xmlns:p14="http://schemas.microsoft.com/office/powerpoint/2010/main" val="28006608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050863-0727-4518-9DFE-D94366E27D8C}"/>
              </a:ext>
            </a:extLst>
          </p:cNvPr>
          <p:cNvSpPr>
            <a:spLocks noGrp="1"/>
          </p:cNvSpPr>
          <p:nvPr>
            <p:ph type="title"/>
          </p:nvPr>
        </p:nvSpPr>
        <p:spPr/>
        <p:txBody>
          <a:bodyPr/>
          <a:lstStyle/>
          <a:p>
            <a:r>
              <a:rPr lang="en-US"/>
              <a:t>What are Check-Ins and why are they important? </a:t>
            </a:r>
          </a:p>
        </p:txBody>
      </p:sp>
      <p:sp>
        <p:nvSpPr>
          <p:cNvPr id="9" name="TextBox 8">
            <a:extLst>
              <a:ext uri="{FF2B5EF4-FFF2-40B4-BE49-F238E27FC236}">
                <a16:creationId xmlns:a16="http://schemas.microsoft.com/office/drawing/2014/main" id="{9F7CF7D9-3D71-493B-8D3F-A43970A1CD56}"/>
              </a:ext>
            </a:extLst>
          </p:cNvPr>
          <p:cNvSpPr txBox="1"/>
          <p:nvPr/>
        </p:nvSpPr>
        <p:spPr>
          <a:xfrm>
            <a:off x="266381" y="1248744"/>
            <a:ext cx="5214897" cy="4047198"/>
          </a:xfrm>
          <a:prstGeom prst="rect">
            <a:avLst/>
          </a:prstGeom>
          <a:noFill/>
        </p:spPr>
        <p:txBody>
          <a:bodyPr wrap="square" lIns="121920" tIns="60960" rIns="121920" bIns="60960" rtlCol="0" anchor="t">
            <a:spAutoFit/>
          </a:bodyPr>
          <a:lstStyle/>
          <a:p>
            <a:pPr>
              <a:lnSpc>
                <a:spcPct val="150000"/>
              </a:lnSpc>
            </a:pPr>
            <a:r>
              <a:rPr lang="en-US" sz="2133" b="1">
                <a:solidFill>
                  <a:schemeClr val="accent1"/>
                </a:solidFill>
                <a:latin typeface="Arial"/>
                <a:cs typeface="Arial"/>
              </a:rPr>
              <a:t>A good check-in…</a:t>
            </a:r>
          </a:p>
          <a:p>
            <a:pPr marL="285750" indent="-285750">
              <a:spcBef>
                <a:spcPts val="600"/>
              </a:spcBef>
              <a:buClr>
                <a:schemeClr val="accent1"/>
              </a:buClr>
              <a:buFont typeface="Wingdings" panose="05000000000000000000" pitchFamily="2" charset="2"/>
              <a:buChar char="§"/>
            </a:pPr>
            <a:r>
              <a:rPr lang="en-US" b="1"/>
              <a:t>Inspires top performance </a:t>
            </a:r>
            <a:r>
              <a:rPr lang="en-US"/>
              <a:t>by confirming employees are clear on what’s expected of them &amp; receive ongoing feedback on progress against objectives</a:t>
            </a:r>
          </a:p>
          <a:p>
            <a:pPr marL="285750" indent="-285750">
              <a:spcBef>
                <a:spcPts val="600"/>
              </a:spcBef>
              <a:buClr>
                <a:schemeClr val="accent1"/>
              </a:buClr>
              <a:buFont typeface="Wingdings" panose="05000000000000000000" pitchFamily="2" charset="2"/>
              <a:buChar char="§"/>
            </a:pPr>
            <a:r>
              <a:rPr lang="en-US"/>
              <a:t>Champions a culture of </a:t>
            </a:r>
            <a:r>
              <a:rPr lang="en-US" b="1"/>
              <a:t>urgency, focus and accountability</a:t>
            </a:r>
          </a:p>
          <a:p>
            <a:pPr marL="285750" indent="-285750">
              <a:spcBef>
                <a:spcPts val="600"/>
              </a:spcBef>
              <a:buClr>
                <a:schemeClr val="accent1"/>
              </a:buClr>
              <a:buFont typeface="Wingdings" panose="05000000000000000000" pitchFamily="2" charset="2"/>
              <a:buChar char="§"/>
            </a:pPr>
            <a:r>
              <a:rPr lang="en-US"/>
              <a:t>Delivers feedback to employees </a:t>
            </a:r>
            <a:r>
              <a:rPr lang="en-US" b="1"/>
              <a:t>closer to the event </a:t>
            </a:r>
            <a:r>
              <a:rPr lang="en-US"/>
              <a:t>&amp; aligned to their objectives </a:t>
            </a:r>
          </a:p>
          <a:p>
            <a:pPr marL="285750" indent="-285750">
              <a:spcBef>
                <a:spcPts val="600"/>
              </a:spcBef>
              <a:buClr>
                <a:schemeClr val="accent1"/>
              </a:buClr>
              <a:buFont typeface="Wingdings" panose="05000000000000000000" pitchFamily="2" charset="2"/>
              <a:buChar char="§"/>
            </a:pPr>
            <a:r>
              <a:rPr lang="en-US"/>
              <a:t>Enables comments to be written &amp; stored in one location for </a:t>
            </a:r>
            <a:r>
              <a:rPr lang="en-US" b="1"/>
              <a:t>easy reference</a:t>
            </a:r>
          </a:p>
          <a:p>
            <a:pPr marL="285750" indent="-285750">
              <a:spcBef>
                <a:spcPts val="600"/>
              </a:spcBef>
              <a:buClr>
                <a:schemeClr val="accent1"/>
              </a:buClr>
              <a:buFont typeface="Wingdings" panose="05000000000000000000" pitchFamily="2" charset="2"/>
              <a:buChar char="§"/>
            </a:pPr>
            <a:r>
              <a:rPr lang="en-US"/>
              <a:t>Makes annual review less onerous </a:t>
            </a:r>
          </a:p>
        </p:txBody>
      </p:sp>
      <p:sp>
        <p:nvSpPr>
          <p:cNvPr id="10" name="TextBox 9">
            <a:extLst>
              <a:ext uri="{FF2B5EF4-FFF2-40B4-BE49-F238E27FC236}">
                <a16:creationId xmlns:a16="http://schemas.microsoft.com/office/drawing/2014/main" id="{AA297151-F161-410A-A597-4C18FE0901A8}"/>
              </a:ext>
            </a:extLst>
          </p:cNvPr>
          <p:cNvSpPr txBox="1"/>
          <p:nvPr/>
        </p:nvSpPr>
        <p:spPr>
          <a:xfrm>
            <a:off x="5967922" y="1248745"/>
            <a:ext cx="5967173" cy="4349845"/>
          </a:xfrm>
          <a:prstGeom prst="rect">
            <a:avLst/>
          </a:prstGeom>
          <a:noFill/>
        </p:spPr>
        <p:txBody>
          <a:bodyPr wrap="square" lIns="121920" tIns="60960" rIns="121920" bIns="60960" rtlCol="0" anchor="t">
            <a:spAutoFit/>
          </a:bodyPr>
          <a:lstStyle/>
          <a:p>
            <a:pPr>
              <a:lnSpc>
                <a:spcPct val="150000"/>
              </a:lnSpc>
            </a:pPr>
            <a:r>
              <a:rPr lang="en-US" sz="2133" b="1">
                <a:solidFill>
                  <a:schemeClr val="accent1"/>
                </a:solidFill>
                <a:latin typeface="Arial"/>
                <a:cs typeface="Arial"/>
              </a:rPr>
              <a:t>This is important because …</a:t>
            </a:r>
          </a:p>
          <a:p>
            <a:pPr marL="230288" indent="-230288">
              <a:spcAft>
                <a:spcPts val="800"/>
              </a:spcAft>
              <a:buClr>
                <a:srgbClr val="0070C0"/>
              </a:buClr>
              <a:buFont typeface="Wingdings" panose="05000000000000000000" pitchFamily="2" charset="2"/>
              <a:buChar char="§"/>
            </a:pPr>
            <a:r>
              <a:rPr lang="en-US"/>
              <a:t>It improves</a:t>
            </a:r>
            <a:r>
              <a:rPr lang="en-US" b="1"/>
              <a:t> productivity and engagement </a:t>
            </a:r>
            <a:r>
              <a:rPr lang="en-US"/>
              <a:t>of employees in an organization </a:t>
            </a:r>
            <a:endParaRPr lang="en-US">
              <a:cs typeface="Arial"/>
            </a:endParaRPr>
          </a:p>
          <a:p>
            <a:pPr marL="230288" indent="-230288">
              <a:spcAft>
                <a:spcPts val="800"/>
              </a:spcAft>
              <a:buClr>
                <a:srgbClr val="0070C0"/>
              </a:buClr>
              <a:buFont typeface="Wingdings" panose="05000000000000000000" pitchFamily="2" charset="2"/>
              <a:buChar char="§"/>
            </a:pPr>
            <a:r>
              <a:rPr lang="en-US">
                <a:ea typeface="+mn-lt"/>
                <a:cs typeface="+mn-lt"/>
              </a:rPr>
              <a:t>Employees are expecting </a:t>
            </a:r>
            <a:r>
              <a:rPr lang="en-US" b="1">
                <a:ea typeface="+mn-lt"/>
                <a:cs typeface="+mn-lt"/>
              </a:rPr>
              <a:t>honest and constructive feedback and coaching</a:t>
            </a:r>
            <a:endParaRPr lang="en-US">
              <a:ea typeface="+mn-lt"/>
              <a:cs typeface="+mn-lt"/>
            </a:endParaRPr>
          </a:p>
          <a:p>
            <a:pPr marL="230288" indent="-230288">
              <a:spcAft>
                <a:spcPts val="800"/>
              </a:spcAft>
              <a:buClr>
                <a:srgbClr val="0070C0"/>
              </a:buClr>
              <a:buFont typeface="Wingdings" panose="05000000000000000000" pitchFamily="2" charset="2"/>
              <a:buChar char="§"/>
            </a:pPr>
            <a:r>
              <a:rPr lang="en-US"/>
              <a:t>It is the foundation for good individual </a:t>
            </a:r>
            <a:r>
              <a:rPr lang="en-US" b="1"/>
              <a:t>development plans </a:t>
            </a:r>
            <a:endParaRPr lang="en-US" b="1">
              <a:cs typeface="Arial"/>
            </a:endParaRPr>
          </a:p>
          <a:p>
            <a:pPr marL="230288" indent="-230288">
              <a:spcAft>
                <a:spcPts val="800"/>
              </a:spcAft>
              <a:buClr>
                <a:srgbClr val="0070C0"/>
              </a:buClr>
              <a:buFont typeface="Wingdings" panose="05000000000000000000" pitchFamily="2" charset="2"/>
              <a:buChar char="§"/>
            </a:pPr>
            <a:r>
              <a:rPr lang="en-US">
                <a:ea typeface="+mn-lt"/>
                <a:cs typeface="+mn-lt"/>
              </a:rPr>
              <a:t>It works as a dashboard, providing </a:t>
            </a:r>
            <a:r>
              <a:rPr lang="en-US" b="1">
                <a:ea typeface="+mn-lt"/>
                <a:cs typeface="+mn-lt"/>
              </a:rPr>
              <a:t>early warning signals </a:t>
            </a:r>
            <a:r>
              <a:rPr lang="en-US">
                <a:ea typeface="+mn-lt"/>
                <a:cs typeface="+mn-lt"/>
              </a:rPr>
              <a:t>of potential problems and creates opportunities for managers to address them</a:t>
            </a:r>
          </a:p>
          <a:p>
            <a:pPr marL="230288" indent="-230288">
              <a:spcAft>
                <a:spcPts val="800"/>
              </a:spcAft>
              <a:buClr>
                <a:srgbClr val="0070C0"/>
              </a:buClr>
              <a:buFont typeface="Wingdings" panose="05000000000000000000" pitchFamily="2" charset="2"/>
              <a:buChar char="§"/>
            </a:pPr>
            <a:r>
              <a:rPr lang="en-US"/>
              <a:t>It helps managers make </a:t>
            </a:r>
            <a:r>
              <a:rPr lang="en-US" b="1"/>
              <a:t>differentiation</a:t>
            </a:r>
            <a:r>
              <a:rPr lang="en-US"/>
              <a:t> decisions while referencing progress already documented throughout the year  </a:t>
            </a:r>
            <a:endParaRPr lang="en-US">
              <a:cs typeface="Arial"/>
            </a:endParaRPr>
          </a:p>
        </p:txBody>
      </p:sp>
    </p:spTree>
    <p:extLst>
      <p:ext uri="{BB962C8B-B14F-4D97-AF65-F5344CB8AC3E}">
        <p14:creationId xmlns:p14="http://schemas.microsoft.com/office/powerpoint/2010/main" val="2386070693"/>
      </p:ext>
    </p:extLst>
  </p:cSld>
  <p:clrMapOvr>
    <a:masterClrMapping/>
  </p:clrMapOvr>
  <p:transition>
    <p:wipe dir="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86023" y="1292837"/>
            <a:ext cx="8872800" cy="4653325"/>
          </a:xfrm>
          <a:prstGeom prst="rect">
            <a:avLst/>
          </a:prstGeom>
        </p:spPr>
        <p:txBody>
          <a:bodyPr vert="horz" wrap="square" lIns="0" tIns="127000" rIns="0" bIns="0" rtlCol="0" anchor="t">
            <a:spAutoFit/>
          </a:bodyPr>
          <a:lstStyle/>
          <a:p>
            <a:pPr marL="327652" indent="-310719">
              <a:lnSpc>
                <a:spcPct val="200000"/>
              </a:lnSpc>
              <a:spcBef>
                <a:spcPts val="873"/>
              </a:spcBef>
              <a:buClr>
                <a:srgbClr val="4F81BC"/>
              </a:buClr>
              <a:buFont typeface="Wingdings 2"/>
              <a:buChar char=""/>
              <a:tabLst>
                <a:tab pos="328497" algn="l"/>
              </a:tabLst>
            </a:pPr>
            <a:r>
              <a:rPr lang="en-US" sz="2400" spc="-7" dirty="0">
                <a:solidFill>
                  <a:schemeClr val="bg1">
                    <a:lumMod val="75000"/>
                  </a:schemeClr>
                </a:solidFill>
                <a:latin typeface="Arial"/>
                <a:cs typeface="Arial"/>
              </a:rPr>
              <a:t>Benefits of ongoing Check-In conversations</a:t>
            </a:r>
          </a:p>
          <a:p>
            <a:pPr marL="327025" indent="-310515">
              <a:lnSpc>
                <a:spcPct val="200000"/>
              </a:lnSpc>
              <a:spcBef>
                <a:spcPts val="867"/>
              </a:spcBef>
              <a:buClr>
                <a:srgbClr val="4F81BC"/>
              </a:buClr>
              <a:buFont typeface="Wingdings 2"/>
              <a:buChar char=""/>
              <a:tabLst>
                <a:tab pos="328497" algn="l"/>
              </a:tabLst>
            </a:pPr>
            <a:r>
              <a:rPr lang="en-US" sz="2400" b="1" dirty="0">
                <a:latin typeface="Arial"/>
                <a:cs typeface="Arial"/>
              </a:rPr>
              <a:t>Ongoing</a:t>
            </a:r>
            <a:r>
              <a:rPr lang="en-US" sz="2400" dirty="0">
                <a:latin typeface="Arial"/>
                <a:cs typeface="Arial"/>
              </a:rPr>
              <a:t> </a:t>
            </a:r>
            <a:r>
              <a:rPr lang="en-US" sz="2400" b="1" dirty="0">
                <a:latin typeface="Arial"/>
                <a:cs typeface="Arial"/>
              </a:rPr>
              <a:t>Check-Ins</a:t>
            </a:r>
            <a:endParaRPr sz="2000" b="1" dirty="0">
              <a:latin typeface="Arial"/>
              <a:cs typeface="Arial"/>
            </a:endParaRPr>
          </a:p>
          <a:p>
            <a:pPr marL="817033" lvl="1" indent="-342900">
              <a:spcBef>
                <a:spcPts val="600"/>
              </a:spcBef>
              <a:buClr>
                <a:srgbClr val="4F81BC"/>
              </a:buClr>
              <a:buFont typeface="Arial" panose="020B0604020202020204" pitchFamily="34" charset="0"/>
              <a:buChar char="•"/>
              <a:tabLst>
                <a:tab pos="328497" algn="l"/>
              </a:tabLst>
            </a:pPr>
            <a:r>
              <a:rPr lang="en-US" sz="2400" b="1" dirty="0">
                <a:latin typeface="Arial"/>
                <a:cs typeface="Arial"/>
              </a:rPr>
              <a:t>Prepare for the conversation</a:t>
            </a:r>
            <a:endParaRPr lang="en-US" sz="2400" b="1" spc="-7" dirty="0">
              <a:latin typeface="Arial"/>
              <a:cs typeface="Arial"/>
            </a:endParaRPr>
          </a:p>
          <a:p>
            <a:pPr marL="817033" lvl="1" indent="-342900">
              <a:spcBef>
                <a:spcPts val="600"/>
              </a:spcBef>
              <a:buClr>
                <a:srgbClr val="4F81BC"/>
              </a:buClr>
              <a:buFont typeface="Arial" panose="020B0604020202020204" pitchFamily="34" charset="0"/>
              <a:buChar char="•"/>
              <a:tabLst>
                <a:tab pos="328497" algn="l"/>
              </a:tabLst>
            </a:pPr>
            <a:r>
              <a:rPr lang="en-US" sz="2400" b="1" spc="-7" dirty="0">
                <a:latin typeface="Arial"/>
                <a:cs typeface="Arial"/>
              </a:rPr>
              <a:t>Framework to conduct the conversation</a:t>
            </a:r>
          </a:p>
          <a:p>
            <a:pPr marL="817033" lvl="1" indent="-342900">
              <a:spcBef>
                <a:spcPts val="600"/>
              </a:spcBef>
              <a:buClr>
                <a:srgbClr val="4F81BC"/>
              </a:buClr>
              <a:buFont typeface="Arial" panose="020B0604020202020204" pitchFamily="34" charset="0"/>
              <a:buChar char="•"/>
              <a:tabLst>
                <a:tab pos="328497" algn="l"/>
              </a:tabLst>
            </a:pPr>
            <a:r>
              <a:rPr lang="en-US" sz="2400" b="1" spc="-7" dirty="0">
                <a:latin typeface="Arial"/>
                <a:cs typeface="Arial"/>
              </a:rPr>
              <a:t>Framework to provide effective feedback </a:t>
            </a:r>
          </a:p>
          <a:p>
            <a:pPr marL="327652" indent="-310719">
              <a:lnSpc>
                <a:spcPct val="200000"/>
              </a:lnSpc>
              <a:spcBef>
                <a:spcPts val="867"/>
              </a:spcBef>
              <a:buClr>
                <a:srgbClr val="4F81BC"/>
              </a:buClr>
              <a:buFont typeface="Wingdings 2"/>
              <a:buChar char=""/>
              <a:tabLst>
                <a:tab pos="328497" algn="l"/>
              </a:tabLst>
            </a:pPr>
            <a:r>
              <a:rPr lang="en-US" sz="2400" spc="-7" dirty="0">
                <a:solidFill>
                  <a:schemeClr val="bg1">
                    <a:lumMod val="75000"/>
                  </a:schemeClr>
                </a:solidFill>
                <a:latin typeface="Arial"/>
                <a:cs typeface="Arial"/>
              </a:rPr>
              <a:t>iPerformance support</a:t>
            </a:r>
          </a:p>
          <a:p>
            <a:pPr marL="327652" indent="-310719">
              <a:lnSpc>
                <a:spcPct val="200000"/>
              </a:lnSpc>
              <a:spcBef>
                <a:spcPts val="867"/>
              </a:spcBef>
              <a:buClr>
                <a:srgbClr val="4F81BC"/>
              </a:buClr>
              <a:buFont typeface="Wingdings 2"/>
              <a:buChar char=""/>
              <a:tabLst>
                <a:tab pos="328497" algn="l"/>
              </a:tabLst>
            </a:pPr>
            <a:r>
              <a:rPr lang="en-US" sz="2400" spc="-7" dirty="0">
                <a:solidFill>
                  <a:schemeClr val="bg1">
                    <a:lumMod val="75000"/>
                  </a:schemeClr>
                </a:solidFill>
                <a:latin typeface="Arial"/>
                <a:cs typeface="Arial"/>
              </a:rPr>
              <a:t>Call to action</a:t>
            </a:r>
            <a:endParaRPr lang="en-US" sz="2400" dirty="0">
              <a:solidFill>
                <a:schemeClr val="bg1">
                  <a:lumMod val="75000"/>
                </a:schemeClr>
              </a:solidFill>
              <a:latin typeface="Arial"/>
              <a:cs typeface="Arial"/>
            </a:endParaRPr>
          </a:p>
        </p:txBody>
      </p:sp>
      <p:sp>
        <p:nvSpPr>
          <p:cNvPr id="3" name="object 3"/>
          <p:cNvSpPr txBox="1">
            <a:spLocks noGrp="1"/>
          </p:cNvSpPr>
          <p:nvPr>
            <p:ph type="title"/>
          </p:nvPr>
        </p:nvSpPr>
        <p:spPr>
          <a:xfrm>
            <a:off x="318006" y="573854"/>
            <a:ext cx="2540000" cy="428387"/>
          </a:xfrm>
          <a:prstGeom prst="rect">
            <a:avLst/>
          </a:prstGeom>
        </p:spPr>
        <p:txBody>
          <a:bodyPr vert="horz" wrap="square" lIns="0" tIns="17780" rIns="0" bIns="0" rtlCol="0" anchor="ctr">
            <a:spAutoFit/>
          </a:bodyPr>
          <a:lstStyle/>
          <a:p>
            <a:pPr marL="16933">
              <a:lnSpc>
                <a:spcPct val="100000"/>
              </a:lnSpc>
              <a:spcBef>
                <a:spcPts val="140"/>
              </a:spcBef>
            </a:pPr>
            <a:r>
              <a:rPr lang="en-US" sz="2667"/>
              <a:t>Agenda</a:t>
            </a:r>
            <a:endParaRPr sz="2667"/>
          </a:p>
        </p:txBody>
      </p:sp>
      <p:sp>
        <p:nvSpPr>
          <p:cNvPr id="4" name="Freeform 94">
            <a:extLst>
              <a:ext uri="{FF2B5EF4-FFF2-40B4-BE49-F238E27FC236}">
                <a16:creationId xmlns:a16="http://schemas.microsoft.com/office/drawing/2014/main" id="{D4543DCB-421C-447F-B6DB-79376BE872E5}"/>
              </a:ext>
            </a:extLst>
          </p:cNvPr>
          <p:cNvSpPr>
            <a:spLocks noEditPoints="1"/>
          </p:cNvSpPr>
          <p:nvPr/>
        </p:nvSpPr>
        <p:spPr bwMode="auto">
          <a:xfrm>
            <a:off x="8991600" y="2638425"/>
            <a:ext cx="2628899" cy="2214754"/>
          </a:xfrm>
          <a:custGeom>
            <a:avLst/>
            <a:gdLst>
              <a:gd name="T0" fmla="*/ 140 w 301"/>
              <a:gd name="T1" fmla="*/ 0 h 270"/>
              <a:gd name="T2" fmla="*/ 130 w 301"/>
              <a:gd name="T3" fmla="*/ 13 h 270"/>
              <a:gd name="T4" fmla="*/ 0 w 301"/>
              <a:gd name="T5" fmla="*/ 13 h 270"/>
              <a:gd name="T6" fmla="*/ 0 w 301"/>
              <a:gd name="T7" fmla="*/ 37 h 270"/>
              <a:gd name="T8" fmla="*/ 12 w 301"/>
              <a:gd name="T9" fmla="*/ 37 h 270"/>
              <a:gd name="T10" fmla="*/ 12 w 301"/>
              <a:gd name="T11" fmla="*/ 206 h 270"/>
              <a:gd name="T12" fmla="*/ 289 w 301"/>
              <a:gd name="T13" fmla="*/ 206 h 270"/>
              <a:gd name="T14" fmla="*/ 289 w 301"/>
              <a:gd name="T15" fmla="*/ 37 h 270"/>
              <a:gd name="T16" fmla="*/ 301 w 301"/>
              <a:gd name="T17" fmla="*/ 37 h 270"/>
              <a:gd name="T18" fmla="*/ 301 w 301"/>
              <a:gd name="T19" fmla="*/ 13 h 270"/>
              <a:gd name="T20" fmla="*/ 171 w 301"/>
              <a:gd name="T21" fmla="*/ 13 h 270"/>
              <a:gd name="T22" fmla="*/ 162 w 301"/>
              <a:gd name="T23" fmla="*/ 0 h 270"/>
              <a:gd name="T24" fmla="*/ 140 w 301"/>
              <a:gd name="T25" fmla="*/ 0 h 270"/>
              <a:gd name="T26" fmla="*/ 36 w 301"/>
              <a:gd name="T27" fmla="*/ 37 h 270"/>
              <a:gd name="T28" fmla="*/ 265 w 301"/>
              <a:gd name="T29" fmla="*/ 37 h 270"/>
              <a:gd name="T30" fmla="*/ 265 w 301"/>
              <a:gd name="T31" fmla="*/ 182 h 270"/>
              <a:gd name="T32" fmla="*/ 36 w 301"/>
              <a:gd name="T33" fmla="*/ 182 h 270"/>
              <a:gd name="T34" fmla="*/ 36 w 301"/>
              <a:gd name="T35" fmla="*/ 37 h 270"/>
              <a:gd name="T36" fmla="*/ 107 w 301"/>
              <a:gd name="T37" fmla="*/ 218 h 270"/>
              <a:gd name="T38" fmla="*/ 90 w 301"/>
              <a:gd name="T39" fmla="*/ 270 h 270"/>
              <a:gd name="T40" fmla="*/ 118 w 301"/>
              <a:gd name="T41" fmla="*/ 270 h 270"/>
              <a:gd name="T42" fmla="*/ 136 w 301"/>
              <a:gd name="T43" fmla="*/ 218 h 270"/>
              <a:gd name="T44" fmla="*/ 107 w 301"/>
              <a:gd name="T45" fmla="*/ 218 h 270"/>
              <a:gd name="T46" fmla="*/ 165 w 301"/>
              <a:gd name="T47" fmla="*/ 218 h 270"/>
              <a:gd name="T48" fmla="*/ 183 w 301"/>
              <a:gd name="T49" fmla="*/ 270 h 270"/>
              <a:gd name="T50" fmla="*/ 211 w 301"/>
              <a:gd name="T51" fmla="*/ 270 h 270"/>
              <a:gd name="T52" fmla="*/ 194 w 301"/>
              <a:gd name="T53" fmla="*/ 218 h 270"/>
              <a:gd name="T54" fmla="*/ 165 w 301"/>
              <a:gd name="T55" fmla="*/ 218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01" h="270">
                <a:moveTo>
                  <a:pt x="140" y="0"/>
                </a:moveTo>
                <a:lnTo>
                  <a:pt x="130" y="13"/>
                </a:lnTo>
                <a:lnTo>
                  <a:pt x="0" y="13"/>
                </a:lnTo>
                <a:lnTo>
                  <a:pt x="0" y="37"/>
                </a:lnTo>
                <a:lnTo>
                  <a:pt x="12" y="37"/>
                </a:lnTo>
                <a:lnTo>
                  <a:pt x="12" y="206"/>
                </a:lnTo>
                <a:lnTo>
                  <a:pt x="289" y="206"/>
                </a:lnTo>
                <a:lnTo>
                  <a:pt x="289" y="37"/>
                </a:lnTo>
                <a:lnTo>
                  <a:pt x="301" y="37"/>
                </a:lnTo>
                <a:lnTo>
                  <a:pt x="301" y="13"/>
                </a:lnTo>
                <a:lnTo>
                  <a:pt x="171" y="13"/>
                </a:lnTo>
                <a:lnTo>
                  <a:pt x="162" y="0"/>
                </a:lnTo>
                <a:lnTo>
                  <a:pt x="140" y="0"/>
                </a:lnTo>
                <a:close/>
                <a:moveTo>
                  <a:pt x="36" y="37"/>
                </a:moveTo>
                <a:lnTo>
                  <a:pt x="265" y="37"/>
                </a:lnTo>
                <a:lnTo>
                  <a:pt x="265" y="182"/>
                </a:lnTo>
                <a:lnTo>
                  <a:pt x="36" y="182"/>
                </a:lnTo>
                <a:lnTo>
                  <a:pt x="36" y="37"/>
                </a:lnTo>
                <a:close/>
                <a:moveTo>
                  <a:pt x="107" y="218"/>
                </a:moveTo>
                <a:lnTo>
                  <a:pt x="90" y="270"/>
                </a:lnTo>
                <a:lnTo>
                  <a:pt x="118" y="270"/>
                </a:lnTo>
                <a:lnTo>
                  <a:pt x="136" y="218"/>
                </a:lnTo>
                <a:lnTo>
                  <a:pt x="107" y="218"/>
                </a:lnTo>
                <a:close/>
                <a:moveTo>
                  <a:pt x="165" y="218"/>
                </a:moveTo>
                <a:lnTo>
                  <a:pt x="183" y="270"/>
                </a:lnTo>
                <a:lnTo>
                  <a:pt x="211" y="270"/>
                </a:lnTo>
                <a:lnTo>
                  <a:pt x="194" y="218"/>
                </a:lnTo>
                <a:lnTo>
                  <a:pt x="165" y="218"/>
                </a:lnTo>
                <a:close/>
              </a:path>
            </a:pathLst>
          </a:custGeom>
          <a:solidFill>
            <a:srgbClr val="0070C0"/>
          </a:solidFill>
          <a:ln>
            <a:noFill/>
          </a:ln>
        </p:spPr>
        <p:txBody>
          <a:bodyPr vert="horz" wrap="square" lIns="121920" tIns="60960" rIns="121920" bIns="60960" numCol="1" anchor="t" anchorCtr="0" compatLnSpc="1">
            <a:prstTxWarp prst="textNoShape">
              <a:avLst/>
            </a:prstTxWarp>
          </a:bodyPr>
          <a:lstStyle/>
          <a:p>
            <a:endParaRPr lang="en-US" sz="2400"/>
          </a:p>
        </p:txBody>
      </p:sp>
    </p:spTree>
    <p:extLst>
      <p:ext uri="{BB962C8B-B14F-4D97-AF65-F5344CB8AC3E}">
        <p14:creationId xmlns:p14="http://schemas.microsoft.com/office/powerpoint/2010/main" val="27607406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F5B9F3-1E8F-400E-9C4E-ECE4E6FB9234}"/>
              </a:ext>
            </a:extLst>
          </p:cNvPr>
          <p:cNvSpPr>
            <a:spLocks noGrp="1"/>
          </p:cNvSpPr>
          <p:nvPr>
            <p:ph type="title"/>
          </p:nvPr>
        </p:nvSpPr>
        <p:spPr>
          <a:xfrm>
            <a:off x="96817" y="-136912"/>
            <a:ext cx="11019596" cy="970023"/>
          </a:xfrm>
        </p:spPr>
        <p:txBody>
          <a:bodyPr/>
          <a:lstStyle/>
          <a:p>
            <a:br>
              <a:rPr lang="en-US"/>
            </a:br>
            <a:r>
              <a:rPr lang="en-US"/>
              <a:t>Before the Check-In Conversation</a:t>
            </a:r>
          </a:p>
        </p:txBody>
      </p:sp>
      <p:sp>
        <p:nvSpPr>
          <p:cNvPr id="3" name="Text Placeholder 2">
            <a:extLst>
              <a:ext uri="{FF2B5EF4-FFF2-40B4-BE49-F238E27FC236}">
                <a16:creationId xmlns:a16="http://schemas.microsoft.com/office/drawing/2014/main" id="{41D9AD86-3EC1-483D-9D44-09F238B7C3CA}"/>
              </a:ext>
            </a:extLst>
          </p:cNvPr>
          <p:cNvSpPr>
            <a:spLocks noGrp="1"/>
          </p:cNvSpPr>
          <p:nvPr>
            <p:ph type="body" idx="1"/>
          </p:nvPr>
        </p:nvSpPr>
        <p:spPr>
          <a:xfrm>
            <a:off x="316185" y="2460988"/>
            <a:ext cx="11840631" cy="5568908"/>
          </a:xfrm>
        </p:spPr>
        <p:txBody>
          <a:bodyPr/>
          <a:lstStyle/>
          <a:p>
            <a:r>
              <a:rPr lang="en-US" sz="2133" dirty="0"/>
              <a:t>Review last quarter’s performance</a:t>
            </a:r>
          </a:p>
          <a:p>
            <a:pPr lvl="1"/>
            <a:r>
              <a:rPr lang="en-US" sz="1867" dirty="0"/>
              <a:t>Which objectives did I complete? </a:t>
            </a:r>
          </a:p>
          <a:p>
            <a:pPr lvl="1"/>
            <a:r>
              <a:rPr lang="en-US" sz="1867" dirty="0"/>
              <a:t>What am I especially proud of achieving? </a:t>
            </a:r>
          </a:p>
          <a:p>
            <a:pPr lvl="1"/>
            <a:r>
              <a:rPr lang="en-US" sz="1867" dirty="0"/>
              <a:t>Did I achieve the initiatives for the objectives I am working on? </a:t>
            </a:r>
          </a:p>
          <a:p>
            <a:pPr lvl="1"/>
            <a:r>
              <a:rPr lang="en-US" sz="1867" dirty="0"/>
              <a:t>If not, do I know what the root cause is? </a:t>
            </a:r>
          </a:p>
          <a:p>
            <a:pPr lvl="2"/>
            <a:r>
              <a:rPr lang="en-US" sz="1601" dirty="0"/>
              <a:t>What information do I need to share with my manager about the root cause?</a:t>
            </a:r>
          </a:p>
          <a:p>
            <a:pPr lvl="1"/>
            <a:r>
              <a:rPr lang="en-US" sz="1867" dirty="0"/>
              <a:t> What solutions will I present to my manager to get back on track?</a:t>
            </a:r>
          </a:p>
          <a:p>
            <a:pPr lvl="1"/>
            <a:endParaRPr lang="en-US" sz="1867" dirty="0"/>
          </a:p>
          <a:p>
            <a:r>
              <a:rPr lang="en-US" sz="2133" dirty="0"/>
              <a:t>Think ahead to next quarter</a:t>
            </a:r>
          </a:p>
          <a:p>
            <a:pPr lvl="1"/>
            <a:r>
              <a:rPr lang="en-US" sz="1867" dirty="0"/>
              <a:t>Are the initiatives for my objectives still the right work to do to achieve the result?</a:t>
            </a:r>
          </a:p>
          <a:p>
            <a:pPr lvl="1"/>
            <a:r>
              <a:rPr lang="en-US" sz="1867" dirty="0"/>
              <a:t>Are the measures for each objective still the right ones?</a:t>
            </a:r>
          </a:p>
          <a:p>
            <a:pPr lvl="1"/>
            <a:r>
              <a:rPr lang="en-US" sz="1867" dirty="0"/>
              <a:t>What risks and impediments do I foresee? What action will I take to mitigate?</a:t>
            </a:r>
          </a:p>
          <a:p>
            <a:pPr marL="230710" lvl="1" indent="0">
              <a:buNone/>
            </a:pPr>
            <a:endParaRPr lang="en-US" sz="1867" dirty="0"/>
          </a:p>
        </p:txBody>
      </p:sp>
      <p:sp>
        <p:nvSpPr>
          <p:cNvPr id="4" name="object 5">
            <a:extLst>
              <a:ext uri="{FF2B5EF4-FFF2-40B4-BE49-F238E27FC236}">
                <a16:creationId xmlns:a16="http://schemas.microsoft.com/office/drawing/2014/main" id="{8C6D6FB3-E003-4A37-BA9A-88012FE75E67}"/>
              </a:ext>
            </a:extLst>
          </p:cNvPr>
          <p:cNvSpPr/>
          <p:nvPr/>
        </p:nvSpPr>
        <p:spPr>
          <a:xfrm>
            <a:off x="0" y="1062283"/>
            <a:ext cx="12192000" cy="1100547"/>
          </a:xfrm>
          <a:custGeom>
            <a:avLst/>
            <a:gdLst/>
            <a:ahLst/>
            <a:cxnLst/>
            <a:rect l="l" t="t" r="r" b="b"/>
            <a:pathLst>
              <a:path w="12192000" h="609600">
                <a:moveTo>
                  <a:pt x="0" y="609600"/>
                </a:moveTo>
                <a:lnTo>
                  <a:pt x="12192000" y="609600"/>
                </a:lnTo>
                <a:lnTo>
                  <a:pt x="12192000" y="0"/>
                </a:lnTo>
                <a:lnTo>
                  <a:pt x="0" y="0"/>
                </a:lnTo>
                <a:lnTo>
                  <a:pt x="0" y="609600"/>
                </a:lnTo>
                <a:close/>
              </a:path>
            </a:pathLst>
          </a:custGeom>
          <a:solidFill>
            <a:srgbClr val="0070C0"/>
          </a:solidFill>
        </p:spPr>
        <p:txBody>
          <a:bodyPr wrap="square" lIns="0" tIns="0" rIns="0" bIns="0" rtlCol="0"/>
          <a:lstStyle/>
          <a:p>
            <a:pPr defTabSz="457189"/>
            <a:endParaRPr>
              <a:solidFill>
                <a:srgbClr val="000000"/>
              </a:solidFill>
              <a:latin typeface="Arial" panose="020B0604020202020204"/>
            </a:endParaRPr>
          </a:p>
        </p:txBody>
      </p:sp>
      <p:sp>
        <p:nvSpPr>
          <p:cNvPr id="5" name="TextBox 4">
            <a:extLst>
              <a:ext uri="{FF2B5EF4-FFF2-40B4-BE49-F238E27FC236}">
                <a16:creationId xmlns:a16="http://schemas.microsoft.com/office/drawing/2014/main" id="{CCE31762-66FD-4ADD-99B2-380B11E7DFCF}"/>
              </a:ext>
            </a:extLst>
          </p:cNvPr>
          <p:cNvSpPr txBox="1"/>
          <p:nvPr/>
        </p:nvSpPr>
        <p:spPr>
          <a:xfrm>
            <a:off x="343273" y="1243492"/>
            <a:ext cx="11786456" cy="584775"/>
          </a:xfrm>
          <a:prstGeom prst="rect">
            <a:avLst/>
          </a:prstGeom>
          <a:noFill/>
        </p:spPr>
        <p:txBody>
          <a:bodyPr wrap="square" rtlCol="0">
            <a:spAutoFit/>
          </a:bodyPr>
          <a:lstStyle/>
          <a:p>
            <a:pPr algn="ctr" defTabSz="457189">
              <a:spcBef>
                <a:spcPts val="1200"/>
              </a:spcBef>
            </a:pPr>
            <a:r>
              <a:rPr lang="en-US" sz="3200" b="1" dirty="0">
                <a:solidFill>
                  <a:srgbClr val="FFFFFF"/>
                </a:solidFill>
                <a:latin typeface="Arial" panose="020B0604020202020204"/>
              </a:rPr>
              <a:t>To prepare: reflect on these questions</a:t>
            </a:r>
            <a:endParaRPr lang="en-US" sz="3200" dirty="0">
              <a:solidFill>
                <a:srgbClr val="FFFFFF"/>
              </a:solidFill>
              <a:latin typeface="Arial" panose="020B0604020202020204"/>
            </a:endParaRPr>
          </a:p>
        </p:txBody>
      </p:sp>
      <p:pic>
        <p:nvPicPr>
          <p:cNvPr id="1026" name="Picture 2" descr="General Preparation: The Metabolic and Body Adaptations Required for a  Successful Season - Freelap USA">
            <a:extLst>
              <a:ext uri="{FF2B5EF4-FFF2-40B4-BE49-F238E27FC236}">
                <a16:creationId xmlns:a16="http://schemas.microsoft.com/office/drawing/2014/main" id="{E4E8435C-98EC-4F69-815E-FA9D35F4EF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857910">
            <a:off x="8810962" y="3582528"/>
            <a:ext cx="2606559" cy="136213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08167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0FE0480-A402-4964-A708-2A6E0DE4F119}"/>
              </a:ext>
            </a:extLst>
          </p:cNvPr>
          <p:cNvSpPr>
            <a:spLocks noGrp="1"/>
          </p:cNvSpPr>
          <p:nvPr>
            <p:ph sz="half" idx="2"/>
          </p:nvPr>
        </p:nvSpPr>
        <p:spPr>
          <a:xfrm>
            <a:off x="5051864" y="2702266"/>
            <a:ext cx="6143418" cy="3555922"/>
          </a:xfrm>
        </p:spPr>
        <p:txBody>
          <a:bodyPr>
            <a:normAutofit/>
          </a:bodyPr>
          <a:lstStyle/>
          <a:p>
            <a:pPr lvl="1">
              <a:spcBef>
                <a:spcPts val="1200"/>
              </a:spcBef>
            </a:pPr>
            <a:r>
              <a:rPr lang="en-US" sz="2400"/>
              <a:t>How is it going? </a:t>
            </a:r>
          </a:p>
          <a:p>
            <a:pPr lvl="2">
              <a:spcBef>
                <a:spcPts val="600"/>
              </a:spcBef>
              <a:buFont typeface="Arial" panose="020B0604020202020204" pitchFamily="34" charset="0"/>
              <a:buChar char="•"/>
            </a:pPr>
            <a:r>
              <a:rPr lang="en-US" sz="2000" i="1"/>
              <a:t>What are you proud of achieving?</a:t>
            </a:r>
          </a:p>
          <a:p>
            <a:pPr marL="230705" lvl="1" indent="0">
              <a:spcBef>
                <a:spcPts val="600"/>
              </a:spcBef>
              <a:buNone/>
            </a:pPr>
            <a:endParaRPr lang="en-US" sz="2000"/>
          </a:p>
          <a:p>
            <a:pPr lvl="1">
              <a:spcBef>
                <a:spcPts val="1200"/>
              </a:spcBef>
            </a:pPr>
            <a:r>
              <a:rPr lang="en-US" sz="2400"/>
              <a:t>Where are you getting stuck?</a:t>
            </a:r>
          </a:p>
          <a:p>
            <a:pPr lvl="2">
              <a:spcBef>
                <a:spcPts val="600"/>
              </a:spcBef>
              <a:buFont typeface="Arial" panose="020B0604020202020204" pitchFamily="34" charset="0"/>
              <a:buChar char="•"/>
            </a:pPr>
            <a:r>
              <a:rPr lang="en-US" sz="1868" i="1"/>
              <a:t>How can I help?</a:t>
            </a:r>
          </a:p>
          <a:p>
            <a:pPr marL="452945" lvl="2" indent="0">
              <a:spcBef>
                <a:spcPts val="600"/>
              </a:spcBef>
              <a:buNone/>
            </a:pPr>
            <a:endParaRPr lang="en-US" sz="1800"/>
          </a:p>
          <a:p>
            <a:pPr lvl="1">
              <a:spcBef>
                <a:spcPts val="600"/>
              </a:spcBef>
            </a:pPr>
            <a:r>
              <a:rPr lang="en-US" sz="2400"/>
              <a:t>What can you do differently?</a:t>
            </a:r>
          </a:p>
          <a:p>
            <a:pPr lvl="2">
              <a:spcBef>
                <a:spcPts val="600"/>
              </a:spcBef>
              <a:buFont typeface="Arial" panose="020B0604020202020204" pitchFamily="34" charset="0"/>
              <a:buChar char="•"/>
            </a:pPr>
            <a:r>
              <a:rPr lang="en-US" sz="1800" i="1"/>
              <a:t>What are you learning?</a:t>
            </a:r>
          </a:p>
          <a:p>
            <a:pPr marL="452956" lvl="2" indent="0">
              <a:spcBef>
                <a:spcPts val="600"/>
              </a:spcBef>
              <a:buNone/>
            </a:pPr>
            <a:endParaRPr lang="en-US" sz="2400"/>
          </a:p>
        </p:txBody>
      </p:sp>
      <p:sp>
        <p:nvSpPr>
          <p:cNvPr id="2" name="Title 1">
            <a:extLst>
              <a:ext uri="{FF2B5EF4-FFF2-40B4-BE49-F238E27FC236}">
                <a16:creationId xmlns:a16="http://schemas.microsoft.com/office/drawing/2014/main" id="{8E4A5AC5-A449-49EB-82C0-C81DAE79DD29}"/>
              </a:ext>
            </a:extLst>
          </p:cNvPr>
          <p:cNvSpPr>
            <a:spLocks noGrp="1"/>
          </p:cNvSpPr>
          <p:nvPr>
            <p:ph type="title"/>
          </p:nvPr>
        </p:nvSpPr>
        <p:spPr>
          <a:xfrm>
            <a:off x="175686" y="285037"/>
            <a:ext cx="11019596" cy="731520"/>
          </a:xfrm>
        </p:spPr>
        <p:txBody>
          <a:bodyPr anchor="ctr">
            <a:normAutofit/>
          </a:bodyPr>
          <a:lstStyle/>
          <a:p>
            <a:r>
              <a:rPr lang="en-US"/>
              <a:t>During the Check-In Conversation</a:t>
            </a:r>
          </a:p>
        </p:txBody>
      </p:sp>
      <p:sp>
        <p:nvSpPr>
          <p:cNvPr id="7" name="object 5">
            <a:extLst>
              <a:ext uri="{FF2B5EF4-FFF2-40B4-BE49-F238E27FC236}">
                <a16:creationId xmlns:a16="http://schemas.microsoft.com/office/drawing/2014/main" id="{3168820C-690C-4BF3-B5D1-60D72AF58F01}"/>
              </a:ext>
            </a:extLst>
          </p:cNvPr>
          <p:cNvSpPr/>
          <p:nvPr/>
        </p:nvSpPr>
        <p:spPr>
          <a:xfrm>
            <a:off x="16777" y="990145"/>
            <a:ext cx="12192000" cy="1100547"/>
          </a:xfrm>
          <a:custGeom>
            <a:avLst/>
            <a:gdLst/>
            <a:ahLst/>
            <a:cxnLst/>
            <a:rect l="l" t="t" r="r" b="b"/>
            <a:pathLst>
              <a:path w="12192000" h="609600">
                <a:moveTo>
                  <a:pt x="0" y="609600"/>
                </a:moveTo>
                <a:lnTo>
                  <a:pt x="12192000" y="609600"/>
                </a:lnTo>
                <a:lnTo>
                  <a:pt x="12192000" y="0"/>
                </a:lnTo>
                <a:lnTo>
                  <a:pt x="0" y="0"/>
                </a:lnTo>
                <a:lnTo>
                  <a:pt x="0" y="609600"/>
                </a:lnTo>
                <a:close/>
              </a:path>
            </a:pathLst>
          </a:custGeom>
          <a:solidFill>
            <a:srgbClr val="0070C0"/>
          </a:solidFill>
        </p:spPr>
        <p:txBody>
          <a:bodyPr wrap="square" lIns="0" tIns="0" rIns="0" bIns="0" rtlCol="0"/>
          <a:lstStyle/>
          <a:p>
            <a:pPr defTabSz="457189"/>
            <a:endParaRPr>
              <a:solidFill>
                <a:srgbClr val="000000"/>
              </a:solidFill>
              <a:latin typeface="Arial" panose="020B0604020202020204"/>
            </a:endParaRPr>
          </a:p>
        </p:txBody>
      </p:sp>
      <p:sp>
        <p:nvSpPr>
          <p:cNvPr id="8" name="TextBox 7">
            <a:extLst>
              <a:ext uri="{FF2B5EF4-FFF2-40B4-BE49-F238E27FC236}">
                <a16:creationId xmlns:a16="http://schemas.microsoft.com/office/drawing/2014/main" id="{B21CB265-76E3-4493-A1A9-B89C435B4FC7}"/>
              </a:ext>
            </a:extLst>
          </p:cNvPr>
          <p:cNvSpPr txBox="1"/>
          <p:nvPr/>
        </p:nvSpPr>
        <p:spPr>
          <a:xfrm>
            <a:off x="276193" y="964810"/>
            <a:ext cx="11786456" cy="1154162"/>
          </a:xfrm>
          <a:prstGeom prst="rect">
            <a:avLst/>
          </a:prstGeom>
          <a:noFill/>
        </p:spPr>
        <p:txBody>
          <a:bodyPr wrap="square" rtlCol="0">
            <a:spAutoFit/>
          </a:bodyPr>
          <a:lstStyle/>
          <a:p>
            <a:pPr algn="ctr" defTabSz="457189">
              <a:spcBef>
                <a:spcPts val="600"/>
              </a:spcBef>
            </a:pPr>
            <a:r>
              <a:rPr lang="en-US" sz="3200" b="1">
                <a:solidFill>
                  <a:srgbClr val="FFFFFF"/>
                </a:solidFill>
                <a:latin typeface="Arial" panose="020B0604020202020204"/>
              </a:rPr>
              <a:t>Be prepared to answer these questions &amp; </a:t>
            </a:r>
          </a:p>
          <a:p>
            <a:pPr algn="ctr" defTabSz="457189">
              <a:spcBef>
                <a:spcPts val="600"/>
              </a:spcBef>
            </a:pPr>
            <a:r>
              <a:rPr lang="en-US" sz="3200" b="1">
                <a:solidFill>
                  <a:srgbClr val="FFFFFF"/>
                </a:solidFill>
                <a:latin typeface="Arial" panose="020B0604020202020204"/>
              </a:rPr>
              <a:t>PARTICIPATE ACTIVELY</a:t>
            </a:r>
            <a:endParaRPr lang="en-US" sz="3200">
              <a:solidFill>
                <a:srgbClr val="FFFFFF"/>
              </a:solidFill>
              <a:latin typeface="Arial" panose="020B0604020202020204"/>
            </a:endParaRPr>
          </a:p>
        </p:txBody>
      </p:sp>
      <p:grpSp>
        <p:nvGrpSpPr>
          <p:cNvPr id="14" name="Group 13">
            <a:extLst>
              <a:ext uri="{FF2B5EF4-FFF2-40B4-BE49-F238E27FC236}">
                <a16:creationId xmlns:a16="http://schemas.microsoft.com/office/drawing/2014/main" id="{C3612E3E-2FB2-4EC8-9A5F-3E535F8F49F4}"/>
              </a:ext>
            </a:extLst>
          </p:cNvPr>
          <p:cNvGrpSpPr/>
          <p:nvPr/>
        </p:nvGrpSpPr>
        <p:grpSpPr>
          <a:xfrm>
            <a:off x="1367245" y="2794252"/>
            <a:ext cx="2747887" cy="3073603"/>
            <a:chOff x="1367245" y="2794252"/>
            <a:chExt cx="2747887" cy="3073603"/>
          </a:xfrm>
        </p:grpSpPr>
        <p:pic>
          <p:nvPicPr>
            <p:cNvPr id="5" name="Graphic 4" descr="Chat">
              <a:extLst>
                <a:ext uri="{FF2B5EF4-FFF2-40B4-BE49-F238E27FC236}">
                  <a16:creationId xmlns:a16="http://schemas.microsoft.com/office/drawing/2014/main" id="{860C9D9B-E276-45F8-B478-FE28B59A0A9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107915" y="2794252"/>
              <a:ext cx="1310648" cy="1310648"/>
            </a:xfrm>
            <a:prstGeom prst="rect">
              <a:avLst/>
            </a:prstGeom>
          </p:spPr>
        </p:pic>
        <p:pic>
          <p:nvPicPr>
            <p:cNvPr id="13" name="Graphic 12" descr="Boardroom">
              <a:extLst>
                <a:ext uri="{FF2B5EF4-FFF2-40B4-BE49-F238E27FC236}">
                  <a16:creationId xmlns:a16="http://schemas.microsoft.com/office/drawing/2014/main" id="{26149DBB-5681-4CAE-9331-48B7532B625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367245" y="3119968"/>
              <a:ext cx="2747887" cy="2747887"/>
            </a:xfrm>
            <a:prstGeom prst="rect">
              <a:avLst/>
            </a:prstGeom>
          </p:spPr>
        </p:pic>
      </p:grpSp>
    </p:spTree>
    <p:extLst>
      <p:ext uri="{BB962C8B-B14F-4D97-AF65-F5344CB8AC3E}">
        <p14:creationId xmlns:p14="http://schemas.microsoft.com/office/powerpoint/2010/main" val="1988653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814CFC5C-150C-4B58-8FE0-270A044EECBF}"/>
              </a:ext>
            </a:extLst>
          </p:cNvPr>
          <p:cNvSpPr>
            <a:spLocks noGrp="1"/>
          </p:cNvSpPr>
          <p:nvPr>
            <p:ph sz="half" idx="2"/>
          </p:nvPr>
        </p:nvSpPr>
        <p:spPr>
          <a:xfrm>
            <a:off x="3195470" y="2907263"/>
            <a:ext cx="7602708" cy="1706068"/>
          </a:xfrm>
        </p:spPr>
        <p:txBody>
          <a:bodyPr/>
          <a:lstStyle/>
          <a:p>
            <a:r>
              <a:rPr lang="en-US" sz="2000"/>
              <a:t>Describe the </a:t>
            </a:r>
            <a:r>
              <a:rPr lang="en-US" sz="2000" b="1">
                <a:solidFill>
                  <a:schemeClr val="accent1">
                    <a:lumMod val="75000"/>
                  </a:schemeClr>
                </a:solidFill>
              </a:rPr>
              <a:t>Situation</a:t>
            </a:r>
            <a:r>
              <a:rPr lang="en-US" sz="2000" b="1"/>
              <a:t> </a:t>
            </a:r>
            <a:r>
              <a:rPr lang="en-US" sz="2000"/>
              <a:t>or </a:t>
            </a:r>
            <a:r>
              <a:rPr lang="en-US" sz="2000" b="1">
                <a:solidFill>
                  <a:schemeClr val="accent1">
                    <a:lumMod val="75000"/>
                  </a:schemeClr>
                </a:solidFill>
              </a:rPr>
              <a:t>Task</a:t>
            </a:r>
          </a:p>
          <a:p>
            <a:r>
              <a:rPr lang="en-US" sz="2000"/>
              <a:t>Describe the </a:t>
            </a:r>
            <a:r>
              <a:rPr lang="en-US" sz="2000" b="1">
                <a:solidFill>
                  <a:schemeClr val="accent1">
                    <a:lumMod val="75000"/>
                  </a:schemeClr>
                </a:solidFill>
              </a:rPr>
              <a:t>Action</a:t>
            </a:r>
            <a:r>
              <a:rPr lang="en-US" sz="2000"/>
              <a:t> that was taken</a:t>
            </a:r>
          </a:p>
          <a:p>
            <a:r>
              <a:rPr lang="en-US" sz="2000"/>
              <a:t>Describe the </a:t>
            </a:r>
            <a:r>
              <a:rPr lang="en-US" sz="2000" b="1">
                <a:solidFill>
                  <a:schemeClr val="accent1">
                    <a:lumMod val="75000"/>
                  </a:schemeClr>
                </a:solidFill>
              </a:rPr>
              <a:t>Result </a:t>
            </a:r>
            <a:r>
              <a:rPr lang="en-US" sz="2000"/>
              <a:t>and impact</a:t>
            </a:r>
            <a:r>
              <a:rPr lang="en-US" sz="2000" b="1"/>
              <a:t> </a:t>
            </a:r>
            <a:r>
              <a:rPr lang="en-US" sz="2000"/>
              <a:t>of that action </a:t>
            </a:r>
          </a:p>
          <a:p>
            <a:endParaRPr lang="en-US"/>
          </a:p>
        </p:txBody>
      </p:sp>
      <p:sp>
        <p:nvSpPr>
          <p:cNvPr id="7" name="Title 6">
            <a:extLst>
              <a:ext uri="{FF2B5EF4-FFF2-40B4-BE49-F238E27FC236}">
                <a16:creationId xmlns:a16="http://schemas.microsoft.com/office/drawing/2014/main" id="{5DEE491D-EA49-4632-9970-FF255FEF8AD3}"/>
              </a:ext>
            </a:extLst>
          </p:cNvPr>
          <p:cNvSpPr>
            <a:spLocks noGrp="1"/>
          </p:cNvSpPr>
          <p:nvPr>
            <p:ph type="title"/>
          </p:nvPr>
        </p:nvSpPr>
        <p:spPr>
          <a:xfrm>
            <a:off x="185781" y="-19849"/>
            <a:ext cx="8839200" cy="1005840"/>
          </a:xfrm>
        </p:spPr>
        <p:txBody>
          <a:bodyPr/>
          <a:lstStyle/>
          <a:p>
            <a:r>
              <a:rPr lang="en-US"/>
              <a:t>During the Check-In Conversations</a:t>
            </a:r>
          </a:p>
        </p:txBody>
      </p:sp>
      <p:sp>
        <p:nvSpPr>
          <p:cNvPr id="11" name="Content Placeholder 8">
            <a:extLst>
              <a:ext uri="{FF2B5EF4-FFF2-40B4-BE49-F238E27FC236}">
                <a16:creationId xmlns:a16="http://schemas.microsoft.com/office/drawing/2014/main" id="{252BF096-08BD-41AE-9641-3A1B595A4D0B}"/>
              </a:ext>
            </a:extLst>
          </p:cNvPr>
          <p:cNvSpPr txBox="1">
            <a:spLocks/>
          </p:cNvSpPr>
          <p:nvPr/>
        </p:nvSpPr>
        <p:spPr bwMode="gray">
          <a:xfrm>
            <a:off x="4675013" y="4977209"/>
            <a:ext cx="6716888" cy="1404541"/>
          </a:xfrm>
          <a:prstGeom prst="rect">
            <a:avLst/>
          </a:prstGeom>
          <a:noFill/>
          <a:ln w="9525">
            <a:noFill/>
            <a:miter lim="800000"/>
            <a:headEnd/>
            <a:tailEnd/>
          </a:ln>
        </p:spPr>
        <p:txBody>
          <a:bodyPr vert="horz" wrap="square" lIns="121920" tIns="60960" rIns="121920" bIns="60960" numCol="1" anchor="t" anchorCtr="0" compatLnSpc="1">
            <a:prstTxWarp prst="textNoShape">
              <a:avLst/>
            </a:prstTxWarp>
            <a:normAutofit/>
          </a:bodyPr>
          <a:lstStyle>
            <a:lvl1pPr marL="233363" marR="0" indent="-233363" algn="l" defTabSz="914400" rtl="0" eaLnBrk="1" fontAlgn="base" latinLnBrk="0" hangingPunct="1">
              <a:lnSpc>
                <a:spcPct val="110000"/>
              </a:lnSpc>
              <a:spcBef>
                <a:spcPct val="20000"/>
              </a:spcBef>
              <a:spcAft>
                <a:spcPct val="0"/>
              </a:spcAft>
              <a:buClr>
                <a:schemeClr val="accent1"/>
              </a:buClr>
              <a:buSzTx/>
              <a:buFont typeface="Wingdings 2" pitchFamily="18" charset="2"/>
              <a:buChar char="¡"/>
              <a:tabLst/>
              <a:defRPr sz="1800">
                <a:solidFill>
                  <a:schemeClr val="tx1"/>
                </a:solidFill>
                <a:latin typeface="Arial"/>
                <a:ea typeface="MS PGothic" pitchFamily="34" charset="-128"/>
                <a:cs typeface="Arial"/>
              </a:defRPr>
            </a:lvl1pPr>
            <a:lvl2pPr marL="457200" marR="0" indent="-223838" algn="l" defTabSz="914400" rtl="0" eaLnBrk="1" fontAlgn="base" latinLnBrk="0" hangingPunct="1">
              <a:lnSpc>
                <a:spcPct val="110000"/>
              </a:lnSpc>
              <a:spcBef>
                <a:spcPct val="20000"/>
              </a:spcBef>
              <a:spcAft>
                <a:spcPct val="0"/>
              </a:spcAft>
              <a:buClr>
                <a:schemeClr val="accent1"/>
              </a:buClr>
              <a:buSzTx/>
              <a:buFont typeface="Verdana" pitchFamily="34" charset="0"/>
              <a:buChar char="–"/>
              <a:tabLst/>
              <a:defRPr sz="1600">
                <a:solidFill>
                  <a:schemeClr val="tx1"/>
                </a:solidFill>
                <a:latin typeface="Arial"/>
                <a:ea typeface="MS PGothic" pitchFamily="34" charset="-128"/>
                <a:cs typeface="Arial"/>
              </a:defRPr>
            </a:lvl2pPr>
            <a:lvl3pPr marL="693738" marR="0" indent="-228600" algn="l" defTabSz="914400" rtl="0" eaLnBrk="1" fontAlgn="base" latinLnBrk="0" hangingPunct="1">
              <a:lnSpc>
                <a:spcPct val="110000"/>
              </a:lnSpc>
              <a:spcBef>
                <a:spcPct val="20000"/>
              </a:spcBef>
              <a:spcAft>
                <a:spcPct val="0"/>
              </a:spcAft>
              <a:buClr>
                <a:schemeClr val="accent1"/>
              </a:buClr>
              <a:buSzPct val="80000"/>
              <a:buFont typeface="Courier New" pitchFamily="49" charset="0"/>
              <a:buChar char="o"/>
              <a:tabLst/>
              <a:defRPr sz="1600">
                <a:solidFill>
                  <a:schemeClr val="tx1"/>
                </a:solidFill>
                <a:latin typeface="Arial"/>
                <a:ea typeface="MS PGothic" pitchFamily="34" charset="-128"/>
                <a:cs typeface="Arial"/>
              </a:defRPr>
            </a:lvl3pPr>
            <a:lvl4pPr marL="917575" marR="0" indent="-228600" algn="l" defTabSz="914400" rtl="0" eaLnBrk="1" fontAlgn="base" latinLnBrk="0" hangingPunct="1">
              <a:lnSpc>
                <a:spcPct val="110000"/>
              </a:lnSpc>
              <a:spcBef>
                <a:spcPct val="20000"/>
              </a:spcBef>
              <a:spcAft>
                <a:spcPct val="0"/>
              </a:spcAft>
              <a:buClr>
                <a:schemeClr val="accent1"/>
              </a:buClr>
              <a:buSzTx/>
              <a:buFont typeface="Arial" pitchFamily="34" charset="0"/>
              <a:buChar char="•"/>
              <a:tabLst/>
              <a:defRPr sz="1600">
                <a:solidFill>
                  <a:schemeClr val="tx1"/>
                </a:solidFill>
                <a:latin typeface="Arial"/>
                <a:ea typeface="MS PGothic" pitchFamily="34" charset="-128"/>
                <a:cs typeface="Arial"/>
              </a:defRPr>
            </a:lvl4pPr>
            <a:lvl5pPr marL="1150938" marR="0" indent="-228600" algn="l" defTabSz="914400" rtl="0" eaLnBrk="1" fontAlgn="base" latinLnBrk="0" hangingPunct="1">
              <a:lnSpc>
                <a:spcPct val="110000"/>
              </a:lnSpc>
              <a:spcBef>
                <a:spcPct val="20000"/>
              </a:spcBef>
              <a:spcAft>
                <a:spcPct val="0"/>
              </a:spcAft>
              <a:buClr>
                <a:schemeClr val="accent1"/>
              </a:buClr>
              <a:buSzTx/>
              <a:buFont typeface="Arial" pitchFamily="34" charset="0"/>
              <a:buChar char="•"/>
              <a:tabLst/>
              <a:defRPr sz="1600">
                <a:solidFill>
                  <a:schemeClr val="tx1"/>
                </a:solidFill>
                <a:latin typeface="Arial"/>
                <a:ea typeface="MS PGothic" pitchFamily="34" charset="-128"/>
                <a:cs typeface="Arial"/>
              </a:defRPr>
            </a:lvl5pPr>
            <a:lvl6pPr marL="25146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6pPr>
            <a:lvl7pPr marL="29718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7pPr>
            <a:lvl8pPr marL="3429000" indent="-228600" algn="l" rtl="0" eaLnBrk="1" fontAlgn="base" hangingPunct="1">
              <a:spcBef>
                <a:spcPct val="20000"/>
              </a:spcBef>
              <a:spcAft>
                <a:spcPct val="0"/>
              </a:spcAft>
              <a:buNone/>
              <a:defRPr sz="1800" baseline="0">
                <a:solidFill>
                  <a:schemeClr val="tx1"/>
                </a:solidFill>
                <a:latin typeface="+mn-lt"/>
              </a:defRPr>
            </a:lvl8pPr>
            <a:lvl9pPr marL="3886200" indent="-228600" algn="l" rtl="0" eaLnBrk="1" fontAlgn="base" hangingPunct="1">
              <a:spcBef>
                <a:spcPct val="20000"/>
              </a:spcBef>
              <a:spcAft>
                <a:spcPct val="0"/>
              </a:spcAft>
              <a:buNone/>
              <a:defRPr sz="1800" baseline="0">
                <a:solidFill>
                  <a:schemeClr val="tx1"/>
                </a:solidFill>
                <a:latin typeface="Arial" charset="0"/>
              </a:defRPr>
            </a:lvl9pPr>
          </a:lstStyle>
          <a:p>
            <a:pPr marL="0" indent="0">
              <a:buClr>
                <a:schemeClr val="accent2"/>
              </a:buClr>
              <a:buNone/>
            </a:pPr>
            <a:r>
              <a:rPr lang="en-US" sz="2000" u="sng"/>
              <a:t>If the Result was </a:t>
            </a:r>
            <a:r>
              <a:rPr lang="en-US" sz="2000" b="1" u="sng">
                <a:solidFill>
                  <a:schemeClr val="accent2"/>
                </a:solidFill>
              </a:rPr>
              <a:t>not ideal </a:t>
            </a:r>
          </a:p>
          <a:p>
            <a:pPr>
              <a:buClr>
                <a:schemeClr val="accent2"/>
              </a:buClr>
              <a:buFont typeface="Wingdings" panose="05000000000000000000" pitchFamily="2" charset="2"/>
              <a:buChar char="§"/>
            </a:pPr>
            <a:r>
              <a:rPr lang="en-US" sz="2000"/>
              <a:t>Explore an </a:t>
            </a:r>
            <a:r>
              <a:rPr lang="en-US" sz="2000" b="1">
                <a:solidFill>
                  <a:schemeClr val="accent2"/>
                </a:solidFill>
              </a:rPr>
              <a:t>Alternative Action</a:t>
            </a:r>
            <a:r>
              <a:rPr lang="en-US" sz="2000"/>
              <a:t> which could have led to</a:t>
            </a:r>
          </a:p>
          <a:p>
            <a:pPr>
              <a:buClr>
                <a:schemeClr val="accent2"/>
              </a:buClr>
              <a:buFont typeface="Wingdings" panose="05000000000000000000" pitchFamily="2" charset="2"/>
              <a:buChar char="§"/>
            </a:pPr>
            <a:r>
              <a:rPr lang="en-US" sz="2000"/>
              <a:t>A more desirable </a:t>
            </a:r>
            <a:r>
              <a:rPr lang="en-US" sz="2000" b="1">
                <a:solidFill>
                  <a:schemeClr val="accent2"/>
                </a:solidFill>
              </a:rPr>
              <a:t>Alternative Result</a:t>
            </a:r>
            <a:r>
              <a:rPr lang="en-US" sz="2000"/>
              <a:t> and impact</a:t>
            </a:r>
          </a:p>
        </p:txBody>
      </p:sp>
      <p:pic>
        <p:nvPicPr>
          <p:cNvPr id="2" name="Picture 1">
            <a:extLst>
              <a:ext uri="{FF2B5EF4-FFF2-40B4-BE49-F238E27FC236}">
                <a16:creationId xmlns:a16="http://schemas.microsoft.com/office/drawing/2014/main" id="{49C73C57-5F49-4D61-9228-FD5AC15B8B73}"/>
              </a:ext>
            </a:extLst>
          </p:cNvPr>
          <p:cNvPicPr>
            <a:picLocks noChangeAspect="1"/>
          </p:cNvPicPr>
          <p:nvPr/>
        </p:nvPicPr>
        <p:blipFill>
          <a:blip r:embed="rId3"/>
          <a:stretch>
            <a:fillRect/>
          </a:stretch>
        </p:blipFill>
        <p:spPr>
          <a:xfrm>
            <a:off x="1133020" y="2564601"/>
            <a:ext cx="2076530" cy="2288231"/>
          </a:xfrm>
          <a:prstGeom prst="rect">
            <a:avLst/>
          </a:prstGeom>
        </p:spPr>
      </p:pic>
      <p:pic>
        <p:nvPicPr>
          <p:cNvPr id="3" name="Picture 2">
            <a:extLst>
              <a:ext uri="{FF2B5EF4-FFF2-40B4-BE49-F238E27FC236}">
                <a16:creationId xmlns:a16="http://schemas.microsoft.com/office/drawing/2014/main" id="{502C42DF-2E6D-42A2-AA94-B436FAA7BCB9}"/>
              </a:ext>
            </a:extLst>
          </p:cNvPr>
          <p:cNvPicPr>
            <a:picLocks noChangeAspect="1"/>
          </p:cNvPicPr>
          <p:nvPr/>
        </p:nvPicPr>
        <p:blipFill>
          <a:blip r:embed="rId4"/>
          <a:stretch>
            <a:fillRect/>
          </a:stretch>
        </p:blipFill>
        <p:spPr>
          <a:xfrm>
            <a:off x="2377725" y="4629239"/>
            <a:ext cx="2297288" cy="1864512"/>
          </a:xfrm>
          <a:prstGeom prst="rect">
            <a:avLst/>
          </a:prstGeom>
        </p:spPr>
      </p:pic>
      <p:sp>
        <p:nvSpPr>
          <p:cNvPr id="8" name="object 5">
            <a:extLst>
              <a:ext uri="{FF2B5EF4-FFF2-40B4-BE49-F238E27FC236}">
                <a16:creationId xmlns:a16="http://schemas.microsoft.com/office/drawing/2014/main" id="{F551B878-2D08-4DCF-A78F-1F930489ADAD}"/>
              </a:ext>
            </a:extLst>
          </p:cNvPr>
          <p:cNvSpPr/>
          <p:nvPr/>
        </p:nvSpPr>
        <p:spPr>
          <a:xfrm>
            <a:off x="0" y="819160"/>
            <a:ext cx="12192000" cy="1100547"/>
          </a:xfrm>
          <a:custGeom>
            <a:avLst/>
            <a:gdLst/>
            <a:ahLst/>
            <a:cxnLst/>
            <a:rect l="l" t="t" r="r" b="b"/>
            <a:pathLst>
              <a:path w="12192000" h="609600">
                <a:moveTo>
                  <a:pt x="0" y="609600"/>
                </a:moveTo>
                <a:lnTo>
                  <a:pt x="12192000" y="609600"/>
                </a:lnTo>
                <a:lnTo>
                  <a:pt x="12192000" y="0"/>
                </a:lnTo>
                <a:lnTo>
                  <a:pt x="0" y="0"/>
                </a:lnTo>
                <a:lnTo>
                  <a:pt x="0" y="609600"/>
                </a:lnTo>
                <a:close/>
              </a:path>
            </a:pathLst>
          </a:custGeom>
          <a:solidFill>
            <a:srgbClr val="0070C0"/>
          </a:solidFill>
        </p:spPr>
        <p:txBody>
          <a:bodyPr wrap="square" lIns="0" tIns="0" rIns="0" bIns="0" rtlCol="0"/>
          <a:lstStyle/>
          <a:p>
            <a:pPr defTabSz="457189"/>
            <a:endParaRPr>
              <a:solidFill>
                <a:srgbClr val="000000"/>
              </a:solidFill>
              <a:latin typeface="Arial" panose="020B0604020202020204"/>
            </a:endParaRPr>
          </a:p>
        </p:txBody>
      </p:sp>
      <p:sp>
        <p:nvSpPr>
          <p:cNvPr id="10" name="TextBox 9">
            <a:extLst>
              <a:ext uri="{FF2B5EF4-FFF2-40B4-BE49-F238E27FC236}">
                <a16:creationId xmlns:a16="http://schemas.microsoft.com/office/drawing/2014/main" id="{F9D3B44C-0597-41F4-BCD5-4F48A1B26CC0}"/>
              </a:ext>
            </a:extLst>
          </p:cNvPr>
          <p:cNvSpPr txBox="1"/>
          <p:nvPr/>
        </p:nvSpPr>
        <p:spPr>
          <a:xfrm>
            <a:off x="202772" y="1037539"/>
            <a:ext cx="11786456" cy="584775"/>
          </a:xfrm>
          <a:prstGeom prst="rect">
            <a:avLst/>
          </a:prstGeom>
          <a:noFill/>
        </p:spPr>
        <p:txBody>
          <a:bodyPr wrap="square" rtlCol="0">
            <a:spAutoFit/>
          </a:bodyPr>
          <a:lstStyle/>
          <a:p>
            <a:pPr algn="ctr" defTabSz="457189">
              <a:spcBef>
                <a:spcPts val="1200"/>
              </a:spcBef>
            </a:pPr>
            <a:r>
              <a:rPr lang="en-US" sz="3200" b="1">
                <a:solidFill>
                  <a:srgbClr val="FFFFFF"/>
                </a:solidFill>
                <a:latin typeface="Arial" panose="020B0604020202020204"/>
              </a:rPr>
              <a:t>Proactively ask for feedback </a:t>
            </a:r>
            <a:endParaRPr lang="en-US" sz="3200">
              <a:solidFill>
                <a:srgbClr val="FFFFFF"/>
              </a:solidFill>
              <a:latin typeface="Arial" panose="020B0604020202020204"/>
            </a:endParaRPr>
          </a:p>
        </p:txBody>
      </p:sp>
      <p:sp>
        <p:nvSpPr>
          <p:cNvPr id="4" name="TextBox 3">
            <a:extLst>
              <a:ext uri="{FF2B5EF4-FFF2-40B4-BE49-F238E27FC236}">
                <a16:creationId xmlns:a16="http://schemas.microsoft.com/office/drawing/2014/main" id="{009EA716-4057-46CA-92BC-E8D33B001A02}"/>
              </a:ext>
            </a:extLst>
          </p:cNvPr>
          <p:cNvSpPr txBox="1"/>
          <p:nvPr/>
        </p:nvSpPr>
        <p:spPr>
          <a:xfrm>
            <a:off x="202772" y="2073567"/>
            <a:ext cx="12191999" cy="415498"/>
          </a:xfrm>
          <a:prstGeom prst="rect">
            <a:avLst/>
          </a:prstGeom>
        </p:spPr>
        <p:txBody>
          <a:bodyPr wrap="square" rtlCol="0">
            <a:spAutoFit/>
          </a:bodyPr>
          <a:lstStyle/>
          <a:p>
            <a:pPr algn="l">
              <a:spcBef>
                <a:spcPts val="600"/>
              </a:spcBef>
              <a:buClr>
                <a:schemeClr val="accent1"/>
              </a:buClr>
            </a:pPr>
            <a:r>
              <a:rPr lang="en-US" sz="2100"/>
              <a:t>Ask for feedback on a specific situation or task: What feedback do you have for me regarding ……? </a:t>
            </a:r>
          </a:p>
        </p:txBody>
      </p:sp>
    </p:spTree>
    <p:extLst>
      <p:ext uri="{BB962C8B-B14F-4D97-AF65-F5344CB8AC3E}">
        <p14:creationId xmlns:p14="http://schemas.microsoft.com/office/powerpoint/2010/main" val="117924405"/>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814CFC5C-150C-4B58-8FE0-270A044EECBF}"/>
              </a:ext>
            </a:extLst>
          </p:cNvPr>
          <p:cNvSpPr>
            <a:spLocks noGrp="1"/>
          </p:cNvSpPr>
          <p:nvPr>
            <p:ph sz="half" idx="2"/>
          </p:nvPr>
        </p:nvSpPr>
        <p:spPr>
          <a:xfrm>
            <a:off x="2203614" y="857628"/>
            <a:ext cx="9515973" cy="2544724"/>
          </a:xfrm>
        </p:spPr>
        <p:txBody>
          <a:bodyPr>
            <a:normAutofit/>
          </a:bodyPr>
          <a:lstStyle/>
          <a:p>
            <a:pPr marL="0" indent="0">
              <a:buNone/>
            </a:pPr>
            <a:r>
              <a:rPr lang="en-US" sz="2000"/>
              <a:t>Maria, in the meeting with the project team, you did very well to engage the quieter attendees. </a:t>
            </a:r>
          </a:p>
          <a:p>
            <a:pPr marL="0" indent="0">
              <a:buNone/>
            </a:pPr>
            <a:r>
              <a:rPr lang="en-US" sz="2000"/>
              <a:t>By asking them directly to share their thoughts, and patiently awaiting their response without interrupting,</a:t>
            </a:r>
          </a:p>
          <a:p>
            <a:pPr marL="0" indent="0">
              <a:buFontTx/>
              <a:buNone/>
            </a:pPr>
            <a:r>
              <a:rPr lang="en-US" sz="2000"/>
              <a:t>you received input form all attendees and made them feel valued and heard.</a:t>
            </a:r>
          </a:p>
          <a:p>
            <a:endParaRPr lang="en-US"/>
          </a:p>
        </p:txBody>
      </p:sp>
      <p:sp>
        <p:nvSpPr>
          <p:cNvPr id="7" name="Title 6">
            <a:extLst>
              <a:ext uri="{FF2B5EF4-FFF2-40B4-BE49-F238E27FC236}">
                <a16:creationId xmlns:a16="http://schemas.microsoft.com/office/drawing/2014/main" id="{5DEE491D-EA49-4632-9970-FF255FEF8AD3}"/>
              </a:ext>
            </a:extLst>
          </p:cNvPr>
          <p:cNvSpPr>
            <a:spLocks noGrp="1"/>
          </p:cNvSpPr>
          <p:nvPr>
            <p:ph type="title"/>
          </p:nvPr>
        </p:nvSpPr>
        <p:spPr>
          <a:xfrm>
            <a:off x="185781" y="-19849"/>
            <a:ext cx="8839200" cy="1005840"/>
          </a:xfrm>
        </p:spPr>
        <p:txBody>
          <a:bodyPr/>
          <a:lstStyle/>
          <a:p>
            <a:r>
              <a:rPr lang="en-US"/>
              <a:t>STAR / STAA/AR Example</a:t>
            </a:r>
          </a:p>
        </p:txBody>
      </p:sp>
      <p:pic>
        <p:nvPicPr>
          <p:cNvPr id="2" name="Picture 1">
            <a:extLst>
              <a:ext uri="{FF2B5EF4-FFF2-40B4-BE49-F238E27FC236}">
                <a16:creationId xmlns:a16="http://schemas.microsoft.com/office/drawing/2014/main" id="{49C73C57-5F49-4D61-9228-FD5AC15B8B73}"/>
              </a:ext>
            </a:extLst>
          </p:cNvPr>
          <p:cNvPicPr>
            <a:picLocks noChangeAspect="1"/>
          </p:cNvPicPr>
          <p:nvPr/>
        </p:nvPicPr>
        <p:blipFill>
          <a:blip r:embed="rId3"/>
          <a:stretch>
            <a:fillRect/>
          </a:stretch>
        </p:blipFill>
        <p:spPr>
          <a:xfrm>
            <a:off x="386688" y="857628"/>
            <a:ext cx="1532711" cy="1688970"/>
          </a:xfrm>
          <a:prstGeom prst="rect">
            <a:avLst/>
          </a:prstGeom>
        </p:spPr>
      </p:pic>
      <p:pic>
        <p:nvPicPr>
          <p:cNvPr id="3" name="Picture 2">
            <a:extLst>
              <a:ext uri="{FF2B5EF4-FFF2-40B4-BE49-F238E27FC236}">
                <a16:creationId xmlns:a16="http://schemas.microsoft.com/office/drawing/2014/main" id="{502C42DF-2E6D-42A2-AA94-B436FAA7BCB9}"/>
              </a:ext>
            </a:extLst>
          </p:cNvPr>
          <p:cNvPicPr>
            <a:picLocks noChangeAspect="1"/>
          </p:cNvPicPr>
          <p:nvPr/>
        </p:nvPicPr>
        <p:blipFill>
          <a:blip r:embed="rId4"/>
          <a:stretch>
            <a:fillRect/>
          </a:stretch>
        </p:blipFill>
        <p:spPr>
          <a:xfrm>
            <a:off x="223933" y="3507171"/>
            <a:ext cx="1919399" cy="1557812"/>
          </a:xfrm>
          <a:prstGeom prst="rect">
            <a:avLst/>
          </a:prstGeom>
        </p:spPr>
      </p:pic>
      <p:sp>
        <p:nvSpPr>
          <p:cNvPr id="4" name="TextBox 3">
            <a:extLst>
              <a:ext uri="{FF2B5EF4-FFF2-40B4-BE49-F238E27FC236}">
                <a16:creationId xmlns:a16="http://schemas.microsoft.com/office/drawing/2014/main" id="{35B70480-54A2-4B9B-A55D-93765970971F}"/>
              </a:ext>
            </a:extLst>
          </p:cNvPr>
          <p:cNvSpPr txBox="1"/>
          <p:nvPr/>
        </p:nvSpPr>
        <p:spPr>
          <a:xfrm>
            <a:off x="4163808" y="1153394"/>
            <a:ext cx="2624462" cy="461665"/>
          </a:xfrm>
          <a:prstGeom prst="rect">
            <a:avLst/>
          </a:prstGeom>
        </p:spPr>
        <p:txBody>
          <a:bodyPr wrap="square" rtlCol="0">
            <a:spAutoFit/>
          </a:bodyPr>
          <a:lstStyle/>
          <a:p>
            <a:pPr algn="l">
              <a:spcBef>
                <a:spcPts val="600"/>
              </a:spcBef>
              <a:buClr>
                <a:schemeClr val="accent1"/>
              </a:buClr>
            </a:pPr>
            <a:r>
              <a:rPr lang="en-US" sz="2400" b="1">
                <a:solidFill>
                  <a:srgbClr val="0070C0"/>
                </a:solidFill>
              </a:rPr>
              <a:t>Situation/Task</a:t>
            </a:r>
          </a:p>
        </p:txBody>
      </p:sp>
      <p:sp>
        <p:nvSpPr>
          <p:cNvPr id="14" name="TextBox 13">
            <a:extLst>
              <a:ext uri="{FF2B5EF4-FFF2-40B4-BE49-F238E27FC236}">
                <a16:creationId xmlns:a16="http://schemas.microsoft.com/office/drawing/2014/main" id="{4221BBAC-2C26-4E2B-91A0-A7B703CB15C6}"/>
              </a:ext>
            </a:extLst>
          </p:cNvPr>
          <p:cNvSpPr txBox="1"/>
          <p:nvPr/>
        </p:nvSpPr>
        <p:spPr>
          <a:xfrm>
            <a:off x="5628897" y="1885616"/>
            <a:ext cx="2624462" cy="461665"/>
          </a:xfrm>
          <a:prstGeom prst="rect">
            <a:avLst/>
          </a:prstGeom>
        </p:spPr>
        <p:txBody>
          <a:bodyPr wrap="square" rtlCol="0">
            <a:spAutoFit/>
          </a:bodyPr>
          <a:lstStyle/>
          <a:p>
            <a:pPr algn="l">
              <a:spcBef>
                <a:spcPts val="600"/>
              </a:spcBef>
              <a:buClr>
                <a:schemeClr val="accent1"/>
              </a:buClr>
            </a:pPr>
            <a:r>
              <a:rPr lang="en-US" sz="2400" b="1">
                <a:solidFill>
                  <a:srgbClr val="0070C0"/>
                </a:solidFill>
              </a:rPr>
              <a:t>Action</a:t>
            </a:r>
          </a:p>
        </p:txBody>
      </p:sp>
      <p:sp>
        <p:nvSpPr>
          <p:cNvPr id="15" name="TextBox 14">
            <a:extLst>
              <a:ext uri="{FF2B5EF4-FFF2-40B4-BE49-F238E27FC236}">
                <a16:creationId xmlns:a16="http://schemas.microsoft.com/office/drawing/2014/main" id="{FEEB4DAC-852E-484A-969E-351DBAEC1A5A}"/>
              </a:ext>
            </a:extLst>
          </p:cNvPr>
          <p:cNvSpPr txBox="1"/>
          <p:nvPr/>
        </p:nvSpPr>
        <p:spPr>
          <a:xfrm>
            <a:off x="10862582" y="2272479"/>
            <a:ext cx="1334675" cy="461665"/>
          </a:xfrm>
          <a:prstGeom prst="rect">
            <a:avLst/>
          </a:prstGeom>
        </p:spPr>
        <p:txBody>
          <a:bodyPr wrap="square" rtlCol="0">
            <a:spAutoFit/>
          </a:bodyPr>
          <a:lstStyle/>
          <a:p>
            <a:pPr algn="l">
              <a:spcBef>
                <a:spcPts val="600"/>
              </a:spcBef>
              <a:buClr>
                <a:schemeClr val="accent1"/>
              </a:buClr>
            </a:pPr>
            <a:r>
              <a:rPr lang="en-US" sz="2400" b="1">
                <a:solidFill>
                  <a:srgbClr val="0070C0"/>
                </a:solidFill>
              </a:rPr>
              <a:t>Result</a:t>
            </a:r>
          </a:p>
        </p:txBody>
      </p:sp>
      <p:sp>
        <p:nvSpPr>
          <p:cNvPr id="16" name="Content Placeholder 8">
            <a:extLst>
              <a:ext uri="{FF2B5EF4-FFF2-40B4-BE49-F238E27FC236}">
                <a16:creationId xmlns:a16="http://schemas.microsoft.com/office/drawing/2014/main" id="{48EEDE5C-F54A-4A3A-B2F5-5645AC66DFB8}"/>
              </a:ext>
            </a:extLst>
          </p:cNvPr>
          <p:cNvSpPr txBox="1">
            <a:spLocks/>
          </p:cNvSpPr>
          <p:nvPr/>
        </p:nvSpPr>
        <p:spPr>
          <a:xfrm>
            <a:off x="2298435" y="3418212"/>
            <a:ext cx="9515973" cy="2544724"/>
          </a:xfrm>
          <a:prstGeom prst="rect">
            <a:avLst/>
          </a:prstGeom>
        </p:spPr>
        <p:txBody>
          <a:bodyPr vert="horz" lIns="91440" tIns="45720" rIns="91440" bIns="45720" rtlCol="0">
            <a:normAutofit/>
          </a:bodyPr>
          <a:lstStyle>
            <a:lvl1pPr marL="311143" marR="0" indent="-311143" algn="l" defTabSz="1219170" rtl="0" eaLnBrk="1" fontAlgn="base" latinLnBrk="0" hangingPunct="1">
              <a:lnSpc>
                <a:spcPct val="110000"/>
              </a:lnSpc>
              <a:spcBef>
                <a:spcPct val="20000"/>
              </a:spcBef>
              <a:spcAft>
                <a:spcPct val="0"/>
              </a:spcAft>
              <a:buClr>
                <a:schemeClr val="accent1"/>
              </a:buClr>
              <a:buSzTx/>
              <a:buFont typeface="Wingdings 2" pitchFamily="18" charset="2"/>
              <a:buChar char="¡"/>
              <a:tabLst/>
              <a:defRPr sz="2400" kern="1200">
                <a:solidFill>
                  <a:schemeClr val="tx1"/>
                </a:solidFill>
                <a:latin typeface="Arial"/>
                <a:ea typeface="+mn-ea"/>
                <a:cs typeface="Arial"/>
              </a:defRPr>
            </a:lvl1pPr>
            <a:lvl2pPr marL="609585" marR="0" indent="-298443" algn="l" defTabSz="1219170" rtl="0" eaLnBrk="1" fontAlgn="base" latinLnBrk="0" hangingPunct="1">
              <a:lnSpc>
                <a:spcPct val="110000"/>
              </a:lnSpc>
              <a:spcBef>
                <a:spcPct val="20000"/>
              </a:spcBef>
              <a:spcAft>
                <a:spcPct val="0"/>
              </a:spcAft>
              <a:buClr>
                <a:schemeClr val="accent1"/>
              </a:buClr>
              <a:buSzTx/>
              <a:buFont typeface="Verdana" pitchFamily="34" charset="0"/>
              <a:buChar char="–"/>
              <a:tabLst/>
              <a:defRPr sz="2133" kern="1200">
                <a:solidFill>
                  <a:schemeClr val="tx1"/>
                </a:solidFill>
                <a:latin typeface="Arial"/>
                <a:ea typeface="+mn-ea"/>
                <a:cs typeface="Arial"/>
              </a:defRPr>
            </a:lvl2pPr>
            <a:lvl3pPr marL="924961" marR="0" indent="-304792" algn="l" defTabSz="1219170" rtl="0" eaLnBrk="1" fontAlgn="base" latinLnBrk="0" hangingPunct="1">
              <a:lnSpc>
                <a:spcPct val="110000"/>
              </a:lnSpc>
              <a:spcBef>
                <a:spcPct val="20000"/>
              </a:spcBef>
              <a:spcAft>
                <a:spcPct val="0"/>
              </a:spcAft>
              <a:buClr>
                <a:schemeClr val="accent1"/>
              </a:buClr>
              <a:buSzPct val="80000"/>
              <a:buFont typeface="Courier New" pitchFamily="49" charset="0"/>
              <a:buChar char="o"/>
              <a:tabLst/>
              <a:defRPr sz="2133" kern="1200">
                <a:solidFill>
                  <a:schemeClr val="tx1"/>
                </a:solidFill>
                <a:latin typeface="Arial"/>
                <a:ea typeface="+mn-ea"/>
                <a:cs typeface="Arial"/>
              </a:defRPr>
            </a:lvl3pPr>
            <a:lvl4pPr marL="1223403" marR="0" indent="-304792" algn="l" defTabSz="1219170" rtl="0" eaLnBrk="1" fontAlgn="base" latinLnBrk="0" hangingPunct="1">
              <a:lnSpc>
                <a:spcPct val="110000"/>
              </a:lnSpc>
              <a:spcBef>
                <a:spcPct val="20000"/>
              </a:spcBef>
              <a:spcAft>
                <a:spcPct val="0"/>
              </a:spcAft>
              <a:buClr>
                <a:schemeClr val="accent1"/>
              </a:buClr>
              <a:buSzTx/>
              <a:buFont typeface="Arial" pitchFamily="34" charset="0"/>
              <a:buChar char="•"/>
              <a:tabLst/>
              <a:defRPr sz="2133" kern="1200">
                <a:solidFill>
                  <a:schemeClr val="tx1"/>
                </a:solidFill>
                <a:latin typeface="Arial"/>
                <a:ea typeface="+mn-ea"/>
                <a:cs typeface="Arial"/>
              </a:defRPr>
            </a:lvl4pPr>
            <a:lvl5pPr marL="1534546" marR="0" indent="-304792" algn="l" defTabSz="1219170" rtl="0" eaLnBrk="1" fontAlgn="base" latinLnBrk="0" hangingPunct="1">
              <a:lnSpc>
                <a:spcPct val="110000"/>
              </a:lnSpc>
              <a:spcBef>
                <a:spcPct val="20000"/>
              </a:spcBef>
              <a:spcAft>
                <a:spcPct val="0"/>
              </a:spcAft>
              <a:buClr>
                <a:schemeClr val="accent1"/>
              </a:buClr>
              <a:buSzTx/>
              <a:buFont typeface="Arial" pitchFamily="34" charset="0"/>
              <a:buChar char="•"/>
              <a:tabLst/>
              <a:defRPr sz="2133" kern="1200">
                <a:solidFill>
                  <a:schemeClr val="tx1"/>
                </a:solidFill>
                <a:latin typeface="Arial"/>
                <a:ea typeface="+mn-ea"/>
                <a:cs typeface="Arial"/>
              </a:defRPr>
            </a:lvl5pPr>
            <a:lvl6pPr marL="2514537"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9pPr>
          </a:lstStyle>
          <a:p>
            <a:pPr marL="0" indent="0">
              <a:buNone/>
            </a:pPr>
            <a:endParaRPr lang="en-US" sz="2000"/>
          </a:p>
        </p:txBody>
      </p:sp>
      <p:sp>
        <p:nvSpPr>
          <p:cNvPr id="5" name="Rectangle 4">
            <a:extLst>
              <a:ext uri="{FF2B5EF4-FFF2-40B4-BE49-F238E27FC236}">
                <a16:creationId xmlns:a16="http://schemas.microsoft.com/office/drawing/2014/main" id="{8641622F-D04A-45DF-A206-6D5099593DED}"/>
              </a:ext>
            </a:extLst>
          </p:cNvPr>
          <p:cNvSpPr/>
          <p:nvPr/>
        </p:nvSpPr>
        <p:spPr>
          <a:xfrm>
            <a:off x="2186470" y="2722216"/>
            <a:ext cx="10005530" cy="4216539"/>
          </a:xfrm>
          <a:prstGeom prst="rect">
            <a:avLst/>
          </a:prstGeom>
        </p:spPr>
        <p:txBody>
          <a:bodyPr wrap="square">
            <a:spAutoFit/>
          </a:bodyPr>
          <a:lstStyle/>
          <a:p>
            <a:pPr lvl="0" defTabSz="914400">
              <a:defRPr/>
            </a:pPr>
            <a:r>
              <a:rPr lang="en-US" sz="2000"/>
              <a:t>Carl, I have noticed something unusual that is not typical for your performance. The reports you are responsible for have been delivered late for the past two weeks and had several errors.  </a:t>
            </a:r>
          </a:p>
          <a:p>
            <a:r>
              <a:rPr lang="en-US" sz="2000"/>
              <a:t>Because of this the information for the Project Score Card was not complete. </a:t>
            </a:r>
          </a:p>
          <a:p>
            <a:pPr lvl="0" defTabSz="914400">
              <a:defRPr/>
            </a:pPr>
            <a:endParaRPr lang="en-US" sz="2000"/>
          </a:p>
          <a:p>
            <a:pPr lvl="0" defTabSz="914400">
              <a:spcBef>
                <a:spcPts val="600"/>
              </a:spcBef>
              <a:defRPr/>
            </a:pPr>
            <a:r>
              <a:rPr lang="en-US" sz="2000" b="1" i="1"/>
              <a:t>Now you engage in a conversation to get more information and discuss solutions: </a:t>
            </a:r>
          </a:p>
          <a:p>
            <a:pPr lvl="0" defTabSz="914400">
              <a:defRPr/>
            </a:pPr>
            <a:r>
              <a:rPr lang="en-US" sz="2000" b="1" i="1"/>
              <a:t>Can you help me to understand what is going on? What can you do differently?</a:t>
            </a:r>
          </a:p>
          <a:p>
            <a:pPr>
              <a:spcBef>
                <a:spcPts val="600"/>
              </a:spcBef>
            </a:pPr>
            <a:r>
              <a:rPr lang="en-US" sz="2000"/>
              <a:t>I can inform you earlier about issues and possible delays and ask for your support.</a:t>
            </a:r>
          </a:p>
          <a:p>
            <a:endParaRPr lang="en-US" sz="2000"/>
          </a:p>
          <a:p>
            <a:r>
              <a:rPr lang="en-US" sz="2000"/>
              <a:t>That way you can plan better. And we can work together so I learn from you and can be more independent going forward.</a:t>
            </a:r>
          </a:p>
          <a:p>
            <a:endParaRPr lang="en-US"/>
          </a:p>
        </p:txBody>
      </p:sp>
      <p:sp>
        <p:nvSpPr>
          <p:cNvPr id="17" name="TextBox 16">
            <a:extLst>
              <a:ext uri="{FF2B5EF4-FFF2-40B4-BE49-F238E27FC236}">
                <a16:creationId xmlns:a16="http://schemas.microsoft.com/office/drawing/2014/main" id="{1C42B232-AAE3-419A-B479-096D085D05A7}"/>
              </a:ext>
            </a:extLst>
          </p:cNvPr>
          <p:cNvSpPr txBox="1"/>
          <p:nvPr/>
        </p:nvSpPr>
        <p:spPr>
          <a:xfrm>
            <a:off x="4441484" y="3276339"/>
            <a:ext cx="3907125" cy="461665"/>
          </a:xfrm>
          <a:prstGeom prst="rect">
            <a:avLst/>
          </a:prstGeom>
        </p:spPr>
        <p:txBody>
          <a:bodyPr wrap="square" rtlCol="0">
            <a:spAutoFit/>
          </a:bodyPr>
          <a:lstStyle/>
          <a:p>
            <a:pPr algn="l">
              <a:spcBef>
                <a:spcPts val="600"/>
              </a:spcBef>
              <a:buClr>
                <a:schemeClr val="accent1"/>
              </a:buClr>
            </a:pPr>
            <a:r>
              <a:rPr lang="en-US" sz="2400" b="1">
                <a:solidFill>
                  <a:schemeClr val="accent2"/>
                </a:solidFill>
              </a:rPr>
              <a:t>Situation/Task  &amp;  Action </a:t>
            </a:r>
          </a:p>
        </p:txBody>
      </p:sp>
      <p:sp>
        <p:nvSpPr>
          <p:cNvPr id="18" name="TextBox 17">
            <a:extLst>
              <a:ext uri="{FF2B5EF4-FFF2-40B4-BE49-F238E27FC236}">
                <a16:creationId xmlns:a16="http://schemas.microsoft.com/office/drawing/2014/main" id="{86B93EEF-386D-42E3-9574-8277C13AFE5D}"/>
              </a:ext>
            </a:extLst>
          </p:cNvPr>
          <p:cNvSpPr txBox="1"/>
          <p:nvPr/>
        </p:nvSpPr>
        <p:spPr>
          <a:xfrm>
            <a:off x="7269103" y="3617169"/>
            <a:ext cx="2624462" cy="461665"/>
          </a:xfrm>
          <a:prstGeom prst="rect">
            <a:avLst/>
          </a:prstGeom>
        </p:spPr>
        <p:txBody>
          <a:bodyPr wrap="square" rtlCol="0">
            <a:spAutoFit/>
          </a:bodyPr>
          <a:lstStyle/>
          <a:p>
            <a:pPr algn="l">
              <a:spcBef>
                <a:spcPts val="600"/>
              </a:spcBef>
              <a:buClr>
                <a:schemeClr val="accent1"/>
              </a:buClr>
            </a:pPr>
            <a:r>
              <a:rPr lang="en-US" sz="2400" b="1">
                <a:solidFill>
                  <a:srgbClr val="0070C0"/>
                </a:solidFill>
              </a:rPr>
              <a:t> </a:t>
            </a:r>
          </a:p>
        </p:txBody>
      </p:sp>
      <p:sp>
        <p:nvSpPr>
          <p:cNvPr id="19" name="TextBox 18">
            <a:extLst>
              <a:ext uri="{FF2B5EF4-FFF2-40B4-BE49-F238E27FC236}">
                <a16:creationId xmlns:a16="http://schemas.microsoft.com/office/drawing/2014/main" id="{ACD3FAE5-C1A3-4B40-8C30-C268BA1144B5}"/>
              </a:ext>
            </a:extLst>
          </p:cNvPr>
          <p:cNvSpPr txBox="1"/>
          <p:nvPr/>
        </p:nvSpPr>
        <p:spPr>
          <a:xfrm>
            <a:off x="2181921" y="3929305"/>
            <a:ext cx="3090605" cy="461665"/>
          </a:xfrm>
          <a:prstGeom prst="rect">
            <a:avLst/>
          </a:prstGeom>
        </p:spPr>
        <p:txBody>
          <a:bodyPr wrap="square" rtlCol="0">
            <a:spAutoFit/>
          </a:bodyPr>
          <a:lstStyle/>
          <a:p>
            <a:pPr algn="l">
              <a:spcBef>
                <a:spcPts val="600"/>
              </a:spcBef>
              <a:buClr>
                <a:schemeClr val="accent1"/>
              </a:buClr>
            </a:pPr>
            <a:r>
              <a:rPr lang="en-US" sz="2400" b="1">
                <a:solidFill>
                  <a:schemeClr val="accent2"/>
                </a:solidFill>
              </a:rPr>
              <a:t>Undesirable Result</a:t>
            </a:r>
          </a:p>
        </p:txBody>
      </p:sp>
      <p:sp>
        <p:nvSpPr>
          <p:cNvPr id="20" name="TextBox 19">
            <a:extLst>
              <a:ext uri="{FF2B5EF4-FFF2-40B4-BE49-F238E27FC236}">
                <a16:creationId xmlns:a16="http://schemas.microsoft.com/office/drawing/2014/main" id="{0D54FD60-5BDA-4C09-AE94-E28F4C07CD37}"/>
              </a:ext>
            </a:extLst>
          </p:cNvPr>
          <p:cNvSpPr txBox="1"/>
          <p:nvPr/>
        </p:nvSpPr>
        <p:spPr>
          <a:xfrm>
            <a:off x="2181920" y="5542375"/>
            <a:ext cx="3090605" cy="461665"/>
          </a:xfrm>
          <a:prstGeom prst="rect">
            <a:avLst/>
          </a:prstGeom>
        </p:spPr>
        <p:txBody>
          <a:bodyPr wrap="square" rtlCol="0">
            <a:spAutoFit/>
          </a:bodyPr>
          <a:lstStyle/>
          <a:p>
            <a:pPr algn="l">
              <a:spcBef>
                <a:spcPts val="600"/>
              </a:spcBef>
              <a:buClr>
                <a:schemeClr val="accent1"/>
              </a:buClr>
            </a:pPr>
            <a:r>
              <a:rPr lang="en-US" sz="2400" b="1">
                <a:solidFill>
                  <a:schemeClr val="accent2"/>
                </a:solidFill>
              </a:rPr>
              <a:t>Alternative Action </a:t>
            </a:r>
          </a:p>
        </p:txBody>
      </p:sp>
      <p:sp>
        <p:nvSpPr>
          <p:cNvPr id="21" name="TextBox 20">
            <a:extLst>
              <a:ext uri="{FF2B5EF4-FFF2-40B4-BE49-F238E27FC236}">
                <a16:creationId xmlns:a16="http://schemas.microsoft.com/office/drawing/2014/main" id="{CF231C8B-1154-4744-9C10-A022185B928C}"/>
              </a:ext>
            </a:extLst>
          </p:cNvPr>
          <p:cNvSpPr txBox="1"/>
          <p:nvPr/>
        </p:nvSpPr>
        <p:spPr>
          <a:xfrm>
            <a:off x="6049071" y="6163099"/>
            <a:ext cx="3090605" cy="461665"/>
          </a:xfrm>
          <a:prstGeom prst="rect">
            <a:avLst/>
          </a:prstGeom>
        </p:spPr>
        <p:txBody>
          <a:bodyPr wrap="square" rtlCol="0">
            <a:spAutoFit/>
          </a:bodyPr>
          <a:lstStyle/>
          <a:p>
            <a:pPr algn="l">
              <a:spcBef>
                <a:spcPts val="600"/>
              </a:spcBef>
              <a:buClr>
                <a:schemeClr val="accent1"/>
              </a:buClr>
            </a:pPr>
            <a:r>
              <a:rPr lang="en-US" sz="2400" b="1">
                <a:solidFill>
                  <a:schemeClr val="accent2"/>
                </a:solidFill>
              </a:rPr>
              <a:t>Alternative Result</a:t>
            </a:r>
          </a:p>
        </p:txBody>
      </p:sp>
    </p:spTree>
    <p:extLst>
      <p:ext uri="{BB962C8B-B14F-4D97-AF65-F5344CB8AC3E}">
        <p14:creationId xmlns:p14="http://schemas.microsoft.com/office/powerpoint/2010/main" val="1365376655"/>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par>
                                <p:cTn id="21" presetID="1" presetClass="exit" presetSubtype="0" fill="hold" grpId="1" nodeType="withEffect">
                                  <p:stCondLst>
                                    <p:cond delay="0"/>
                                  </p:stCondLst>
                                  <p:childTnLst>
                                    <p:set>
                                      <p:cBhvr>
                                        <p:cTn id="22" dur="1" fill="hold">
                                          <p:stCondLst>
                                            <p:cond delay="0"/>
                                          </p:stCondLst>
                                        </p:cTn>
                                        <p:tgtEl>
                                          <p:spTgt spid="4"/>
                                        </p:tgtEl>
                                        <p:attrNameLst>
                                          <p:attrName>style.visibility</p:attrName>
                                        </p:attrNameLst>
                                      </p:cBhvr>
                                      <p:to>
                                        <p:strVal val="hidden"/>
                                      </p:to>
                                    </p:set>
                                  </p:childTnLst>
                                </p:cTn>
                              </p:par>
                              <p:par>
                                <p:cTn id="23" presetID="1" presetClass="exit" presetSubtype="0" fill="hold" grpId="1" nodeType="withEffect">
                                  <p:stCondLst>
                                    <p:cond delay="0"/>
                                  </p:stCondLst>
                                  <p:childTnLst>
                                    <p:set>
                                      <p:cBhvr>
                                        <p:cTn id="24" dur="1" fill="hold">
                                          <p:stCondLst>
                                            <p:cond delay="0"/>
                                          </p:stCondLst>
                                        </p:cTn>
                                        <p:tgtEl>
                                          <p:spTgt spid="14"/>
                                        </p:tgtEl>
                                        <p:attrNameLst>
                                          <p:attrName>style.visibility</p:attrName>
                                        </p:attrNameLst>
                                      </p:cBhvr>
                                      <p:to>
                                        <p:strVal val="hidden"/>
                                      </p:to>
                                    </p:set>
                                  </p:childTnLst>
                                </p:cTn>
                              </p:par>
                              <p:par>
                                <p:cTn id="25" presetID="1" presetClass="exit" presetSubtype="0" fill="hold" grpId="1" nodeType="withEffect">
                                  <p:stCondLst>
                                    <p:cond delay="0"/>
                                  </p:stCondLst>
                                  <p:childTnLst>
                                    <p:set>
                                      <p:cBhvr>
                                        <p:cTn id="26" dur="1" fill="hold">
                                          <p:stCondLst>
                                            <p:cond delay="0"/>
                                          </p:stCondLst>
                                        </p:cTn>
                                        <p:tgtEl>
                                          <p:spTgt spid="15"/>
                                        </p:tgtEl>
                                        <p:attrNameLst>
                                          <p:attrName>style.visibility</p:attrName>
                                        </p:attrNameLst>
                                      </p:cBhvr>
                                      <p:to>
                                        <p:strVal val="hidden"/>
                                      </p:to>
                                    </p:set>
                                  </p:childTnLst>
                                </p:cTn>
                              </p:par>
                              <p:par>
                                <p:cTn id="27" presetID="1" presetClass="exit" presetSubtype="0" fill="hold" nodeType="withEffect">
                                  <p:stCondLst>
                                    <p:cond delay="0"/>
                                  </p:stCondLst>
                                  <p:childTnLst>
                                    <p:set>
                                      <p:cBhvr>
                                        <p:cTn id="28" dur="1" fill="hold">
                                          <p:stCondLst>
                                            <p:cond delay="0"/>
                                          </p:stCondLst>
                                        </p:cTn>
                                        <p:tgtEl>
                                          <p:spTgt spid="2"/>
                                        </p:tgtEl>
                                        <p:attrNameLst>
                                          <p:attrName>style.visibility</p:attrName>
                                        </p:attrNameLst>
                                      </p:cBhvr>
                                      <p:to>
                                        <p:strVal val="hidden"/>
                                      </p:to>
                                    </p:set>
                                  </p:childTnLst>
                                </p:cTn>
                              </p:par>
                              <p:par>
                                <p:cTn id="29" presetID="1" presetClass="exit" presetSubtype="0" fill="hold" grpId="0" nodeType="withEffect">
                                  <p:stCondLst>
                                    <p:cond delay="0"/>
                                  </p:stCondLst>
                                  <p:childTnLst>
                                    <p:set>
                                      <p:cBhvr>
                                        <p:cTn id="30" dur="1" fill="hold">
                                          <p:stCondLst>
                                            <p:cond delay="0"/>
                                          </p:stCondLst>
                                        </p:cTn>
                                        <p:tgtEl>
                                          <p:spTgt spid="9">
                                            <p:txEl>
                                              <p:pRg st="0" end="0"/>
                                            </p:txEl>
                                          </p:spTgt>
                                        </p:tgtEl>
                                        <p:attrNameLst>
                                          <p:attrName>style.visibility</p:attrName>
                                        </p:attrNameLst>
                                      </p:cBhvr>
                                      <p:to>
                                        <p:strVal val="hidden"/>
                                      </p:to>
                                    </p:set>
                                  </p:childTnLst>
                                </p:cTn>
                              </p:par>
                              <p:par>
                                <p:cTn id="31" presetID="1" presetClass="exit" presetSubtype="0" fill="hold" grpId="0" nodeType="withEffect">
                                  <p:stCondLst>
                                    <p:cond delay="0"/>
                                  </p:stCondLst>
                                  <p:childTnLst>
                                    <p:set>
                                      <p:cBhvr>
                                        <p:cTn id="32" dur="1" fill="hold">
                                          <p:stCondLst>
                                            <p:cond delay="0"/>
                                          </p:stCondLst>
                                        </p:cTn>
                                        <p:tgtEl>
                                          <p:spTgt spid="9">
                                            <p:txEl>
                                              <p:pRg st="1" end="1"/>
                                            </p:txEl>
                                          </p:spTgt>
                                        </p:tgtEl>
                                        <p:attrNameLst>
                                          <p:attrName>style.visibility</p:attrName>
                                        </p:attrNameLst>
                                      </p:cBhvr>
                                      <p:to>
                                        <p:strVal val="hidden"/>
                                      </p:to>
                                    </p:set>
                                  </p:childTnLst>
                                </p:cTn>
                              </p:par>
                              <p:par>
                                <p:cTn id="33" presetID="1" presetClass="exit" presetSubtype="0" fill="hold" grpId="0" nodeType="withEffect">
                                  <p:stCondLst>
                                    <p:cond delay="0"/>
                                  </p:stCondLst>
                                  <p:childTnLst>
                                    <p:set>
                                      <p:cBhvr>
                                        <p:cTn id="34" dur="1" fill="hold">
                                          <p:stCondLst>
                                            <p:cond delay="0"/>
                                          </p:stCondLst>
                                        </p:cTn>
                                        <p:tgtEl>
                                          <p:spTgt spid="9">
                                            <p:txEl>
                                              <p:pRg st="2" end="2"/>
                                            </p:txEl>
                                          </p:spTgt>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0"/>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P spid="4" grpId="0"/>
      <p:bldP spid="4" grpId="1"/>
      <p:bldP spid="14" grpId="0"/>
      <p:bldP spid="14" grpId="1"/>
      <p:bldP spid="15" grpId="0"/>
      <p:bldP spid="15" grpId="1"/>
      <p:bldP spid="5" grpId="0"/>
      <p:bldP spid="17" grpId="0"/>
      <p:bldP spid="19" grpId="0"/>
      <p:bldP spid="20" grpId="0"/>
      <p:bldP spid="2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81F10E1-805F-7144-AC2A-DBD41766CF27}"/>
              </a:ext>
            </a:extLst>
          </p:cNvPr>
          <p:cNvSpPr>
            <a:spLocks noGrp="1"/>
          </p:cNvSpPr>
          <p:nvPr>
            <p:ph type="title"/>
          </p:nvPr>
        </p:nvSpPr>
        <p:spPr/>
        <p:txBody>
          <a:bodyPr/>
          <a:lstStyle/>
          <a:p>
            <a:r>
              <a:rPr lang="en-US"/>
              <a:t> </a:t>
            </a:r>
          </a:p>
        </p:txBody>
      </p:sp>
      <p:sp>
        <p:nvSpPr>
          <p:cNvPr id="5" name="Rectangle 438">
            <a:extLst>
              <a:ext uri="{FF2B5EF4-FFF2-40B4-BE49-F238E27FC236}">
                <a16:creationId xmlns:a16="http://schemas.microsoft.com/office/drawing/2014/main" id="{24CDDBCD-70F9-6744-B2CB-A6E35256A4D3}"/>
              </a:ext>
            </a:extLst>
          </p:cNvPr>
          <p:cNvSpPr>
            <a:spLocks noChangeArrowheads="1"/>
          </p:cNvSpPr>
          <p:nvPr/>
        </p:nvSpPr>
        <p:spPr bwMode="gray">
          <a:xfrm>
            <a:off x="6322321" y="2352033"/>
            <a:ext cx="63786" cy="1394827"/>
          </a:xfrm>
          <a:prstGeom prst="rect">
            <a:avLst/>
          </a:prstGeom>
          <a:solidFill>
            <a:schemeClr val="bg1">
              <a:lumMod val="85000"/>
            </a:scheme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2400"/>
          </a:p>
        </p:txBody>
      </p:sp>
      <p:cxnSp>
        <p:nvCxnSpPr>
          <p:cNvPr id="6" name="Gerade Verbindung 249">
            <a:extLst>
              <a:ext uri="{FF2B5EF4-FFF2-40B4-BE49-F238E27FC236}">
                <a16:creationId xmlns:a16="http://schemas.microsoft.com/office/drawing/2014/main" id="{673F4D6B-F15C-E548-9CDF-16BE1DC8FF3D}"/>
              </a:ext>
            </a:extLst>
          </p:cNvPr>
          <p:cNvCxnSpPr>
            <a:cxnSpLocks/>
            <a:stCxn id="23" idx="0"/>
            <a:endCxn id="7" idx="2"/>
          </p:cNvCxnSpPr>
          <p:nvPr/>
        </p:nvCxnSpPr>
        <p:spPr bwMode="gray">
          <a:xfrm flipV="1">
            <a:off x="6354214" y="1108791"/>
            <a:ext cx="1575" cy="253749"/>
          </a:xfrm>
          <a:prstGeom prst="line">
            <a:avLst/>
          </a:prstGeom>
          <a:ln w="6350">
            <a:solidFill>
              <a:schemeClr val="bg1">
                <a:lumMod val="65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7" name="Rechteck 250">
            <a:extLst>
              <a:ext uri="{FF2B5EF4-FFF2-40B4-BE49-F238E27FC236}">
                <a16:creationId xmlns:a16="http://schemas.microsoft.com/office/drawing/2014/main" id="{0611BFE0-69B9-4B40-88A2-4C7FC2D5513E}"/>
              </a:ext>
            </a:extLst>
          </p:cNvPr>
          <p:cNvSpPr/>
          <p:nvPr/>
        </p:nvSpPr>
        <p:spPr bwMode="gray">
          <a:xfrm>
            <a:off x="5575369" y="640163"/>
            <a:ext cx="1560840" cy="4686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lnSpc>
                <a:spcPct val="90000"/>
              </a:lnSpc>
              <a:spcAft>
                <a:spcPts val="1333"/>
              </a:spcAft>
            </a:pPr>
            <a:r>
              <a:rPr lang="en-US" sz="2667" b="1">
                <a:solidFill>
                  <a:schemeClr val="accent2"/>
                </a:solidFill>
                <a:latin typeface="Arial Narrow"/>
                <a:cs typeface="Arial Narrow"/>
              </a:rPr>
              <a:t>Plan</a:t>
            </a:r>
            <a:endParaRPr lang="en-US" sz="2133" b="1">
              <a:solidFill>
                <a:schemeClr val="accent2"/>
              </a:solidFill>
              <a:latin typeface="Arial Narrow"/>
              <a:cs typeface="Arial Narrow"/>
            </a:endParaRPr>
          </a:p>
        </p:txBody>
      </p:sp>
      <p:cxnSp>
        <p:nvCxnSpPr>
          <p:cNvPr id="8" name="Gerade Verbindung 226">
            <a:extLst>
              <a:ext uri="{FF2B5EF4-FFF2-40B4-BE49-F238E27FC236}">
                <a16:creationId xmlns:a16="http://schemas.microsoft.com/office/drawing/2014/main" id="{39F385B4-6A46-994D-A859-C24AE99575C8}"/>
              </a:ext>
            </a:extLst>
          </p:cNvPr>
          <p:cNvCxnSpPr>
            <a:cxnSpLocks/>
            <a:endCxn id="9" idx="2"/>
          </p:cNvCxnSpPr>
          <p:nvPr/>
        </p:nvCxnSpPr>
        <p:spPr bwMode="gray">
          <a:xfrm flipV="1">
            <a:off x="8876066" y="1313744"/>
            <a:ext cx="3030" cy="407742"/>
          </a:xfrm>
          <a:prstGeom prst="line">
            <a:avLst/>
          </a:prstGeom>
          <a:ln w="6350">
            <a:solidFill>
              <a:schemeClr val="bg1">
                <a:lumMod val="65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9" name="Rechteck 227">
            <a:extLst>
              <a:ext uri="{FF2B5EF4-FFF2-40B4-BE49-F238E27FC236}">
                <a16:creationId xmlns:a16="http://schemas.microsoft.com/office/drawing/2014/main" id="{93353EF3-C6C5-214A-81C1-95EAE5426F8E}"/>
              </a:ext>
            </a:extLst>
          </p:cNvPr>
          <p:cNvSpPr/>
          <p:nvPr/>
        </p:nvSpPr>
        <p:spPr bwMode="gray">
          <a:xfrm>
            <a:off x="7963871" y="845116"/>
            <a:ext cx="1830450" cy="4686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lnSpc>
                <a:spcPct val="90000"/>
              </a:lnSpc>
              <a:spcAft>
                <a:spcPts val="1333"/>
              </a:spcAft>
            </a:pPr>
            <a:r>
              <a:rPr lang="en-US" sz="2667" b="1">
                <a:solidFill>
                  <a:srgbClr val="7030A0"/>
                </a:solidFill>
                <a:latin typeface="Arial Narrow"/>
                <a:cs typeface="Arial Narrow"/>
              </a:rPr>
              <a:t>Agree</a:t>
            </a:r>
            <a:endParaRPr lang="en-US" sz="2133" b="1">
              <a:solidFill>
                <a:srgbClr val="7030A0"/>
              </a:solidFill>
              <a:latin typeface="Arial Narrow"/>
              <a:cs typeface="Arial Narrow"/>
            </a:endParaRPr>
          </a:p>
        </p:txBody>
      </p:sp>
      <p:cxnSp>
        <p:nvCxnSpPr>
          <p:cNvPr id="10" name="Gerade Verbindung 149">
            <a:extLst>
              <a:ext uri="{FF2B5EF4-FFF2-40B4-BE49-F238E27FC236}">
                <a16:creationId xmlns:a16="http://schemas.microsoft.com/office/drawing/2014/main" id="{A8FDDADB-36AA-4B45-A45D-5A079B18110D}"/>
              </a:ext>
            </a:extLst>
          </p:cNvPr>
          <p:cNvCxnSpPr>
            <a:cxnSpLocks/>
          </p:cNvCxnSpPr>
          <p:nvPr/>
        </p:nvCxnSpPr>
        <p:spPr bwMode="gray">
          <a:xfrm flipV="1">
            <a:off x="11037451" y="1934579"/>
            <a:ext cx="4062" cy="1092624"/>
          </a:xfrm>
          <a:prstGeom prst="line">
            <a:avLst/>
          </a:prstGeom>
          <a:ln w="6350">
            <a:solidFill>
              <a:schemeClr val="bg1">
                <a:lumMod val="65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1" name="Rechteck 150">
            <a:extLst>
              <a:ext uri="{FF2B5EF4-FFF2-40B4-BE49-F238E27FC236}">
                <a16:creationId xmlns:a16="http://schemas.microsoft.com/office/drawing/2014/main" id="{B379D7C3-B69D-AD4F-A798-5FA424C0CCC2}"/>
              </a:ext>
            </a:extLst>
          </p:cNvPr>
          <p:cNvSpPr/>
          <p:nvPr/>
        </p:nvSpPr>
        <p:spPr bwMode="gray">
          <a:xfrm>
            <a:off x="10202564" y="1465951"/>
            <a:ext cx="1715996" cy="4686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lnSpc>
                <a:spcPct val="90000"/>
              </a:lnSpc>
              <a:spcAft>
                <a:spcPts val="1333"/>
              </a:spcAft>
            </a:pPr>
            <a:r>
              <a:rPr lang="en-US" sz="2667" b="1">
                <a:solidFill>
                  <a:srgbClr val="0070C0"/>
                </a:solidFill>
                <a:latin typeface="Arial Narrow"/>
                <a:cs typeface="Arial Narrow"/>
              </a:rPr>
              <a:t>Close</a:t>
            </a:r>
            <a:endParaRPr lang="en-US" sz="2133" b="1">
              <a:solidFill>
                <a:srgbClr val="0070C0"/>
              </a:solidFill>
              <a:latin typeface="Arial Narrow"/>
              <a:cs typeface="Arial Narrow"/>
            </a:endParaRPr>
          </a:p>
        </p:txBody>
      </p:sp>
      <p:grpSp>
        <p:nvGrpSpPr>
          <p:cNvPr id="12" name="Gruppieren 7">
            <a:extLst>
              <a:ext uri="{FF2B5EF4-FFF2-40B4-BE49-F238E27FC236}">
                <a16:creationId xmlns:a16="http://schemas.microsoft.com/office/drawing/2014/main" id="{D13E9E74-AF70-6E47-A0CE-2BFCB5166845}"/>
              </a:ext>
            </a:extLst>
          </p:cNvPr>
          <p:cNvGrpSpPr/>
          <p:nvPr/>
        </p:nvGrpSpPr>
        <p:grpSpPr bwMode="gray">
          <a:xfrm>
            <a:off x="3525478" y="2624374"/>
            <a:ext cx="5386815" cy="1122488"/>
            <a:chOff x="3676699" y="3385464"/>
            <a:chExt cx="4907677" cy="1278457"/>
          </a:xfrm>
        </p:grpSpPr>
        <p:sp>
          <p:nvSpPr>
            <p:cNvPr id="53" name="Rectangle 445">
              <a:extLst>
                <a:ext uri="{FF2B5EF4-FFF2-40B4-BE49-F238E27FC236}">
                  <a16:creationId xmlns:a16="http://schemas.microsoft.com/office/drawing/2014/main" id="{18924232-10E3-DD44-86CD-2CAB684A0989}"/>
                </a:ext>
              </a:extLst>
            </p:cNvPr>
            <p:cNvSpPr>
              <a:spLocks noChangeArrowheads="1"/>
            </p:cNvSpPr>
            <p:nvPr/>
          </p:nvSpPr>
          <p:spPr bwMode="gray">
            <a:xfrm>
              <a:off x="8528416" y="3385464"/>
              <a:ext cx="55960" cy="1278456"/>
            </a:xfrm>
            <a:prstGeom prst="rect">
              <a:avLst/>
            </a:prstGeom>
            <a:solidFill>
              <a:schemeClr val="bg1">
                <a:lumMod val="85000"/>
              </a:scheme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2400"/>
            </a:p>
          </p:txBody>
        </p:sp>
        <p:sp>
          <p:nvSpPr>
            <p:cNvPr id="54" name="Rectangle 283">
              <a:extLst>
                <a:ext uri="{FF2B5EF4-FFF2-40B4-BE49-F238E27FC236}">
                  <a16:creationId xmlns:a16="http://schemas.microsoft.com/office/drawing/2014/main" id="{AEDF438C-8D26-7144-AE48-964642D02FCD}"/>
                </a:ext>
              </a:extLst>
            </p:cNvPr>
            <p:cNvSpPr>
              <a:spLocks noChangeArrowheads="1"/>
            </p:cNvSpPr>
            <p:nvPr/>
          </p:nvSpPr>
          <p:spPr bwMode="gray">
            <a:xfrm>
              <a:off x="3676699" y="3404838"/>
              <a:ext cx="55959" cy="1259083"/>
            </a:xfrm>
            <a:prstGeom prst="rect">
              <a:avLst/>
            </a:prstGeom>
            <a:solidFill>
              <a:schemeClr val="bg1">
                <a:lumMod val="85000"/>
              </a:scheme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2400"/>
            </a:p>
          </p:txBody>
        </p:sp>
      </p:grpSp>
      <p:cxnSp>
        <p:nvCxnSpPr>
          <p:cNvPr id="13" name="Gerade Verbindung 119">
            <a:extLst>
              <a:ext uri="{FF2B5EF4-FFF2-40B4-BE49-F238E27FC236}">
                <a16:creationId xmlns:a16="http://schemas.microsoft.com/office/drawing/2014/main" id="{46AAD1CC-8C42-6548-AB7C-F5F6EFACE34A}"/>
              </a:ext>
            </a:extLst>
          </p:cNvPr>
          <p:cNvCxnSpPr>
            <a:cxnSpLocks/>
            <a:stCxn id="26" idx="0"/>
            <a:endCxn id="14" idx="2"/>
          </p:cNvCxnSpPr>
          <p:nvPr/>
        </p:nvCxnSpPr>
        <p:spPr bwMode="gray">
          <a:xfrm flipV="1">
            <a:off x="3556216" y="1335203"/>
            <a:ext cx="4147" cy="321139"/>
          </a:xfrm>
          <a:prstGeom prst="line">
            <a:avLst/>
          </a:prstGeom>
          <a:ln w="6350">
            <a:solidFill>
              <a:schemeClr val="bg1">
                <a:lumMod val="65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4" name="Rechteck 120">
            <a:extLst>
              <a:ext uri="{FF2B5EF4-FFF2-40B4-BE49-F238E27FC236}">
                <a16:creationId xmlns:a16="http://schemas.microsoft.com/office/drawing/2014/main" id="{4EDCB09D-5D09-0E49-AA5D-65A285557DD3}"/>
              </a:ext>
            </a:extLst>
          </p:cNvPr>
          <p:cNvSpPr/>
          <p:nvPr/>
        </p:nvSpPr>
        <p:spPr bwMode="gray">
          <a:xfrm>
            <a:off x="2756641" y="866575"/>
            <a:ext cx="1607444" cy="4686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lnSpc>
                <a:spcPct val="90000"/>
              </a:lnSpc>
              <a:spcAft>
                <a:spcPts val="1333"/>
              </a:spcAft>
            </a:pPr>
            <a:r>
              <a:rPr lang="en-US" sz="2667" b="1">
                <a:solidFill>
                  <a:schemeClr val="accent4"/>
                </a:solidFill>
                <a:latin typeface="Arial Narrow"/>
                <a:cs typeface="Arial Narrow"/>
              </a:rPr>
              <a:t>Clarify</a:t>
            </a:r>
            <a:endParaRPr lang="en-US" sz="2133" b="1">
              <a:solidFill>
                <a:schemeClr val="accent4"/>
              </a:solidFill>
              <a:latin typeface="Arial Narrow"/>
              <a:cs typeface="Arial Narrow"/>
            </a:endParaRPr>
          </a:p>
        </p:txBody>
      </p:sp>
      <p:sp>
        <p:nvSpPr>
          <p:cNvPr id="15" name="Rectangle 202">
            <a:extLst>
              <a:ext uri="{FF2B5EF4-FFF2-40B4-BE49-F238E27FC236}">
                <a16:creationId xmlns:a16="http://schemas.microsoft.com/office/drawing/2014/main" id="{DAF3D0E3-A05D-1543-BDB5-12A86EA1F181}"/>
              </a:ext>
            </a:extLst>
          </p:cNvPr>
          <p:cNvSpPr>
            <a:spLocks noChangeArrowheads="1"/>
          </p:cNvSpPr>
          <p:nvPr/>
        </p:nvSpPr>
        <p:spPr bwMode="gray">
          <a:xfrm>
            <a:off x="10997217" y="3226714"/>
            <a:ext cx="61423" cy="520146"/>
          </a:xfrm>
          <a:prstGeom prst="rect">
            <a:avLst/>
          </a:prstGeom>
          <a:solidFill>
            <a:schemeClr val="bg1">
              <a:lumMod val="85000"/>
            </a:scheme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2400"/>
          </a:p>
        </p:txBody>
      </p:sp>
      <p:cxnSp>
        <p:nvCxnSpPr>
          <p:cNvPr id="19" name="Gerade Verbindung 38">
            <a:extLst>
              <a:ext uri="{FF2B5EF4-FFF2-40B4-BE49-F238E27FC236}">
                <a16:creationId xmlns:a16="http://schemas.microsoft.com/office/drawing/2014/main" id="{C4C02C01-5946-BE4D-89EA-26128A00B511}"/>
              </a:ext>
            </a:extLst>
          </p:cNvPr>
          <p:cNvCxnSpPr/>
          <p:nvPr/>
        </p:nvCxnSpPr>
        <p:spPr bwMode="gray">
          <a:xfrm>
            <a:off x="85756" y="3746860"/>
            <a:ext cx="12188791"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3" name="Freeform 439">
            <a:extLst>
              <a:ext uri="{FF2B5EF4-FFF2-40B4-BE49-F238E27FC236}">
                <a16:creationId xmlns:a16="http://schemas.microsoft.com/office/drawing/2014/main" id="{B14AB2B8-F990-154F-88D8-58A944ED0AFB}"/>
              </a:ext>
            </a:extLst>
          </p:cNvPr>
          <p:cNvSpPr>
            <a:spLocks/>
          </p:cNvSpPr>
          <p:nvPr/>
        </p:nvSpPr>
        <p:spPr bwMode="gray">
          <a:xfrm>
            <a:off x="5820762" y="1362540"/>
            <a:ext cx="1066904" cy="1076793"/>
          </a:xfrm>
          <a:prstGeom prst="ellipse">
            <a:avLst/>
          </a:prstGeom>
          <a:solidFill>
            <a:schemeClr val="accent2"/>
          </a:solidFill>
          <a:ln>
            <a:noFill/>
          </a:ln>
        </p:spPr>
        <p:txBody>
          <a:bodyPr vert="horz" wrap="square" lIns="121920" tIns="60960" rIns="121920" bIns="60960" numCol="1" anchor="t" anchorCtr="0" compatLnSpc="1">
            <a:prstTxWarp prst="textNoShape">
              <a:avLst/>
            </a:prstTxWarp>
          </a:bodyPr>
          <a:lstStyle/>
          <a:p>
            <a:endParaRPr lang="en-US" sz="2400"/>
          </a:p>
        </p:txBody>
      </p:sp>
      <p:sp>
        <p:nvSpPr>
          <p:cNvPr id="24" name="Freeform 446">
            <a:extLst>
              <a:ext uri="{FF2B5EF4-FFF2-40B4-BE49-F238E27FC236}">
                <a16:creationId xmlns:a16="http://schemas.microsoft.com/office/drawing/2014/main" id="{AC8EF835-AFE6-1E4D-BF1F-74E4BC3A6FEB}"/>
              </a:ext>
            </a:extLst>
          </p:cNvPr>
          <p:cNvSpPr>
            <a:spLocks/>
          </p:cNvSpPr>
          <p:nvPr/>
        </p:nvSpPr>
        <p:spPr bwMode="gray">
          <a:xfrm>
            <a:off x="8368737" y="1695357"/>
            <a:ext cx="1066904" cy="1076793"/>
          </a:xfrm>
          <a:prstGeom prst="ellipse">
            <a:avLst/>
          </a:prstGeom>
          <a:solidFill>
            <a:srgbClr val="660099"/>
          </a:solidFill>
          <a:ln>
            <a:noFill/>
          </a:ln>
        </p:spPr>
        <p:txBody>
          <a:bodyPr vert="horz" wrap="square" lIns="121920" tIns="60960" rIns="121920" bIns="60960" numCol="1" anchor="t" anchorCtr="0" compatLnSpc="1">
            <a:prstTxWarp prst="textNoShape">
              <a:avLst/>
            </a:prstTxWarp>
          </a:bodyPr>
          <a:lstStyle/>
          <a:p>
            <a:endParaRPr lang="en-US" sz="2400"/>
          </a:p>
        </p:txBody>
      </p:sp>
      <p:sp>
        <p:nvSpPr>
          <p:cNvPr id="25" name="Freeform 203">
            <a:extLst>
              <a:ext uri="{FF2B5EF4-FFF2-40B4-BE49-F238E27FC236}">
                <a16:creationId xmlns:a16="http://schemas.microsoft.com/office/drawing/2014/main" id="{7DA17957-46D9-4043-A565-A05CA70D8FAE}"/>
              </a:ext>
            </a:extLst>
          </p:cNvPr>
          <p:cNvSpPr>
            <a:spLocks/>
          </p:cNvSpPr>
          <p:nvPr/>
        </p:nvSpPr>
        <p:spPr bwMode="gray">
          <a:xfrm>
            <a:off x="10526190" y="2409994"/>
            <a:ext cx="1066904" cy="1076793"/>
          </a:xfrm>
          <a:prstGeom prst="ellipse">
            <a:avLst/>
          </a:prstGeom>
          <a:solidFill>
            <a:schemeClr val="accent1"/>
          </a:solidFill>
          <a:ln>
            <a:noFill/>
          </a:ln>
        </p:spPr>
        <p:txBody>
          <a:bodyPr vert="horz" wrap="square" lIns="121920" tIns="60960" rIns="121920" bIns="60960" numCol="1" anchor="t" anchorCtr="0" compatLnSpc="1">
            <a:prstTxWarp prst="textNoShape">
              <a:avLst/>
            </a:prstTxWarp>
          </a:bodyPr>
          <a:lstStyle/>
          <a:p>
            <a:endParaRPr lang="en-US" sz="2400"/>
          </a:p>
        </p:txBody>
      </p:sp>
      <p:sp>
        <p:nvSpPr>
          <p:cNvPr id="26" name="Freeform 284">
            <a:extLst>
              <a:ext uri="{FF2B5EF4-FFF2-40B4-BE49-F238E27FC236}">
                <a16:creationId xmlns:a16="http://schemas.microsoft.com/office/drawing/2014/main" id="{C27739CA-D2B4-A847-8DD6-C4469EC95407}"/>
              </a:ext>
            </a:extLst>
          </p:cNvPr>
          <p:cNvSpPr>
            <a:spLocks/>
          </p:cNvSpPr>
          <p:nvPr/>
        </p:nvSpPr>
        <p:spPr bwMode="gray">
          <a:xfrm>
            <a:off x="3022764" y="1656342"/>
            <a:ext cx="1066904" cy="1076793"/>
          </a:xfrm>
          <a:prstGeom prst="ellipse">
            <a:avLst/>
          </a:prstGeom>
          <a:solidFill>
            <a:schemeClr val="accent4"/>
          </a:solidFill>
          <a:ln>
            <a:noFill/>
          </a:ln>
        </p:spPr>
        <p:txBody>
          <a:bodyPr vert="horz" wrap="square" lIns="121920" tIns="60960" rIns="121920" bIns="60960" numCol="1" anchor="t" anchorCtr="0" compatLnSpc="1">
            <a:prstTxWarp prst="textNoShape">
              <a:avLst/>
            </a:prstTxWarp>
          </a:bodyPr>
          <a:lstStyle/>
          <a:p>
            <a:endParaRPr lang="en-US" sz="2400"/>
          </a:p>
        </p:txBody>
      </p:sp>
      <p:sp>
        <p:nvSpPr>
          <p:cNvPr id="28" name="Freeform 30">
            <a:extLst>
              <a:ext uri="{FF2B5EF4-FFF2-40B4-BE49-F238E27FC236}">
                <a16:creationId xmlns:a16="http://schemas.microsoft.com/office/drawing/2014/main" id="{2429C53F-50C7-FE45-B088-5EA9074CC488}"/>
              </a:ext>
            </a:extLst>
          </p:cNvPr>
          <p:cNvSpPr>
            <a:spLocks noChangeAspect="1" noEditPoints="1"/>
          </p:cNvSpPr>
          <p:nvPr/>
        </p:nvSpPr>
        <p:spPr bwMode="gray">
          <a:xfrm>
            <a:off x="10669546" y="2718014"/>
            <a:ext cx="832735" cy="460579"/>
          </a:xfrm>
          <a:custGeom>
            <a:avLst/>
            <a:gdLst>
              <a:gd name="T0" fmla="*/ 208 w 256"/>
              <a:gd name="T1" fmla="*/ 5 h 140"/>
              <a:gd name="T2" fmla="*/ 186 w 256"/>
              <a:gd name="T3" fmla="*/ 19 h 140"/>
              <a:gd name="T4" fmla="*/ 165 w 256"/>
              <a:gd name="T5" fmla="*/ 34 h 140"/>
              <a:gd name="T6" fmla="*/ 147 w 256"/>
              <a:gd name="T7" fmla="*/ 39 h 140"/>
              <a:gd name="T8" fmla="*/ 113 w 256"/>
              <a:gd name="T9" fmla="*/ 35 h 140"/>
              <a:gd name="T10" fmla="*/ 89 w 256"/>
              <a:gd name="T11" fmla="*/ 31 h 140"/>
              <a:gd name="T12" fmla="*/ 72 w 256"/>
              <a:gd name="T13" fmla="*/ 19 h 140"/>
              <a:gd name="T14" fmla="*/ 46 w 256"/>
              <a:gd name="T15" fmla="*/ 1 h 140"/>
              <a:gd name="T16" fmla="*/ 1 w 256"/>
              <a:gd name="T17" fmla="*/ 67 h 140"/>
              <a:gd name="T18" fmla="*/ 26 w 256"/>
              <a:gd name="T19" fmla="*/ 87 h 140"/>
              <a:gd name="T20" fmla="*/ 33 w 256"/>
              <a:gd name="T21" fmla="*/ 80 h 140"/>
              <a:gd name="T22" fmla="*/ 60 w 256"/>
              <a:gd name="T23" fmla="*/ 90 h 140"/>
              <a:gd name="T24" fmla="*/ 78 w 256"/>
              <a:gd name="T25" fmla="*/ 108 h 140"/>
              <a:gd name="T26" fmla="*/ 122 w 256"/>
              <a:gd name="T27" fmla="*/ 139 h 140"/>
              <a:gd name="T28" fmla="*/ 166 w 256"/>
              <a:gd name="T29" fmla="*/ 125 h 140"/>
              <a:gd name="T30" fmla="*/ 190 w 256"/>
              <a:gd name="T31" fmla="*/ 99 h 140"/>
              <a:gd name="T32" fmla="*/ 212 w 256"/>
              <a:gd name="T33" fmla="*/ 90 h 140"/>
              <a:gd name="T34" fmla="*/ 228 w 256"/>
              <a:gd name="T35" fmla="*/ 87 h 140"/>
              <a:gd name="T36" fmla="*/ 255 w 256"/>
              <a:gd name="T37" fmla="*/ 69 h 140"/>
              <a:gd name="T38" fmla="*/ 51 w 256"/>
              <a:gd name="T39" fmla="*/ 83 h 140"/>
              <a:gd name="T40" fmla="*/ 67 w 256"/>
              <a:gd name="T41" fmla="*/ 28 h 140"/>
              <a:gd name="T42" fmla="*/ 51 w 256"/>
              <a:gd name="T43" fmla="*/ 83 h 140"/>
              <a:gd name="T44" fmla="*/ 125 w 256"/>
              <a:gd name="T45" fmla="*/ 135 h 140"/>
              <a:gd name="T46" fmla="*/ 87 w 256"/>
              <a:gd name="T47" fmla="*/ 115 h 140"/>
              <a:gd name="T48" fmla="*/ 91 w 256"/>
              <a:gd name="T49" fmla="*/ 108 h 140"/>
              <a:gd name="T50" fmla="*/ 101 w 256"/>
              <a:gd name="T51" fmla="*/ 111 h 140"/>
              <a:gd name="T52" fmla="*/ 130 w 256"/>
              <a:gd name="T53" fmla="*/ 133 h 140"/>
              <a:gd name="T54" fmla="*/ 147 w 256"/>
              <a:gd name="T55" fmla="*/ 130 h 140"/>
              <a:gd name="T56" fmla="*/ 121 w 256"/>
              <a:gd name="T57" fmla="*/ 114 h 140"/>
              <a:gd name="T58" fmla="*/ 83 w 256"/>
              <a:gd name="T59" fmla="*/ 101 h 140"/>
              <a:gd name="T60" fmla="*/ 63 w 256"/>
              <a:gd name="T61" fmla="*/ 83 h 140"/>
              <a:gd name="T62" fmla="*/ 87 w 256"/>
              <a:gd name="T63" fmla="*/ 49 h 140"/>
              <a:gd name="T64" fmla="*/ 128 w 256"/>
              <a:gd name="T65" fmla="*/ 42 h 140"/>
              <a:gd name="T66" fmla="*/ 107 w 256"/>
              <a:gd name="T67" fmla="*/ 54 h 140"/>
              <a:gd name="T68" fmla="*/ 99 w 256"/>
              <a:gd name="T69" fmla="*/ 88 h 140"/>
              <a:gd name="T70" fmla="*/ 133 w 256"/>
              <a:gd name="T71" fmla="*/ 76 h 140"/>
              <a:gd name="T72" fmla="*/ 175 w 256"/>
              <a:gd name="T73" fmla="*/ 107 h 140"/>
              <a:gd name="T74" fmla="*/ 187 w 256"/>
              <a:gd name="T75" fmla="*/ 89 h 140"/>
              <a:gd name="T76" fmla="*/ 142 w 256"/>
              <a:gd name="T77" fmla="*/ 73 h 140"/>
              <a:gd name="T78" fmla="*/ 121 w 256"/>
              <a:gd name="T79" fmla="*/ 72 h 140"/>
              <a:gd name="T80" fmla="*/ 115 w 256"/>
              <a:gd name="T81" fmla="*/ 61 h 140"/>
              <a:gd name="T82" fmla="*/ 156 w 256"/>
              <a:gd name="T83" fmla="*/ 54 h 140"/>
              <a:gd name="T84" fmla="*/ 194 w 256"/>
              <a:gd name="T85" fmla="*/ 84 h 140"/>
              <a:gd name="T86" fmla="*/ 206 w 256"/>
              <a:gd name="T87" fmla="*/ 84 h 140"/>
              <a:gd name="T88" fmla="*/ 185 w 256"/>
              <a:gd name="T89" fmla="*/ 32 h 140"/>
              <a:gd name="T90" fmla="*/ 206 w 256"/>
              <a:gd name="T91" fmla="*/ 84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56" h="140">
                <a:moveTo>
                  <a:pt x="256" y="66"/>
                </a:moveTo>
                <a:cubicBezTo>
                  <a:pt x="256" y="66"/>
                  <a:pt x="256" y="66"/>
                  <a:pt x="208" y="5"/>
                </a:cubicBezTo>
                <a:cubicBezTo>
                  <a:pt x="208" y="4"/>
                  <a:pt x="206" y="4"/>
                  <a:pt x="205" y="5"/>
                </a:cubicBezTo>
                <a:cubicBezTo>
                  <a:pt x="205" y="5"/>
                  <a:pt x="205" y="5"/>
                  <a:pt x="186" y="19"/>
                </a:cubicBezTo>
                <a:cubicBezTo>
                  <a:pt x="184" y="20"/>
                  <a:pt x="183" y="20"/>
                  <a:pt x="183" y="21"/>
                </a:cubicBezTo>
                <a:cubicBezTo>
                  <a:pt x="177" y="26"/>
                  <a:pt x="171" y="29"/>
                  <a:pt x="165" y="34"/>
                </a:cubicBezTo>
                <a:cubicBezTo>
                  <a:pt x="163" y="37"/>
                  <a:pt x="165" y="42"/>
                  <a:pt x="160" y="42"/>
                </a:cubicBezTo>
                <a:cubicBezTo>
                  <a:pt x="155" y="43"/>
                  <a:pt x="151" y="40"/>
                  <a:pt x="147" y="39"/>
                </a:cubicBezTo>
                <a:cubicBezTo>
                  <a:pt x="141" y="37"/>
                  <a:pt x="135" y="34"/>
                  <a:pt x="129" y="32"/>
                </a:cubicBezTo>
                <a:cubicBezTo>
                  <a:pt x="124" y="31"/>
                  <a:pt x="119" y="34"/>
                  <a:pt x="113" y="35"/>
                </a:cubicBezTo>
                <a:cubicBezTo>
                  <a:pt x="107" y="36"/>
                  <a:pt x="100" y="38"/>
                  <a:pt x="94" y="39"/>
                </a:cubicBezTo>
                <a:cubicBezTo>
                  <a:pt x="87" y="40"/>
                  <a:pt x="92" y="34"/>
                  <a:pt x="89" y="31"/>
                </a:cubicBezTo>
                <a:cubicBezTo>
                  <a:pt x="85" y="28"/>
                  <a:pt x="81" y="25"/>
                  <a:pt x="76" y="22"/>
                </a:cubicBezTo>
                <a:cubicBezTo>
                  <a:pt x="75" y="21"/>
                  <a:pt x="73" y="20"/>
                  <a:pt x="72" y="19"/>
                </a:cubicBezTo>
                <a:cubicBezTo>
                  <a:pt x="72" y="18"/>
                  <a:pt x="72" y="17"/>
                  <a:pt x="71" y="17"/>
                </a:cubicBezTo>
                <a:cubicBezTo>
                  <a:pt x="46" y="1"/>
                  <a:pt x="46" y="1"/>
                  <a:pt x="46" y="1"/>
                </a:cubicBezTo>
                <a:cubicBezTo>
                  <a:pt x="45" y="0"/>
                  <a:pt x="44" y="0"/>
                  <a:pt x="43" y="1"/>
                </a:cubicBezTo>
                <a:cubicBezTo>
                  <a:pt x="1" y="67"/>
                  <a:pt x="1" y="67"/>
                  <a:pt x="1" y="67"/>
                </a:cubicBezTo>
                <a:cubicBezTo>
                  <a:pt x="0" y="68"/>
                  <a:pt x="0" y="70"/>
                  <a:pt x="1" y="71"/>
                </a:cubicBezTo>
                <a:cubicBezTo>
                  <a:pt x="26" y="87"/>
                  <a:pt x="26" y="87"/>
                  <a:pt x="26" y="87"/>
                </a:cubicBezTo>
                <a:cubicBezTo>
                  <a:pt x="28" y="88"/>
                  <a:pt x="29" y="87"/>
                  <a:pt x="29" y="86"/>
                </a:cubicBezTo>
                <a:cubicBezTo>
                  <a:pt x="31" y="84"/>
                  <a:pt x="32" y="82"/>
                  <a:pt x="33" y="80"/>
                </a:cubicBezTo>
                <a:cubicBezTo>
                  <a:pt x="38" y="84"/>
                  <a:pt x="43" y="87"/>
                  <a:pt x="48" y="90"/>
                </a:cubicBezTo>
                <a:cubicBezTo>
                  <a:pt x="53" y="93"/>
                  <a:pt x="56" y="85"/>
                  <a:pt x="60" y="90"/>
                </a:cubicBezTo>
                <a:cubicBezTo>
                  <a:pt x="63" y="92"/>
                  <a:pt x="67" y="93"/>
                  <a:pt x="69" y="96"/>
                </a:cubicBezTo>
                <a:cubicBezTo>
                  <a:pt x="72" y="100"/>
                  <a:pt x="75" y="104"/>
                  <a:pt x="78" y="108"/>
                </a:cubicBezTo>
                <a:cubicBezTo>
                  <a:pt x="76" y="116"/>
                  <a:pt x="83" y="123"/>
                  <a:pt x="90" y="125"/>
                </a:cubicBezTo>
                <a:cubicBezTo>
                  <a:pt x="101" y="130"/>
                  <a:pt x="112" y="135"/>
                  <a:pt x="122" y="139"/>
                </a:cubicBezTo>
                <a:cubicBezTo>
                  <a:pt x="128" y="140"/>
                  <a:pt x="134" y="137"/>
                  <a:pt x="139" y="139"/>
                </a:cubicBezTo>
                <a:cubicBezTo>
                  <a:pt x="150" y="139"/>
                  <a:pt x="158" y="131"/>
                  <a:pt x="166" y="125"/>
                </a:cubicBezTo>
                <a:cubicBezTo>
                  <a:pt x="172" y="122"/>
                  <a:pt x="177" y="118"/>
                  <a:pt x="182" y="113"/>
                </a:cubicBezTo>
                <a:cubicBezTo>
                  <a:pt x="185" y="108"/>
                  <a:pt x="185" y="103"/>
                  <a:pt x="190" y="99"/>
                </a:cubicBezTo>
                <a:cubicBezTo>
                  <a:pt x="193" y="96"/>
                  <a:pt x="196" y="90"/>
                  <a:pt x="201" y="89"/>
                </a:cubicBezTo>
                <a:cubicBezTo>
                  <a:pt x="203" y="93"/>
                  <a:pt x="209" y="93"/>
                  <a:pt x="212" y="90"/>
                </a:cubicBezTo>
                <a:cubicBezTo>
                  <a:pt x="216" y="87"/>
                  <a:pt x="220" y="84"/>
                  <a:pt x="224" y="82"/>
                </a:cubicBezTo>
                <a:cubicBezTo>
                  <a:pt x="225" y="83"/>
                  <a:pt x="226" y="85"/>
                  <a:pt x="228" y="87"/>
                </a:cubicBezTo>
                <a:cubicBezTo>
                  <a:pt x="229" y="88"/>
                  <a:pt x="230" y="88"/>
                  <a:pt x="231" y="87"/>
                </a:cubicBezTo>
                <a:cubicBezTo>
                  <a:pt x="231" y="87"/>
                  <a:pt x="231" y="87"/>
                  <a:pt x="255" y="69"/>
                </a:cubicBezTo>
                <a:cubicBezTo>
                  <a:pt x="256" y="69"/>
                  <a:pt x="256" y="67"/>
                  <a:pt x="256" y="66"/>
                </a:cubicBezTo>
                <a:close/>
                <a:moveTo>
                  <a:pt x="51" y="83"/>
                </a:moveTo>
                <a:cubicBezTo>
                  <a:pt x="51" y="83"/>
                  <a:pt x="51" y="83"/>
                  <a:pt x="37" y="74"/>
                </a:cubicBezTo>
                <a:cubicBezTo>
                  <a:pt x="54" y="48"/>
                  <a:pt x="62" y="35"/>
                  <a:pt x="67" y="28"/>
                </a:cubicBezTo>
                <a:cubicBezTo>
                  <a:pt x="80" y="37"/>
                  <a:pt x="80" y="37"/>
                  <a:pt x="80" y="37"/>
                </a:cubicBezTo>
                <a:cubicBezTo>
                  <a:pt x="80" y="37"/>
                  <a:pt x="80" y="37"/>
                  <a:pt x="51" y="83"/>
                </a:cubicBezTo>
                <a:close/>
                <a:moveTo>
                  <a:pt x="130" y="133"/>
                </a:moveTo>
                <a:cubicBezTo>
                  <a:pt x="129" y="135"/>
                  <a:pt x="128" y="136"/>
                  <a:pt x="125" y="135"/>
                </a:cubicBezTo>
                <a:cubicBezTo>
                  <a:pt x="125" y="135"/>
                  <a:pt x="125" y="135"/>
                  <a:pt x="93" y="120"/>
                </a:cubicBezTo>
                <a:cubicBezTo>
                  <a:pt x="90" y="118"/>
                  <a:pt x="88" y="116"/>
                  <a:pt x="87" y="115"/>
                </a:cubicBezTo>
                <a:cubicBezTo>
                  <a:pt x="87" y="113"/>
                  <a:pt x="87" y="111"/>
                  <a:pt x="87" y="111"/>
                </a:cubicBezTo>
                <a:cubicBezTo>
                  <a:pt x="88" y="110"/>
                  <a:pt x="90" y="108"/>
                  <a:pt x="91" y="108"/>
                </a:cubicBezTo>
                <a:cubicBezTo>
                  <a:pt x="92" y="108"/>
                  <a:pt x="93" y="108"/>
                  <a:pt x="93" y="108"/>
                </a:cubicBezTo>
                <a:cubicBezTo>
                  <a:pt x="95" y="108"/>
                  <a:pt x="98" y="108"/>
                  <a:pt x="101" y="111"/>
                </a:cubicBezTo>
                <a:cubicBezTo>
                  <a:pt x="101" y="111"/>
                  <a:pt x="101" y="111"/>
                  <a:pt x="128" y="128"/>
                </a:cubicBezTo>
                <a:cubicBezTo>
                  <a:pt x="131" y="130"/>
                  <a:pt x="131" y="131"/>
                  <a:pt x="130" y="133"/>
                </a:cubicBezTo>
                <a:close/>
                <a:moveTo>
                  <a:pt x="167" y="115"/>
                </a:moveTo>
                <a:cubicBezTo>
                  <a:pt x="161" y="120"/>
                  <a:pt x="154" y="126"/>
                  <a:pt x="147" y="130"/>
                </a:cubicBezTo>
                <a:cubicBezTo>
                  <a:pt x="142" y="133"/>
                  <a:pt x="136" y="134"/>
                  <a:pt x="137" y="127"/>
                </a:cubicBezTo>
                <a:cubicBezTo>
                  <a:pt x="134" y="120"/>
                  <a:pt x="127" y="118"/>
                  <a:pt x="121" y="114"/>
                </a:cubicBezTo>
                <a:cubicBezTo>
                  <a:pt x="114" y="110"/>
                  <a:pt x="107" y="104"/>
                  <a:pt x="99" y="101"/>
                </a:cubicBezTo>
                <a:cubicBezTo>
                  <a:pt x="94" y="98"/>
                  <a:pt x="87" y="101"/>
                  <a:pt x="83" y="101"/>
                </a:cubicBezTo>
                <a:cubicBezTo>
                  <a:pt x="80" y="97"/>
                  <a:pt x="77" y="92"/>
                  <a:pt x="73" y="88"/>
                </a:cubicBezTo>
                <a:cubicBezTo>
                  <a:pt x="73" y="88"/>
                  <a:pt x="73" y="88"/>
                  <a:pt x="63" y="83"/>
                </a:cubicBezTo>
                <a:cubicBezTo>
                  <a:pt x="63" y="83"/>
                  <a:pt x="63" y="83"/>
                  <a:pt x="85" y="48"/>
                </a:cubicBezTo>
                <a:cubicBezTo>
                  <a:pt x="85" y="48"/>
                  <a:pt x="85" y="48"/>
                  <a:pt x="87" y="49"/>
                </a:cubicBezTo>
                <a:cubicBezTo>
                  <a:pt x="87" y="49"/>
                  <a:pt x="91" y="50"/>
                  <a:pt x="95" y="49"/>
                </a:cubicBezTo>
                <a:cubicBezTo>
                  <a:pt x="107" y="47"/>
                  <a:pt x="115" y="45"/>
                  <a:pt x="128" y="42"/>
                </a:cubicBezTo>
                <a:cubicBezTo>
                  <a:pt x="130" y="43"/>
                  <a:pt x="125" y="45"/>
                  <a:pt x="123" y="45"/>
                </a:cubicBezTo>
                <a:cubicBezTo>
                  <a:pt x="118" y="48"/>
                  <a:pt x="112" y="51"/>
                  <a:pt x="107" y="54"/>
                </a:cubicBezTo>
                <a:cubicBezTo>
                  <a:pt x="103" y="60"/>
                  <a:pt x="102" y="67"/>
                  <a:pt x="99" y="72"/>
                </a:cubicBezTo>
                <a:cubicBezTo>
                  <a:pt x="97" y="77"/>
                  <a:pt x="91" y="85"/>
                  <a:pt x="99" y="88"/>
                </a:cubicBezTo>
                <a:cubicBezTo>
                  <a:pt x="107" y="91"/>
                  <a:pt x="116" y="90"/>
                  <a:pt x="121" y="84"/>
                </a:cubicBezTo>
                <a:cubicBezTo>
                  <a:pt x="125" y="81"/>
                  <a:pt x="128" y="77"/>
                  <a:pt x="133" y="76"/>
                </a:cubicBezTo>
                <a:cubicBezTo>
                  <a:pt x="136" y="79"/>
                  <a:pt x="139" y="84"/>
                  <a:pt x="144" y="86"/>
                </a:cubicBezTo>
                <a:cubicBezTo>
                  <a:pt x="153" y="94"/>
                  <a:pt x="166" y="98"/>
                  <a:pt x="175" y="107"/>
                </a:cubicBezTo>
                <a:cubicBezTo>
                  <a:pt x="175" y="111"/>
                  <a:pt x="170" y="112"/>
                  <a:pt x="167" y="115"/>
                </a:cubicBezTo>
                <a:close/>
                <a:moveTo>
                  <a:pt x="187" y="89"/>
                </a:moveTo>
                <a:cubicBezTo>
                  <a:pt x="187" y="89"/>
                  <a:pt x="187" y="89"/>
                  <a:pt x="179" y="99"/>
                </a:cubicBezTo>
                <a:cubicBezTo>
                  <a:pt x="168" y="89"/>
                  <a:pt x="153" y="84"/>
                  <a:pt x="142" y="73"/>
                </a:cubicBezTo>
                <a:cubicBezTo>
                  <a:pt x="139" y="68"/>
                  <a:pt x="135" y="65"/>
                  <a:pt x="129" y="68"/>
                </a:cubicBezTo>
                <a:cubicBezTo>
                  <a:pt x="126" y="69"/>
                  <a:pt x="123" y="69"/>
                  <a:pt x="121" y="72"/>
                </a:cubicBezTo>
                <a:cubicBezTo>
                  <a:pt x="118" y="76"/>
                  <a:pt x="110" y="83"/>
                  <a:pt x="107" y="78"/>
                </a:cubicBezTo>
                <a:cubicBezTo>
                  <a:pt x="110" y="73"/>
                  <a:pt x="110" y="65"/>
                  <a:pt x="115" y="61"/>
                </a:cubicBezTo>
                <a:cubicBezTo>
                  <a:pt x="115" y="61"/>
                  <a:pt x="115" y="61"/>
                  <a:pt x="138" y="48"/>
                </a:cubicBezTo>
                <a:cubicBezTo>
                  <a:pt x="144" y="50"/>
                  <a:pt x="150" y="53"/>
                  <a:pt x="156" y="54"/>
                </a:cubicBezTo>
                <a:cubicBezTo>
                  <a:pt x="160" y="54"/>
                  <a:pt x="164" y="53"/>
                  <a:pt x="169" y="50"/>
                </a:cubicBezTo>
                <a:cubicBezTo>
                  <a:pt x="169" y="50"/>
                  <a:pt x="169" y="50"/>
                  <a:pt x="194" y="84"/>
                </a:cubicBezTo>
                <a:cubicBezTo>
                  <a:pt x="191" y="86"/>
                  <a:pt x="188" y="88"/>
                  <a:pt x="187" y="89"/>
                </a:cubicBezTo>
                <a:close/>
                <a:moveTo>
                  <a:pt x="206" y="84"/>
                </a:moveTo>
                <a:cubicBezTo>
                  <a:pt x="206" y="84"/>
                  <a:pt x="206" y="84"/>
                  <a:pt x="174" y="41"/>
                </a:cubicBezTo>
                <a:cubicBezTo>
                  <a:pt x="174" y="41"/>
                  <a:pt x="174" y="41"/>
                  <a:pt x="185" y="32"/>
                </a:cubicBezTo>
                <a:cubicBezTo>
                  <a:pt x="190" y="38"/>
                  <a:pt x="200" y="50"/>
                  <a:pt x="219" y="75"/>
                </a:cubicBezTo>
                <a:cubicBezTo>
                  <a:pt x="217" y="76"/>
                  <a:pt x="214" y="79"/>
                  <a:pt x="206" y="84"/>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sz="2400"/>
          </a:p>
        </p:txBody>
      </p:sp>
      <p:sp>
        <p:nvSpPr>
          <p:cNvPr id="60" name="Rectangle 133">
            <a:extLst>
              <a:ext uri="{FF2B5EF4-FFF2-40B4-BE49-F238E27FC236}">
                <a16:creationId xmlns:a16="http://schemas.microsoft.com/office/drawing/2014/main" id="{D57A1264-D1AD-4CB6-9D14-F977AAC4E8C1}"/>
              </a:ext>
            </a:extLst>
          </p:cNvPr>
          <p:cNvSpPr>
            <a:spLocks noChangeArrowheads="1"/>
          </p:cNvSpPr>
          <p:nvPr/>
        </p:nvSpPr>
        <p:spPr bwMode="gray">
          <a:xfrm>
            <a:off x="1056533" y="3206471"/>
            <a:ext cx="61423" cy="520146"/>
          </a:xfrm>
          <a:prstGeom prst="rect">
            <a:avLst/>
          </a:prstGeom>
          <a:solidFill>
            <a:schemeClr val="bg1">
              <a:lumMod val="85000"/>
            </a:scheme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2400"/>
          </a:p>
        </p:txBody>
      </p:sp>
      <p:cxnSp>
        <p:nvCxnSpPr>
          <p:cNvPr id="61" name="Gerade Verbindung 45">
            <a:extLst>
              <a:ext uri="{FF2B5EF4-FFF2-40B4-BE49-F238E27FC236}">
                <a16:creationId xmlns:a16="http://schemas.microsoft.com/office/drawing/2014/main" id="{18921811-AE9B-4231-A21D-0519D13F9DCF}"/>
              </a:ext>
            </a:extLst>
          </p:cNvPr>
          <p:cNvCxnSpPr>
            <a:cxnSpLocks/>
            <a:endCxn id="62" idx="2"/>
          </p:cNvCxnSpPr>
          <p:nvPr/>
        </p:nvCxnSpPr>
        <p:spPr bwMode="gray">
          <a:xfrm flipV="1">
            <a:off x="1117954" y="1875169"/>
            <a:ext cx="0" cy="731876"/>
          </a:xfrm>
          <a:prstGeom prst="line">
            <a:avLst/>
          </a:prstGeom>
          <a:ln w="6350">
            <a:solidFill>
              <a:schemeClr val="bg1">
                <a:lumMod val="65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62" name="Rechteck 46">
            <a:extLst>
              <a:ext uri="{FF2B5EF4-FFF2-40B4-BE49-F238E27FC236}">
                <a16:creationId xmlns:a16="http://schemas.microsoft.com/office/drawing/2014/main" id="{A1106BD2-3334-44DF-9FE8-A7714D237AC5}"/>
              </a:ext>
            </a:extLst>
          </p:cNvPr>
          <p:cNvSpPr/>
          <p:nvPr/>
        </p:nvSpPr>
        <p:spPr bwMode="gray">
          <a:xfrm>
            <a:off x="281235" y="1406540"/>
            <a:ext cx="1673441" cy="4686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lnSpc>
                <a:spcPct val="90000"/>
              </a:lnSpc>
              <a:spcAft>
                <a:spcPts val="1333"/>
              </a:spcAft>
            </a:pPr>
            <a:r>
              <a:rPr lang="en-US" sz="2667" b="1">
                <a:solidFill>
                  <a:schemeClr val="accent5"/>
                </a:solidFill>
                <a:latin typeface="Arial Narrow"/>
                <a:cs typeface="Arial Narrow"/>
              </a:rPr>
              <a:t>Open</a:t>
            </a:r>
            <a:endParaRPr lang="en-US" sz="2133" b="1">
              <a:solidFill>
                <a:schemeClr val="accent5"/>
              </a:solidFill>
              <a:latin typeface="Arial Narrow"/>
              <a:cs typeface="Arial Narrow"/>
            </a:endParaRPr>
          </a:p>
        </p:txBody>
      </p:sp>
      <p:sp>
        <p:nvSpPr>
          <p:cNvPr id="63" name="Freeform 134">
            <a:extLst>
              <a:ext uri="{FF2B5EF4-FFF2-40B4-BE49-F238E27FC236}">
                <a16:creationId xmlns:a16="http://schemas.microsoft.com/office/drawing/2014/main" id="{78468009-151C-4C58-87EA-38A8FA99CA62}"/>
              </a:ext>
            </a:extLst>
          </p:cNvPr>
          <p:cNvSpPr>
            <a:spLocks/>
          </p:cNvSpPr>
          <p:nvPr/>
        </p:nvSpPr>
        <p:spPr bwMode="gray">
          <a:xfrm>
            <a:off x="553790" y="2288265"/>
            <a:ext cx="1066904" cy="1076793"/>
          </a:xfrm>
          <a:prstGeom prst="ellipse">
            <a:avLst/>
          </a:prstGeom>
          <a:solidFill>
            <a:schemeClr val="accent5"/>
          </a:solidFill>
          <a:ln>
            <a:noFill/>
          </a:ln>
        </p:spPr>
        <p:txBody>
          <a:bodyPr vert="horz" wrap="square" lIns="121920" tIns="60960" rIns="121920" bIns="60960" numCol="1" anchor="t" anchorCtr="0" compatLnSpc="1">
            <a:prstTxWarp prst="textNoShape">
              <a:avLst/>
            </a:prstTxWarp>
          </a:bodyPr>
          <a:lstStyle/>
          <a:p>
            <a:endParaRPr lang="en-US" sz="2400"/>
          </a:p>
        </p:txBody>
      </p:sp>
      <p:sp>
        <p:nvSpPr>
          <p:cNvPr id="64" name="Content Placeholder 1">
            <a:extLst>
              <a:ext uri="{FF2B5EF4-FFF2-40B4-BE49-F238E27FC236}">
                <a16:creationId xmlns:a16="http://schemas.microsoft.com/office/drawing/2014/main" id="{5480D8B0-A6D3-4F93-BCBC-F610ED1FB9D9}"/>
              </a:ext>
            </a:extLst>
          </p:cNvPr>
          <p:cNvSpPr txBox="1">
            <a:spLocks/>
          </p:cNvSpPr>
          <p:nvPr/>
        </p:nvSpPr>
        <p:spPr>
          <a:xfrm>
            <a:off x="85756" y="3886556"/>
            <a:ext cx="2184981" cy="2584387"/>
          </a:xfrm>
          <a:prstGeom prst="rect">
            <a:avLst/>
          </a:prstGeom>
          <a:ln w="12700">
            <a:solidFill>
              <a:schemeClr val="accent5"/>
            </a:solidFill>
          </a:ln>
        </p:spPr>
        <p:txBody>
          <a:bodyPr>
            <a:noAutofit/>
          </a:bodyPr>
          <a:lstStyle>
            <a:lvl1pPr marL="230712" indent="-230712" algn="l" defTabSz="914377" rtl="0" eaLnBrk="1" latinLnBrk="0" hangingPunct="1">
              <a:lnSpc>
                <a:spcPct val="90000"/>
              </a:lnSpc>
              <a:spcBef>
                <a:spcPts val="1000"/>
              </a:spcBef>
              <a:buClr>
                <a:schemeClr val="accent1"/>
              </a:buClr>
              <a:buFont typeface="Wingdings" panose="05000000000000000000" pitchFamily="2" charset="2"/>
              <a:buChar char="§"/>
              <a:defRPr sz="2400" kern="1200">
                <a:solidFill>
                  <a:schemeClr val="tx1"/>
                </a:solidFill>
                <a:latin typeface="+mn-lt"/>
                <a:ea typeface="+mn-ea"/>
                <a:cs typeface="+mn-cs"/>
              </a:defRPr>
            </a:lvl1pPr>
            <a:lvl2pPr marL="452955" indent="-222245" algn="l" defTabSz="914377" rtl="0" eaLnBrk="1" latinLnBrk="0" hangingPunct="1">
              <a:lnSpc>
                <a:spcPct val="90000"/>
              </a:lnSpc>
              <a:spcBef>
                <a:spcPts val="500"/>
              </a:spcBef>
              <a:buClr>
                <a:schemeClr val="accent1"/>
              </a:buClr>
              <a:buFont typeface="Arial" panose="020B0604020202020204" pitchFamily="34" charset="0"/>
              <a:buChar char="−"/>
              <a:defRPr sz="2133" kern="1200">
                <a:solidFill>
                  <a:schemeClr val="tx1"/>
                </a:solidFill>
                <a:latin typeface="+mn-lt"/>
                <a:ea typeface="+mn-ea"/>
                <a:cs typeface="+mn-cs"/>
              </a:defRPr>
            </a:lvl2pPr>
            <a:lvl3pPr marL="641335" indent="-188379" algn="l" defTabSz="914377" rtl="0" eaLnBrk="1" latinLnBrk="0" hangingPunct="1">
              <a:lnSpc>
                <a:spcPct val="90000"/>
              </a:lnSpc>
              <a:spcBef>
                <a:spcPts val="500"/>
              </a:spcBef>
              <a:buClr>
                <a:schemeClr val="accent1"/>
              </a:buClr>
              <a:buSzPct val="90000"/>
              <a:buFont typeface="Courier New" panose="02070309020205020404" pitchFamily="49" charset="0"/>
              <a:buChar char="o"/>
              <a:defRPr sz="1867" kern="1200">
                <a:solidFill>
                  <a:schemeClr val="tx1"/>
                </a:solidFill>
                <a:latin typeface="+mn-lt"/>
                <a:ea typeface="+mn-ea"/>
                <a:cs typeface="+mn-cs"/>
              </a:defRPr>
            </a:lvl3pPr>
            <a:lvl4pPr marL="791614" indent="-150280" algn="l" defTabSz="914377" rtl="0" eaLnBrk="1" latinLnBrk="0" hangingPunct="1">
              <a:lnSpc>
                <a:spcPct val="90000"/>
              </a:lnSpc>
              <a:spcBef>
                <a:spcPts val="500"/>
              </a:spcBef>
              <a:buClr>
                <a:schemeClr val="accent1"/>
              </a:buClr>
              <a:buFont typeface="Arial" panose="020B0604020202020204" pitchFamily="34" charset="0"/>
              <a:buChar char="•"/>
              <a:defRPr sz="1600" kern="1200">
                <a:solidFill>
                  <a:schemeClr val="tx1"/>
                </a:solidFill>
                <a:latin typeface="+mn-lt"/>
                <a:ea typeface="+mn-ea"/>
                <a:cs typeface="+mn-cs"/>
              </a:defRPr>
            </a:lvl4pPr>
            <a:lvl5pPr marL="988459" indent="-169329" algn="l" defTabSz="914377" rtl="0" eaLnBrk="1" latinLnBrk="0" hangingPunct="1">
              <a:lnSpc>
                <a:spcPct val="90000"/>
              </a:lnSpc>
              <a:spcBef>
                <a:spcPts val="500"/>
              </a:spcBef>
              <a:buClr>
                <a:schemeClr val="accent1"/>
              </a:buClr>
              <a:buFont typeface="Arial" panose="020B0604020202020204" pitchFamily="34" charset="0"/>
              <a:buChar char="•"/>
              <a:defRPr sz="16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accent5"/>
              </a:buClr>
            </a:pPr>
            <a:r>
              <a:rPr lang="en-US" sz="1400"/>
              <a:t>Open the conversation and connect with your manager. </a:t>
            </a:r>
          </a:p>
          <a:p>
            <a:pPr>
              <a:buClr>
                <a:schemeClr val="accent5"/>
              </a:buClr>
            </a:pPr>
            <a:r>
              <a:rPr lang="en-US" sz="1400"/>
              <a:t>The purpose of the conversation is clarified.</a:t>
            </a:r>
          </a:p>
          <a:p>
            <a:pPr>
              <a:buClr>
                <a:schemeClr val="accent5"/>
              </a:buClr>
            </a:pPr>
            <a:r>
              <a:rPr lang="en-US" sz="1400"/>
              <a:t>“This is what I would like to discuss today.”</a:t>
            </a:r>
          </a:p>
        </p:txBody>
      </p:sp>
      <p:sp>
        <p:nvSpPr>
          <p:cNvPr id="65" name="Content Placeholder 1">
            <a:extLst>
              <a:ext uri="{FF2B5EF4-FFF2-40B4-BE49-F238E27FC236}">
                <a16:creationId xmlns:a16="http://schemas.microsoft.com/office/drawing/2014/main" id="{5A93BCA8-47A8-4958-9E69-5D53FEB0D6CA}"/>
              </a:ext>
            </a:extLst>
          </p:cNvPr>
          <p:cNvSpPr txBox="1">
            <a:spLocks/>
          </p:cNvSpPr>
          <p:nvPr/>
        </p:nvSpPr>
        <p:spPr bwMode="gray">
          <a:xfrm>
            <a:off x="10058880" y="3907338"/>
            <a:ext cx="2079856" cy="2642860"/>
          </a:xfrm>
          <a:prstGeom prst="rect">
            <a:avLst/>
          </a:prstGeom>
          <a:noFill/>
          <a:ln w="9525">
            <a:solidFill>
              <a:srgbClr val="0070C0"/>
            </a:solidFill>
            <a:miter lim="800000"/>
            <a:headEnd/>
            <a:tailEnd/>
          </a:ln>
        </p:spPr>
        <p:txBody>
          <a:bodyPr vert="horz" wrap="square" lIns="121920" tIns="60960" rIns="121920" bIns="60960" numCol="1" anchor="t" anchorCtr="0" compatLnSpc="1">
            <a:prstTxWarp prst="textNoShape">
              <a:avLst/>
            </a:prstTxWarp>
            <a:no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sz="1800">
                <a:solidFill>
                  <a:schemeClr val="tx1"/>
                </a:solidFill>
                <a:latin typeface="Arial"/>
                <a:ea typeface="MS PGothic" pitchFamily="34" charset="-128"/>
                <a:cs typeface="Arial"/>
              </a:defRPr>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sz="1600">
                <a:solidFill>
                  <a:schemeClr val="tx1"/>
                </a:solidFill>
                <a:latin typeface="Arial"/>
                <a:ea typeface="MS PGothic" pitchFamily="34" charset="-128"/>
                <a:cs typeface="Arial"/>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sz="1600">
                <a:solidFill>
                  <a:schemeClr val="tx1"/>
                </a:solidFill>
                <a:latin typeface="Arial"/>
                <a:ea typeface="MS PGothic" pitchFamily="34" charset="-128"/>
                <a:cs typeface="Arial"/>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baseline="0">
                <a:solidFill>
                  <a:schemeClr val="tx1"/>
                </a:solidFill>
                <a:latin typeface="Arial"/>
                <a:ea typeface="MS PGothic" pitchFamily="34" charset="-128"/>
                <a:cs typeface="Arial"/>
              </a:defRPr>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baseline="0">
                <a:solidFill>
                  <a:schemeClr val="tx1"/>
                </a:solidFill>
                <a:latin typeface="Arial"/>
                <a:ea typeface="MS PGothic" pitchFamily="34" charset="-128"/>
                <a:cs typeface="Arial"/>
              </a:defRPr>
            </a:lvl5pPr>
            <a:lvl6pPr marL="25146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6pPr>
            <a:lvl7pPr marL="29718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7pPr>
            <a:lvl8pPr marL="3429000" indent="-228600" algn="l" rtl="0" eaLnBrk="1" fontAlgn="base" hangingPunct="1">
              <a:spcBef>
                <a:spcPct val="20000"/>
              </a:spcBef>
              <a:spcAft>
                <a:spcPct val="0"/>
              </a:spcAft>
              <a:buNone/>
              <a:defRPr sz="1800" baseline="0">
                <a:solidFill>
                  <a:schemeClr val="tx1"/>
                </a:solidFill>
                <a:latin typeface="+mn-lt"/>
              </a:defRPr>
            </a:lvl8pPr>
            <a:lvl9pPr marL="3886200" indent="-228600" algn="l" rtl="0" eaLnBrk="1" fontAlgn="base" hangingPunct="1">
              <a:spcBef>
                <a:spcPct val="20000"/>
              </a:spcBef>
              <a:spcAft>
                <a:spcPct val="0"/>
              </a:spcAft>
              <a:buNone/>
              <a:defRPr sz="2000" baseline="0">
                <a:solidFill>
                  <a:schemeClr val="tx1"/>
                </a:solidFill>
                <a:latin typeface="Arial" charset="0"/>
              </a:defRPr>
            </a:lvl9pPr>
          </a:lstStyle>
          <a:p>
            <a:r>
              <a:rPr lang="en-US" sz="1467" kern="0"/>
              <a:t>Summarize and confirm what was agreed during the conversation.</a:t>
            </a:r>
          </a:p>
          <a:p>
            <a:r>
              <a:rPr lang="en-US" sz="1467" kern="0"/>
              <a:t>Schedule the next check in meeting.</a:t>
            </a:r>
          </a:p>
        </p:txBody>
      </p:sp>
      <p:sp>
        <p:nvSpPr>
          <p:cNvPr id="66" name="Content Placeholder 1">
            <a:extLst>
              <a:ext uri="{FF2B5EF4-FFF2-40B4-BE49-F238E27FC236}">
                <a16:creationId xmlns:a16="http://schemas.microsoft.com/office/drawing/2014/main" id="{4C04092B-7C5B-4F5E-AE83-516EBA3DE0F8}"/>
              </a:ext>
            </a:extLst>
          </p:cNvPr>
          <p:cNvSpPr txBox="1">
            <a:spLocks/>
          </p:cNvSpPr>
          <p:nvPr/>
        </p:nvSpPr>
        <p:spPr bwMode="gray">
          <a:xfrm>
            <a:off x="2394177" y="3850105"/>
            <a:ext cx="2540049" cy="2656231"/>
          </a:xfrm>
          <a:prstGeom prst="rect">
            <a:avLst/>
          </a:prstGeom>
          <a:noFill/>
          <a:ln w="9525">
            <a:solidFill>
              <a:schemeClr val="accent4"/>
            </a:solidFill>
            <a:miter lim="800000"/>
            <a:headEnd/>
            <a:tailEnd/>
          </a:ln>
        </p:spPr>
        <p:txBody>
          <a:bodyPr vert="horz" wrap="square" lIns="121920" tIns="60960" rIns="121920" bIns="60960" numCol="1" anchor="t" anchorCtr="0" compatLnSpc="1">
            <a:prstTxWarp prst="textNoShape">
              <a:avLst/>
            </a:prstTxWarp>
            <a:no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sz="1800">
                <a:solidFill>
                  <a:schemeClr val="tx1"/>
                </a:solidFill>
                <a:latin typeface="Arial"/>
                <a:ea typeface="MS PGothic" pitchFamily="34" charset="-128"/>
                <a:cs typeface="Arial"/>
              </a:defRPr>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sz="1600">
                <a:solidFill>
                  <a:schemeClr val="tx1"/>
                </a:solidFill>
                <a:latin typeface="Arial"/>
                <a:ea typeface="MS PGothic" pitchFamily="34" charset="-128"/>
                <a:cs typeface="Arial"/>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sz="1600">
                <a:solidFill>
                  <a:schemeClr val="tx1"/>
                </a:solidFill>
                <a:latin typeface="Arial"/>
                <a:ea typeface="MS PGothic" pitchFamily="34" charset="-128"/>
                <a:cs typeface="Arial"/>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baseline="0">
                <a:solidFill>
                  <a:schemeClr val="tx1"/>
                </a:solidFill>
                <a:latin typeface="Arial"/>
                <a:ea typeface="MS PGothic" pitchFamily="34" charset="-128"/>
                <a:cs typeface="Arial"/>
              </a:defRPr>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baseline="0">
                <a:solidFill>
                  <a:schemeClr val="tx1"/>
                </a:solidFill>
                <a:latin typeface="Arial"/>
                <a:ea typeface="MS PGothic" pitchFamily="34" charset="-128"/>
                <a:cs typeface="Arial"/>
              </a:defRPr>
            </a:lvl5pPr>
            <a:lvl6pPr marL="25146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6pPr>
            <a:lvl7pPr marL="29718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7pPr>
            <a:lvl8pPr marL="3429000" indent="-228600" algn="l" rtl="0" eaLnBrk="1" fontAlgn="base" hangingPunct="1">
              <a:spcBef>
                <a:spcPct val="20000"/>
              </a:spcBef>
              <a:spcAft>
                <a:spcPct val="0"/>
              </a:spcAft>
              <a:buNone/>
              <a:defRPr sz="1800" baseline="0">
                <a:solidFill>
                  <a:schemeClr val="tx1"/>
                </a:solidFill>
                <a:latin typeface="+mn-lt"/>
              </a:defRPr>
            </a:lvl8pPr>
            <a:lvl9pPr marL="3886200" indent="-228600" algn="l" rtl="0" eaLnBrk="1" fontAlgn="base" hangingPunct="1">
              <a:spcBef>
                <a:spcPct val="20000"/>
              </a:spcBef>
              <a:spcAft>
                <a:spcPct val="0"/>
              </a:spcAft>
              <a:buNone/>
              <a:defRPr sz="2000" baseline="0">
                <a:solidFill>
                  <a:schemeClr val="tx1"/>
                </a:solidFill>
                <a:latin typeface="Arial" charset="0"/>
              </a:defRPr>
            </a:lvl9pPr>
          </a:lstStyle>
          <a:p>
            <a:pPr>
              <a:buClr>
                <a:schemeClr val="accent4"/>
              </a:buClr>
            </a:pPr>
            <a:r>
              <a:rPr lang="en-US" sz="1467" kern="0" dirty="0"/>
              <a:t>“How’s it going?”</a:t>
            </a:r>
          </a:p>
          <a:p>
            <a:pPr>
              <a:buClr>
                <a:schemeClr val="accent4"/>
              </a:buClr>
            </a:pPr>
            <a:r>
              <a:rPr lang="en-US" sz="1467" kern="0" dirty="0"/>
              <a:t>“Where are you getting stuck?”</a:t>
            </a:r>
          </a:p>
          <a:p>
            <a:pPr>
              <a:buClr>
                <a:schemeClr val="accent4"/>
              </a:buClr>
            </a:pPr>
            <a:r>
              <a:rPr lang="en-US" sz="1467" kern="0" dirty="0"/>
              <a:t>Be open to receiving STAR feedback and  observations. </a:t>
            </a:r>
          </a:p>
          <a:p>
            <a:pPr marL="0" indent="0" algn="ctr">
              <a:buClr>
                <a:schemeClr val="accent4"/>
              </a:buClr>
              <a:buNone/>
            </a:pPr>
            <a:r>
              <a:rPr lang="en-US" sz="1900" b="1" kern="0" dirty="0">
                <a:solidFill>
                  <a:schemeClr val="accent4"/>
                </a:solidFill>
              </a:rPr>
              <a:t>SHARE and PARTICIPATE ACTIVELY</a:t>
            </a:r>
          </a:p>
        </p:txBody>
      </p:sp>
      <p:sp>
        <p:nvSpPr>
          <p:cNvPr id="67" name="Content Placeholder 1">
            <a:extLst>
              <a:ext uri="{FF2B5EF4-FFF2-40B4-BE49-F238E27FC236}">
                <a16:creationId xmlns:a16="http://schemas.microsoft.com/office/drawing/2014/main" id="{EDF1AF6E-B31C-49DC-BD92-85B039424F79}"/>
              </a:ext>
            </a:extLst>
          </p:cNvPr>
          <p:cNvSpPr txBox="1">
            <a:spLocks/>
          </p:cNvSpPr>
          <p:nvPr/>
        </p:nvSpPr>
        <p:spPr bwMode="gray">
          <a:xfrm>
            <a:off x="5048644" y="3875697"/>
            <a:ext cx="2545063" cy="2653087"/>
          </a:xfrm>
          <a:prstGeom prst="rect">
            <a:avLst/>
          </a:prstGeom>
          <a:noFill/>
          <a:ln w="9525">
            <a:solidFill>
              <a:schemeClr val="accent2"/>
            </a:solidFill>
            <a:miter lim="800000"/>
            <a:headEnd/>
            <a:tailEnd/>
          </a:ln>
        </p:spPr>
        <p:txBody>
          <a:bodyPr vert="horz" wrap="square" lIns="121920" tIns="60960" rIns="121920" bIns="60960" numCol="1" anchor="t" anchorCtr="0" compatLnSpc="1">
            <a:prstTxWarp prst="textNoShape">
              <a:avLst/>
            </a:prstTxWarp>
            <a:no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sz="1800">
                <a:solidFill>
                  <a:schemeClr val="tx1"/>
                </a:solidFill>
                <a:latin typeface="Arial"/>
                <a:ea typeface="MS PGothic" pitchFamily="34" charset="-128"/>
                <a:cs typeface="Arial"/>
              </a:defRPr>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sz="1600">
                <a:solidFill>
                  <a:schemeClr val="tx1"/>
                </a:solidFill>
                <a:latin typeface="Arial"/>
                <a:ea typeface="MS PGothic" pitchFamily="34" charset="-128"/>
                <a:cs typeface="Arial"/>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sz="1600">
                <a:solidFill>
                  <a:schemeClr val="tx1"/>
                </a:solidFill>
                <a:latin typeface="Arial"/>
                <a:ea typeface="MS PGothic" pitchFamily="34" charset="-128"/>
                <a:cs typeface="Arial"/>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baseline="0">
                <a:solidFill>
                  <a:schemeClr val="tx1"/>
                </a:solidFill>
                <a:latin typeface="Arial"/>
                <a:ea typeface="MS PGothic" pitchFamily="34" charset="-128"/>
                <a:cs typeface="Arial"/>
              </a:defRPr>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baseline="0">
                <a:solidFill>
                  <a:schemeClr val="tx1"/>
                </a:solidFill>
                <a:latin typeface="Arial"/>
                <a:ea typeface="MS PGothic" pitchFamily="34" charset="-128"/>
                <a:cs typeface="Arial"/>
              </a:defRPr>
            </a:lvl5pPr>
            <a:lvl6pPr marL="25146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6pPr>
            <a:lvl7pPr marL="29718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7pPr>
            <a:lvl8pPr marL="3429000" indent="-228600" algn="l" rtl="0" eaLnBrk="1" fontAlgn="base" hangingPunct="1">
              <a:spcBef>
                <a:spcPct val="20000"/>
              </a:spcBef>
              <a:spcAft>
                <a:spcPct val="0"/>
              </a:spcAft>
              <a:buNone/>
              <a:defRPr sz="1800" baseline="0">
                <a:solidFill>
                  <a:schemeClr val="tx1"/>
                </a:solidFill>
                <a:latin typeface="+mn-lt"/>
              </a:defRPr>
            </a:lvl8pPr>
            <a:lvl9pPr marL="3886200" indent="-228600" algn="l" rtl="0" eaLnBrk="1" fontAlgn="base" hangingPunct="1">
              <a:spcBef>
                <a:spcPct val="20000"/>
              </a:spcBef>
              <a:spcAft>
                <a:spcPct val="0"/>
              </a:spcAft>
              <a:buNone/>
              <a:defRPr sz="2000" baseline="0">
                <a:solidFill>
                  <a:schemeClr val="tx1"/>
                </a:solidFill>
                <a:latin typeface="Arial" charset="0"/>
              </a:defRPr>
            </a:lvl9pPr>
          </a:lstStyle>
          <a:p>
            <a:pPr>
              <a:buClr>
                <a:schemeClr val="accent2"/>
              </a:buClr>
            </a:pPr>
            <a:r>
              <a:rPr lang="en-US" sz="1467" kern="0" dirty="0"/>
              <a:t>“What can you do differently?”</a:t>
            </a:r>
          </a:p>
          <a:p>
            <a:pPr>
              <a:buClr>
                <a:schemeClr val="accent2"/>
              </a:buClr>
            </a:pPr>
            <a:r>
              <a:rPr lang="en-US" sz="1467" kern="0" dirty="0"/>
              <a:t>“How can I help?”</a:t>
            </a:r>
          </a:p>
          <a:p>
            <a:pPr>
              <a:buClr>
                <a:schemeClr val="accent2"/>
              </a:buClr>
            </a:pPr>
            <a:r>
              <a:rPr lang="en-US" sz="1467" kern="0" dirty="0"/>
              <a:t>Be open to receive guidance as needed.</a:t>
            </a:r>
          </a:p>
          <a:p>
            <a:pPr marL="0" indent="0" algn="ctr">
              <a:spcBef>
                <a:spcPts val="1800"/>
              </a:spcBef>
              <a:buClr>
                <a:schemeClr val="accent2"/>
              </a:buClr>
              <a:buNone/>
            </a:pPr>
            <a:r>
              <a:rPr lang="en-US" sz="1900" b="1" kern="0" dirty="0">
                <a:solidFill>
                  <a:schemeClr val="accent4"/>
                </a:solidFill>
              </a:rPr>
              <a:t>SHARE and </a:t>
            </a:r>
          </a:p>
          <a:p>
            <a:pPr marL="0" indent="0" algn="ctr">
              <a:buClr>
                <a:schemeClr val="accent2"/>
              </a:buClr>
              <a:buNone/>
            </a:pPr>
            <a:r>
              <a:rPr lang="en-US" sz="1900" b="1" kern="0" dirty="0">
                <a:solidFill>
                  <a:schemeClr val="accent4"/>
                </a:solidFill>
              </a:rPr>
              <a:t>PARTICIPATE </a:t>
            </a:r>
          </a:p>
          <a:p>
            <a:pPr marL="0" indent="0" algn="ctr">
              <a:buClr>
                <a:schemeClr val="accent2"/>
              </a:buClr>
              <a:buNone/>
            </a:pPr>
            <a:r>
              <a:rPr lang="en-US" sz="1900" b="1" kern="0" dirty="0">
                <a:solidFill>
                  <a:schemeClr val="accent4"/>
                </a:solidFill>
              </a:rPr>
              <a:t>ACTIVELY</a:t>
            </a:r>
            <a:r>
              <a:rPr lang="en-US" b="1" kern="0" dirty="0">
                <a:solidFill>
                  <a:schemeClr val="accent4"/>
                </a:solidFill>
              </a:rPr>
              <a:t> </a:t>
            </a:r>
            <a:endParaRPr lang="en-US" sz="1467" b="1" kern="0" dirty="0">
              <a:solidFill>
                <a:schemeClr val="accent4"/>
              </a:solidFill>
            </a:endParaRPr>
          </a:p>
        </p:txBody>
      </p:sp>
      <p:sp>
        <p:nvSpPr>
          <p:cNvPr id="68" name="Content Placeholder 1">
            <a:extLst>
              <a:ext uri="{FF2B5EF4-FFF2-40B4-BE49-F238E27FC236}">
                <a16:creationId xmlns:a16="http://schemas.microsoft.com/office/drawing/2014/main" id="{7A8B2113-ECAF-4C78-BEC1-473B9E158F4A}"/>
              </a:ext>
            </a:extLst>
          </p:cNvPr>
          <p:cNvSpPr txBox="1">
            <a:spLocks/>
          </p:cNvSpPr>
          <p:nvPr/>
        </p:nvSpPr>
        <p:spPr bwMode="gray">
          <a:xfrm>
            <a:off x="7708125" y="3898147"/>
            <a:ext cx="2274073" cy="2642862"/>
          </a:xfrm>
          <a:prstGeom prst="rect">
            <a:avLst/>
          </a:prstGeom>
          <a:noFill/>
          <a:ln w="9525">
            <a:solidFill>
              <a:schemeClr val="accent6">
                <a:lumMod val="75000"/>
              </a:schemeClr>
            </a:solidFill>
            <a:miter lim="800000"/>
            <a:headEnd/>
            <a:tailEnd/>
          </a:ln>
        </p:spPr>
        <p:txBody>
          <a:bodyPr vert="horz" wrap="square" lIns="121920" tIns="60960" rIns="121920" bIns="60960" numCol="1" anchor="t" anchorCtr="0" compatLnSpc="1">
            <a:prstTxWarp prst="textNoShape">
              <a:avLst/>
            </a:prstTxWarp>
            <a:no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sz="1800">
                <a:solidFill>
                  <a:schemeClr val="tx1"/>
                </a:solidFill>
                <a:latin typeface="Arial"/>
                <a:ea typeface="MS PGothic" pitchFamily="34" charset="-128"/>
                <a:cs typeface="Arial"/>
              </a:defRPr>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sz="1600">
                <a:solidFill>
                  <a:schemeClr val="tx1"/>
                </a:solidFill>
                <a:latin typeface="Arial"/>
                <a:ea typeface="MS PGothic" pitchFamily="34" charset="-128"/>
                <a:cs typeface="Arial"/>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sz="1600">
                <a:solidFill>
                  <a:schemeClr val="tx1"/>
                </a:solidFill>
                <a:latin typeface="Arial"/>
                <a:ea typeface="MS PGothic" pitchFamily="34" charset="-128"/>
                <a:cs typeface="Arial"/>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baseline="0">
                <a:solidFill>
                  <a:schemeClr val="tx1"/>
                </a:solidFill>
                <a:latin typeface="Arial"/>
                <a:ea typeface="MS PGothic" pitchFamily="34" charset="-128"/>
                <a:cs typeface="Arial"/>
              </a:defRPr>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baseline="0">
                <a:solidFill>
                  <a:schemeClr val="tx1"/>
                </a:solidFill>
                <a:latin typeface="Arial"/>
                <a:ea typeface="MS PGothic" pitchFamily="34" charset="-128"/>
                <a:cs typeface="Arial"/>
              </a:defRPr>
            </a:lvl5pPr>
            <a:lvl6pPr marL="25146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6pPr>
            <a:lvl7pPr marL="29718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7pPr>
            <a:lvl8pPr marL="3429000" indent="-228600" algn="l" rtl="0" eaLnBrk="1" fontAlgn="base" hangingPunct="1">
              <a:spcBef>
                <a:spcPct val="20000"/>
              </a:spcBef>
              <a:spcAft>
                <a:spcPct val="0"/>
              </a:spcAft>
              <a:buNone/>
              <a:defRPr sz="1800" baseline="0">
                <a:solidFill>
                  <a:schemeClr val="tx1"/>
                </a:solidFill>
                <a:latin typeface="+mn-lt"/>
              </a:defRPr>
            </a:lvl8pPr>
            <a:lvl9pPr marL="3886200" indent="-228600" algn="l" rtl="0" eaLnBrk="1" fontAlgn="base" hangingPunct="1">
              <a:spcBef>
                <a:spcPct val="20000"/>
              </a:spcBef>
              <a:spcAft>
                <a:spcPct val="0"/>
              </a:spcAft>
              <a:buNone/>
              <a:defRPr sz="2000" baseline="0">
                <a:solidFill>
                  <a:schemeClr val="tx1"/>
                </a:solidFill>
                <a:latin typeface="Arial" charset="0"/>
              </a:defRPr>
            </a:lvl9pPr>
          </a:lstStyle>
          <a:p>
            <a:pPr>
              <a:buClr>
                <a:srgbClr val="7030A0"/>
              </a:buClr>
            </a:pPr>
            <a:r>
              <a:rPr lang="en-US" sz="1467" kern="0"/>
              <a:t>Prioritize next steps. </a:t>
            </a:r>
          </a:p>
          <a:p>
            <a:pPr>
              <a:buClr>
                <a:srgbClr val="7030A0"/>
              </a:buClr>
            </a:pPr>
            <a:r>
              <a:rPr lang="en-US" sz="1467" kern="0"/>
              <a:t>Update Objectives as necessary</a:t>
            </a:r>
          </a:p>
          <a:p>
            <a:pPr>
              <a:buClr>
                <a:srgbClr val="7030A0"/>
              </a:buClr>
            </a:pPr>
            <a:r>
              <a:rPr lang="en-US" sz="1467" kern="0"/>
              <a:t>Be open to receive guidance as needed.</a:t>
            </a:r>
          </a:p>
        </p:txBody>
      </p:sp>
      <p:sp>
        <p:nvSpPr>
          <p:cNvPr id="71" name="Freeform 30">
            <a:extLst>
              <a:ext uri="{FF2B5EF4-FFF2-40B4-BE49-F238E27FC236}">
                <a16:creationId xmlns:a16="http://schemas.microsoft.com/office/drawing/2014/main" id="{58579A8A-2E36-4EAF-B4B7-86B8A630ECE1}"/>
              </a:ext>
            </a:extLst>
          </p:cNvPr>
          <p:cNvSpPr>
            <a:spLocks noChangeAspect="1" noEditPoints="1"/>
          </p:cNvSpPr>
          <p:nvPr/>
        </p:nvSpPr>
        <p:spPr bwMode="gray">
          <a:xfrm>
            <a:off x="679487" y="2607021"/>
            <a:ext cx="832735" cy="460579"/>
          </a:xfrm>
          <a:custGeom>
            <a:avLst/>
            <a:gdLst>
              <a:gd name="T0" fmla="*/ 208 w 256"/>
              <a:gd name="T1" fmla="*/ 5 h 140"/>
              <a:gd name="T2" fmla="*/ 186 w 256"/>
              <a:gd name="T3" fmla="*/ 19 h 140"/>
              <a:gd name="T4" fmla="*/ 165 w 256"/>
              <a:gd name="T5" fmla="*/ 34 h 140"/>
              <a:gd name="T6" fmla="*/ 147 w 256"/>
              <a:gd name="T7" fmla="*/ 39 h 140"/>
              <a:gd name="T8" fmla="*/ 113 w 256"/>
              <a:gd name="T9" fmla="*/ 35 h 140"/>
              <a:gd name="T10" fmla="*/ 89 w 256"/>
              <a:gd name="T11" fmla="*/ 31 h 140"/>
              <a:gd name="T12" fmla="*/ 72 w 256"/>
              <a:gd name="T13" fmla="*/ 19 h 140"/>
              <a:gd name="T14" fmla="*/ 46 w 256"/>
              <a:gd name="T15" fmla="*/ 1 h 140"/>
              <a:gd name="T16" fmla="*/ 1 w 256"/>
              <a:gd name="T17" fmla="*/ 67 h 140"/>
              <a:gd name="T18" fmla="*/ 26 w 256"/>
              <a:gd name="T19" fmla="*/ 87 h 140"/>
              <a:gd name="T20" fmla="*/ 33 w 256"/>
              <a:gd name="T21" fmla="*/ 80 h 140"/>
              <a:gd name="T22" fmla="*/ 60 w 256"/>
              <a:gd name="T23" fmla="*/ 90 h 140"/>
              <a:gd name="T24" fmla="*/ 78 w 256"/>
              <a:gd name="T25" fmla="*/ 108 h 140"/>
              <a:gd name="T26" fmla="*/ 122 w 256"/>
              <a:gd name="T27" fmla="*/ 139 h 140"/>
              <a:gd name="T28" fmla="*/ 166 w 256"/>
              <a:gd name="T29" fmla="*/ 125 h 140"/>
              <a:gd name="T30" fmla="*/ 190 w 256"/>
              <a:gd name="T31" fmla="*/ 99 h 140"/>
              <a:gd name="T32" fmla="*/ 212 w 256"/>
              <a:gd name="T33" fmla="*/ 90 h 140"/>
              <a:gd name="T34" fmla="*/ 228 w 256"/>
              <a:gd name="T35" fmla="*/ 87 h 140"/>
              <a:gd name="T36" fmla="*/ 255 w 256"/>
              <a:gd name="T37" fmla="*/ 69 h 140"/>
              <a:gd name="T38" fmla="*/ 51 w 256"/>
              <a:gd name="T39" fmla="*/ 83 h 140"/>
              <a:gd name="T40" fmla="*/ 67 w 256"/>
              <a:gd name="T41" fmla="*/ 28 h 140"/>
              <a:gd name="T42" fmla="*/ 51 w 256"/>
              <a:gd name="T43" fmla="*/ 83 h 140"/>
              <a:gd name="T44" fmla="*/ 125 w 256"/>
              <a:gd name="T45" fmla="*/ 135 h 140"/>
              <a:gd name="T46" fmla="*/ 87 w 256"/>
              <a:gd name="T47" fmla="*/ 115 h 140"/>
              <a:gd name="T48" fmla="*/ 91 w 256"/>
              <a:gd name="T49" fmla="*/ 108 h 140"/>
              <a:gd name="T50" fmla="*/ 101 w 256"/>
              <a:gd name="T51" fmla="*/ 111 h 140"/>
              <a:gd name="T52" fmla="*/ 130 w 256"/>
              <a:gd name="T53" fmla="*/ 133 h 140"/>
              <a:gd name="T54" fmla="*/ 147 w 256"/>
              <a:gd name="T55" fmla="*/ 130 h 140"/>
              <a:gd name="T56" fmla="*/ 121 w 256"/>
              <a:gd name="T57" fmla="*/ 114 h 140"/>
              <a:gd name="T58" fmla="*/ 83 w 256"/>
              <a:gd name="T59" fmla="*/ 101 h 140"/>
              <a:gd name="T60" fmla="*/ 63 w 256"/>
              <a:gd name="T61" fmla="*/ 83 h 140"/>
              <a:gd name="T62" fmla="*/ 87 w 256"/>
              <a:gd name="T63" fmla="*/ 49 h 140"/>
              <a:gd name="T64" fmla="*/ 128 w 256"/>
              <a:gd name="T65" fmla="*/ 42 h 140"/>
              <a:gd name="T66" fmla="*/ 107 w 256"/>
              <a:gd name="T67" fmla="*/ 54 h 140"/>
              <a:gd name="T68" fmla="*/ 99 w 256"/>
              <a:gd name="T69" fmla="*/ 88 h 140"/>
              <a:gd name="T70" fmla="*/ 133 w 256"/>
              <a:gd name="T71" fmla="*/ 76 h 140"/>
              <a:gd name="T72" fmla="*/ 175 w 256"/>
              <a:gd name="T73" fmla="*/ 107 h 140"/>
              <a:gd name="T74" fmla="*/ 187 w 256"/>
              <a:gd name="T75" fmla="*/ 89 h 140"/>
              <a:gd name="T76" fmla="*/ 142 w 256"/>
              <a:gd name="T77" fmla="*/ 73 h 140"/>
              <a:gd name="T78" fmla="*/ 121 w 256"/>
              <a:gd name="T79" fmla="*/ 72 h 140"/>
              <a:gd name="T80" fmla="*/ 115 w 256"/>
              <a:gd name="T81" fmla="*/ 61 h 140"/>
              <a:gd name="T82" fmla="*/ 156 w 256"/>
              <a:gd name="T83" fmla="*/ 54 h 140"/>
              <a:gd name="T84" fmla="*/ 194 w 256"/>
              <a:gd name="T85" fmla="*/ 84 h 140"/>
              <a:gd name="T86" fmla="*/ 206 w 256"/>
              <a:gd name="T87" fmla="*/ 84 h 140"/>
              <a:gd name="T88" fmla="*/ 185 w 256"/>
              <a:gd name="T89" fmla="*/ 32 h 140"/>
              <a:gd name="T90" fmla="*/ 206 w 256"/>
              <a:gd name="T91" fmla="*/ 84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56" h="140">
                <a:moveTo>
                  <a:pt x="256" y="66"/>
                </a:moveTo>
                <a:cubicBezTo>
                  <a:pt x="256" y="66"/>
                  <a:pt x="256" y="66"/>
                  <a:pt x="208" y="5"/>
                </a:cubicBezTo>
                <a:cubicBezTo>
                  <a:pt x="208" y="4"/>
                  <a:pt x="206" y="4"/>
                  <a:pt x="205" y="5"/>
                </a:cubicBezTo>
                <a:cubicBezTo>
                  <a:pt x="205" y="5"/>
                  <a:pt x="205" y="5"/>
                  <a:pt x="186" y="19"/>
                </a:cubicBezTo>
                <a:cubicBezTo>
                  <a:pt x="184" y="20"/>
                  <a:pt x="183" y="20"/>
                  <a:pt x="183" y="21"/>
                </a:cubicBezTo>
                <a:cubicBezTo>
                  <a:pt x="177" y="26"/>
                  <a:pt x="171" y="29"/>
                  <a:pt x="165" y="34"/>
                </a:cubicBezTo>
                <a:cubicBezTo>
                  <a:pt x="163" y="37"/>
                  <a:pt x="165" y="42"/>
                  <a:pt x="160" y="42"/>
                </a:cubicBezTo>
                <a:cubicBezTo>
                  <a:pt x="155" y="43"/>
                  <a:pt x="151" y="40"/>
                  <a:pt x="147" y="39"/>
                </a:cubicBezTo>
                <a:cubicBezTo>
                  <a:pt x="141" y="37"/>
                  <a:pt x="135" y="34"/>
                  <a:pt x="129" y="32"/>
                </a:cubicBezTo>
                <a:cubicBezTo>
                  <a:pt x="124" y="31"/>
                  <a:pt x="119" y="34"/>
                  <a:pt x="113" y="35"/>
                </a:cubicBezTo>
                <a:cubicBezTo>
                  <a:pt x="107" y="36"/>
                  <a:pt x="100" y="38"/>
                  <a:pt x="94" y="39"/>
                </a:cubicBezTo>
                <a:cubicBezTo>
                  <a:pt x="87" y="40"/>
                  <a:pt x="92" y="34"/>
                  <a:pt x="89" y="31"/>
                </a:cubicBezTo>
                <a:cubicBezTo>
                  <a:pt x="85" y="28"/>
                  <a:pt x="81" y="25"/>
                  <a:pt x="76" y="22"/>
                </a:cubicBezTo>
                <a:cubicBezTo>
                  <a:pt x="75" y="21"/>
                  <a:pt x="73" y="20"/>
                  <a:pt x="72" y="19"/>
                </a:cubicBezTo>
                <a:cubicBezTo>
                  <a:pt x="72" y="18"/>
                  <a:pt x="72" y="17"/>
                  <a:pt x="71" y="17"/>
                </a:cubicBezTo>
                <a:cubicBezTo>
                  <a:pt x="46" y="1"/>
                  <a:pt x="46" y="1"/>
                  <a:pt x="46" y="1"/>
                </a:cubicBezTo>
                <a:cubicBezTo>
                  <a:pt x="45" y="0"/>
                  <a:pt x="44" y="0"/>
                  <a:pt x="43" y="1"/>
                </a:cubicBezTo>
                <a:cubicBezTo>
                  <a:pt x="1" y="67"/>
                  <a:pt x="1" y="67"/>
                  <a:pt x="1" y="67"/>
                </a:cubicBezTo>
                <a:cubicBezTo>
                  <a:pt x="0" y="68"/>
                  <a:pt x="0" y="70"/>
                  <a:pt x="1" y="71"/>
                </a:cubicBezTo>
                <a:cubicBezTo>
                  <a:pt x="26" y="87"/>
                  <a:pt x="26" y="87"/>
                  <a:pt x="26" y="87"/>
                </a:cubicBezTo>
                <a:cubicBezTo>
                  <a:pt x="28" y="88"/>
                  <a:pt x="29" y="87"/>
                  <a:pt x="29" y="86"/>
                </a:cubicBezTo>
                <a:cubicBezTo>
                  <a:pt x="31" y="84"/>
                  <a:pt x="32" y="82"/>
                  <a:pt x="33" y="80"/>
                </a:cubicBezTo>
                <a:cubicBezTo>
                  <a:pt x="38" y="84"/>
                  <a:pt x="43" y="87"/>
                  <a:pt x="48" y="90"/>
                </a:cubicBezTo>
                <a:cubicBezTo>
                  <a:pt x="53" y="93"/>
                  <a:pt x="56" y="85"/>
                  <a:pt x="60" y="90"/>
                </a:cubicBezTo>
                <a:cubicBezTo>
                  <a:pt x="63" y="92"/>
                  <a:pt x="67" y="93"/>
                  <a:pt x="69" y="96"/>
                </a:cubicBezTo>
                <a:cubicBezTo>
                  <a:pt x="72" y="100"/>
                  <a:pt x="75" y="104"/>
                  <a:pt x="78" y="108"/>
                </a:cubicBezTo>
                <a:cubicBezTo>
                  <a:pt x="76" y="116"/>
                  <a:pt x="83" y="123"/>
                  <a:pt x="90" y="125"/>
                </a:cubicBezTo>
                <a:cubicBezTo>
                  <a:pt x="101" y="130"/>
                  <a:pt x="112" y="135"/>
                  <a:pt x="122" y="139"/>
                </a:cubicBezTo>
                <a:cubicBezTo>
                  <a:pt x="128" y="140"/>
                  <a:pt x="134" y="137"/>
                  <a:pt x="139" y="139"/>
                </a:cubicBezTo>
                <a:cubicBezTo>
                  <a:pt x="150" y="139"/>
                  <a:pt x="158" y="131"/>
                  <a:pt x="166" y="125"/>
                </a:cubicBezTo>
                <a:cubicBezTo>
                  <a:pt x="172" y="122"/>
                  <a:pt x="177" y="118"/>
                  <a:pt x="182" y="113"/>
                </a:cubicBezTo>
                <a:cubicBezTo>
                  <a:pt x="185" y="108"/>
                  <a:pt x="185" y="103"/>
                  <a:pt x="190" y="99"/>
                </a:cubicBezTo>
                <a:cubicBezTo>
                  <a:pt x="193" y="96"/>
                  <a:pt x="196" y="90"/>
                  <a:pt x="201" y="89"/>
                </a:cubicBezTo>
                <a:cubicBezTo>
                  <a:pt x="203" y="93"/>
                  <a:pt x="209" y="93"/>
                  <a:pt x="212" y="90"/>
                </a:cubicBezTo>
                <a:cubicBezTo>
                  <a:pt x="216" y="87"/>
                  <a:pt x="220" y="84"/>
                  <a:pt x="224" y="82"/>
                </a:cubicBezTo>
                <a:cubicBezTo>
                  <a:pt x="225" y="83"/>
                  <a:pt x="226" y="85"/>
                  <a:pt x="228" y="87"/>
                </a:cubicBezTo>
                <a:cubicBezTo>
                  <a:pt x="229" y="88"/>
                  <a:pt x="230" y="88"/>
                  <a:pt x="231" y="87"/>
                </a:cubicBezTo>
                <a:cubicBezTo>
                  <a:pt x="231" y="87"/>
                  <a:pt x="231" y="87"/>
                  <a:pt x="255" y="69"/>
                </a:cubicBezTo>
                <a:cubicBezTo>
                  <a:pt x="256" y="69"/>
                  <a:pt x="256" y="67"/>
                  <a:pt x="256" y="66"/>
                </a:cubicBezTo>
                <a:close/>
                <a:moveTo>
                  <a:pt x="51" y="83"/>
                </a:moveTo>
                <a:cubicBezTo>
                  <a:pt x="51" y="83"/>
                  <a:pt x="51" y="83"/>
                  <a:pt x="37" y="74"/>
                </a:cubicBezTo>
                <a:cubicBezTo>
                  <a:pt x="54" y="48"/>
                  <a:pt x="62" y="35"/>
                  <a:pt x="67" y="28"/>
                </a:cubicBezTo>
                <a:cubicBezTo>
                  <a:pt x="80" y="37"/>
                  <a:pt x="80" y="37"/>
                  <a:pt x="80" y="37"/>
                </a:cubicBezTo>
                <a:cubicBezTo>
                  <a:pt x="80" y="37"/>
                  <a:pt x="80" y="37"/>
                  <a:pt x="51" y="83"/>
                </a:cubicBezTo>
                <a:close/>
                <a:moveTo>
                  <a:pt x="130" y="133"/>
                </a:moveTo>
                <a:cubicBezTo>
                  <a:pt x="129" y="135"/>
                  <a:pt x="128" y="136"/>
                  <a:pt x="125" y="135"/>
                </a:cubicBezTo>
                <a:cubicBezTo>
                  <a:pt x="125" y="135"/>
                  <a:pt x="125" y="135"/>
                  <a:pt x="93" y="120"/>
                </a:cubicBezTo>
                <a:cubicBezTo>
                  <a:pt x="90" y="118"/>
                  <a:pt x="88" y="116"/>
                  <a:pt x="87" y="115"/>
                </a:cubicBezTo>
                <a:cubicBezTo>
                  <a:pt x="87" y="113"/>
                  <a:pt x="87" y="111"/>
                  <a:pt x="87" y="111"/>
                </a:cubicBezTo>
                <a:cubicBezTo>
                  <a:pt x="88" y="110"/>
                  <a:pt x="90" y="108"/>
                  <a:pt x="91" y="108"/>
                </a:cubicBezTo>
                <a:cubicBezTo>
                  <a:pt x="92" y="108"/>
                  <a:pt x="93" y="108"/>
                  <a:pt x="93" y="108"/>
                </a:cubicBezTo>
                <a:cubicBezTo>
                  <a:pt x="95" y="108"/>
                  <a:pt x="98" y="108"/>
                  <a:pt x="101" y="111"/>
                </a:cubicBezTo>
                <a:cubicBezTo>
                  <a:pt x="101" y="111"/>
                  <a:pt x="101" y="111"/>
                  <a:pt x="128" y="128"/>
                </a:cubicBezTo>
                <a:cubicBezTo>
                  <a:pt x="131" y="130"/>
                  <a:pt x="131" y="131"/>
                  <a:pt x="130" y="133"/>
                </a:cubicBezTo>
                <a:close/>
                <a:moveTo>
                  <a:pt x="167" y="115"/>
                </a:moveTo>
                <a:cubicBezTo>
                  <a:pt x="161" y="120"/>
                  <a:pt x="154" y="126"/>
                  <a:pt x="147" y="130"/>
                </a:cubicBezTo>
                <a:cubicBezTo>
                  <a:pt x="142" y="133"/>
                  <a:pt x="136" y="134"/>
                  <a:pt x="137" y="127"/>
                </a:cubicBezTo>
                <a:cubicBezTo>
                  <a:pt x="134" y="120"/>
                  <a:pt x="127" y="118"/>
                  <a:pt x="121" y="114"/>
                </a:cubicBezTo>
                <a:cubicBezTo>
                  <a:pt x="114" y="110"/>
                  <a:pt x="107" y="104"/>
                  <a:pt x="99" y="101"/>
                </a:cubicBezTo>
                <a:cubicBezTo>
                  <a:pt x="94" y="98"/>
                  <a:pt x="87" y="101"/>
                  <a:pt x="83" y="101"/>
                </a:cubicBezTo>
                <a:cubicBezTo>
                  <a:pt x="80" y="97"/>
                  <a:pt x="77" y="92"/>
                  <a:pt x="73" y="88"/>
                </a:cubicBezTo>
                <a:cubicBezTo>
                  <a:pt x="73" y="88"/>
                  <a:pt x="73" y="88"/>
                  <a:pt x="63" y="83"/>
                </a:cubicBezTo>
                <a:cubicBezTo>
                  <a:pt x="63" y="83"/>
                  <a:pt x="63" y="83"/>
                  <a:pt x="85" y="48"/>
                </a:cubicBezTo>
                <a:cubicBezTo>
                  <a:pt x="85" y="48"/>
                  <a:pt x="85" y="48"/>
                  <a:pt x="87" y="49"/>
                </a:cubicBezTo>
                <a:cubicBezTo>
                  <a:pt x="87" y="49"/>
                  <a:pt x="91" y="50"/>
                  <a:pt x="95" y="49"/>
                </a:cubicBezTo>
                <a:cubicBezTo>
                  <a:pt x="107" y="47"/>
                  <a:pt x="115" y="45"/>
                  <a:pt x="128" y="42"/>
                </a:cubicBezTo>
                <a:cubicBezTo>
                  <a:pt x="130" y="43"/>
                  <a:pt x="125" y="45"/>
                  <a:pt x="123" y="45"/>
                </a:cubicBezTo>
                <a:cubicBezTo>
                  <a:pt x="118" y="48"/>
                  <a:pt x="112" y="51"/>
                  <a:pt x="107" y="54"/>
                </a:cubicBezTo>
                <a:cubicBezTo>
                  <a:pt x="103" y="60"/>
                  <a:pt x="102" y="67"/>
                  <a:pt x="99" y="72"/>
                </a:cubicBezTo>
                <a:cubicBezTo>
                  <a:pt x="97" y="77"/>
                  <a:pt x="91" y="85"/>
                  <a:pt x="99" y="88"/>
                </a:cubicBezTo>
                <a:cubicBezTo>
                  <a:pt x="107" y="91"/>
                  <a:pt x="116" y="90"/>
                  <a:pt x="121" y="84"/>
                </a:cubicBezTo>
                <a:cubicBezTo>
                  <a:pt x="125" y="81"/>
                  <a:pt x="128" y="77"/>
                  <a:pt x="133" y="76"/>
                </a:cubicBezTo>
                <a:cubicBezTo>
                  <a:pt x="136" y="79"/>
                  <a:pt x="139" y="84"/>
                  <a:pt x="144" y="86"/>
                </a:cubicBezTo>
                <a:cubicBezTo>
                  <a:pt x="153" y="94"/>
                  <a:pt x="166" y="98"/>
                  <a:pt x="175" y="107"/>
                </a:cubicBezTo>
                <a:cubicBezTo>
                  <a:pt x="175" y="111"/>
                  <a:pt x="170" y="112"/>
                  <a:pt x="167" y="115"/>
                </a:cubicBezTo>
                <a:close/>
                <a:moveTo>
                  <a:pt x="187" y="89"/>
                </a:moveTo>
                <a:cubicBezTo>
                  <a:pt x="187" y="89"/>
                  <a:pt x="187" y="89"/>
                  <a:pt x="179" y="99"/>
                </a:cubicBezTo>
                <a:cubicBezTo>
                  <a:pt x="168" y="89"/>
                  <a:pt x="153" y="84"/>
                  <a:pt x="142" y="73"/>
                </a:cubicBezTo>
                <a:cubicBezTo>
                  <a:pt x="139" y="68"/>
                  <a:pt x="135" y="65"/>
                  <a:pt x="129" y="68"/>
                </a:cubicBezTo>
                <a:cubicBezTo>
                  <a:pt x="126" y="69"/>
                  <a:pt x="123" y="69"/>
                  <a:pt x="121" y="72"/>
                </a:cubicBezTo>
                <a:cubicBezTo>
                  <a:pt x="118" y="76"/>
                  <a:pt x="110" y="83"/>
                  <a:pt x="107" y="78"/>
                </a:cubicBezTo>
                <a:cubicBezTo>
                  <a:pt x="110" y="73"/>
                  <a:pt x="110" y="65"/>
                  <a:pt x="115" y="61"/>
                </a:cubicBezTo>
                <a:cubicBezTo>
                  <a:pt x="115" y="61"/>
                  <a:pt x="115" y="61"/>
                  <a:pt x="138" y="48"/>
                </a:cubicBezTo>
                <a:cubicBezTo>
                  <a:pt x="144" y="50"/>
                  <a:pt x="150" y="53"/>
                  <a:pt x="156" y="54"/>
                </a:cubicBezTo>
                <a:cubicBezTo>
                  <a:pt x="160" y="54"/>
                  <a:pt x="164" y="53"/>
                  <a:pt x="169" y="50"/>
                </a:cubicBezTo>
                <a:cubicBezTo>
                  <a:pt x="169" y="50"/>
                  <a:pt x="169" y="50"/>
                  <a:pt x="194" y="84"/>
                </a:cubicBezTo>
                <a:cubicBezTo>
                  <a:pt x="191" y="86"/>
                  <a:pt x="188" y="88"/>
                  <a:pt x="187" y="89"/>
                </a:cubicBezTo>
                <a:close/>
                <a:moveTo>
                  <a:pt x="206" y="84"/>
                </a:moveTo>
                <a:cubicBezTo>
                  <a:pt x="206" y="84"/>
                  <a:pt x="206" y="84"/>
                  <a:pt x="174" y="41"/>
                </a:cubicBezTo>
                <a:cubicBezTo>
                  <a:pt x="174" y="41"/>
                  <a:pt x="174" y="41"/>
                  <a:pt x="185" y="32"/>
                </a:cubicBezTo>
                <a:cubicBezTo>
                  <a:pt x="190" y="38"/>
                  <a:pt x="200" y="50"/>
                  <a:pt x="219" y="75"/>
                </a:cubicBezTo>
                <a:cubicBezTo>
                  <a:pt x="217" y="76"/>
                  <a:pt x="214" y="79"/>
                  <a:pt x="206" y="84"/>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sz="2400"/>
          </a:p>
        </p:txBody>
      </p:sp>
      <p:pic>
        <p:nvPicPr>
          <p:cNvPr id="72" name="Graphic 71" descr="Lightbulb and gear">
            <a:extLst>
              <a:ext uri="{FF2B5EF4-FFF2-40B4-BE49-F238E27FC236}">
                <a16:creationId xmlns:a16="http://schemas.microsoft.com/office/drawing/2014/main" id="{41FC2AC9-1564-4592-9CF0-516CA5442E2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901939" y="1400087"/>
            <a:ext cx="914400" cy="914400"/>
          </a:xfrm>
          <a:prstGeom prst="rect">
            <a:avLst/>
          </a:prstGeom>
        </p:spPr>
      </p:pic>
      <p:pic>
        <p:nvPicPr>
          <p:cNvPr id="75" name="Graphic 74" descr="Ear">
            <a:extLst>
              <a:ext uri="{FF2B5EF4-FFF2-40B4-BE49-F238E27FC236}">
                <a16:creationId xmlns:a16="http://schemas.microsoft.com/office/drawing/2014/main" id="{DEFACA5E-1DB8-4AE1-96A4-F1253674030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095315" y="1726982"/>
            <a:ext cx="914400" cy="914400"/>
          </a:xfrm>
          <a:prstGeom prst="rect">
            <a:avLst/>
          </a:prstGeom>
        </p:spPr>
      </p:pic>
      <p:pic>
        <p:nvPicPr>
          <p:cNvPr id="77" name="Graphic 76" descr="Target">
            <a:extLst>
              <a:ext uri="{FF2B5EF4-FFF2-40B4-BE49-F238E27FC236}">
                <a16:creationId xmlns:a16="http://schemas.microsoft.com/office/drawing/2014/main" id="{7C240655-2A00-4061-A21C-E19D1B04E078}"/>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454073" y="1755667"/>
            <a:ext cx="914400" cy="914400"/>
          </a:xfrm>
          <a:prstGeom prst="rect">
            <a:avLst/>
          </a:prstGeom>
        </p:spPr>
      </p:pic>
      <p:sp>
        <p:nvSpPr>
          <p:cNvPr id="78" name="Title 2">
            <a:extLst>
              <a:ext uri="{FF2B5EF4-FFF2-40B4-BE49-F238E27FC236}">
                <a16:creationId xmlns:a16="http://schemas.microsoft.com/office/drawing/2014/main" id="{6B0D145D-A056-4B54-AA89-F8C13DF3CF66}"/>
              </a:ext>
            </a:extLst>
          </p:cNvPr>
          <p:cNvSpPr txBox="1">
            <a:spLocks/>
          </p:cNvSpPr>
          <p:nvPr/>
        </p:nvSpPr>
        <p:spPr>
          <a:xfrm>
            <a:off x="-104977" y="101432"/>
            <a:ext cx="11019596" cy="731520"/>
          </a:xfrm>
          <a:prstGeom prst="rect">
            <a:avLst/>
          </a:prstGeom>
        </p:spPr>
        <p:txBody>
          <a:bodyPr vert="horz" lIns="91440" tIns="45720" rIns="91440" bIns="45720" rtlCol="0" anchor="ctr">
            <a:noAutofit/>
          </a:bodyPr>
          <a:lstStyle>
            <a:lvl1pPr algn="l" defTabSz="914377" rtl="0" eaLnBrk="1" latinLnBrk="0" hangingPunct="1">
              <a:lnSpc>
                <a:spcPct val="90000"/>
              </a:lnSpc>
              <a:spcBef>
                <a:spcPct val="0"/>
              </a:spcBef>
              <a:buNone/>
              <a:defRPr sz="2667" kern="1200">
                <a:solidFill>
                  <a:schemeClr val="accent1"/>
                </a:solidFill>
                <a:latin typeface="+mj-lt"/>
                <a:ea typeface="+mj-ea"/>
                <a:cs typeface="+mj-cs"/>
              </a:defRPr>
            </a:lvl1pPr>
          </a:lstStyle>
          <a:p>
            <a:r>
              <a:rPr lang="en-US"/>
              <a:t> The Flow of a Check-In Conversation</a:t>
            </a:r>
          </a:p>
        </p:txBody>
      </p:sp>
    </p:spTree>
    <p:extLst>
      <p:ext uri="{BB962C8B-B14F-4D97-AF65-F5344CB8AC3E}">
        <p14:creationId xmlns:p14="http://schemas.microsoft.com/office/powerpoint/2010/main" val="497169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4">
                                            <p:txEl>
                                              <p:pRg st="0" end="0"/>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9">
                                            <p:txEl>
                                              <p:pRg st="0" end="0"/>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xEl>
                                              <p:pRg st="0" end="0"/>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p:bldP spid="64" grpId="0" animBg="1"/>
      <p:bldP spid="65" grpId="0" animBg="1"/>
      <p:bldP spid="66" grpId="0" animBg="1"/>
      <p:bldP spid="67" grpId="0" animBg="1"/>
      <p:bldP spid="6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19BBA18-0FE8-7E43-97F3-41EFBF07160C}"/>
              </a:ext>
            </a:extLst>
          </p:cNvPr>
          <p:cNvSpPr>
            <a:spLocks noGrp="1"/>
          </p:cNvSpPr>
          <p:nvPr>
            <p:ph type="title"/>
          </p:nvPr>
        </p:nvSpPr>
        <p:spPr/>
        <p:txBody>
          <a:bodyPr/>
          <a:lstStyle/>
          <a:p>
            <a:r>
              <a:rPr lang="en-US"/>
              <a:t>When to Schedule Quarterly Check-in Conversations?</a:t>
            </a:r>
          </a:p>
        </p:txBody>
      </p:sp>
      <p:grpSp>
        <p:nvGrpSpPr>
          <p:cNvPr id="4" name="Gruppieren 1">
            <a:extLst>
              <a:ext uri="{FF2B5EF4-FFF2-40B4-BE49-F238E27FC236}">
                <a16:creationId xmlns:a16="http://schemas.microsoft.com/office/drawing/2014/main" id="{6D89860F-79CC-524A-91FB-4845DC70933F}"/>
              </a:ext>
            </a:extLst>
          </p:cNvPr>
          <p:cNvGrpSpPr/>
          <p:nvPr/>
        </p:nvGrpSpPr>
        <p:grpSpPr>
          <a:xfrm>
            <a:off x="156416" y="1846466"/>
            <a:ext cx="11847154" cy="4244434"/>
            <a:chOff x="-6481856" y="1520825"/>
            <a:chExt cx="18222472" cy="4822968"/>
          </a:xfrm>
        </p:grpSpPr>
        <p:sp>
          <p:nvSpPr>
            <p:cNvPr id="5" name="Rechteck 14">
              <a:extLst>
                <a:ext uri="{FF2B5EF4-FFF2-40B4-BE49-F238E27FC236}">
                  <a16:creationId xmlns:a16="http://schemas.microsoft.com/office/drawing/2014/main" id="{AF73945D-E2C1-7E45-97D2-01024A097DF1}"/>
                </a:ext>
              </a:extLst>
            </p:cNvPr>
            <p:cNvSpPr/>
            <p:nvPr/>
          </p:nvSpPr>
          <p:spPr bwMode="gray">
            <a:xfrm>
              <a:off x="851965" y="1520825"/>
              <a:ext cx="4309873" cy="1040893"/>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lIns="96000" tIns="96000" rIns="96000" bIns="96000" anchor="ctr"/>
            <a:lstStyle/>
            <a:p>
              <a:pPr algn="ctr" defTabSz="1068891" eaLnBrk="0" hangingPunct="0">
                <a:lnSpc>
                  <a:spcPct val="80000"/>
                </a:lnSpc>
                <a:spcAft>
                  <a:spcPts val="1333"/>
                </a:spcAft>
              </a:pPr>
              <a:r>
                <a:rPr lang="en-US" sz="2200">
                  <a:solidFill>
                    <a:schemeClr val="tx1">
                      <a:lumMod val="65000"/>
                      <a:lumOff val="35000"/>
                    </a:schemeClr>
                  </a:solidFill>
                  <a:cs typeface="Arial Narrow"/>
                </a:rPr>
                <a:t>Q1 January-March</a:t>
              </a:r>
            </a:p>
          </p:txBody>
        </p:sp>
        <p:sp>
          <p:nvSpPr>
            <p:cNvPr id="6" name="Rechteck 19">
              <a:extLst>
                <a:ext uri="{FF2B5EF4-FFF2-40B4-BE49-F238E27FC236}">
                  <a16:creationId xmlns:a16="http://schemas.microsoft.com/office/drawing/2014/main" id="{D3151FCB-32FC-2349-B393-358C1F4CE0BB}"/>
                </a:ext>
              </a:extLst>
            </p:cNvPr>
            <p:cNvSpPr/>
            <p:nvPr/>
          </p:nvSpPr>
          <p:spPr bwMode="gray">
            <a:xfrm>
              <a:off x="3054918" y="2616229"/>
              <a:ext cx="4309873" cy="1040893"/>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lIns="96000" tIns="96000" rIns="96000" bIns="96000" anchor="ctr"/>
            <a:lstStyle/>
            <a:p>
              <a:pPr algn="ctr" defTabSz="1068891" eaLnBrk="0" hangingPunct="0">
                <a:lnSpc>
                  <a:spcPct val="80000"/>
                </a:lnSpc>
                <a:spcAft>
                  <a:spcPts val="1333"/>
                </a:spcAft>
              </a:pPr>
              <a:r>
                <a:rPr lang="en-US" sz="2200">
                  <a:solidFill>
                    <a:schemeClr val="tx1">
                      <a:lumMod val="65000"/>
                      <a:lumOff val="35000"/>
                    </a:schemeClr>
                  </a:solidFill>
                  <a:cs typeface="Arial Narrow"/>
                </a:rPr>
                <a:t>Q2 April-June</a:t>
              </a:r>
            </a:p>
          </p:txBody>
        </p:sp>
        <p:sp>
          <p:nvSpPr>
            <p:cNvPr id="7" name="Rechteck 20">
              <a:extLst>
                <a:ext uri="{FF2B5EF4-FFF2-40B4-BE49-F238E27FC236}">
                  <a16:creationId xmlns:a16="http://schemas.microsoft.com/office/drawing/2014/main" id="{76787C4E-D5FA-2D49-88EE-6B7F1FCB2289}"/>
                </a:ext>
              </a:extLst>
            </p:cNvPr>
            <p:cNvSpPr/>
            <p:nvPr/>
          </p:nvSpPr>
          <p:spPr bwMode="gray">
            <a:xfrm>
              <a:off x="5243833" y="3740208"/>
              <a:ext cx="4309873" cy="1040893"/>
            </a:xfrm>
            <a:prstGeom prst="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lIns="96000" tIns="96000" rIns="96000" bIns="96000" anchor="ctr"/>
            <a:lstStyle/>
            <a:p>
              <a:pPr algn="ctr" defTabSz="1068891" eaLnBrk="0" hangingPunct="0">
                <a:lnSpc>
                  <a:spcPct val="80000"/>
                </a:lnSpc>
                <a:spcAft>
                  <a:spcPts val="1333"/>
                </a:spcAft>
              </a:pPr>
              <a:r>
                <a:rPr lang="en-US" sz="2200">
                  <a:solidFill>
                    <a:schemeClr val="tx1">
                      <a:lumMod val="65000"/>
                      <a:lumOff val="35000"/>
                    </a:schemeClr>
                  </a:solidFill>
                  <a:cs typeface="Arial Narrow"/>
                </a:rPr>
                <a:t>Q3 July-September</a:t>
              </a:r>
            </a:p>
          </p:txBody>
        </p:sp>
        <p:sp>
          <p:nvSpPr>
            <p:cNvPr id="8" name="Rechteck 21">
              <a:extLst>
                <a:ext uri="{FF2B5EF4-FFF2-40B4-BE49-F238E27FC236}">
                  <a16:creationId xmlns:a16="http://schemas.microsoft.com/office/drawing/2014/main" id="{CBDF35F9-BC27-4646-903F-7D9683D88ABE}"/>
                </a:ext>
              </a:extLst>
            </p:cNvPr>
            <p:cNvSpPr/>
            <p:nvPr/>
          </p:nvSpPr>
          <p:spPr bwMode="gray">
            <a:xfrm>
              <a:off x="7028049" y="4862601"/>
              <a:ext cx="4712567" cy="1040893"/>
            </a:xfrm>
            <a:prstGeom prst="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lIns="96000" tIns="96000" rIns="96000" bIns="96000" anchor="ctr"/>
            <a:lstStyle/>
            <a:p>
              <a:pPr algn="ctr" defTabSz="1068891" eaLnBrk="0" hangingPunct="0">
                <a:lnSpc>
                  <a:spcPct val="80000"/>
                </a:lnSpc>
                <a:spcAft>
                  <a:spcPts val="1333"/>
                </a:spcAft>
              </a:pPr>
              <a:r>
                <a:rPr lang="en-US" sz="2200">
                  <a:solidFill>
                    <a:schemeClr val="tx1">
                      <a:lumMod val="65000"/>
                      <a:lumOff val="35000"/>
                    </a:schemeClr>
                  </a:solidFill>
                  <a:cs typeface="Arial Narrow"/>
                </a:rPr>
                <a:t>Q4 October-December</a:t>
              </a:r>
            </a:p>
          </p:txBody>
        </p:sp>
        <p:cxnSp>
          <p:nvCxnSpPr>
            <p:cNvPr id="10" name="Gewinkelte Verbindung 27">
              <a:extLst>
                <a:ext uri="{FF2B5EF4-FFF2-40B4-BE49-F238E27FC236}">
                  <a16:creationId xmlns:a16="http://schemas.microsoft.com/office/drawing/2014/main" id="{AC6F24D1-6E99-5841-83AD-57DE20CE57C4}"/>
                </a:ext>
              </a:extLst>
            </p:cNvPr>
            <p:cNvCxnSpPr>
              <a:cxnSpLocks/>
              <a:stCxn id="5" idx="3"/>
            </p:cNvCxnSpPr>
            <p:nvPr/>
          </p:nvCxnSpPr>
          <p:spPr bwMode="gray">
            <a:xfrm>
              <a:off x="5161838" y="2041272"/>
              <a:ext cx="1273934" cy="603532"/>
            </a:xfrm>
            <a:prstGeom prst="bentConnector3">
              <a:avLst>
                <a:gd name="adj1" fmla="val 50000"/>
              </a:avLst>
            </a:prstGeom>
            <a:noFill/>
            <a:ln w="25400">
              <a:solidFill>
                <a:schemeClr val="bg1">
                  <a:lumMod val="75000"/>
                </a:schemeClr>
              </a:solidFill>
              <a:prstDash val="solid"/>
              <a:round/>
              <a:headEnd/>
              <a:tailEnd type="triangle" w="lg"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11" name="Rectangle 58">
              <a:extLst>
                <a:ext uri="{FF2B5EF4-FFF2-40B4-BE49-F238E27FC236}">
                  <a16:creationId xmlns:a16="http://schemas.microsoft.com/office/drawing/2014/main" id="{39489FFE-2539-2E4B-B981-FADA6A82F18E}"/>
                </a:ext>
              </a:extLst>
            </p:cNvPr>
            <p:cNvSpPr>
              <a:spLocks noChangeArrowheads="1"/>
            </p:cNvSpPr>
            <p:nvPr/>
          </p:nvSpPr>
          <p:spPr bwMode="gray">
            <a:xfrm>
              <a:off x="-6481856" y="2737601"/>
              <a:ext cx="6740451" cy="360619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192000" tIns="0" rIns="0" bIns="0" anchor="b" anchorCtr="0">
              <a:noAutofit/>
            </a:bodyPr>
            <a:lstStyle/>
            <a:p>
              <a:pPr>
                <a:lnSpc>
                  <a:spcPct val="90000"/>
                </a:lnSpc>
                <a:spcAft>
                  <a:spcPts val="1333"/>
                </a:spcAft>
              </a:pPr>
              <a:r>
                <a:rPr lang="en-US" altLang="de-DE" sz="4800" b="1" i="1" noProof="1">
                  <a:solidFill>
                    <a:srgbClr val="080808"/>
                  </a:solidFill>
                </a:rPr>
                <a:t>When the conversations occur within each quarter is up to your Manager &amp; you.</a:t>
              </a:r>
            </a:p>
          </p:txBody>
        </p:sp>
        <p:cxnSp>
          <p:nvCxnSpPr>
            <p:cNvPr id="12" name="Gewinkelte Verbindung 18">
              <a:extLst>
                <a:ext uri="{FF2B5EF4-FFF2-40B4-BE49-F238E27FC236}">
                  <a16:creationId xmlns:a16="http://schemas.microsoft.com/office/drawing/2014/main" id="{0A907351-BF40-9545-B6ED-CB653AC24261}"/>
                </a:ext>
              </a:extLst>
            </p:cNvPr>
            <p:cNvCxnSpPr/>
            <p:nvPr/>
          </p:nvCxnSpPr>
          <p:spPr bwMode="gray">
            <a:xfrm>
              <a:off x="7273252" y="3093229"/>
              <a:ext cx="1273933" cy="646979"/>
            </a:xfrm>
            <a:prstGeom prst="bentConnector3">
              <a:avLst>
                <a:gd name="adj1" fmla="val 100077"/>
              </a:avLst>
            </a:prstGeom>
            <a:noFill/>
            <a:ln w="25400">
              <a:solidFill>
                <a:schemeClr val="bg1">
                  <a:lumMod val="75000"/>
                </a:schemeClr>
              </a:solidFill>
              <a:prstDash val="solid"/>
              <a:round/>
              <a:headEnd/>
              <a:tailEnd type="triangle" w="lg"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13" name="Gewinkelte Verbindung 22">
              <a:extLst>
                <a:ext uri="{FF2B5EF4-FFF2-40B4-BE49-F238E27FC236}">
                  <a16:creationId xmlns:a16="http://schemas.microsoft.com/office/drawing/2014/main" id="{13ECD769-1D3D-3843-BE9B-CEBE1C74797D}"/>
                </a:ext>
              </a:extLst>
            </p:cNvPr>
            <p:cNvCxnSpPr/>
            <p:nvPr/>
          </p:nvCxnSpPr>
          <p:spPr bwMode="gray">
            <a:xfrm>
              <a:off x="9641237" y="4217209"/>
              <a:ext cx="1273933" cy="646979"/>
            </a:xfrm>
            <a:prstGeom prst="bentConnector3">
              <a:avLst>
                <a:gd name="adj1" fmla="val 100077"/>
              </a:avLst>
            </a:prstGeom>
            <a:noFill/>
            <a:ln w="25400">
              <a:solidFill>
                <a:schemeClr val="bg1">
                  <a:lumMod val="75000"/>
                </a:schemeClr>
              </a:solidFill>
              <a:prstDash val="solid"/>
              <a:round/>
              <a:headEnd/>
              <a:tailEnd type="triangle" w="lg"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grpSp>
      <p:cxnSp>
        <p:nvCxnSpPr>
          <p:cNvPr id="14" name="Gewinkelte Verbindung 24">
            <a:extLst>
              <a:ext uri="{FF2B5EF4-FFF2-40B4-BE49-F238E27FC236}">
                <a16:creationId xmlns:a16="http://schemas.microsoft.com/office/drawing/2014/main" id="{A0B7B009-AE37-4424-889F-756B1A6F627B}"/>
              </a:ext>
            </a:extLst>
          </p:cNvPr>
          <p:cNvCxnSpPr>
            <a:cxnSpLocks/>
          </p:cNvCxnSpPr>
          <p:nvPr/>
        </p:nvCxnSpPr>
        <p:spPr bwMode="gray">
          <a:xfrm rot="10800000">
            <a:off x="5015949" y="2762499"/>
            <a:ext cx="3957718" cy="2705284"/>
          </a:xfrm>
          <a:prstGeom prst="bentConnector3">
            <a:avLst>
              <a:gd name="adj1" fmla="val 99856"/>
            </a:avLst>
          </a:prstGeom>
          <a:noFill/>
          <a:ln w="25400">
            <a:solidFill>
              <a:schemeClr val="tx1">
                <a:lumMod val="65000"/>
                <a:lumOff val="35000"/>
              </a:schemeClr>
            </a:solidFill>
            <a:prstDash val="sysDot"/>
            <a:round/>
            <a:headEnd/>
            <a:tailEnd type="triangle"/>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spTree>
    <p:extLst>
      <p:ext uri="{BB962C8B-B14F-4D97-AF65-F5344CB8AC3E}">
        <p14:creationId xmlns:p14="http://schemas.microsoft.com/office/powerpoint/2010/main" val="2179284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86023" y="1292837"/>
            <a:ext cx="8872800" cy="4653325"/>
          </a:xfrm>
          <a:prstGeom prst="rect">
            <a:avLst/>
          </a:prstGeom>
        </p:spPr>
        <p:txBody>
          <a:bodyPr vert="horz" wrap="square" lIns="0" tIns="127000" rIns="0" bIns="0" rtlCol="0" anchor="t">
            <a:spAutoFit/>
          </a:bodyPr>
          <a:lstStyle/>
          <a:p>
            <a:pPr marL="327652" indent="-310719">
              <a:lnSpc>
                <a:spcPct val="200000"/>
              </a:lnSpc>
              <a:spcBef>
                <a:spcPts val="873"/>
              </a:spcBef>
              <a:buClr>
                <a:srgbClr val="4F81BC"/>
              </a:buClr>
              <a:buFont typeface="Wingdings 2"/>
              <a:buChar char=""/>
              <a:tabLst>
                <a:tab pos="328497" algn="l"/>
              </a:tabLst>
            </a:pPr>
            <a:r>
              <a:rPr lang="en-US" sz="2400" spc="-7" dirty="0">
                <a:solidFill>
                  <a:schemeClr val="bg1">
                    <a:lumMod val="75000"/>
                  </a:schemeClr>
                </a:solidFill>
                <a:latin typeface="Arial"/>
                <a:cs typeface="Arial"/>
              </a:rPr>
              <a:t>Benefits of ongoing Check-In conversations</a:t>
            </a:r>
          </a:p>
          <a:p>
            <a:pPr marL="327025" indent="-310515">
              <a:lnSpc>
                <a:spcPct val="200000"/>
              </a:lnSpc>
              <a:spcBef>
                <a:spcPts val="867"/>
              </a:spcBef>
              <a:buClr>
                <a:srgbClr val="4F81BC"/>
              </a:buClr>
              <a:buFont typeface="Wingdings 2"/>
              <a:buChar char=""/>
              <a:tabLst>
                <a:tab pos="328497" algn="l"/>
              </a:tabLst>
            </a:pPr>
            <a:r>
              <a:rPr lang="en-US" sz="2400" dirty="0">
                <a:solidFill>
                  <a:schemeClr val="bg1">
                    <a:lumMod val="75000"/>
                  </a:schemeClr>
                </a:solidFill>
                <a:latin typeface="Arial"/>
                <a:cs typeface="Arial"/>
              </a:rPr>
              <a:t>Ongoing Check-Ins</a:t>
            </a:r>
            <a:endParaRPr sz="2000" dirty="0">
              <a:solidFill>
                <a:schemeClr val="bg1">
                  <a:lumMod val="75000"/>
                </a:schemeClr>
              </a:solidFill>
              <a:latin typeface="Arial"/>
              <a:cs typeface="Arial"/>
            </a:endParaRPr>
          </a:p>
          <a:p>
            <a:pPr marL="817033" lvl="1" indent="-342900">
              <a:spcBef>
                <a:spcPts val="600"/>
              </a:spcBef>
              <a:buClr>
                <a:srgbClr val="4F81BC"/>
              </a:buClr>
              <a:buFont typeface="Arial" panose="020B0604020202020204" pitchFamily="34" charset="0"/>
              <a:buChar char="•"/>
              <a:tabLst>
                <a:tab pos="328497" algn="l"/>
              </a:tabLst>
            </a:pPr>
            <a:r>
              <a:rPr lang="en-US" sz="2400" b="1" dirty="0">
                <a:solidFill>
                  <a:schemeClr val="bg1">
                    <a:lumMod val="75000"/>
                  </a:schemeClr>
                </a:solidFill>
                <a:latin typeface="Arial"/>
                <a:cs typeface="Arial"/>
              </a:rPr>
              <a:t>Prepare for the conversation</a:t>
            </a:r>
            <a:endParaRPr lang="en-US" sz="2400" b="1" spc="-7" dirty="0">
              <a:solidFill>
                <a:schemeClr val="bg1">
                  <a:lumMod val="75000"/>
                </a:schemeClr>
              </a:solidFill>
              <a:latin typeface="Arial"/>
              <a:cs typeface="Arial"/>
            </a:endParaRPr>
          </a:p>
          <a:p>
            <a:pPr marL="817033" lvl="1" indent="-342900">
              <a:spcBef>
                <a:spcPts val="600"/>
              </a:spcBef>
              <a:buClr>
                <a:srgbClr val="4F81BC"/>
              </a:buClr>
              <a:buFont typeface="Arial" panose="020B0604020202020204" pitchFamily="34" charset="0"/>
              <a:buChar char="•"/>
              <a:tabLst>
                <a:tab pos="328497" algn="l"/>
              </a:tabLst>
            </a:pPr>
            <a:r>
              <a:rPr lang="en-US" sz="2400" b="1" spc="-7" dirty="0">
                <a:solidFill>
                  <a:schemeClr val="bg1">
                    <a:lumMod val="75000"/>
                  </a:schemeClr>
                </a:solidFill>
                <a:latin typeface="Arial"/>
                <a:cs typeface="Arial"/>
              </a:rPr>
              <a:t>Framework to conduct the conversation</a:t>
            </a:r>
          </a:p>
          <a:p>
            <a:pPr marL="817033" lvl="1" indent="-342900">
              <a:spcBef>
                <a:spcPts val="600"/>
              </a:spcBef>
              <a:buClr>
                <a:srgbClr val="4F81BC"/>
              </a:buClr>
              <a:buFont typeface="Arial" panose="020B0604020202020204" pitchFamily="34" charset="0"/>
              <a:buChar char="•"/>
              <a:tabLst>
                <a:tab pos="328497" algn="l"/>
              </a:tabLst>
            </a:pPr>
            <a:r>
              <a:rPr lang="en-US" sz="2400" b="1" spc="-7" dirty="0">
                <a:solidFill>
                  <a:schemeClr val="bg1">
                    <a:lumMod val="75000"/>
                  </a:schemeClr>
                </a:solidFill>
                <a:latin typeface="Arial"/>
                <a:cs typeface="Arial"/>
              </a:rPr>
              <a:t>Framework to provide effective feedback </a:t>
            </a:r>
          </a:p>
          <a:p>
            <a:pPr marL="327652" indent="-310719">
              <a:lnSpc>
                <a:spcPct val="200000"/>
              </a:lnSpc>
              <a:spcBef>
                <a:spcPts val="867"/>
              </a:spcBef>
              <a:buClr>
                <a:srgbClr val="4F81BC"/>
              </a:buClr>
              <a:buFont typeface="Wingdings 2"/>
              <a:buChar char=""/>
              <a:tabLst>
                <a:tab pos="328497" algn="l"/>
              </a:tabLst>
            </a:pPr>
            <a:r>
              <a:rPr lang="en-US" sz="2400" b="1" spc="-7" dirty="0">
                <a:latin typeface="Arial"/>
                <a:cs typeface="Arial"/>
              </a:rPr>
              <a:t>iPerformance support</a:t>
            </a:r>
          </a:p>
          <a:p>
            <a:pPr marL="327652" indent="-310719">
              <a:lnSpc>
                <a:spcPct val="200000"/>
              </a:lnSpc>
              <a:spcBef>
                <a:spcPts val="867"/>
              </a:spcBef>
              <a:buClr>
                <a:srgbClr val="4F81BC"/>
              </a:buClr>
              <a:buFont typeface="Wingdings 2"/>
              <a:buChar char=""/>
              <a:tabLst>
                <a:tab pos="328497" algn="l"/>
              </a:tabLst>
            </a:pPr>
            <a:r>
              <a:rPr lang="en-US" sz="2400" spc="-7" dirty="0">
                <a:solidFill>
                  <a:schemeClr val="bg1">
                    <a:lumMod val="75000"/>
                  </a:schemeClr>
                </a:solidFill>
                <a:latin typeface="Arial"/>
                <a:cs typeface="Arial"/>
              </a:rPr>
              <a:t>Call to action</a:t>
            </a:r>
            <a:endParaRPr lang="en-US" sz="2400" dirty="0">
              <a:solidFill>
                <a:schemeClr val="bg1">
                  <a:lumMod val="75000"/>
                </a:schemeClr>
              </a:solidFill>
              <a:latin typeface="Arial"/>
              <a:cs typeface="Arial"/>
            </a:endParaRPr>
          </a:p>
        </p:txBody>
      </p:sp>
      <p:sp>
        <p:nvSpPr>
          <p:cNvPr id="3" name="object 3"/>
          <p:cNvSpPr txBox="1">
            <a:spLocks noGrp="1"/>
          </p:cNvSpPr>
          <p:nvPr>
            <p:ph type="title"/>
          </p:nvPr>
        </p:nvSpPr>
        <p:spPr>
          <a:xfrm>
            <a:off x="318006" y="573854"/>
            <a:ext cx="2540000" cy="428387"/>
          </a:xfrm>
          <a:prstGeom prst="rect">
            <a:avLst/>
          </a:prstGeom>
        </p:spPr>
        <p:txBody>
          <a:bodyPr vert="horz" wrap="square" lIns="0" tIns="17780" rIns="0" bIns="0" rtlCol="0" anchor="ctr">
            <a:spAutoFit/>
          </a:bodyPr>
          <a:lstStyle/>
          <a:p>
            <a:pPr marL="16933">
              <a:lnSpc>
                <a:spcPct val="100000"/>
              </a:lnSpc>
              <a:spcBef>
                <a:spcPts val="140"/>
              </a:spcBef>
            </a:pPr>
            <a:r>
              <a:rPr lang="en-US" sz="2667"/>
              <a:t>Agenda</a:t>
            </a:r>
            <a:endParaRPr sz="2667"/>
          </a:p>
        </p:txBody>
      </p:sp>
      <p:sp>
        <p:nvSpPr>
          <p:cNvPr id="4" name="Freeform 94">
            <a:extLst>
              <a:ext uri="{FF2B5EF4-FFF2-40B4-BE49-F238E27FC236}">
                <a16:creationId xmlns:a16="http://schemas.microsoft.com/office/drawing/2014/main" id="{D4543DCB-421C-447F-B6DB-79376BE872E5}"/>
              </a:ext>
            </a:extLst>
          </p:cNvPr>
          <p:cNvSpPr>
            <a:spLocks noEditPoints="1"/>
          </p:cNvSpPr>
          <p:nvPr/>
        </p:nvSpPr>
        <p:spPr bwMode="auto">
          <a:xfrm>
            <a:off x="8991600" y="2638425"/>
            <a:ext cx="2628899" cy="2214754"/>
          </a:xfrm>
          <a:custGeom>
            <a:avLst/>
            <a:gdLst>
              <a:gd name="T0" fmla="*/ 140 w 301"/>
              <a:gd name="T1" fmla="*/ 0 h 270"/>
              <a:gd name="T2" fmla="*/ 130 w 301"/>
              <a:gd name="T3" fmla="*/ 13 h 270"/>
              <a:gd name="T4" fmla="*/ 0 w 301"/>
              <a:gd name="T5" fmla="*/ 13 h 270"/>
              <a:gd name="T6" fmla="*/ 0 w 301"/>
              <a:gd name="T7" fmla="*/ 37 h 270"/>
              <a:gd name="T8" fmla="*/ 12 w 301"/>
              <a:gd name="T9" fmla="*/ 37 h 270"/>
              <a:gd name="T10" fmla="*/ 12 w 301"/>
              <a:gd name="T11" fmla="*/ 206 h 270"/>
              <a:gd name="T12" fmla="*/ 289 w 301"/>
              <a:gd name="T13" fmla="*/ 206 h 270"/>
              <a:gd name="T14" fmla="*/ 289 w 301"/>
              <a:gd name="T15" fmla="*/ 37 h 270"/>
              <a:gd name="T16" fmla="*/ 301 w 301"/>
              <a:gd name="T17" fmla="*/ 37 h 270"/>
              <a:gd name="T18" fmla="*/ 301 w 301"/>
              <a:gd name="T19" fmla="*/ 13 h 270"/>
              <a:gd name="T20" fmla="*/ 171 w 301"/>
              <a:gd name="T21" fmla="*/ 13 h 270"/>
              <a:gd name="T22" fmla="*/ 162 w 301"/>
              <a:gd name="T23" fmla="*/ 0 h 270"/>
              <a:gd name="T24" fmla="*/ 140 w 301"/>
              <a:gd name="T25" fmla="*/ 0 h 270"/>
              <a:gd name="T26" fmla="*/ 36 w 301"/>
              <a:gd name="T27" fmla="*/ 37 h 270"/>
              <a:gd name="T28" fmla="*/ 265 w 301"/>
              <a:gd name="T29" fmla="*/ 37 h 270"/>
              <a:gd name="T30" fmla="*/ 265 w 301"/>
              <a:gd name="T31" fmla="*/ 182 h 270"/>
              <a:gd name="T32" fmla="*/ 36 w 301"/>
              <a:gd name="T33" fmla="*/ 182 h 270"/>
              <a:gd name="T34" fmla="*/ 36 w 301"/>
              <a:gd name="T35" fmla="*/ 37 h 270"/>
              <a:gd name="T36" fmla="*/ 107 w 301"/>
              <a:gd name="T37" fmla="*/ 218 h 270"/>
              <a:gd name="T38" fmla="*/ 90 w 301"/>
              <a:gd name="T39" fmla="*/ 270 h 270"/>
              <a:gd name="T40" fmla="*/ 118 w 301"/>
              <a:gd name="T41" fmla="*/ 270 h 270"/>
              <a:gd name="T42" fmla="*/ 136 w 301"/>
              <a:gd name="T43" fmla="*/ 218 h 270"/>
              <a:gd name="T44" fmla="*/ 107 w 301"/>
              <a:gd name="T45" fmla="*/ 218 h 270"/>
              <a:gd name="T46" fmla="*/ 165 w 301"/>
              <a:gd name="T47" fmla="*/ 218 h 270"/>
              <a:gd name="T48" fmla="*/ 183 w 301"/>
              <a:gd name="T49" fmla="*/ 270 h 270"/>
              <a:gd name="T50" fmla="*/ 211 w 301"/>
              <a:gd name="T51" fmla="*/ 270 h 270"/>
              <a:gd name="T52" fmla="*/ 194 w 301"/>
              <a:gd name="T53" fmla="*/ 218 h 270"/>
              <a:gd name="T54" fmla="*/ 165 w 301"/>
              <a:gd name="T55" fmla="*/ 218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01" h="270">
                <a:moveTo>
                  <a:pt x="140" y="0"/>
                </a:moveTo>
                <a:lnTo>
                  <a:pt x="130" y="13"/>
                </a:lnTo>
                <a:lnTo>
                  <a:pt x="0" y="13"/>
                </a:lnTo>
                <a:lnTo>
                  <a:pt x="0" y="37"/>
                </a:lnTo>
                <a:lnTo>
                  <a:pt x="12" y="37"/>
                </a:lnTo>
                <a:lnTo>
                  <a:pt x="12" y="206"/>
                </a:lnTo>
                <a:lnTo>
                  <a:pt x="289" y="206"/>
                </a:lnTo>
                <a:lnTo>
                  <a:pt x="289" y="37"/>
                </a:lnTo>
                <a:lnTo>
                  <a:pt x="301" y="37"/>
                </a:lnTo>
                <a:lnTo>
                  <a:pt x="301" y="13"/>
                </a:lnTo>
                <a:lnTo>
                  <a:pt x="171" y="13"/>
                </a:lnTo>
                <a:lnTo>
                  <a:pt x="162" y="0"/>
                </a:lnTo>
                <a:lnTo>
                  <a:pt x="140" y="0"/>
                </a:lnTo>
                <a:close/>
                <a:moveTo>
                  <a:pt x="36" y="37"/>
                </a:moveTo>
                <a:lnTo>
                  <a:pt x="265" y="37"/>
                </a:lnTo>
                <a:lnTo>
                  <a:pt x="265" y="182"/>
                </a:lnTo>
                <a:lnTo>
                  <a:pt x="36" y="182"/>
                </a:lnTo>
                <a:lnTo>
                  <a:pt x="36" y="37"/>
                </a:lnTo>
                <a:close/>
                <a:moveTo>
                  <a:pt x="107" y="218"/>
                </a:moveTo>
                <a:lnTo>
                  <a:pt x="90" y="270"/>
                </a:lnTo>
                <a:lnTo>
                  <a:pt x="118" y="270"/>
                </a:lnTo>
                <a:lnTo>
                  <a:pt x="136" y="218"/>
                </a:lnTo>
                <a:lnTo>
                  <a:pt x="107" y="218"/>
                </a:lnTo>
                <a:close/>
                <a:moveTo>
                  <a:pt x="165" y="218"/>
                </a:moveTo>
                <a:lnTo>
                  <a:pt x="183" y="270"/>
                </a:lnTo>
                <a:lnTo>
                  <a:pt x="211" y="270"/>
                </a:lnTo>
                <a:lnTo>
                  <a:pt x="194" y="218"/>
                </a:lnTo>
                <a:lnTo>
                  <a:pt x="165" y="218"/>
                </a:lnTo>
                <a:close/>
              </a:path>
            </a:pathLst>
          </a:custGeom>
          <a:solidFill>
            <a:srgbClr val="0070C0"/>
          </a:solidFill>
          <a:ln>
            <a:noFill/>
          </a:ln>
        </p:spPr>
        <p:txBody>
          <a:bodyPr vert="horz" wrap="square" lIns="121920" tIns="60960" rIns="121920" bIns="60960" numCol="1" anchor="t" anchorCtr="0" compatLnSpc="1">
            <a:prstTxWarp prst="textNoShape">
              <a:avLst/>
            </a:prstTxWarp>
          </a:bodyPr>
          <a:lstStyle/>
          <a:p>
            <a:endParaRPr lang="en-US" sz="2400"/>
          </a:p>
        </p:txBody>
      </p:sp>
    </p:spTree>
    <p:extLst>
      <p:ext uri="{BB962C8B-B14F-4D97-AF65-F5344CB8AC3E}">
        <p14:creationId xmlns:p14="http://schemas.microsoft.com/office/powerpoint/2010/main" val="18517637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45F2CD02-EF8C-44F6-80A5-68026A6E80A1}"/>
              </a:ext>
            </a:extLst>
          </p:cNvPr>
          <p:cNvPicPr>
            <a:picLocks noChangeAspect="1"/>
          </p:cNvPicPr>
          <p:nvPr/>
        </p:nvPicPr>
        <p:blipFill>
          <a:blip r:embed="rId3"/>
          <a:stretch>
            <a:fillRect/>
          </a:stretch>
        </p:blipFill>
        <p:spPr>
          <a:xfrm>
            <a:off x="288621" y="1404424"/>
            <a:ext cx="11614757" cy="4462976"/>
          </a:xfrm>
          <a:prstGeom prst="rect">
            <a:avLst/>
          </a:prstGeom>
          <a:ln>
            <a:noFill/>
          </a:ln>
          <a:effectLst>
            <a:outerShdw blurRad="292100" dist="139700" dir="2700000" algn="tl" rotWithShape="0">
              <a:srgbClr val="333333">
                <a:alpha val="65000"/>
              </a:srgbClr>
            </a:outerShdw>
          </a:effectLst>
        </p:spPr>
      </p:pic>
      <p:sp>
        <p:nvSpPr>
          <p:cNvPr id="6" name="Title 5">
            <a:extLst>
              <a:ext uri="{FF2B5EF4-FFF2-40B4-BE49-F238E27FC236}">
                <a16:creationId xmlns:a16="http://schemas.microsoft.com/office/drawing/2014/main" id="{9D5E054E-65A7-4C67-9096-D694D0E0DB2A}"/>
              </a:ext>
            </a:extLst>
          </p:cNvPr>
          <p:cNvSpPr>
            <a:spLocks noGrp="1"/>
          </p:cNvSpPr>
          <p:nvPr>
            <p:ph type="title"/>
          </p:nvPr>
        </p:nvSpPr>
        <p:spPr>
          <a:xfrm>
            <a:off x="162433" y="179020"/>
            <a:ext cx="11019596" cy="731520"/>
          </a:xfrm>
        </p:spPr>
        <p:txBody>
          <a:bodyPr/>
          <a:lstStyle/>
          <a:p>
            <a:r>
              <a:rPr lang="en-US"/>
              <a:t>Using iPerformance for Quarterly Check-ins </a:t>
            </a:r>
          </a:p>
        </p:txBody>
      </p:sp>
      <p:sp>
        <p:nvSpPr>
          <p:cNvPr id="8" name="Arrow: Left 7">
            <a:extLst>
              <a:ext uri="{FF2B5EF4-FFF2-40B4-BE49-F238E27FC236}">
                <a16:creationId xmlns:a16="http://schemas.microsoft.com/office/drawing/2014/main" id="{0A7A6C29-FB42-4921-B907-69774D8FDCF6}"/>
              </a:ext>
            </a:extLst>
          </p:cNvPr>
          <p:cNvSpPr/>
          <p:nvPr/>
        </p:nvSpPr>
        <p:spPr>
          <a:xfrm>
            <a:off x="7882031" y="4532789"/>
            <a:ext cx="662991" cy="384313"/>
          </a:xfrm>
          <a:prstGeom prst="leftArrow">
            <a:avLst/>
          </a:prstGeom>
          <a:solidFill>
            <a:srgbClr val="FF0000"/>
          </a:solidFill>
        </p:spPr>
        <p:txBody>
          <a:bodyPr wrap="square" rtlCol="0" anchor="ctr">
            <a:noAutofit/>
          </a:bodyPr>
          <a:lstStyle/>
          <a:p>
            <a:pPr algn="ctr">
              <a:buClr>
                <a:schemeClr val="accent1"/>
              </a:buClr>
            </a:pPr>
            <a:endParaRPr lang="en-US" sz="1600">
              <a:solidFill>
                <a:schemeClr val="bg1"/>
              </a:solidFill>
            </a:endParaRPr>
          </a:p>
        </p:txBody>
      </p:sp>
      <p:sp>
        <p:nvSpPr>
          <p:cNvPr id="9" name="Arrow: Left 8">
            <a:extLst>
              <a:ext uri="{FF2B5EF4-FFF2-40B4-BE49-F238E27FC236}">
                <a16:creationId xmlns:a16="http://schemas.microsoft.com/office/drawing/2014/main" id="{F8B70E58-7970-4EF0-9945-2387BE4E8E28}"/>
              </a:ext>
            </a:extLst>
          </p:cNvPr>
          <p:cNvSpPr/>
          <p:nvPr/>
        </p:nvSpPr>
        <p:spPr>
          <a:xfrm>
            <a:off x="1498472" y="1829736"/>
            <a:ext cx="861391" cy="384313"/>
          </a:xfrm>
          <a:prstGeom prst="leftArrow">
            <a:avLst/>
          </a:prstGeom>
          <a:solidFill>
            <a:srgbClr val="FF0000"/>
          </a:solidFill>
        </p:spPr>
        <p:txBody>
          <a:bodyPr wrap="square" rtlCol="0" anchor="ctr">
            <a:noAutofit/>
          </a:bodyPr>
          <a:lstStyle/>
          <a:p>
            <a:pPr algn="ctr">
              <a:buClr>
                <a:schemeClr val="accent1"/>
              </a:buClr>
            </a:pPr>
            <a:endParaRPr lang="en-US" sz="1600">
              <a:solidFill>
                <a:schemeClr val="bg1"/>
              </a:solidFill>
            </a:endParaRPr>
          </a:p>
        </p:txBody>
      </p:sp>
    </p:spTree>
    <p:extLst>
      <p:ext uri="{BB962C8B-B14F-4D97-AF65-F5344CB8AC3E}">
        <p14:creationId xmlns:p14="http://schemas.microsoft.com/office/powerpoint/2010/main" val="4292796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D5E054E-65A7-4C67-9096-D694D0E0DB2A}"/>
              </a:ext>
            </a:extLst>
          </p:cNvPr>
          <p:cNvSpPr>
            <a:spLocks noGrp="1"/>
          </p:cNvSpPr>
          <p:nvPr>
            <p:ph type="title"/>
          </p:nvPr>
        </p:nvSpPr>
        <p:spPr>
          <a:xfrm>
            <a:off x="162433" y="179020"/>
            <a:ext cx="11019596" cy="731520"/>
          </a:xfrm>
        </p:spPr>
        <p:txBody>
          <a:bodyPr/>
          <a:lstStyle/>
          <a:p>
            <a:r>
              <a:rPr lang="en-US"/>
              <a:t>Using iPerformance for Quarterly Check-ins </a:t>
            </a:r>
          </a:p>
        </p:txBody>
      </p:sp>
      <p:pic>
        <p:nvPicPr>
          <p:cNvPr id="12" name="Picture 11">
            <a:extLst>
              <a:ext uri="{FF2B5EF4-FFF2-40B4-BE49-F238E27FC236}">
                <a16:creationId xmlns:a16="http://schemas.microsoft.com/office/drawing/2014/main" id="{F23B5C24-540B-4EAB-928E-E4D802902CB4}"/>
              </a:ext>
            </a:extLst>
          </p:cNvPr>
          <p:cNvPicPr>
            <a:picLocks noChangeAspect="1"/>
          </p:cNvPicPr>
          <p:nvPr/>
        </p:nvPicPr>
        <p:blipFill>
          <a:blip r:embed="rId3"/>
          <a:stretch>
            <a:fillRect/>
          </a:stretch>
        </p:blipFill>
        <p:spPr>
          <a:xfrm>
            <a:off x="162433" y="910540"/>
            <a:ext cx="11706311" cy="5385485"/>
          </a:xfrm>
          <a:prstGeom prst="rect">
            <a:avLst/>
          </a:prstGeom>
          <a:ln>
            <a:noFill/>
          </a:ln>
          <a:effectLst>
            <a:outerShdw blurRad="292100" dist="139700" dir="2700000" algn="tl" rotWithShape="0">
              <a:srgbClr val="333333">
                <a:alpha val="65000"/>
              </a:srgbClr>
            </a:outerShdw>
          </a:effectLst>
        </p:spPr>
      </p:pic>
      <p:sp>
        <p:nvSpPr>
          <p:cNvPr id="9" name="Arrow: Left 8">
            <a:extLst>
              <a:ext uri="{FF2B5EF4-FFF2-40B4-BE49-F238E27FC236}">
                <a16:creationId xmlns:a16="http://schemas.microsoft.com/office/drawing/2014/main" id="{F8B70E58-7970-4EF0-9945-2387BE4E8E28}"/>
              </a:ext>
            </a:extLst>
          </p:cNvPr>
          <p:cNvSpPr/>
          <p:nvPr/>
        </p:nvSpPr>
        <p:spPr>
          <a:xfrm>
            <a:off x="2622801" y="1411803"/>
            <a:ext cx="861391" cy="384313"/>
          </a:xfrm>
          <a:prstGeom prst="leftArrow">
            <a:avLst/>
          </a:prstGeom>
          <a:solidFill>
            <a:srgbClr val="FF0000"/>
          </a:solidFill>
        </p:spPr>
        <p:txBody>
          <a:bodyPr wrap="square" rtlCol="0" anchor="ctr">
            <a:noAutofit/>
          </a:bodyPr>
          <a:lstStyle/>
          <a:p>
            <a:pPr algn="ctr">
              <a:buClr>
                <a:schemeClr val="accent1"/>
              </a:buClr>
            </a:pPr>
            <a:endParaRPr lang="en-US" sz="1600">
              <a:solidFill>
                <a:schemeClr val="bg1"/>
              </a:solidFill>
            </a:endParaRPr>
          </a:p>
        </p:txBody>
      </p:sp>
      <p:sp>
        <p:nvSpPr>
          <p:cNvPr id="7" name="Arrow: Left 6">
            <a:extLst>
              <a:ext uri="{FF2B5EF4-FFF2-40B4-BE49-F238E27FC236}">
                <a16:creationId xmlns:a16="http://schemas.microsoft.com/office/drawing/2014/main" id="{64FDB09D-90C3-4C21-B57A-3D96A2EBF669}"/>
              </a:ext>
            </a:extLst>
          </p:cNvPr>
          <p:cNvSpPr/>
          <p:nvPr/>
        </p:nvSpPr>
        <p:spPr>
          <a:xfrm>
            <a:off x="2821201" y="2855510"/>
            <a:ext cx="662991" cy="384313"/>
          </a:xfrm>
          <a:prstGeom prst="leftArrow">
            <a:avLst/>
          </a:prstGeom>
          <a:solidFill>
            <a:srgbClr val="FF0000"/>
          </a:solidFill>
        </p:spPr>
        <p:txBody>
          <a:bodyPr wrap="square" rtlCol="0" anchor="ctr">
            <a:noAutofit/>
          </a:bodyPr>
          <a:lstStyle/>
          <a:p>
            <a:pPr algn="ctr">
              <a:buClr>
                <a:schemeClr val="accent1"/>
              </a:buClr>
            </a:pPr>
            <a:endParaRPr lang="en-US" sz="1600">
              <a:solidFill>
                <a:schemeClr val="bg1"/>
              </a:solidFill>
            </a:endParaRPr>
          </a:p>
        </p:txBody>
      </p:sp>
      <p:sp>
        <p:nvSpPr>
          <p:cNvPr id="8" name="Arrow: Left 7">
            <a:extLst>
              <a:ext uri="{FF2B5EF4-FFF2-40B4-BE49-F238E27FC236}">
                <a16:creationId xmlns:a16="http://schemas.microsoft.com/office/drawing/2014/main" id="{0A7A6C29-FB42-4921-B907-69774D8FDCF6}"/>
              </a:ext>
            </a:extLst>
          </p:cNvPr>
          <p:cNvSpPr/>
          <p:nvPr/>
        </p:nvSpPr>
        <p:spPr>
          <a:xfrm>
            <a:off x="1605056" y="3922978"/>
            <a:ext cx="662991" cy="384313"/>
          </a:xfrm>
          <a:prstGeom prst="leftArrow">
            <a:avLst/>
          </a:prstGeom>
          <a:solidFill>
            <a:srgbClr val="FF0000"/>
          </a:solidFill>
        </p:spPr>
        <p:txBody>
          <a:bodyPr wrap="square" rtlCol="0" anchor="ctr">
            <a:noAutofit/>
          </a:bodyPr>
          <a:lstStyle/>
          <a:p>
            <a:pPr algn="ctr">
              <a:buClr>
                <a:schemeClr val="accent1"/>
              </a:buClr>
            </a:pPr>
            <a:endParaRPr lang="en-US" sz="1600">
              <a:solidFill>
                <a:schemeClr val="bg1"/>
              </a:solidFill>
            </a:endParaRPr>
          </a:p>
        </p:txBody>
      </p:sp>
    </p:spTree>
    <p:extLst>
      <p:ext uri="{BB962C8B-B14F-4D97-AF65-F5344CB8AC3E}">
        <p14:creationId xmlns:p14="http://schemas.microsoft.com/office/powerpoint/2010/main" val="2732969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7" grpId="0" animBg="1"/>
      <p:bldP spid="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E817144-3F44-4438-90A0-D178A08122FD}"/>
              </a:ext>
            </a:extLst>
          </p:cNvPr>
          <p:cNvPicPr>
            <a:picLocks noChangeAspect="1"/>
          </p:cNvPicPr>
          <p:nvPr/>
        </p:nvPicPr>
        <p:blipFill>
          <a:blip r:embed="rId3"/>
          <a:stretch>
            <a:fillRect/>
          </a:stretch>
        </p:blipFill>
        <p:spPr>
          <a:xfrm>
            <a:off x="5533363" y="2254213"/>
            <a:ext cx="5751947" cy="4309651"/>
          </a:xfrm>
          <a:prstGeom prst="rect">
            <a:avLst/>
          </a:prstGeom>
          <a:ln>
            <a:noFill/>
          </a:ln>
          <a:effectLst>
            <a:outerShdw blurRad="292100" dist="139700" dir="2700000" algn="tl" rotWithShape="0">
              <a:srgbClr val="333333">
                <a:alpha val="65000"/>
              </a:srgbClr>
            </a:outerShdw>
          </a:effectLst>
        </p:spPr>
      </p:pic>
      <p:sp>
        <p:nvSpPr>
          <p:cNvPr id="3" name="Title 2">
            <a:extLst>
              <a:ext uri="{FF2B5EF4-FFF2-40B4-BE49-F238E27FC236}">
                <a16:creationId xmlns:a16="http://schemas.microsoft.com/office/drawing/2014/main" id="{3B1FF1DB-29D1-4312-A8AC-F440AE747719}"/>
              </a:ext>
            </a:extLst>
          </p:cNvPr>
          <p:cNvSpPr>
            <a:spLocks noGrp="1"/>
          </p:cNvSpPr>
          <p:nvPr>
            <p:ph type="title"/>
          </p:nvPr>
        </p:nvSpPr>
        <p:spPr>
          <a:xfrm>
            <a:off x="68593" y="255049"/>
            <a:ext cx="11019596" cy="731520"/>
          </a:xfrm>
        </p:spPr>
        <p:txBody>
          <a:bodyPr/>
          <a:lstStyle/>
          <a:p>
            <a:r>
              <a:rPr lang="en-US"/>
              <a:t>iPerformance Support for Quarterly Check-In Conversations</a:t>
            </a:r>
            <a:br>
              <a:rPr lang="en-US"/>
            </a:br>
            <a:endParaRPr lang="en-US"/>
          </a:p>
        </p:txBody>
      </p:sp>
      <p:pic>
        <p:nvPicPr>
          <p:cNvPr id="16" name="Picture 15">
            <a:extLst>
              <a:ext uri="{FF2B5EF4-FFF2-40B4-BE49-F238E27FC236}">
                <a16:creationId xmlns:a16="http://schemas.microsoft.com/office/drawing/2014/main" id="{0B7441FF-4261-4B08-ACF3-0D1979787D49}"/>
              </a:ext>
            </a:extLst>
          </p:cNvPr>
          <p:cNvPicPr>
            <a:picLocks noChangeAspect="1"/>
          </p:cNvPicPr>
          <p:nvPr/>
        </p:nvPicPr>
        <p:blipFill>
          <a:blip r:embed="rId4"/>
          <a:stretch>
            <a:fillRect/>
          </a:stretch>
        </p:blipFill>
        <p:spPr>
          <a:xfrm>
            <a:off x="485074" y="755020"/>
            <a:ext cx="11398477" cy="954004"/>
          </a:xfrm>
          <a:prstGeom prst="rect">
            <a:avLst/>
          </a:prstGeom>
          <a:ln>
            <a:noFill/>
          </a:ln>
          <a:effectLst>
            <a:outerShdw blurRad="292100" dist="139700" dir="2700000" algn="tl" rotWithShape="0">
              <a:srgbClr val="333333">
                <a:alpha val="65000"/>
              </a:srgbClr>
            </a:outerShdw>
          </a:effectLst>
        </p:spPr>
      </p:pic>
      <p:sp>
        <p:nvSpPr>
          <p:cNvPr id="5" name="Rectangle 4">
            <a:extLst>
              <a:ext uri="{FF2B5EF4-FFF2-40B4-BE49-F238E27FC236}">
                <a16:creationId xmlns:a16="http://schemas.microsoft.com/office/drawing/2014/main" id="{CB772A1D-1287-4BEC-90EF-720906473BD6}"/>
              </a:ext>
            </a:extLst>
          </p:cNvPr>
          <p:cNvSpPr/>
          <p:nvPr/>
        </p:nvSpPr>
        <p:spPr>
          <a:xfrm>
            <a:off x="1944129" y="1550838"/>
            <a:ext cx="313038" cy="165759"/>
          </a:xfrm>
          <a:prstGeom prst="rect">
            <a:avLst/>
          </a:prstGeom>
          <a:noFill/>
          <a:ln w="38100">
            <a:solidFill>
              <a:srgbClr val="FF0000"/>
            </a:solidFill>
          </a:ln>
        </p:spPr>
        <p:txBody>
          <a:bodyPr wrap="square" rtlCol="0" anchor="ctr">
            <a:noAutofit/>
          </a:bodyPr>
          <a:lstStyle/>
          <a:p>
            <a:pPr algn="ctr">
              <a:buClr>
                <a:schemeClr val="accent1"/>
              </a:buClr>
            </a:pPr>
            <a:endParaRPr lang="en-US" sz="1600">
              <a:solidFill>
                <a:schemeClr val="bg1"/>
              </a:solidFill>
            </a:endParaRPr>
          </a:p>
        </p:txBody>
      </p:sp>
      <p:pic>
        <p:nvPicPr>
          <p:cNvPr id="17" name="Picture 16">
            <a:extLst>
              <a:ext uri="{FF2B5EF4-FFF2-40B4-BE49-F238E27FC236}">
                <a16:creationId xmlns:a16="http://schemas.microsoft.com/office/drawing/2014/main" id="{0468AA7D-F683-46BE-99C4-4750B8DC6369}"/>
              </a:ext>
            </a:extLst>
          </p:cNvPr>
          <p:cNvPicPr>
            <a:picLocks noChangeAspect="1"/>
          </p:cNvPicPr>
          <p:nvPr/>
        </p:nvPicPr>
        <p:blipFill>
          <a:blip r:embed="rId5"/>
          <a:stretch>
            <a:fillRect/>
          </a:stretch>
        </p:blipFill>
        <p:spPr>
          <a:xfrm>
            <a:off x="467217" y="1794088"/>
            <a:ext cx="4710147" cy="4776822"/>
          </a:xfrm>
          <a:prstGeom prst="rect">
            <a:avLst/>
          </a:prstGeom>
          <a:ln>
            <a:noFill/>
          </a:ln>
          <a:effectLst>
            <a:outerShdw blurRad="292100" dist="139700" dir="2700000" algn="tl" rotWithShape="0">
              <a:srgbClr val="333333">
                <a:alpha val="65000"/>
              </a:srgbClr>
            </a:outerShdw>
          </a:effectLst>
        </p:spPr>
      </p:pic>
      <p:sp>
        <p:nvSpPr>
          <p:cNvPr id="11" name="Rectangle 10">
            <a:extLst>
              <a:ext uri="{FF2B5EF4-FFF2-40B4-BE49-F238E27FC236}">
                <a16:creationId xmlns:a16="http://schemas.microsoft.com/office/drawing/2014/main" id="{7F52E06D-C94E-4295-95C5-876816C9977E}"/>
              </a:ext>
            </a:extLst>
          </p:cNvPr>
          <p:cNvSpPr/>
          <p:nvPr/>
        </p:nvSpPr>
        <p:spPr>
          <a:xfrm>
            <a:off x="467217" y="4784423"/>
            <a:ext cx="2297409" cy="645669"/>
          </a:xfrm>
          <a:prstGeom prst="rect">
            <a:avLst/>
          </a:prstGeom>
          <a:noFill/>
          <a:ln w="38100">
            <a:solidFill>
              <a:srgbClr val="00B050"/>
            </a:solidFill>
          </a:ln>
        </p:spPr>
        <p:txBody>
          <a:bodyPr wrap="square" rtlCol="0" anchor="ctr">
            <a:noAutofit/>
          </a:bodyPr>
          <a:lstStyle/>
          <a:p>
            <a:pPr algn="ctr">
              <a:buClr>
                <a:schemeClr val="accent1"/>
              </a:buClr>
            </a:pPr>
            <a:endParaRPr lang="en-US" sz="1600">
              <a:solidFill>
                <a:schemeClr val="bg1"/>
              </a:solidFill>
            </a:endParaRPr>
          </a:p>
        </p:txBody>
      </p:sp>
      <p:sp>
        <p:nvSpPr>
          <p:cNvPr id="8" name="Rectangle 7">
            <a:extLst>
              <a:ext uri="{FF2B5EF4-FFF2-40B4-BE49-F238E27FC236}">
                <a16:creationId xmlns:a16="http://schemas.microsoft.com/office/drawing/2014/main" id="{D9DDD7E9-1C1E-428A-B82A-D034B23B25F5}"/>
              </a:ext>
            </a:extLst>
          </p:cNvPr>
          <p:cNvSpPr/>
          <p:nvPr/>
        </p:nvSpPr>
        <p:spPr>
          <a:xfrm>
            <a:off x="2764627" y="5430093"/>
            <a:ext cx="1713470" cy="1140818"/>
          </a:xfrm>
          <a:prstGeom prst="rect">
            <a:avLst/>
          </a:prstGeom>
          <a:noFill/>
          <a:ln w="38100">
            <a:solidFill>
              <a:srgbClr val="00B050"/>
            </a:solidFill>
          </a:ln>
        </p:spPr>
        <p:txBody>
          <a:bodyPr wrap="square" rtlCol="0" anchor="ctr">
            <a:noAutofit/>
          </a:bodyPr>
          <a:lstStyle/>
          <a:p>
            <a:pPr algn="ctr">
              <a:buClr>
                <a:schemeClr val="accent1"/>
              </a:buClr>
            </a:pPr>
            <a:endParaRPr lang="en-US" sz="1600">
              <a:solidFill>
                <a:schemeClr val="bg1"/>
              </a:solidFill>
            </a:endParaRPr>
          </a:p>
        </p:txBody>
      </p:sp>
      <p:sp>
        <p:nvSpPr>
          <p:cNvPr id="20" name="Rectangle 19">
            <a:extLst>
              <a:ext uri="{FF2B5EF4-FFF2-40B4-BE49-F238E27FC236}">
                <a16:creationId xmlns:a16="http://schemas.microsoft.com/office/drawing/2014/main" id="{28BC4053-D38F-4932-8264-9C770A5D1D97}"/>
              </a:ext>
            </a:extLst>
          </p:cNvPr>
          <p:cNvSpPr/>
          <p:nvPr/>
        </p:nvSpPr>
        <p:spPr>
          <a:xfrm>
            <a:off x="5533363" y="2278668"/>
            <a:ext cx="2781962" cy="1874231"/>
          </a:xfrm>
          <a:prstGeom prst="rect">
            <a:avLst/>
          </a:prstGeom>
          <a:noFill/>
          <a:ln w="38100">
            <a:solidFill>
              <a:srgbClr val="FF0000"/>
            </a:solidFill>
          </a:ln>
        </p:spPr>
        <p:txBody>
          <a:bodyPr wrap="square" rtlCol="0" anchor="ctr">
            <a:noAutofit/>
          </a:bodyPr>
          <a:lstStyle/>
          <a:p>
            <a:pPr algn="ctr">
              <a:buClr>
                <a:schemeClr val="accent1"/>
              </a:buClr>
            </a:pPr>
            <a:endParaRPr lang="en-US" sz="1600">
              <a:solidFill>
                <a:schemeClr val="bg1"/>
              </a:solidFill>
            </a:endParaRPr>
          </a:p>
        </p:txBody>
      </p:sp>
      <p:sp>
        <p:nvSpPr>
          <p:cNvPr id="21" name="Rectangle 20">
            <a:extLst>
              <a:ext uri="{FF2B5EF4-FFF2-40B4-BE49-F238E27FC236}">
                <a16:creationId xmlns:a16="http://schemas.microsoft.com/office/drawing/2014/main" id="{98762527-C285-4DD8-99FB-C0C72F8BFA83}"/>
              </a:ext>
            </a:extLst>
          </p:cNvPr>
          <p:cNvSpPr/>
          <p:nvPr/>
        </p:nvSpPr>
        <p:spPr>
          <a:xfrm>
            <a:off x="5490171" y="4198705"/>
            <a:ext cx="5795139" cy="1697270"/>
          </a:xfrm>
          <a:prstGeom prst="rect">
            <a:avLst/>
          </a:prstGeom>
          <a:noFill/>
          <a:ln w="38100">
            <a:solidFill>
              <a:srgbClr val="FF0000"/>
            </a:solidFill>
          </a:ln>
        </p:spPr>
        <p:txBody>
          <a:bodyPr wrap="square" rtlCol="0" anchor="ctr">
            <a:noAutofit/>
          </a:bodyPr>
          <a:lstStyle/>
          <a:p>
            <a:pPr algn="ctr">
              <a:buClr>
                <a:schemeClr val="accent1"/>
              </a:buClr>
            </a:pPr>
            <a:endParaRPr lang="en-US" sz="1600">
              <a:solidFill>
                <a:schemeClr val="bg1"/>
              </a:solidFill>
            </a:endParaRPr>
          </a:p>
        </p:txBody>
      </p:sp>
      <p:sp>
        <p:nvSpPr>
          <p:cNvPr id="22" name="Rectangle 21">
            <a:extLst>
              <a:ext uri="{FF2B5EF4-FFF2-40B4-BE49-F238E27FC236}">
                <a16:creationId xmlns:a16="http://schemas.microsoft.com/office/drawing/2014/main" id="{93063C17-FAC2-4255-B134-945F78BB3481}"/>
              </a:ext>
            </a:extLst>
          </p:cNvPr>
          <p:cNvSpPr/>
          <p:nvPr/>
        </p:nvSpPr>
        <p:spPr>
          <a:xfrm>
            <a:off x="10103258" y="6162025"/>
            <a:ext cx="1145060" cy="380895"/>
          </a:xfrm>
          <a:prstGeom prst="rect">
            <a:avLst/>
          </a:prstGeom>
          <a:noFill/>
          <a:ln w="38100">
            <a:solidFill>
              <a:srgbClr val="FF0000"/>
            </a:solidFill>
          </a:ln>
        </p:spPr>
        <p:txBody>
          <a:bodyPr wrap="square" rtlCol="0" anchor="ctr">
            <a:noAutofit/>
          </a:bodyPr>
          <a:lstStyle/>
          <a:p>
            <a:pPr algn="ctr">
              <a:buClr>
                <a:schemeClr val="accent1"/>
              </a:buClr>
            </a:pPr>
            <a:endParaRPr lang="en-US" sz="1600">
              <a:solidFill>
                <a:schemeClr val="bg1"/>
              </a:solidFill>
            </a:endParaRPr>
          </a:p>
        </p:txBody>
      </p:sp>
      <p:cxnSp>
        <p:nvCxnSpPr>
          <p:cNvPr id="25" name="Straight Arrow Connector 24">
            <a:extLst>
              <a:ext uri="{FF2B5EF4-FFF2-40B4-BE49-F238E27FC236}">
                <a16:creationId xmlns:a16="http://schemas.microsoft.com/office/drawing/2014/main" id="{E626D7AF-568E-4C06-8DC2-7CE9ADA486B1}"/>
              </a:ext>
            </a:extLst>
          </p:cNvPr>
          <p:cNvCxnSpPr>
            <a:cxnSpLocks/>
          </p:cNvCxnSpPr>
          <p:nvPr/>
        </p:nvCxnSpPr>
        <p:spPr>
          <a:xfrm flipV="1">
            <a:off x="1602140" y="1267180"/>
            <a:ext cx="5330230" cy="3278536"/>
          </a:xfrm>
          <a:prstGeom prst="straightConnector1">
            <a:avLst/>
          </a:prstGeom>
          <a:ln w="28575">
            <a:solidFill>
              <a:srgbClr val="00B050"/>
            </a:solidFill>
            <a:tailEnd type="triangle"/>
          </a:ln>
        </p:spPr>
        <p:style>
          <a:lnRef idx="1">
            <a:schemeClr val="accent1"/>
          </a:lnRef>
          <a:fillRef idx="0">
            <a:schemeClr val="accent1"/>
          </a:fillRef>
          <a:effectRef idx="0">
            <a:schemeClr val="accent1"/>
          </a:effectRef>
          <a:fontRef idx="minor">
            <a:schemeClr val="tx1"/>
          </a:fontRef>
        </p:style>
      </p:cxnSp>
      <p:pic>
        <p:nvPicPr>
          <p:cNvPr id="27" name="Picture 26">
            <a:extLst>
              <a:ext uri="{FF2B5EF4-FFF2-40B4-BE49-F238E27FC236}">
                <a16:creationId xmlns:a16="http://schemas.microsoft.com/office/drawing/2014/main" id="{9FB72BB7-64ED-4ED7-8FB9-9B042375E100}"/>
              </a:ext>
            </a:extLst>
          </p:cNvPr>
          <p:cNvPicPr>
            <a:picLocks noChangeAspect="1"/>
          </p:cNvPicPr>
          <p:nvPr/>
        </p:nvPicPr>
        <p:blipFill>
          <a:blip r:embed="rId6"/>
          <a:stretch>
            <a:fillRect/>
          </a:stretch>
        </p:blipFill>
        <p:spPr>
          <a:xfrm>
            <a:off x="2804587" y="4804836"/>
            <a:ext cx="1633549" cy="604842"/>
          </a:xfrm>
          <a:prstGeom prst="rect">
            <a:avLst/>
          </a:prstGeom>
        </p:spPr>
      </p:pic>
      <p:sp>
        <p:nvSpPr>
          <p:cNvPr id="15" name="Arrow: Left 14">
            <a:extLst>
              <a:ext uri="{FF2B5EF4-FFF2-40B4-BE49-F238E27FC236}">
                <a16:creationId xmlns:a16="http://schemas.microsoft.com/office/drawing/2014/main" id="{4F350BF7-F502-491B-9A9A-F81F05B9F875}"/>
              </a:ext>
            </a:extLst>
          </p:cNvPr>
          <p:cNvSpPr/>
          <p:nvPr/>
        </p:nvSpPr>
        <p:spPr>
          <a:xfrm>
            <a:off x="6573699" y="2265231"/>
            <a:ext cx="861391" cy="384313"/>
          </a:xfrm>
          <a:prstGeom prst="leftArrow">
            <a:avLst/>
          </a:prstGeom>
          <a:solidFill>
            <a:srgbClr val="FF0000"/>
          </a:solidFill>
        </p:spPr>
        <p:txBody>
          <a:bodyPr wrap="square" rtlCol="0" anchor="ctr">
            <a:noAutofit/>
          </a:bodyPr>
          <a:lstStyle/>
          <a:p>
            <a:pPr algn="ctr">
              <a:buClr>
                <a:schemeClr val="accent1"/>
              </a:buClr>
            </a:pPr>
            <a:endParaRPr lang="en-US" sz="1600">
              <a:solidFill>
                <a:schemeClr val="bg1"/>
              </a:solidFill>
            </a:endParaRPr>
          </a:p>
        </p:txBody>
      </p:sp>
      <p:sp>
        <p:nvSpPr>
          <p:cNvPr id="23" name="Arrow: Left 22">
            <a:extLst>
              <a:ext uri="{FF2B5EF4-FFF2-40B4-BE49-F238E27FC236}">
                <a16:creationId xmlns:a16="http://schemas.microsoft.com/office/drawing/2014/main" id="{85147CDC-657C-485E-94ED-9D9775D1CA18}"/>
              </a:ext>
            </a:extLst>
          </p:cNvPr>
          <p:cNvSpPr/>
          <p:nvPr/>
        </p:nvSpPr>
        <p:spPr>
          <a:xfrm rot="16200000">
            <a:off x="-36352" y="4087630"/>
            <a:ext cx="861391" cy="384313"/>
          </a:xfrm>
          <a:prstGeom prst="leftArrow">
            <a:avLst/>
          </a:prstGeom>
          <a:solidFill>
            <a:srgbClr val="00B050"/>
          </a:solidFill>
          <a:ln>
            <a:solidFill>
              <a:srgbClr val="00B050"/>
            </a:solidFill>
          </a:ln>
        </p:spPr>
        <p:txBody>
          <a:bodyPr wrap="square" rtlCol="0" anchor="ctr">
            <a:noAutofit/>
          </a:bodyPr>
          <a:lstStyle/>
          <a:p>
            <a:pPr algn="ctr">
              <a:buClr>
                <a:schemeClr val="accent1"/>
              </a:buClr>
            </a:pPr>
            <a:endParaRPr lang="en-US" sz="1600">
              <a:solidFill>
                <a:schemeClr val="bg1"/>
              </a:solidFill>
            </a:endParaRPr>
          </a:p>
        </p:txBody>
      </p:sp>
    </p:spTree>
    <p:extLst>
      <p:ext uri="{BB962C8B-B14F-4D97-AF65-F5344CB8AC3E}">
        <p14:creationId xmlns:p14="http://schemas.microsoft.com/office/powerpoint/2010/main" val="3884575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8" grpId="0" animBg="1"/>
      <p:bldP spid="20" grpId="0" animBg="1"/>
      <p:bldP spid="21" grpId="0" animBg="1"/>
      <p:bldP spid="22" grpId="0" animBg="1"/>
      <p:bldP spid="15" grpId="0" animBg="1"/>
      <p:bldP spid="2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86023" y="1292837"/>
            <a:ext cx="8872800" cy="4653325"/>
          </a:xfrm>
          <a:prstGeom prst="rect">
            <a:avLst/>
          </a:prstGeom>
        </p:spPr>
        <p:txBody>
          <a:bodyPr vert="horz" wrap="square" lIns="0" tIns="127000" rIns="0" bIns="0" rtlCol="0" anchor="t">
            <a:spAutoFit/>
          </a:bodyPr>
          <a:lstStyle/>
          <a:p>
            <a:pPr marL="327652" indent="-310719">
              <a:lnSpc>
                <a:spcPct val="200000"/>
              </a:lnSpc>
              <a:spcBef>
                <a:spcPts val="873"/>
              </a:spcBef>
              <a:buClr>
                <a:srgbClr val="4F81BC"/>
              </a:buClr>
              <a:buFont typeface="Wingdings 2"/>
              <a:buChar char=""/>
              <a:tabLst>
                <a:tab pos="328497" algn="l"/>
              </a:tabLst>
            </a:pPr>
            <a:r>
              <a:rPr lang="en-US" sz="2400" spc="-7" dirty="0">
                <a:solidFill>
                  <a:schemeClr val="bg1">
                    <a:lumMod val="75000"/>
                  </a:schemeClr>
                </a:solidFill>
                <a:latin typeface="Arial"/>
                <a:cs typeface="Arial"/>
              </a:rPr>
              <a:t>Benefits of ongoing Check-In conversations</a:t>
            </a:r>
          </a:p>
          <a:p>
            <a:pPr marL="327025" indent="-310515">
              <a:lnSpc>
                <a:spcPct val="200000"/>
              </a:lnSpc>
              <a:spcBef>
                <a:spcPts val="867"/>
              </a:spcBef>
              <a:buClr>
                <a:srgbClr val="4F81BC"/>
              </a:buClr>
              <a:buFont typeface="Wingdings 2"/>
              <a:buChar char=""/>
              <a:tabLst>
                <a:tab pos="328497" algn="l"/>
              </a:tabLst>
            </a:pPr>
            <a:r>
              <a:rPr lang="en-US" sz="2400" dirty="0">
                <a:solidFill>
                  <a:schemeClr val="bg1">
                    <a:lumMod val="75000"/>
                  </a:schemeClr>
                </a:solidFill>
                <a:latin typeface="Arial"/>
                <a:cs typeface="Arial"/>
              </a:rPr>
              <a:t>Ongoing Check-Ins</a:t>
            </a:r>
            <a:endParaRPr sz="2000" dirty="0">
              <a:solidFill>
                <a:schemeClr val="bg1">
                  <a:lumMod val="75000"/>
                </a:schemeClr>
              </a:solidFill>
              <a:latin typeface="Arial"/>
              <a:cs typeface="Arial"/>
            </a:endParaRPr>
          </a:p>
          <a:p>
            <a:pPr marL="817033" lvl="1" indent="-342900">
              <a:spcBef>
                <a:spcPts val="600"/>
              </a:spcBef>
              <a:buClr>
                <a:srgbClr val="4F81BC"/>
              </a:buClr>
              <a:buFont typeface="Arial" panose="020B0604020202020204" pitchFamily="34" charset="0"/>
              <a:buChar char="•"/>
              <a:tabLst>
                <a:tab pos="328497" algn="l"/>
              </a:tabLst>
            </a:pPr>
            <a:r>
              <a:rPr lang="en-US" sz="2400" dirty="0">
                <a:solidFill>
                  <a:schemeClr val="bg1">
                    <a:lumMod val="75000"/>
                  </a:schemeClr>
                </a:solidFill>
                <a:latin typeface="Arial"/>
                <a:cs typeface="Arial"/>
              </a:rPr>
              <a:t>Prepare for the conversation</a:t>
            </a:r>
            <a:endParaRPr lang="en-US" sz="2400" spc="-7" dirty="0">
              <a:solidFill>
                <a:schemeClr val="bg1">
                  <a:lumMod val="75000"/>
                </a:schemeClr>
              </a:solidFill>
              <a:latin typeface="Arial"/>
              <a:cs typeface="Arial"/>
            </a:endParaRPr>
          </a:p>
          <a:p>
            <a:pPr marL="817033" lvl="1" indent="-342900">
              <a:spcBef>
                <a:spcPts val="600"/>
              </a:spcBef>
              <a:buClr>
                <a:srgbClr val="4F81BC"/>
              </a:buClr>
              <a:buFont typeface="Arial" panose="020B0604020202020204" pitchFamily="34" charset="0"/>
              <a:buChar char="•"/>
              <a:tabLst>
                <a:tab pos="328497" algn="l"/>
              </a:tabLst>
            </a:pPr>
            <a:r>
              <a:rPr lang="en-US" sz="2400" spc="-7" dirty="0">
                <a:solidFill>
                  <a:schemeClr val="bg1">
                    <a:lumMod val="75000"/>
                  </a:schemeClr>
                </a:solidFill>
                <a:latin typeface="Arial"/>
                <a:cs typeface="Arial"/>
              </a:rPr>
              <a:t>Framework to conduct the conversation</a:t>
            </a:r>
          </a:p>
          <a:p>
            <a:pPr marL="817033" lvl="1" indent="-342900">
              <a:spcBef>
                <a:spcPts val="600"/>
              </a:spcBef>
              <a:buClr>
                <a:srgbClr val="4F81BC"/>
              </a:buClr>
              <a:buFont typeface="Arial" panose="020B0604020202020204" pitchFamily="34" charset="0"/>
              <a:buChar char="•"/>
              <a:tabLst>
                <a:tab pos="328497" algn="l"/>
              </a:tabLst>
            </a:pPr>
            <a:r>
              <a:rPr lang="en-US" sz="2400" spc="-7" dirty="0">
                <a:solidFill>
                  <a:schemeClr val="bg1">
                    <a:lumMod val="75000"/>
                  </a:schemeClr>
                </a:solidFill>
                <a:latin typeface="Arial"/>
                <a:cs typeface="Arial"/>
              </a:rPr>
              <a:t>Framework to provide effective feedback </a:t>
            </a:r>
          </a:p>
          <a:p>
            <a:pPr marL="327652" indent="-310719">
              <a:lnSpc>
                <a:spcPct val="200000"/>
              </a:lnSpc>
              <a:spcBef>
                <a:spcPts val="867"/>
              </a:spcBef>
              <a:buClr>
                <a:srgbClr val="4F81BC"/>
              </a:buClr>
              <a:buFont typeface="Wingdings 2"/>
              <a:buChar char=""/>
              <a:tabLst>
                <a:tab pos="328497" algn="l"/>
              </a:tabLst>
            </a:pPr>
            <a:r>
              <a:rPr lang="en-US" sz="2400" spc="-7" dirty="0">
                <a:solidFill>
                  <a:schemeClr val="bg1">
                    <a:lumMod val="75000"/>
                  </a:schemeClr>
                </a:solidFill>
                <a:latin typeface="Arial"/>
                <a:cs typeface="Arial"/>
              </a:rPr>
              <a:t>iPerformance support</a:t>
            </a:r>
          </a:p>
          <a:p>
            <a:pPr marL="327652" indent="-310719">
              <a:lnSpc>
                <a:spcPct val="200000"/>
              </a:lnSpc>
              <a:spcBef>
                <a:spcPts val="867"/>
              </a:spcBef>
              <a:buClr>
                <a:srgbClr val="4F81BC"/>
              </a:buClr>
              <a:buFont typeface="Wingdings 2"/>
              <a:buChar char=""/>
              <a:tabLst>
                <a:tab pos="328497" algn="l"/>
              </a:tabLst>
            </a:pPr>
            <a:r>
              <a:rPr lang="en-US" sz="2400" spc="-7" dirty="0">
                <a:latin typeface="Arial"/>
                <a:cs typeface="Arial"/>
              </a:rPr>
              <a:t>Call to action</a:t>
            </a:r>
            <a:endParaRPr lang="en-US" sz="2400" dirty="0">
              <a:latin typeface="Arial"/>
              <a:cs typeface="Arial"/>
            </a:endParaRPr>
          </a:p>
        </p:txBody>
      </p:sp>
      <p:sp>
        <p:nvSpPr>
          <p:cNvPr id="3" name="object 3"/>
          <p:cNvSpPr txBox="1">
            <a:spLocks noGrp="1"/>
          </p:cNvSpPr>
          <p:nvPr>
            <p:ph type="title"/>
          </p:nvPr>
        </p:nvSpPr>
        <p:spPr>
          <a:xfrm>
            <a:off x="318006" y="573854"/>
            <a:ext cx="2540000" cy="428387"/>
          </a:xfrm>
          <a:prstGeom prst="rect">
            <a:avLst/>
          </a:prstGeom>
        </p:spPr>
        <p:txBody>
          <a:bodyPr vert="horz" wrap="square" lIns="0" tIns="17780" rIns="0" bIns="0" rtlCol="0" anchor="ctr">
            <a:spAutoFit/>
          </a:bodyPr>
          <a:lstStyle/>
          <a:p>
            <a:pPr marL="16933">
              <a:lnSpc>
                <a:spcPct val="100000"/>
              </a:lnSpc>
              <a:spcBef>
                <a:spcPts val="140"/>
              </a:spcBef>
            </a:pPr>
            <a:r>
              <a:rPr lang="en-US" sz="2667"/>
              <a:t>Agenda</a:t>
            </a:r>
            <a:endParaRPr sz="2667"/>
          </a:p>
        </p:txBody>
      </p:sp>
      <p:sp>
        <p:nvSpPr>
          <p:cNvPr id="4" name="Freeform 94">
            <a:extLst>
              <a:ext uri="{FF2B5EF4-FFF2-40B4-BE49-F238E27FC236}">
                <a16:creationId xmlns:a16="http://schemas.microsoft.com/office/drawing/2014/main" id="{D4543DCB-421C-447F-B6DB-79376BE872E5}"/>
              </a:ext>
            </a:extLst>
          </p:cNvPr>
          <p:cNvSpPr>
            <a:spLocks noEditPoints="1"/>
          </p:cNvSpPr>
          <p:nvPr/>
        </p:nvSpPr>
        <p:spPr bwMode="auto">
          <a:xfrm>
            <a:off x="8991600" y="2638425"/>
            <a:ext cx="2628899" cy="2214754"/>
          </a:xfrm>
          <a:custGeom>
            <a:avLst/>
            <a:gdLst>
              <a:gd name="T0" fmla="*/ 140 w 301"/>
              <a:gd name="T1" fmla="*/ 0 h 270"/>
              <a:gd name="T2" fmla="*/ 130 w 301"/>
              <a:gd name="T3" fmla="*/ 13 h 270"/>
              <a:gd name="T4" fmla="*/ 0 w 301"/>
              <a:gd name="T5" fmla="*/ 13 h 270"/>
              <a:gd name="T6" fmla="*/ 0 w 301"/>
              <a:gd name="T7" fmla="*/ 37 h 270"/>
              <a:gd name="T8" fmla="*/ 12 w 301"/>
              <a:gd name="T9" fmla="*/ 37 h 270"/>
              <a:gd name="T10" fmla="*/ 12 w 301"/>
              <a:gd name="T11" fmla="*/ 206 h 270"/>
              <a:gd name="T12" fmla="*/ 289 w 301"/>
              <a:gd name="T13" fmla="*/ 206 h 270"/>
              <a:gd name="T14" fmla="*/ 289 w 301"/>
              <a:gd name="T15" fmla="*/ 37 h 270"/>
              <a:gd name="T16" fmla="*/ 301 w 301"/>
              <a:gd name="T17" fmla="*/ 37 h 270"/>
              <a:gd name="T18" fmla="*/ 301 w 301"/>
              <a:gd name="T19" fmla="*/ 13 h 270"/>
              <a:gd name="T20" fmla="*/ 171 w 301"/>
              <a:gd name="T21" fmla="*/ 13 h 270"/>
              <a:gd name="T22" fmla="*/ 162 w 301"/>
              <a:gd name="T23" fmla="*/ 0 h 270"/>
              <a:gd name="T24" fmla="*/ 140 w 301"/>
              <a:gd name="T25" fmla="*/ 0 h 270"/>
              <a:gd name="T26" fmla="*/ 36 w 301"/>
              <a:gd name="T27" fmla="*/ 37 h 270"/>
              <a:gd name="T28" fmla="*/ 265 w 301"/>
              <a:gd name="T29" fmla="*/ 37 h 270"/>
              <a:gd name="T30" fmla="*/ 265 w 301"/>
              <a:gd name="T31" fmla="*/ 182 h 270"/>
              <a:gd name="T32" fmla="*/ 36 w 301"/>
              <a:gd name="T33" fmla="*/ 182 h 270"/>
              <a:gd name="T34" fmla="*/ 36 w 301"/>
              <a:gd name="T35" fmla="*/ 37 h 270"/>
              <a:gd name="T36" fmla="*/ 107 w 301"/>
              <a:gd name="T37" fmla="*/ 218 h 270"/>
              <a:gd name="T38" fmla="*/ 90 w 301"/>
              <a:gd name="T39" fmla="*/ 270 h 270"/>
              <a:gd name="T40" fmla="*/ 118 w 301"/>
              <a:gd name="T41" fmla="*/ 270 h 270"/>
              <a:gd name="T42" fmla="*/ 136 w 301"/>
              <a:gd name="T43" fmla="*/ 218 h 270"/>
              <a:gd name="T44" fmla="*/ 107 w 301"/>
              <a:gd name="T45" fmla="*/ 218 h 270"/>
              <a:gd name="T46" fmla="*/ 165 w 301"/>
              <a:gd name="T47" fmla="*/ 218 h 270"/>
              <a:gd name="T48" fmla="*/ 183 w 301"/>
              <a:gd name="T49" fmla="*/ 270 h 270"/>
              <a:gd name="T50" fmla="*/ 211 w 301"/>
              <a:gd name="T51" fmla="*/ 270 h 270"/>
              <a:gd name="T52" fmla="*/ 194 w 301"/>
              <a:gd name="T53" fmla="*/ 218 h 270"/>
              <a:gd name="T54" fmla="*/ 165 w 301"/>
              <a:gd name="T55" fmla="*/ 218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01" h="270">
                <a:moveTo>
                  <a:pt x="140" y="0"/>
                </a:moveTo>
                <a:lnTo>
                  <a:pt x="130" y="13"/>
                </a:lnTo>
                <a:lnTo>
                  <a:pt x="0" y="13"/>
                </a:lnTo>
                <a:lnTo>
                  <a:pt x="0" y="37"/>
                </a:lnTo>
                <a:lnTo>
                  <a:pt x="12" y="37"/>
                </a:lnTo>
                <a:lnTo>
                  <a:pt x="12" y="206"/>
                </a:lnTo>
                <a:lnTo>
                  <a:pt x="289" y="206"/>
                </a:lnTo>
                <a:lnTo>
                  <a:pt x="289" y="37"/>
                </a:lnTo>
                <a:lnTo>
                  <a:pt x="301" y="37"/>
                </a:lnTo>
                <a:lnTo>
                  <a:pt x="301" y="13"/>
                </a:lnTo>
                <a:lnTo>
                  <a:pt x="171" y="13"/>
                </a:lnTo>
                <a:lnTo>
                  <a:pt x="162" y="0"/>
                </a:lnTo>
                <a:lnTo>
                  <a:pt x="140" y="0"/>
                </a:lnTo>
                <a:close/>
                <a:moveTo>
                  <a:pt x="36" y="37"/>
                </a:moveTo>
                <a:lnTo>
                  <a:pt x="265" y="37"/>
                </a:lnTo>
                <a:lnTo>
                  <a:pt x="265" y="182"/>
                </a:lnTo>
                <a:lnTo>
                  <a:pt x="36" y="182"/>
                </a:lnTo>
                <a:lnTo>
                  <a:pt x="36" y="37"/>
                </a:lnTo>
                <a:close/>
                <a:moveTo>
                  <a:pt x="107" y="218"/>
                </a:moveTo>
                <a:lnTo>
                  <a:pt x="90" y="270"/>
                </a:lnTo>
                <a:lnTo>
                  <a:pt x="118" y="270"/>
                </a:lnTo>
                <a:lnTo>
                  <a:pt x="136" y="218"/>
                </a:lnTo>
                <a:lnTo>
                  <a:pt x="107" y="218"/>
                </a:lnTo>
                <a:close/>
                <a:moveTo>
                  <a:pt x="165" y="218"/>
                </a:moveTo>
                <a:lnTo>
                  <a:pt x="183" y="270"/>
                </a:lnTo>
                <a:lnTo>
                  <a:pt x="211" y="270"/>
                </a:lnTo>
                <a:lnTo>
                  <a:pt x="194" y="218"/>
                </a:lnTo>
                <a:lnTo>
                  <a:pt x="165" y="218"/>
                </a:lnTo>
                <a:close/>
              </a:path>
            </a:pathLst>
          </a:custGeom>
          <a:solidFill>
            <a:srgbClr val="0070C0"/>
          </a:solidFill>
          <a:ln>
            <a:noFill/>
          </a:ln>
        </p:spPr>
        <p:txBody>
          <a:bodyPr vert="horz" wrap="square" lIns="121920" tIns="60960" rIns="121920" bIns="60960" numCol="1" anchor="t" anchorCtr="0" compatLnSpc="1">
            <a:prstTxWarp prst="textNoShape">
              <a:avLst/>
            </a:prstTxWarp>
          </a:bodyPr>
          <a:lstStyle/>
          <a:p>
            <a:endParaRPr lang="en-US" sz="2400"/>
          </a:p>
        </p:txBody>
      </p:sp>
    </p:spTree>
    <p:extLst>
      <p:ext uri="{BB962C8B-B14F-4D97-AF65-F5344CB8AC3E}">
        <p14:creationId xmlns:p14="http://schemas.microsoft.com/office/powerpoint/2010/main" val="27202345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C752F0F-7CD4-4C51-B3BB-88F5ED4A75F4}"/>
              </a:ext>
            </a:extLst>
          </p:cNvPr>
          <p:cNvSpPr>
            <a:spLocks noGrp="1"/>
          </p:cNvSpPr>
          <p:nvPr>
            <p:ph sz="half" idx="1"/>
          </p:nvPr>
        </p:nvSpPr>
        <p:spPr>
          <a:xfrm>
            <a:off x="665985" y="808909"/>
            <a:ext cx="10992616" cy="3933940"/>
          </a:xfrm>
        </p:spPr>
        <p:txBody>
          <a:bodyPr/>
          <a:lstStyle/>
          <a:p>
            <a:endParaRPr lang="en-US" sz="2600" dirty="0"/>
          </a:p>
          <a:p>
            <a:pPr>
              <a:lnSpc>
                <a:spcPct val="100000"/>
              </a:lnSpc>
            </a:pPr>
            <a:r>
              <a:rPr lang="en-US" sz="2600" dirty="0"/>
              <a:t>Get in the habit of asking for ongoing Check-In Conversations with your manager</a:t>
            </a:r>
          </a:p>
          <a:p>
            <a:pPr>
              <a:lnSpc>
                <a:spcPct val="150000"/>
              </a:lnSpc>
              <a:spcBef>
                <a:spcPts val="1200"/>
              </a:spcBef>
            </a:pPr>
            <a:r>
              <a:rPr lang="en-US" sz="2600" dirty="0"/>
              <a:t>Proactively ask for feedback</a:t>
            </a:r>
          </a:p>
          <a:p>
            <a:pPr>
              <a:lnSpc>
                <a:spcPct val="150000"/>
              </a:lnSpc>
              <a:spcBef>
                <a:spcPts val="1200"/>
              </a:spcBef>
            </a:pPr>
            <a:r>
              <a:rPr lang="en-US" sz="2600" dirty="0"/>
              <a:t>Provide STAR/AR feedback to others, close to the actual event</a:t>
            </a:r>
          </a:p>
          <a:p>
            <a:pPr>
              <a:lnSpc>
                <a:spcPct val="150000"/>
              </a:lnSpc>
              <a:spcBef>
                <a:spcPts val="1200"/>
              </a:spcBef>
            </a:pPr>
            <a:r>
              <a:rPr lang="en-US" sz="2600" dirty="0"/>
              <a:t>Frequently update your progress </a:t>
            </a:r>
            <a:r>
              <a:rPr lang="en-US" sz="2600"/>
              <a:t>towards objectives and add comments in iPerformance</a:t>
            </a:r>
            <a:endParaRPr lang="en-US" sz="2600" dirty="0"/>
          </a:p>
        </p:txBody>
      </p:sp>
      <p:sp>
        <p:nvSpPr>
          <p:cNvPr id="4" name="Title 3">
            <a:extLst>
              <a:ext uri="{FF2B5EF4-FFF2-40B4-BE49-F238E27FC236}">
                <a16:creationId xmlns:a16="http://schemas.microsoft.com/office/drawing/2014/main" id="{C9E9E022-277A-42A7-B351-CFC2B6023DF9}"/>
              </a:ext>
            </a:extLst>
          </p:cNvPr>
          <p:cNvSpPr>
            <a:spLocks noGrp="1"/>
          </p:cNvSpPr>
          <p:nvPr>
            <p:ph type="title"/>
          </p:nvPr>
        </p:nvSpPr>
        <p:spPr/>
        <p:txBody>
          <a:bodyPr/>
          <a:lstStyle/>
          <a:p>
            <a:r>
              <a:rPr lang="en-US"/>
              <a:t>Call to Action</a:t>
            </a:r>
          </a:p>
        </p:txBody>
      </p:sp>
      <p:sp>
        <p:nvSpPr>
          <p:cNvPr id="5" name="TextBox 4">
            <a:extLst>
              <a:ext uri="{FF2B5EF4-FFF2-40B4-BE49-F238E27FC236}">
                <a16:creationId xmlns:a16="http://schemas.microsoft.com/office/drawing/2014/main" id="{1E42E2B4-BA24-4646-A2C5-88381D783B14}"/>
              </a:ext>
            </a:extLst>
          </p:cNvPr>
          <p:cNvSpPr txBox="1"/>
          <p:nvPr/>
        </p:nvSpPr>
        <p:spPr>
          <a:xfrm>
            <a:off x="602405" y="5183263"/>
            <a:ext cx="11192362" cy="1031051"/>
          </a:xfrm>
          <a:prstGeom prst="rect">
            <a:avLst/>
          </a:prstGeom>
        </p:spPr>
        <p:txBody>
          <a:bodyPr wrap="square" rtlCol="0">
            <a:spAutoFit/>
          </a:bodyPr>
          <a:lstStyle/>
          <a:p>
            <a:pPr marL="244475" marR="6350" algn="ctr" defTabSz="914377">
              <a:spcBef>
                <a:spcPts val="7"/>
              </a:spcBef>
              <a:spcAft>
                <a:spcPts val="600"/>
              </a:spcAft>
              <a:buClr>
                <a:schemeClr val="accent2"/>
              </a:buClr>
            </a:pPr>
            <a:r>
              <a:rPr lang="en-US" sz="2800" b="1">
                <a:solidFill>
                  <a:srgbClr val="FF0000"/>
                </a:solidFill>
              </a:rPr>
              <a:t>When the Check-In Conversations occur </a:t>
            </a:r>
          </a:p>
          <a:p>
            <a:pPr marL="244475" marR="6350" algn="ctr" defTabSz="914377">
              <a:spcBef>
                <a:spcPts val="7"/>
              </a:spcBef>
              <a:spcAft>
                <a:spcPts val="600"/>
              </a:spcAft>
              <a:buClr>
                <a:schemeClr val="accent2"/>
              </a:buClr>
            </a:pPr>
            <a:r>
              <a:rPr lang="en-US" sz="2800" b="1">
                <a:solidFill>
                  <a:srgbClr val="FF0000"/>
                </a:solidFill>
              </a:rPr>
              <a:t>within each quarter is up to your manager &amp; you!</a:t>
            </a:r>
            <a:endParaRPr lang="en-US" sz="1600"/>
          </a:p>
        </p:txBody>
      </p:sp>
    </p:spTree>
    <p:extLst>
      <p:ext uri="{BB962C8B-B14F-4D97-AF65-F5344CB8AC3E}">
        <p14:creationId xmlns:p14="http://schemas.microsoft.com/office/powerpoint/2010/main" val="3201059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5">
            <a:extLst>
              <a:ext uri="{FF2B5EF4-FFF2-40B4-BE49-F238E27FC236}">
                <a16:creationId xmlns:a16="http://schemas.microsoft.com/office/drawing/2014/main" id="{F5EAE4B6-7C5A-47A4-8342-765609128654}"/>
              </a:ext>
            </a:extLst>
          </p:cNvPr>
          <p:cNvSpPr/>
          <p:nvPr/>
        </p:nvSpPr>
        <p:spPr>
          <a:xfrm>
            <a:off x="2867" y="2714074"/>
            <a:ext cx="12192000" cy="1100547"/>
          </a:xfrm>
          <a:custGeom>
            <a:avLst/>
            <a:gdLst/>
            <a:ahLst/>
            <a:cxnLst/>
            <a:rect l="l" t="t" r="r" b="b"/>
            <a:pathLst>
              <a:path w="12192000" h="609600">
                <a:moveTo>
                  <a:pt x="0" y="609600"/>
                </a:moveTo>
                <a:lnTo>
                  <a:pt x="12192000" y="609600"/>
                </a:lnTo>
                <a:lnTo>
                  <a:pt x="12192000" y="0"/>
                </a:lnTo>
                <a:lnTo>
                  <a:pt x="0" y="0"/>
                </a:lnTo>
                <a:lnTo>
                  <a:pt x="0" y="609600"/>
                </a:lnTo>
                <a:close/>
              </a:path>
            </a:pathLst>
          </a:custGeom>
          <a:solidFill>
            <a:srgbClr val="0070C0"/>
          </a:solidFill>
        </p:spPr>
        <p:txBody>
          <a:bodyPr wrap="square" lIns="0" tIns="0" rIns="0" bIns="0" rtlCol="0"/>
          <a:lstStyle/>
          <a:p>
            <a:endParaRPr/>
          </a:p>
        </p:txBody>
      </p:sp>
      <p:sp>
        <p:nvSpPr>
          <p:cNvPr id="2" name="Title 1">
            <a:extLst>
              <a:ext uri="{FF2B5EF4-FFF2-40B4-BE49-F238E27FC236}">
                <a16:creationId xmlns:a16="http://schemas.microsoft.com/office/drawing/2014/main" id="{73A5ACCB-811C-4EC0-AD3A-891865B7084B}"/>
              </a:ext>
            </a:extLst>
          </p:cNvPr>
          <p:cNvSpPr>
            <a:spLocks noGrp="1"/>
          </p:cNvSpPr>
          <p:nvPr>
            <p:ph type="title"/>
          </p:nvPr>
        </p:nvSpPr>
        <p:spPr>
          <a:xfrm>
            <a:off x="305155" y="3011335"/>
            <a:ext cx="11019596" cy="731520"/>
          </a:xfrm>
        </p:spPr>
        <p:txBody>
          <a:bodyPr/>
          <a:lstStyle/>
          <a:p>
            <a:pPr algn="ctr"/>
            <a:r>
              <a:rPr lang="en-US">
                <a:solidFill>
                  <a:schemeClr val="bg1"/>
                </a:solidFill>
              </a:rPr>
              <a:t>Resources</a:t>
            </a:r>
          </a:p>
        </p:txBody>
      </p:sp>
    </p:spTree>
    <p:extLst>
      <p:ext uri="{BB962C8B-B14F-4D97-AF65-F5344CB8AC3E}">
        <p14:creationId xmlns:p14="http://schemas.microsoft.com/office/powerpoint/2010/main" val="22955267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3D1D04-1E53-41D8-A3A4-747C716D020F}"/>
              </a:ext>
            </a:extLst>
          </p:cNvPr>
          <p:cNvSpPr>
            <a:spLocks noGrp="1"/>
          </p:cNvSpPr>
          <p:nvPr>
            <p:ph type="title"/>
          </p:nvPr>
        </p:nvSpPr>
        <p:spPr>
          <a:xfrm>
            <a:off x="294065" y="0"/>
            <a:ext cx="9239967" cy="1005840"/>
          </a:xfrm>
        </p:spPr>
        <p:txBody>
          <a:bodyPr/>
          <a:lstStyle/>
          <a:p>
            <a:r>
              <a:rPr lang="en-US" sz="2800"/>
              <a:t>Resources</a:t>
            </a:r>
          </a:p>
        </p:txBody>
      </p:sp>
      <p:sp>
        <p:nvSpPr>
          <p:cNvPr id="3" name="TextBox 2">
            <a:extLst>
              <a:ext uri="{FF2B5EF4-FFF2-40B4-BE49-F238E27FC236}">
                <a16:creationId xmlns:a16="http://schemas.microsoft.com/office/drawing/2014/main" id="{FA8187F7-5812-4D43-937B-00151273CA20}"/>
              </a:ext>
            </a:extLst>
          </p:cNvPr>
          <p:cNvSpPr txBox="1"/>
          <p:nvPr/>
        </p:nvSpPr>
        <p:spPr>
          <a:xfrm>
            <a:off x="413011" y="871624"/>
            <a:ext cx="11198197" cy="5844164"/>
          </a:xfrm>
          <a:prstGeom prst="rect">
            <a:avLst/>
          </a:prstGeom>
          <a:noFill/>
        </p:spPr>
        <p:txBody>
          <a:bodyPr wrap="square" lIns="91440" tIns="45720" rIns="91440" bIns="45720" rtlCol="0" anchor="t">
            <a:spAutoFit/>
          </a:bodyPr>
          <a:lstStyle/>
          <a:p>
            <a:pPr marL="800100" lvl="1" indent="-342900">
              <a:lnSpc>
                <a:spcPct val="200000"/>
              </a:lnSpc>
              <a:buClr>
                <a:srgbClr val="0070C0"/>
              </a:buClr>
              <a:buFont typeface="Wingdings" panose="05000000000000000000" pitchFamily="2" charset="2"/>
              <a:buChar char="§"/>
            </a:pPr>
            <a:r>
              <a:rPr lang="en-US" dirty="0">
                <a:latin typeface="Arial"/>
                <a:cs typeface="Arial"/>
                <a:hlinkClick r:id="rId3"/>
              </a:rPr>
              <a:t>Check-In Conversation &amp; STAR Feedback Guide</a:t>
            </a:r>
            <a:endParaRPr lang="en-US" dirty="0">
              <a:latin typeface="Arial"/>
              <a:cs typeface="Arial"/>
            </a:endParaRPr>
          </a:p>
          <a:p>
            <a:pPr marL="800100" lvl="1" indent="-342900">
              <a:lnSpc>
                <a:spcPct val="200000"/>
              </a:lnSpc>
              <a:buClr>
                <a:srgbClr val="0070C0"/>
              </a:buClr>
              <a:buFont typeface="Wingdings" panose="05000000000000000000" pitchFamily="2" charset="2"/>
              <a:buChar char="§"/>
            </a:pPr>
            <a:r>
              <a:rPr lang="en-US" dirty="0">
                <a:latin typeface="Arial"/>
                <a:cs typeface="Arial"/>
                <a:hlinkClick r:id="rId4"/>
              </a:rPr>
              <a:t>STAR Feedback Planner</a:t>
            </a:r>
            <a:endParaRPr lang="en-US" dirty="0">
              <a:latin typeface="Arial"/>
              <a:cs typeface="Arial"/>
            </a:endParaRPr>
          </a:p>
          <a:p>
            <a:pPr marL="800100" lvl="1" indent="-342900">
              <a:lnSpc>
                <a:spcPct val="200000"/>
              </a:lnSpc>
              <a:buClr>
                <a:srgbClr val="0070C0"/>
              </a:buClr>
              <a:buFont typeface="Wingdings" panose="05000000000000000000" pitchFamily="2" charset="2"/>
              <a:buChar char="§"/>
            </a:pPr>
            <a:r>
              <a:rPr lang="en-US" dirty="0">
                <a:latin typeface="Arial"/>
                <a:cs typeface="Arial"/>
                <a:hlinkClick r:id="rId5"/>
              </a:rPr>
              <a:t>iPerformance System</a:t>
            </a:r>
            <a:r>
              <a:rPr lang="en-US" dirty="0">
                <a:latin typeface="Arial"/>
                <a:cs typeface="Arial"/>
              </a:rPr>
              <a:t> </a:t>
            </a:r>
          </a:p>
          <a:p>
            <a:pPr marL="800100" lvl="1" indent="-342900">
              <a:lnSpc>
                <a:spcPct val="200000"/>
              </a:lnSpc>
              <a:buClr>
                <a:srgbClr val="0070C0"/>
              </a:buClr>
              <a:buFont typeface="Wingdings" panose="05000000000000000000" pitchFamily="2" charset="2"/>
              <a:buChar char="§"/>
            </a:pPr>
            <a:r>
              <a:rPr lang="en-US" dirty="0">
                <a:hlinkClick r:id="rId6" tooltip="https://waterscorp.sharepoint.com/:b:/r/sites/thepeopleleaderhub/Shared%20Documents/Managing%20Your%20Team/Performance/iPerformance%20Guide_2020%20FINAL.pdf?csf=1&amp;web=1&amp;e=wfgvMf"/>
              </a:rPr>
              <a:t>iPerformance Getting Started Guide</a:t>
            </a:r>
            <a:endParaRPr lang="en-US" dirty="0"/>
          </a:p>
          <a:p>
            <a:pPr marL="800100" lvl="1" indent="-342900">
              <a:lnSpc>
                <a:spcPct val="200000"/>
              </a:lnSpc>
              <a:buClr>
                <a:srgbClr val="0070C0"/>
              </a:buClr>
              <a:buFont typeface="Wingdings" panose="05000000000000000000" pitchFamily="2" charset="2"/>
              <a:buChar char="§"/>
            </a:pPr>
            <a:r>
              <a:rPr lang="en-US" dirty="0">
                <a:hlinkClick r:id="rId7"/>
              </a:rPr>
              <a:t>My Success Plan</a:t>
            </a:r>
            <a:endParaRPr lang="en-US" dirty="0"/>
          </a:p>
          <a:p>
            <a:pPr lvl="1" defTabSz="1185304">
              <a:lnSpc>
                <a:spcPct val="150000"/>
              </a:lnSpc>
              <a:spcBef>
                <a:spcPts val="1800"/>
              </a:spcBef>
              <a:spcAft>
                <a:spcPct val="15000"/>
              </a:spcAft>
              <a:buClr>
                <a:srgbClr val="0070C0"/>
              </a:buClr>
            </a:pPr>
            <a:r>
              <a:rPr lang="en-US" sz="2000" b="1" i="1" dirty="0">
                <a:solidFill>
                  <a:schemeClr val="accent2"/>
                </a:solidFill>
              </a:rPr>
              <a:t>**TA Colleagues: Please visit the TA Portal to access these materials**</a:t>
            </a:r>
            <a:endParaRPr lang="en-US" sz="2000" b="1" dirty="0">
              <a:solidFill>
                <a:schemeClr val="accent2"/>
              </a:solidFill>
              <a:hlinkClick r:id="rId8">
                <a:extLst>
                  <a:ext uri="{A12FA001-AC4F-418D-AE19-62706E023703}">
                    <ahyp:hlinkClr xmlns:ahyp="http://schemas.microsoft.com/office/drawing/2018/hyperlinkcolor" val="tx"/>
                  </a:ext>
                </a:extLst>
              </a:hlinkClick>
            </a:endParaRPr>
          </a:p>
          <a:p>
            <a:pPr lvl="1" defTabSz="1185304">
              <a:lnSpc>
                <a:spcPct val="150000"/>
              </a:lnSpc>
              <a:spcBef>
                <a:spcPct val="0"/>
              </a:spcBef>
              <a:spcAft>
                <a:spcPct val="15000"/>
              </a:spcAft>
              <a:buClr>
                <a:srgbClr val="0070C0"/>
              </a:buClr>
            </a:pPr>
            <a:r>
              <a:rPr lang="en-US" sz="2000" b="1" dirty="0">
                <a:solidFill>
                  <a:srgbClr val="006DAC"/>
                </a:solidFill>
                <a:hlinkClick r:id="rId8">
                  <a:extLst>
                    <a:ext uri="{A12FA001-AC4F-418D-AE19-62706E023703}">
                      <ahyp:hlinkClr xmlns:ahyp="http://schemas.microsoft.com/office/drawing/2018/hyperlinkcolor" val="tx"/>
                    </a:ext>
                  </a:extLst>
                </a:hlinkClick>
              </a:rPr>
              <a:t>iLearn </a:t>
            </a:r>
            <a:endParaRPr lang="en-US" sz="2000" b="1" dirty="0">
              <a:hlinkClick r:id="rId9"/>
            </a:endParaRPr>
          </a:p>
          <a:p>
            <a:pPr marL="837565" lvl="1" indent="-380365" defTabSz="1185304">
              <a:lnSpc>
                <a:spcPct val="150000"/>
              </a:lnSpc>
              <a:spcBef>
                <a:spcPct val="0"/>
              </a:spcBef>
              <a:spcAft>
                <a:spcPct val="15000"/>
              </a:spcAft>
              <a:buClr>
                <a:srgbClr val="0070C0"/>
              </a:buClr>
              <a:buFont typeface="Wingdings" panose="05000000000000000000" pitchFamily="2" charset="2"/>
              <a:buChar char="§"/>
            </a:pPr>
            <a:r>
              <a:rPr lang="en-US" dirty="0">
                <a:hlinkClick r:id="rId10"/>
              </a:rPr>
              <a:t>Performance Management Channel </a:t>
            </a:r>
            <a:endParaRPr lang="en-US" dirty="0"/>
          </a:p>
          <a:p>
            <a:pPr marL="837565" lvl="1" indent="-380365" defTabSz="1185304">
              <a:lnSpc>
                <a:spcPct val="150000"/>
              </a:lnSpc>
              <a:spcBef>
                <a:spcPct val="0"/>
              </a:spcBef>
              <a:spcAft>
                <a:spcPct val="15000"/>
              </a:spcAft>
              <a:buClr>
                <a:srgbClr val="0070C0"/>
              </a:buClr>
              <a:buFont typeface="Wingdings" panose="05000000000000000000" pitchFamily="2" charset="2"/>
              <a:buChar char="§"/>
            </a:pPr>
            <a:r>
              <a:rPr lang="en-US" dirty="0">
                <a:hlinkClick r:id="rId11"/>
              </a:rPr>
              <a:t>Supporting an employee’s ongoing performance</a:t>
            </a:r>
            <a:endParaRPr lang="en-US" dirty="0"/>
          </a:p>
          <a:p>
            <a:pPr marL="837565" lvl="1" indent="-380365" defTabSz="1185304">
              <a:lnSpc>
                <a:spcPct val="150000"/>
              </a:lnSpc>
              <a:spcBef>
                <a:spcPct val="0"/>
              </a:spcBef>
              <a:spcAft>
                <a:spcPct val="15000"/>
              </a:spcAft>
              <a:buClr>
                <a:srgbClr val="0070C0"/>
              </a:buClr>
              <a:buFont typeface="Wingdings" panose="05000000000000000000" pitchFamily="2" charset="2"/>
              <a:buChar char="§"/>
            </a:pPr>
            <a:r>
              <a:rPr lang="en-US" dirty="0">
                <a:hlinkClick r:id="rId12"/>
              </a:rPr>
              <a:t>Goal Attainment: Getting to performance</a:t>
            </a:r>
            <a:endParaRPr lang="en-US" dirty="0"/>
          </a:p>
          <a:p>
            <a:pPr lvl="1" defTabSz="1185304">
              <a:lnSpc>
                <a:spcPct val="150000"/>
              </a:lnSpc>
              <a:spcBef>
                <a:spcPct val="0"/>
              </a:spcBef>
              <a:spcAft>
                <a:spcPct val="15000"/>
              </a:spcAft>
              <a:buClr>
                <a:srgbClr val="0070C0"/>
              </a:buClr>
            </a:pPr>
            <a:endParaRPr lang="en-US" kern="0" dirty="0">
              <a:cs typeface="Arial" panose="020B0604020202020204"/>
            </a:endParaRPr>
          </a:p>
        </p:txBody>
      </p:sp>
    </p:spTree>
    <p:extLst>
      <p:ext uri="{BB962C8B-B14F-4D97-AF65-F5344CB8AC3E}">
        <p14:creationId xmlns:p14="http://schemas.microsoft.com/office/powerpoint/2010/main" val="2658929118"/>
      </p:ext>
    </p:extLst>
  </p:cSld>
  <p:clrMapOvr>
    <a:masterClrMapping/>
  </p:clrMapOvr>
  <p:transition>
    <p:wipe dir="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DF4483-1904-4EFE-854E-676375FFAAFB}"/>
              </a:ext>
            </a:extLst>
          </p:cNvPr>
          <p:cNvSpPr>
            <a:spLocks noGrp="1"/>
          </p:cNvSpPr>
          <p:nvPr>
            <p:ph type="title"/>
          </p:nvPr>
        </p:nvSpPr>
        <p:spPr>
          <a:xfrm>
            <a:off x="1187616" y="1935236"/>
            <a:ext cx="10033763" cy="1005840"/>
          </a:xfrm>
        </p:spPr>
        <p:txBody>
          <a:bodyPr>
            <a:scene3d>
              <a:camera prst="orthographicFront"/>
              <a:lightRig rig="harsh" dir="t"/>
            </a:scene3d>
            <a:sp3d extrusionH="57150" prstMaterial="matte">
              <a:bevelT w="63500" h="12700" prst="angle"/>
              <a:contourClr>
                <a:schemeClr val="bg1">
                  <a:lumMod val="65000"/>
                </a:schemeClr>
              </a:contourClr>
            </a:sp3d>
          </a:bodyPr>
          <a:lstStyle/>
          <a:p>
            <a:pPr algn="ctr"/>
            <a:r>
              <a:rPr lang="en-US" sz="4800">
                <a:solidFill>
                  <a:schemeClr val="accent2"/>
                </a:solidFill>
              </a:rPr>
              <a:t>What Questions Do you Have?</a:t>
            </a:r>
          </a:p>
        </p:txBody>
      </p:sp>
      <p:pic>
        <p:nvPicPr>
          <p:cNvPr id="8" name="Content Placeholder 7" descr="Questions">
            <a:extLst>
              <a:ext uri="{FF2B5EF4-FFF2-40B4-BE49-F238E27FC236}">
                <a16:creationId xmlns:a16="http://schemas.microsoft.com/office/drawing/2014/main" id="{169B8072-194B-4667-87A7-DFE2F322EC76}"/>
              </a:ext>
            </a:extLst>
          </p:cNvPr>
          <p:cNvPicPr>
            <a:picLocks noGrp="1" noChangeAspect="1"/>
          </p:cNvPicPr>
          <p:nvPr>
            <p:ph sz="half" idx="1"/>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59969" y="3215477"/>
            <a:ext cx="2378533" cy="2378533"/>
          </a:xfrm>
        </p:spPr>
      </p:pic>
    </p:spTree>
    <p:extLst>
      <p:ext uri="{BB962C8B-B14F-4D97-AF65-F5344CB8AC3E}">
        <p14:creationId xmlns:p14="http://schemas.microsoft.com/office/powerpoint/2010/main" val="2287003830"/>
      </p:ext>
    </p:extLst>
  </p:cSld>
  <p:clrMapOvr>
    <a:masterClrMapping/>
  </p:clrMapOvr>
  <p:transition>
    <p:wipe dir="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6EDE20F-1827-48A3-BDE1-0F9B6ECAB514}"/>
              </a:ext>
            </a:extLst>
          </p:cNvPr>
          <p:cNvSpPr>
            <a:spLocks noGrp="1"/>
          </p:cNvSpPr>
          <p:nvPr>
            <p:ph type="title"/>
          </p:nvPr>
        </p:nvSpPr>
        <p:spPr>
          <a:xfrm>
            <a:off x="106081" y="411381"/>
            <a:ext cx="9223297" cy="568275"/>
          </a:xfrm>
        </p:spPr>
        <p:txBody>
          <a:bodyPr/>
          <a:lstStyle/>
          <a:p>
            <a:r>
              <a:rPr lang="en-US"/>
              <a:t>We would like to hear from you: your feedback please</a:t>
            </a:r>
          </a:p>
        </p:txBody>
      </p:sp>
      <p:sp>
        <p:nvSpPr>
          <p:cNvPr id="5" name="object 4">
            <a:extLst>
              <a:ext uri="{FF2B5EF4-FFF2-40B4-BE49-F238E27FC236}">
                <a16:creationId xmlns:a16="http://schemas.microsoft.com/office/drawing/2014/main" id="{D963A359-6896-49DA-8E07-7EB5B17D3104}"/>
              </a:ext>
            </a:extLst>
          </p:cNvPr>
          <p:cNvSpPr/>
          <p:nvPr/>
        </p:nvSpPr>
        <p:spPr>
          <a:xfrm>
            <a:off x="4267703" y="2189687"/>
            <a:ext cx="6881267" cy="1325880"/>
          </a:xfrm>
          <a:custGeom>
            <a:avLst/>
            <a:gdLst/>
            <a:ahLst/>
            <a:cxnLst/>
            <a:rect l="l" t="t" r="r" b="b"/>
            <a:pathLst>
              <a:path w="6573520" h="1325879">
                <a:moveTo>
                  <a:pt x="6573299" y="1325700"/>
                </a:moveTo>
                <a:lnTo>
                  <a:pt x="515790" y="1325700"/>
                </a:lnTo>
                <a:lnTo>
                  <a:pt x="0" y="662849"/>
                </a:lnTo>
                <a:lnTo>
                  <a:pt x="515790" y="0"/>
                </a:lnTo>
                <a:lnTo>
                  <a:pt x="6573299" y="0"/>
                </a:lnTo>
                <a:lnTo>
                  <a:pt x="6573299" y="1325700"/>
                </a:lnTo>
                <a:close/>
              </a:path>
            </a:pathLst>
          </a:custGeom>
          <a:solidFill>
            <a:srgbClr val="0070C0"/>
          </a:solidFill>
          <a:ln>
            <a:solidFill>
              <a:schemeClr val="accent1"/>
            </a:solidFill>
          </a:ln>
        </p:spPr>
        <p:txBody>
          <a:bodyPr wrap="square" lIns="0" tIns="0" rIns="0" bIns="0" rtlCol="0"/>
          <a:lstStyle/>
          <a:p>
            <a:endParaRPr sz="1400"/>
          </a:p>
        </p:txBody>
      </p:sp>
      <p:sp>
        <p:nvSpPr>
          <p:cNvPr id="6" name="object 6">
            <a:extLst>
              <a:ext uri="{FF2B5EF4-FFF2-40B4-BE49-F238E27FC236}">
                <a16:creationId xmlns:a16="http://schemas.microsoft.com/office/drawing/2014/main" id="{0EA4BF35-1CE2-4590-BA73-9F00A3BCFD4E}"/>
              </a:ext>
            </a:extLst>
          </p:cNvPr>
          <p:cNvSpPr/>
          <p:nvPr/>
        </p:nvSpPr>
        <p:spPr>
          <a:xfrm>
            <a:off x="317195" y="4925259"/>
            <a:ext cx="4330984" cy="1019811"/>
          </a:xfrm>
          <a:custGeom>
            <a:avLst/>
            <a:gdLst/>
            <a:ahLst/>
            <a:cxnLst/>
            <a:rect l="l" t="t" r="r" b="b"/>
            <a:pathLst>
              <a:path w="3187700" h="1019810">
                <a:moveTo>
                  <a:pt x="3187499" y="509699"/>
                </a:moveTo>
                <a:lnTo>
                  <a:pt x="2768078" y="1019399"/>
                </a:lnTo>
                <a:lnTo>
                  <a:pt x="0" y="1019399"/>
                </a:lnTo>
                <a:lnTo>
                  <a:pt x="0" y="0"/>
                </a:lnTo>
                <a:lnTo>
                  <a:pt x="2768078" y="0"/>
                </a:lnTo>
                <a:lnTo>
                  <a:pt x="3187499" y="509699"/>
                </a:lnTo>
                <a:close/>
              </a:path>
            </a:pathLst>
          </a:custGeom>
          <a:solidFill>
            <a:srgbClr val="0070C0"/>
          </a:solidFill>
          <a:ln w="12699">
            <a:solidFill>
              <a:srgbClr val="31538F"/>
            </a:solidFill>
          </a:ln>
        </p:spPr>
        <p:txBody>
          <a:bodyPr wrap="square" lIns="0" tIns="0" rIns="0" bIns="0" rtlCol="0"/>
          <a:lstStyle/>
          <a:p>
            <a:endParaRPr sz="1400"/>
          </a:p>
        </p:txBody>
      </p:sp>
      <p:sp>
        <p:nvSpPr>
          <p:cNvPr id="7" name="object 8">
            <a:extLst>
              <a:ext uri="{FF2B5EF4-FFF2-40B4-BE49-F238E27FC236}">
                <a16:creationId xmlns:a16="http://schemas.microsoft.com/office/drawing/2014/main" id="{602E590B-2323-4EFC-8364-6922F9A88880}"/>
              </a:ext>
            </a:extLst>
          </p:cNvPr>
          <p:cNvSpPr/>
          <p:nvPr/>
        </p:nvSpPr>
        <p:spPr>
          <a:xfrm>
            <a:off x="9051073" y="1429521"/>
            <a:ext cx="1067435" cy="1067435"/>
          </a:xfrm>
          <a:custGeom>
            <a:avLst/>
            <a:gdLst/>
            <a:ahLst/>
            <a:cxnLst/>
            <a:rect l="l" t="t" r="r" b="b"/>
            <a:pathLst>
              <a:path w="1067434" h="1067435">
                <a:moveTo>
                  <a:pt x="533549" y="1067099"/>
                </a:moveTo>
                <a:lnTo>
                  <a:pt x="484986" y="1064919"/>
                </a:lnTo>
                <a:lnTo>
                  <a:pt x="437643" y="1058503"/>
                </a:lnTo>
                <a:lnTo>
                  <a:pt x="391711" y="1048040"/>
                </a:lnTo>
                <a:lnTo>
                  <a:pt x="347377" y="1033719"/>
                </a:lnTo>
                <a:lnTo>
                  <a:pt x="304829" y="1015728"/>
                </a:lnTo>
                <a:lnTo>
                  <a:pt x="264256" y="994254"/>
                </a:lnTo>
                <a:lnTo>
                  <a:pt x="225847" y="969487"/>
                </a:lnTo>
                <a:lnTo>
                  <a:pt x="189790" y="941615"/>
                </a:lnTo>
                <a:lnTo>
                  <a:pt x="156273" y="910826"/>
                </a:lnTo>
                <a:lnTo>
                  <a:pt x="125484" y="877309"/>
                </a:lnTo>
                <a:lnTo>
                  <a:pt x="97612" y="841251"/>
                </a:lnTo>
                <a:lnTo>
                  <a:pt x="72845" y="802842"/>
                </a:lnTo>
                <a:lnTo>
                  <a:pt x="51371" y="762270"/>
                </a:lnTo>
                <a:lnTo>
                  <a:pt x="33380" y="719722"/>
                </a:lnTo>
                <a:lnTo>
                  <a:pt x="19058" y="675388"/>
                </a:lnTo>
                <a:lnTo>
                  <a:pt x="8596" y="629456"/>
                </a:lnTo>
                <a:lnTo>
                  <a:pt x="2180" y="582113"/>
                </a:lnTo>
                <a:lnTo>
                  <a:pt x="0" y="533549"/>
                </a:lnTo>
                <a:lnTo>
                  <a:pt x="2180" y="484985"/>
                </a:lnTo>
                <a:lnTo>
                  <a:pt x="8596" y="437643"/>
                </a:lnTo>
                <a:lnTo>
                  <a:pt x="19058" y="391711"/>
                </a:lnTo>
                <a:lnTo>
                  <a:pt x="33380" y="347377"/>
                </a:lnTo>
                <a:lnTo>
                  <a:pt x="51371" y="304829"/>
                </a:lnTo>
                <a:lnTo>
                  <a:pt x="72845" y="264257"/>
                </a:lnTo>
                <a:lnTo>
                  <a:pt x="97612" y="225847"/>
                </a:lnTo>
                <a:lnTo>
                  <a:pt x="125484" y="189790"/>
                </a:lnTo>
                <a:lnTo>
                  <a:pt x="156273" y="156273"/>
                </a:lnTo>
                <a:lnTo>
                  <a:pt x="189790" y="125484"/>
                </a:lnTo>
                <a:lnTo>
                  <a:pt x="225847" y="97612"/>
                </a:lnTo>
                <a:lnTo>
                  <a:pt x="264256" y="72845"/>
                </a:lnTo>
                <a:lnTo>
                  <a:pt x="304829" y="51371"/>
                </a:lnTo>
                <a:lnTo>
                  <a:pt x="347377" y="33380"/>
                </a:lnTo>
                <a:lnTo>
                  <a:pt x="391711" y="19058"/>
                </a:lnTo>
                <a:lnTo>
                  <a:pt x="437643" y="8596"/>
                </a:lnTo>
                <a:lnTo>
                  <a:pt x="484986" y="2180"/>
                </a:lnTo>
                <a:lnTo>
                  <a:pt x="533549" y="0"/>
                </a:lnTo>
                <a:lnTo>
                  <a:pt x="586284" y="2610"/>
                </a:lnTo>
                <a:lnTo>
                  <a:pt x="638126" y="10346"/>
                </a:lnTo>
                <a:lnTo>
                  <a:pt x="688724" y="23062"/>
                </a:lnTo>
                <a:lnTo>
                  <a:pt x="737730" y="40614"/>
                </a:lnTo>
                <a:lnTo>
                  <a:pt x="784793" y="62855"/>
                </a:lnTo>
                <a:lnTo>
                  <a:pt x="829563" y="89642"/>
                </a:lnTo>
                <a:lnTo>
                  <a:pt x="871690" y="120830"/>
                </a:lnTo>
                <a:lnTo>
                  <a:pt x="910826" y="156273"/>
                </a:lnTo>
                <a:lnTo>
                  <a:pt x="946269" y="195408"/>
                </a:lnTo>
                <a:lnTo>
                  <a:pt x="977457" y="237536"/>
                </a:lnTo>
                <a:lnTo>
                  <a:pt x="1004244" y="282306"/>
                </a:lnTo>
                <a:lnTo>
                  <a:pt x="1026485" y="329369"/>
                </a:lnTo>
                <a:lnTo>
                  <a:pt x="1044037" y="378374"/>
                </a:lnTo>
                <a:lnTo>
                  <a:pt x="1056753" y="428973"/>
                </a:lnTo>
                <a:lnTo>
                  <a:pt x="1064489" y="480815"/>
                </a:lnTo>
                <a:lnTo>
                  <a:pt x="1067099" y="533549"/>
                </a:lnTo>
                <a:lnTo>
                  <a:pt x="1064919" y="582113"/>
                </a:lnTo>
                <a:lnTo>
                  <a:pt x="1058503" y="629456"/>
                </a:lnTo>
                <a:lnTo>
                  <a:pt x="1048041" y="675388"/>
                </a:lnTo>
                <a:lnTo>
                  <a:pt x="1033719" y="719722"/>
                </a:lnTo>
                <a:lnTo>
                  <a:pt x="1015728" y="762270"/>
                </a:lnTo>
                <a:lnTo>
                  <a:pt x="994254" y="802842"/>
                </a:lnTo>
                <a:lnTo>
                  <a:pt x="969487" y="841251"/>
                </a:lnTo>
                <a:lnTo>
                  <a:pt x="941615" y="877309"/>
                </a:lnTo>
                <a:lnTo>
                  <a:pt x="910826" y="910826"/>
                </a:lnTo>
                <a:lnTo>
                  <a:pt x="877309" y="941615"/>
                </a:lnTo>
                <a:lnTo>
                  <a:pt x="841252" y="969487"/>
                </a:lnTo>
                <a:lnTo>
                  <a:pt x="802842" y="994254"/>
                </a:lnTo>
                <a:lnTo>
                  <a:pt x="762270" y="1015728"/>
                </a:lnTo>
                <a:lnTo>
                  <a:pt x="719722" y="1033719"/>
                </a:lnTo>
                <a:lnTo>
                  <a:pt x="675388" y="1048040"/>
                </a:lnTo>
                <a:lnTo>
                  <a:pt x="629456" y="1058503"/>
                </a:lnTo>
                <a:lnTo>
                  <a:pt x="582113" y="1064919"/>
                </a:lnTo>
                <a:lnTo>
                  <a:pt x="533549" y="1067099"/>
                </a:lnTo>
                <a:close/>
              </a:path>
            </a:pathLst>
          </a:custGeom>
          <a:solidFill>
            <a:srgbClr val="00A8E4"/>
          </a:solidFill>
        </p:spPr>
        <p:txBody>
          <a:bodyPr wrap="square" lIns="0" tIns="0" rIns="0" bIns="0" rtlCol="0"/>
          <a:lstStyle/>
          <a:p>
            <a:endParaRPr sz="1400"/>
          </a:p>
        </p:txBody>
      </p:sp>
      <p:sp>
        <p:nvSpPr>
          <p:cNvPr id="8" name="object 9">
            <a:extLst>
              <a:ext uri="{FF2B5EF4-FFF2-40B4-BE49-F238E27FC236}">
                <a16:creationId xmlns:a16="http://schemas.microsoft.com/office/drawing/2014/main" id="{CF096635-5AEF-4BD6-98D0-CC8A7B8423E1}"/>
              </a:ext>
            </a:extLst>
          </p:cNvPr>
          <p:cNvSpPr txBox="1">
            <a:spLocks/>
          </p:cNvSpPr>
          <p:nvPr/>
        </p:nvSpPr>
        <p:spPr>
          <a:xfrm>
            <a:off x="2269399" y="1319583"/>
            <a:ext cx="8552400" cy="1724126"/>
          </a:xfrm>
          <a:prstGeom prst="rect">
            <a:avLst/>
          </a:prstGeom>
          <a:noFill/>
          <a:ln>
            <a:noFill/>
          </a:ln>
        </p:spPr>
        <p:txBody>
          <a:bodyPr spcFirstLastPara="1" vert="horz" wrap="square" lIns="0" tIns="320675" rIns="0" bIns="0" rtlCol="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SzPts val="1400"/>
              <a:buFont typeface="Arial"/>
              <a:buNone/>
              <a:defRPr sz="2933" b="0" i="0" u="none" strike="noStrike" cap="none">
                <a:solidFill>
                  <a:schemeClr val="accent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3200" b="1" i="0" u="none" strike="noStrike" cap="none">
                <a:solidFill>
                  <a:schemeClr val="lt1"/>
                </a:solidFill>
                <a:latin typeface="Verdana"/>
                <a:ea typeface="Verdana"/>
                <a:cs typeface="Verdana"/>
                <a:sym typeface="Verdana"/>
              </a:defRPr>
            </a:lvl2pPr>
            <a:lvl3pPr marR="0" lvl="2" algn="l" rtl="0">
              <a:lnSpc>
                <a:spcPct val="100000"/>
              </a:lnSpc>
              <a:spcBef>
                <a:spcPts val="0"/>
              </a:spcBef>
              <a:spcAft>
                <a:spcPts val="0"/>
              </a:spcAft>
              <a:buClr>
                <a:srgbClr val="000000"/>
              </a:buClr>
              <a:buSzPts val="1400"/>
              <a:buFont typeface="Arial"/>
              <a:buNone/>
              <a:defRPr sz="3200" b="1" i="0" u="none" strike="noStrike" cap="none">
                <a:solidFill>
                  <a:schemeClr val="lt1"/>
                </a:solidFill>
                <a:latin typeface="Verdana"/>
                <a:ea typeface="Verdana"/>
                <a:cs typeface="Verdana"/>
                <a:sym typeface="Verdana"/>
              </a:defRPr>
            </a:lvl3pPr>
            <a:lvl4pPr marR="0" lvl="3" algn="l" rtl="0">
              <a:lnSpc>
                <a:spcPct val="100000"/>
              </a:lnSpc>
              <a:spcBef>
                <a:spcPts val="0"/>
              </a:spcBef>
              <a:spcAft>
                <a:spcPts val="0"/>
              </a:spcAft>
              <a:buClr>
                <a:srgbClr val="000000"/>
              </a:buClr>
              <a:buSzPts val="1400"/>
              <a:buFont typeface="Arial"/>
              <a:buNone/>
              <a:defRPr sz="3200" b="1" i="0" u="none" strike="noStrike" cap="none">
                <a:solidFill>
                  <a:schemeClr val="lt1"/>
                </a:solidFill>
                <a:latin typeface="Verdana"/>
                <a:ea typeface="Verdana"/>
                <a:cs typeface="Verdana"/>
                <a:sym typeface="Verdana"/>
              </a:defRPr>
            </a:lvl4pPr>
            <a:lvl5pPr marR="0" lvl="4" algn="l" rtl="0">
              <a:lnSpc>
                <a:spcPct val="100000"/>
              </a:lnSpc>
              <a:spcBef>
                <a:spcPts val="0"/>
              </a:spcBef>
              <a:spcAft>
                <a:spcPts val="0"/>
              </a:spcAft>
              <a:buClr>
                <a:srgbClr val="000000"/>
              </a:buClr>
              <a:buSzPts val="1400"/>
              <a:buFont typeface="Arial"/>
              <a:buNone/>
              <a:defRPr sz="3200" b="1" i="0" u="none" strike="noStrike" cap="none">
                <a:solidFill>
                  <a:schemeClr val="lt1"/>
                </a:solidFill>
                <a:latin typeface="Verdana"/>
                <a:ea typeface="Verdana"/>
                <a:cs typeface="Verdana"/>
                <a:sym typeface="Verdana"/>
              </a:defRPr>
            </a:lvl5pPr>
            <a:lvl6pPr marR="0" lvl="5" algn="l" rtl="0">
              <a:lnSpc>
                <a:spcPct val="100000"/>
              </a:lnSpc>
              <a:spcBef>
                <a:spcPts val="0"/>
              </a:spcBef>
              <a:spcAft>
                <a:spcPts val="0"/>
              </a:spcAft>
              <a:buClr>
                <a:srgbClr val="000000"/>
              </a:buClr>
              <a:buSzPts val="1400"/>
              <a:buFont typeface="Arial"/>
              <a:buNone/>
              <a:defRPr sz="3200" b="1" i="0" u="none" strike="noStrike" cap="none">
                <a:solidFill>
                  <a:schemeClr val="lt1"/>
                </a:solidFill>
                <a:latin typeface="Verdana"/>
                <a:ea typeface="Verdana"/>
                <a:cs typeface="Verdana"/>
                <a:sym typeface="Verdana"/>
              </a:defRPr>
            </a:lvl6pPr>
            <a:lvl7pPr marR="0" lvl="6" algn="l" rtl="0">
              <a:lnSpc>
                <a:spcPct val="100000"/>
              </a:lnSpc>
              <a:spcBef>
                <a:spcPts val="0"/>
              </a:spcBef>
              <a:spcAft>
                <a:spcPts val="0"/>
              </a:spcAft>
              <a:buClr>
                <a:srgbClr val="000000"/>
              </a:buClr>
              <a:buSzPts val="1400"/>
              <a:buFont typeface="Arial"/>
              <a:buNone/>
              <a:defRPr sz="3200" b="1" i="0" u="none" strike="noStrike" cap="none">
                <a:solidFill>
                  <a:schemeClr val="lt1"/>
                </a:solidFill>
                <a:latin typeface="Verdana"/>
                <a:ea typeface="Verdana"/>
                <a:cs typeface="Verdana"/>
                <a:sym typeface="Verdana"/>
              </a:defRPr>
            </a:lvl7pPr>
            <a:lvl8pPr marR="0" lvl="7" algn="l" rtl="0">
              <a:lnSpc>
                <a:spcPct val="100000"/>
              </a:lnSpc>
              <a:spcBef>
                <a:spcPts val="0"/>
              </a:spcBef>
              <a:spcAft>
                <a:spcPts val="0"/>
              </a:spcAft>
              <a:buClr>
                <a:srgbClr val="000000"/>
              </a:buClr>
              <a:buSzPts val="1400"/>
              <a:buFont typeface="Arial"/>
              <a:buNone/>
              <a:defRPr sz="3200" b="1" i="0" u="none" strike="noStrike" cap="none">
                <a:solidFill>
                  <a:schemeClr val="lt1"/>
                </a:solidFill>
                <a:latin typeface="Verdana"/>
                <a:ea typeface="Verdana"/>
                <a:cs typeface="Verdana"/>
                <a:sym typeface="Verdana"/>
              </a:defRPr>
            </a:lvl8pPr>
            <a:lvl9pPr marR="0" lvl="8" algn="l" rtl="0">
              <a:lnSpc>
                <a:spcPct val="100000"/>
              </a:lnSpc>
              <a:spcBef>
                <a:spcPts val="0"/>
              </a:spcBef>
              <a:spcAft>
                <a:spcPts val="0"/>
              </a:spcAft>
              <a:buClr>
                <a:srgbClr val="000000"/>
              </a:buClr>
              <a:buSzPts val="1400"/>
              <a:buFont typeface="Arial"/>
              <a:buNone/>
              <a:defRPr sz="3200" b="1" i="0" u="none" strike="noStrike" cap="none">
                <a:solidFill>
                  <a:schemeClr val="lt1"/>
                </a:solidFill>
                <a:latin typeface="Verdana"/>
                <a:ea typeface="Verdana"/>
                <a:cs typeface="Verdana"/>
                <a:sym typeface="Verdana"/>
              </a:defRPr>
            </a:lvl9pPr>
          </a:lstStyle>
          <a:p>
            <a:pPr marL="2426274" marR="55243">
              <a:spcBef>
                <a:spcPts val="2525"/>
              </a:spcBef>
            </a:pPr>
            <a:r>
              <a:rPr lang="en-US"/>
              <a:t>                                </a:t>
            </a:r>
          </a:p>
          <a:p>
            <a:pPr marL="2426274" marR="5080" algn="r">
              <a:spcBef>
                <a:spcPts val="1295"/>
              </a:spcBef>
            </a:pPr>
            <a:r>
              <a:rPr lang="en-US" sz="3000" b="1" spc="-5">
                <a:solidFill>
                  <a:schemeClr val="bg1"/>
                </a:solidFill>
              </a:rPr>
              <a:t>Point your </a:t>
            </a:r>
            <a:r>
              <a:rPr lang="en-US" sz="3000" b="1" spc="-11">
                <a:solidFill>
                  <a:schemeClr val="bg1"/>
                </a:solidFill>
              </a:rPr>
              <a:t>camera </a:t>
            </a:r>
            <a:r>
              <a:rPr lang="en-US" sz="3000" b="1" spc="-5">
                <a:solidFill>
                  <a:schemeClr val="bg1"/>
                </a:solidFill>
              </a:rPr>
              <a:t>on </a:t>
            </a:r>
            <a:r>
              <a:rPr lang="en-US" sz="3000" b="1" spc="-11">
                <a:solidFill>
                  <a:schemeClr val="bg1"/>
                </a:solidFill>
              </a:rPr>
              <a:t>this</a:t>
            </a:r>
            <a:r>
              <a:rPr lang="en-US" sz="3000" b="1" spc="-75">
                <a:solidFill>
                  <a:schemeClr val="bg1"/>
                </a:solidFill>
              </a:rPr>
              <a:t> </a:t>
            </a:r>
            <a:r>
              <a:rPr lang="en-US" sz="3000" b="1" spc="-5">
                <a:solidFill>
                  <a:schemeClr val="bg1"/>
                </a:solidFill>
              </a:rPr>
              <a:t>code</a:t>
            </a:r>
            <a:endParaRPr lang="en-US" sz="3000" b="1">
              <a:solidFill>
                <a:schemeClr val="bg1"/>
              </a:solidFill>
            </a:endParaRPr>
          </a:p>
        </p:txBody>
      </p:sp>
      <p:sp>
        <p:nvSpPr>
          <p:cNvPr id="9" name="object 11">
            <a:extLst>
              <a:ext uri="{FF2B5EF4-FFF2-40B4-BE49-F238E27FC236}">
                <a16:creationId xmlns:a16="http://schemas.microsoft.com/office/drawing/2014/main" id="{EB0D4E9E-4965-4847-B6A4-2671E6FC9EF0}"/>
              </a:ext>
            </a:extLst>
          </p:cNvPr>
          <p:cNvSpPr/>
          <p:nvPr/>
        </p:nvSpPr>
        <p:spPr>
          <a:xfrm>
            <a:off x="1954816" y="4005296"/>
            <a:ext cx="1067435" cy="1067435"/>
          </a:xfrm>
          <a:custGeom>
            <a:avLst/>
            <a:gdLst/>
            <a:ahLst/>
            <a:cxnLst/>
            <a:rect l="l" t="t" r="r" b="b"/>
            <a:pathLst>
              <a:path w="1067435" h="1067435">
                <a:moveTo>
                  <a:pt x="533549" y="1067099"/>
                </a:moveTo>
                <a:lnTo>
                  <a:pt x="484986" y="1064919"/>
                </a:lnTo>
                <a:lnTo>
                  <a:pt x="437643" y="1058503"/>
                </a:lnTo>
                <a:lnTo>
                  <a:pt x="391711" y="1048041"/>
                </a:lnTo>
                <a:lnTo>
                  <a:pt x="347377" y="1033719"/>
                </a:lnTo>
                <a:lnTo>
                  <a:pt x="304829" y="1015728"/>
                </a:lnTo>
                <a:lnTo>
                  <a:pt x="264257" y="994254"/>
                </a:lnTo>
                <a:lnTo>
                  <a:pt x="225847" y="969487"/>
                </a:lnTo>
                <a:lnTo>
                  <a:pt x="189790" y="941615"/>
                </a:lnTo>
                <a:lnTo>
                  <a:pt x="156273" y="910826"/>
                </a:lnTo>
                <a:lnTo>
                  <a:pt x="125484" y="877309"/>
                </a:lnTo>
                <a:lnTo>
                  <a:pt x="97612" y="841252"/>
                </a:lnTo>
                <a:lnTo>
                  <a:pt x="72845" y="802842"/>
                </a:lnTo>
                <a:lnTo>
                  <a:pt x="51371" y="762270"/>
                </a:lnTo>
                <a:lnTo>
                  <a:pt x="33380" y="719722"/>
                </a:lnTo>
                <a:lnTo>
                  <a:pt x="19058" y="675388"/>
                </a:lnTo>
                <a:lnTo>
                  <a:pt x="8596" y="629456"/>
                </a:lnTo>
                <a:lnTo>
                  <a:pt x="2180" y="582113"/>
                </a:lnTo>
                <a:lnTo>
                  <a:pt x="0" y="533549"/>
                </a:lnTo>
                <a:lnTo>
                  <a:pt x="2180" y="484986"/>
                </a:lnTo>
                <a:lnTo>
                  <a:pt x="8596" y="437643"/>
                </a:lnTo>
                <a:lnTo>
                  <a:pt x="19058" y="391711"/>
                </a:lnTo>
                <a:lnTo>
                  <a:pt x="33380" y="347377"/>
                </a:lnTo>
                <a:lnTo>
                  <a:pt x="51371" y="304829"/>
                </a:lnTo>
                <a:lnTo>
                  <a:pt x="72845" y="264257"/>
                </a:lnTo>
                <a:lnTo>
                  <a:pt x="97612" y="225847"/>
                </a:lnTo>
                <a:lnTo>
                  <a:pt x="125484" y="189790"/>
                </a:lnTo>
                <a:lnTo>
                  <a:pt x="156273" y="156273"/>
                </a:lnTo>
                <a:lnTo>
                  <a:pt x="189790" y="125484"/>
                </a:lnTo>
                <a:lnTo>
                  <a:pt x="225847" y="97612"/>
                </a:lnTo>
                <a:lnTo>
                  <a:pt x="264257" y="72845"/>
                </a:lnTo>
                <a:lnTo>
                  <a:pt x="304829" y="51371"/>
                </a:lnTo>
                <a:lnTo>
                  <a:pt x="347377" y="33380"/>
                </a:lnTo>
                <a:lnTo>
                  <a:pt x="391711" y="19058"/>
                </a:lnTo>
                <a:lnTo>
                  <a:pt x="437643" y="8596"/>
                </a:lnTo>
                <a:lnTo>
                  <a:pt x="484986" y="2180"/>
                </a:lnTo>
                <a:lnTo>
                  <a:pt x="533549" y="0"/>
                </a:lnTo>
                <a:lnTo>
                  <a:pt x="586284" y="2610"/>
                </a:lnTo>
                <a:lnTo>
                  <a:pt x="638126" y="10346"/>
                </a:lnTo>
                <a:lnTo>
                  <a:pt x="688725" y="23062"/>
                </a:lnTo>
                <a:lnTo>
                  <a:pt x="737730" y="40614"/>
                </a:lnTo>
                <a:lnTo>
                  <a:pt x="784793" y="62855"/>
                </a:lnTo>
                <a:lnTo>
                  <a:pt x="829563" y="89642"/>
                </a:lnTo>
                <a:lnTo>
                  <a:pt x="871691" y="120830"/>
                </a:lnTo>
                <a:lnTo>
                  <a:pt x="910826" y="156273"/>
                </a:lnTo>
                <a:lnTo>
                  <a:pt x="946269" y="195408"/>
                </a:lnTo>
                <a:lnTo>
                  <a:pt x="977457" y="237536"/>
                </a:lnTo>
                <a:lnTo>
                  <a:pt x="1004244" y="282306"/>
                </a:lnTo>
                <a:lnTo>
                  <a:pt x="1026485" y="329369"/>
                </a:lnTo>
                <a:lnTo>
                  <a:pt x="1044037" y="378375"/>
                </a:lnTo>
                <a:lnTo>
                  <a:pt x="1056753" y="428973"/>
                </a:lnTo>
                <a:lnTo>
                  <a:pt x="1064489" y="480815"/>
                </a:lnTo>
                <a:lnTo>
                  <a:pt x="1067099" y="533549"/>
                </a:lnTo>
                <a:lnTo>
                  <a:pt x="1064919" y="582113"/>
                </a:lnTo>
                <a:lnTo>
                  <a:pt x="1058503" y="629456"/>
                </a:lnTo>
                <a:lnTo>
                  <a:pt x="1048041" y="675388"/>
                </a:lnTo>
                <a:lnTo>
                  <a:pt x="1033719" y="719722"/>
                </a:lnTo>
                <a:lnTo>
                  <a:pt x="1015728" y="762270"/>
                </a:lnTo>
                <a:lnTo>
                  <a:pt x="994254" y="802842"/>
                </a:lnTo>
                <a:lnTo>
                  <a:pt x="969487" y="841252"/>
                </a:lnTo>
                <a:lnTo>
                  <a:pt x="941615" y="877309"/>
                </a:lnTo>
                <a:lnTo>
                  <a:pt x="910826" y="910826"/>
                </a:lnTo>
                <a:lnTo>
                  <a:pt x="877309" y="941615"/>
                </a:lnTo>
                <a:lnTo>
                  <a:pt x="841252" y="969487"/>
                </a:lnTo>
                <a:lnTo>
                  <a:pt x="802842" y="994254"/>
                </a:lnTo>
                <a:lnTo>
                  <a:pt x="762270" y="1015728"/>
                </a:lnTo>
                <a:lnTo>
                  <a:pt x="719722" y="1033719"/>
                </a:lnTo>
                <a:lnTo>
                  <a:pt x="675388" y="1048041"/>
                </a:lnTo>
                <a:lnTo>
                  <a:pt x="629456" y="1058503"/>
                </a:lnTo>
                <a:lnTo>
                  <a:pt x="582113" y="1064919"/>
                </a:lnTo>
                <a:lnTo>
                  <a:pt x="533549" y="1067099"/>
                </a:lnTo>
                <a:close/>
              </a:path>
            </a:pathLst>
          </a:custGeom>
          <a:solidFill>
            <a:srgbClr val="00A8E4"/>
          </a:solidFill>
        </p:spPr>
        <p:txBody>
          <a:bodyPr wrap="square" lIns="0" tIns="0" rIns="0" bIns="0" rtlCol="0"/>
          <a:lstStyle/>
          <a:p>
            <a:endParaRPr sz="1400"/>
          </a:p>
        </p:txBody>
      </p:sp>
      <p:sp>
        <p:nvSpPr>
          <p:cNvPr id="10" name="object 12">
            <a:extLst>
              <a:ext uri="{FF2B5EF4-FFF2-40B4-BE49-F238E27FC236}">
                <a16:creationId xmlns:a16="http://schemas.microsoft.com/office/drawing/2014/main" id="{986C0A66-FA9A-452D-97D2-2FFF4A0466C6}"/>
              </a:ext>
            </a:extLst>
          </p:cNvPr>
          <p:cNvSpPr txBox="1"/>
          <p:nvPr/>
        </p:nvSpPr>
        <p:spPr>
          <a:xfrm>
            <a:off x="1584270" y="4062320"/>
            <a:ext cx="2860509" cy="1582484"/>
          </a:xfrm>
          <a:prstGeom prst="rect">
            <a:avLst/>
          </a:prstGeom>
        </p:spPr>
        <p:txBody>
          <a:bodyPr vert="horz" wrap="square" lIns="0" tIns="12700" rIns="0" bIns="0" rtlCol="0">
            <a:spAutoFit/>
          </a:bodyPr>
          <a:lstStyle/>
          <a:p>
            <a:pPr marL="710548">
              <a:spcBef>
                <a:spcPts val="100"/>
              </a:spcBef>
            </a:pPr>
            <a:r>
              <a:rPr sz="6000">
                <a:solidFill>
                  <a:srgbClr val="FFFFFF"/>
                </a:solidFill>
                <a:latin typeface="Calibri"/>
                <a:cs typeface="Calibri"/>
              </a:rPr>
              <a:t>2</a:t>
            </a:r>
            <a:endParaRPr sz="6000">
              <a:latin typeface="Calibri"/>
              <a:cs typeface="Calibri"/>
            </a:endParaRPr>
          </a:p>
          <a:p>
            <a:pPr marL="12700">
              <a:spcBef>
                <a:spcPts val="1200"/>
              </a:spcBef>
            </a:pPr>
            <a:r>
              <a:rPr lang="en-US" sz="3200" b="1" spc="-5">
                <a:solidFill>
                  <a:srgbClr val="FFFFFF"/>
                </a:solidFill>
                <a:latin typeface="Calibri"/>
                <a:cs typeface="Calibri"/>
              </a:rPr>
              <a:t>Survey </a:t>
            </a:r>
            <a:r>
              <a:rPr sz="3200" b="1" spc="-85">
                <a:solidFill>
                  <a:srgbClr val="FFFFFF"/>
                </a:solidFill>
                <a:latin typeface="Calibri"/>
                <a:cs typeface="Calibri"/>
              </a:rPr>
              <a:t> </a:t>
            </a:r>
            <a:r>
              <a:rPr lang="en-US" sz="3200" b="1" spc="-5">
                <a:solidFill>
                  <a:srgbClr val="FFFFFF"/>
                </a:solidFill>
                <a:latin typeface="Calibri"/>
                <a:cs typeface="Calibri"/>
              </a:rPr>
              <a:t>Link</a:t>
            </a:r>
            <a:endParaRPr sz="3200" b="1">
              <a:latin typeface="Calibri"/>
              <a:cs typeface="Calibri"/>
            </a:endParaRPr>
          </a:p>
        </p:txBody>
      </p:sp>
      <p:sp>
        <p:nvSpPr>
          <p:cNvPr id="14" name="TextBox 13">
            <a:extLst>
              <a:ext uri="{FF2B5EF4-FFF2-40B4-BE49-F238E27FC236}">
                <a16:creationId xmlns:a16="http://schemas.microsoft.com/office/drawing/2014/main" id="{BF5C14F4-2EB6-46F4-9336-D3640B325620}"/>
              </a:ext>
            </a:extLst>
          </p:cNvPr>
          <p:cNvSpPr txBox="1"/>
          <p:nvPr/>
        </p:nvSpPr>
        <p:spPr>
          <a:xfrm>
            <a:off x="9287661" y="1436846"/>
            <a:ext cx="340443" cy="1015663"/>
          </a:xfrm>
          <a:prstGeom prst="rect">
            <a:avLst/>
          </a:prstGeom>
          <a:noFill/>
        </p:spPr>
        <p:txBody>
          <a:bodyPr wrap="square" rtlCol="0">
            <a:spAutoFit/>
          </a:bodyPr>
          <a:lstStyle/>
          <a:p>
            <a:r>
              <a:rPr lang="en-US" sz="6000">
                <a:solidFill>
                  <a:schemeClr val="bg1"/>
                </a:solidFill>
                <a:latin typeface="Calibri" panose="020F0502020204030204" pitchFamily="34" charset="0"/>
                <a:cs typeface="Calibri" panose="020F0502020204030204" pitchFamily="34" charset="0"/>
              </a:rPr>
              <a:t>1</a:t>
            </a:r>
          </a:p>
        </p:txBody>
      </p:sp>
      <p:sp>
        <p:nvSpPr>
          <p:cNvPr id="13" name="Rectangle 12">
            <a:extLst>
              <a:ext uri="{FF2B5EF4-FFF2-40B4-BE49-F238E27FC236}">
                <a16:creationId xmlns:a16="http://schemas.microsoft.com/office/drawing/2014/main" id="{169A8698-216C-4204-AAE2-E00EB2979086}"/>
              </a:ext>
            </a:extLst>
          </p:cNvPr>
          <p:cNvSpPr/>
          <p:nvPr/>
        </p:nvSpPr>
        <p:spPr>
          <a:xfrm>
            <a:off x="4074879" y="4385671"/>
            <a:ext cx="7600658" cy="1915974"/>
          </a:xfrm>
          <a:prstGeom prst="rect">
            <a:avLst/>
          </a:prstGeom>
        </p:spPr>
        <p:txBody>
          <a:bodyPr wrap="square">
            <a:spAutoFit/>
          </a:bodyPr>
          <a:lstStyle/>
          <a:p>
            <a:pPr marL="685800" marR="0">
              <a:lnSpc>
                <a:spcPct val="107000"/>
              </a:lnSpc>
              <a:spcBef>
                <a:spcPts val="0"/>
              </a:spcBef>
              <a:spcAft>
                <a:spcPts val="800"/>
              </a:spcAft>
            </a:pPr>
            <a:r>
              <a:rPr lang="en-US" sz="2800" u="sng">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3"/>
              </a:rPr>
              <a:t>https://forms.office.com/Pages/ResponsePage.aspx?id=EnEsbZWvnk6s1tKpkOQIUQ4PYqxKy4BNhBtkKBNPN2tUREpNQlcwSzNQQjM1NlNFRzMzSkMzRVhORy4u</a:t>
            </a:r>
            <a:endParaRPr lang="en-US" sz="2800">
              <a:latin typeface="Calibri" panose="020F0502020204030204" pitchFamily="34" charset="0"/>
              <a:ea typeface="Calibri" panose="020F0502020204030204" pitchFamily="34" charset="0"/>
              <a:cs typeface="Times New Roman" panose="02020603050405020304" pitchFamily="18" charset="0"/>
            </a:endParaRPr>
          </a:p>
        </p:txBody>
      </p:sp>
      <p:pic>
        <p:nvPicPr>
          <p:cNvPr id="2" name="Picture 1">
            <a:extLst>
              <a:ext uri="{FF2B5EF4-FFF2-40B4-BE49-F238E27FC236}">
                <a16:creationId xmlns:a16="http://schemas.microsoft.com/office/drawing/2014/main" id="{8482C469-F109-454D-9F7F-31E230CA720B}"/>
              </a:ext>
            </a:extLst>
          </p:cNvPr>
          <p:cNvPicPr>
            <a:picLocks noChangeAspect="1"/>
          </p:cNvPicPr>
          <p:nvPr/>
        </p:nvPicPr>
        <p:blipFill>
          <a:blip r:embed="rId4"/>
          <a:stretch>
            <a:fillRect/>
          </a:stretch>
        </p:blipFill>
        <p:spPr>
          <a:xfrm>
            <a:off x="1363876" y="1503665"/>
            <a:ext cx="2400039" cy="2376587"/>
          </a:xfrm>
          <a:prstGeom prst="rect">
            <a:avLst/>
          </a:prstGeom>
        </p:spPr>
      </p:pic>
    </p:spTree>
    <p:extLst>
      <p:ext uri="{BB962C8B-B14F-4D97-AF65-F5344CB8AC3E}">
        <p14:creationId xmlns:p14="http://schemas.microsoft.com/office/powerpoint/2010/main" val="1500046499"/>
      </p:ext>
    </p:extLst>
  </p:cSld>
  <p:clrMapOvr>
    <a:masterClrMapping/>
  </p:clrMapOvr>
  <p:transition>
    <p:wipe dir="r"/>
  </p:transition>
</p:sld>
</file>

<file path=ppt/theme/theme1.xml><?xml version="1.0" encoding="utf-8"?>
<a:theme xmlns:a="http://schemas.openxmlformats.org/drawingml/2006/main" name="Waters 2021">
  <a:themeElements>
    <a:clrScheme name="Waters 2019">
      <a:dk1>
        <a:srgbClr val="000000"/>
      </a:dk1>
      <a:lt1>
        <a:srgbClr val="FFFFFF"/>
      </a:lt1>
      <a:dk2>
        <a:srgbClr val="3377DD"/>
      </a:dk2>
      <a:lt2>
        <a:srgbClr val="888888"/>
      </a:lt2>
      <a:accent1>
        <a:srgbClr val="0077BB"/>
      </a:accent1>
      <a:accent2>
        <a:srgbClr val="EE7700"/>
      </a:accent2>
      <a:accent3>
        <a:srgbClr val="AAAA00"/>
      </a:accent3>
      <a:accent4>
        <a:srgbClr val="119988"/>
      </a:accent4>
      <a:accent5>
        <a:srgbClr val="993355"/>
      </a:accent5>
      <a:accent6>
        <a:srgbClr val="550088"/>
      </a:accent6>
      <a:hlink>
        <a:srgbClr val="006DAC"/>
      </a:hlink>
      <a:folHlink>
        <a:srgbClr val="4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spPr>
      <a:bodyPr wrap="square" rtlCol="0" anchor="ctr">
        <a:noAutofit/>
      </a:bodyPr>
      <a:lstStyle>
        <a:defPPr algn="ctr">
          <a:buClr>
            <a:schemeClr val="accent1"/>
          </a:buClr>
          <a:defRPr sz="1600" dirty="0" err="1" smtClean="0">
            <a:solidFill>
              <a:schemeClr val="bg1"/>
            </a:solidFill>
          </a:defRPr>
        </a:defPPr>
      </a:lstStyle>
    </a:spDef>
    <a:txDef>
      <a:spPr/>
      <a:bodyPr wrap="square" rtlCol="0">
        <a:spAutoFit/>
      </a:bodyPr>
      <a:lstStyle>
        <a:defPPr marL="174625" indent="-174625" algn="l">
          <a:spcBef>
            <a:spcPts val="600"/>
          </a:spcBef>
          <a:buClr>
            <a:schemeClr val="accent1"/>
          </a:buClr>
          <a:buFont typeface="Wingdings" panose="05000000000000000000" pitchFamily="2" charset="2"/>
          <a:buChar char="§"/>
          <a:defRPr sz="1600" dirty="0"/>
        </a:defPPr>
      </a:lstStyle>
    </a:txDef>
  </a:objectDefaults>
  <a:extraClrSchemeLst/>
  <a:extLst>
    <a:ext uri="{05A4C25C-085E-4340-85A3-A5531E510DB2}">
      <thm15:themeFamily xmlns:thm15="http://schemas.microsoft.com/office/thememl/2012/main" name="Waters 2021" id="{A93D7947-1642-4587-891C-4BD876626BE8}" vid="{43415EAC-43AC-4C7D-AC18-766649C66F4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3A65D7F4F7A734EA7DCE01DCB556FD3" ma:contentTypeVersion="5" ma:contentTypeDescription="Create a new document." ma:contentTypeScope="" ma:versionID="f11c59a6abd8a5ba0ffee59aa1d309fe">
  <xsd:schema xmlns:xsd="http://www.w3.org/2001/XMLSchema" xmlns:xs="http://www.w3.org/2001/XMLSchema" xmlns:p="http://schemas.microsoft.com/office/2006/metadata/properties" xmlns:ns2="5f995d18-1038-4fb9-af7d-d2481c4fb916" targetNamespace="http://schemas.microsoft.com/office/2006/metadata/properties" ma:root="true" ma:fieldsID="ca644635bc4c76b5e26ff9b9e34ed566" ns2:_="">
    <xsd:import namespace="5f995d18-1038-4fb9-af7d-d2481c4fb91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f995d18-1038-4fb9-af7d-d2481c4fb91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D4D2FE4-CCA5-4147-8FE6-54FCD85ACCA4}">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88DD9C16-3A08-4DB2-87DD-3A8B5A08332B}">
  <ds:schemaRefs>
    <ds:schemaRef ds:uri="http://schemas.microsoft.com/sharepoint/v3/contenttype/forms"/>
  </ds:schemaRefs>
</ds:datastoreItem>
</file>

<file path=customXml/itemProps3.xml><?xml version="1.0" encoding="utf-8"?>
<ds:datastoreItem xmlns:ds="http://schemas.openxmlformats.org/officeDocument/2006/customXml" ds:itemID="{2EB4C5FA-8D66-46FF-B3D6-496BB87791D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f995d18-1038-4fb9-af7d-d2481c4fb91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Waters 2021</Template>
  <TotalTime>20</TotalTime>
  <Words>3235</Words>
  <Application>Microsoft Office PowerPoint</Application>
  <PresentationFormat>Widescreen</PresentationFormat>
  <Paragraphs>368</Paragraphs>
  <Slides>23</Slides>
  <Notes>23</Notes>
  <HiddenSlides>1</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23</vt:i4>
      </vt:variant>
    </vt:vector>
  </HeadingPairs>
  <TitlesOfParts>
    <vt:vector size="34" baseType="lpstr">
      <vt:lpstr>Bebas Neue</vt:lpstr>
      <vt:lpstr>Arial</vt:lpstr>
      <vt:lpstr>Arial Narrow</vt:lpstr>
      <vt:lpstr>Calibri</vt:lpstr>
      <vt:lpstr>Calibri Light</vt:lpstr>
      <vt:lpstr>Century Gothic</vt:lpstr>
      <vt:lpstr>Courier New</vt:lpstr>
      <vt:lpstr>Verdana</vt:lpstr>
      <vt:lpstr>Wingdings</vt:lpstr>
      <vt:lpstr>Wingdings 2</vt:lpstr>
      <vt:lpstr>Waters 2021</vt:lpstr>
      <vt:lpstr>Check-In Conversations</vt:lpstr>
      <vt:lpstr>Performance Management Focus 2021</vt:lpstr>
      <vt:lpstr>The Outside And Inside View  Ongoing Check-In Conversations</vt:lpstr>
      <vt:lpstr>Agenda</vt:lpstr>
      <vt:lpstr> Participant Poll </vt:lpstr>
      <vt:lpstr>What are Check-Ins and why are they important? </vt:lpstr>
      <vt:lpstr>Agenda</vt:lpstr>
      <vt:lpstr> Before the Check-In Conversation</vt:lpstr>
      <vt:lpstr>During the Check-In Conversation</vt:lpstr>
      <vt:lpstr>During the Check-In Conversations</vt:lpstr>
      <vt:lpstr>STAR / STAA/AR Example</vt:lpstr>
      <vt:lpstr> </vt:lpstr>
      <vt:lpstr>When to Schedule Quarterly Check-in Conversations?</vt:lpstr>
      <vt:lpstr>Agenda</vt:lpstr>
      <vt:lpstr>Using iPerformance for Quarterly Check-ins </vt:lpstr>
      <vt:lpstr>Using iPerformance for Quarterly Check-ins </vt:lpstr>
      <vt:lpstr>iPerformance Support for Quarterly Check-In Conversations </vt:lpstr>
      <vt:lpstr>Agenda</vt:lpstr>
      <vt:lpstr>Call to Action</vt:lpstr>
      <vt:lpstr>Resources</vt:lpstr>
      <vt:lpstr>Resources</vt:lpstr>
      <vt:lpstr>What Questions Do you Have?</vt:lpstr>
      <vt:lpstr>We would like to hear from you: your feedback please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Sandra Kassing</dc:creator>
  <cp:lastModifiedBy>Ananya Kubera</cp:lastModifiedBy>
  <cp:revision>7</cp:revision>
  <dcterms:created xsi:type="dcterms:W3CDTF">2021-03-19T09:20:56Z</dcterms:created>
  <dcterms:modified xsi:type="dcterms:W3CDTF">2021-04-09T04:15:12Z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0x010100E3A65D7F4F7A734EA7DCE01DCB556FD3</vt:lpwstr>
  </property>
</Properties>
</file>