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411" r:id="rId2"/>
    <p:sldId id="461" r:id="rId3"/>
    <p:sldId id="492" r:id="rId4"/>
    <p:sldId id="467" r:id="rId5"/>
    <p:sldId id="431" r:id="rId6"/>
    <p:sldId id="455" r:id="rId7"/>
    <p:sldId id="442" r:id="rId8"/>
    <p:sldId id="454" r:id="rId9"/>
    <p:sldId id="457" r:id="rId10"/>
    <p:sldId id="511" r:id="rId11"/>
    <p:sldId id="512" r:id="rId12"/>
    <p:sldId id="516" r:id="rId13"/>
    <p:sldId id="514" r:id="rId14"/>
    <p:sldId id="515" r:id="rId15"/>
    <p:sldId id="456" r:id="rId16"/>
    <p:sldId id="506" r:id="rId17"/>
    <p:sldId id="484" r:id="rId18"/>
    <p:sldId id="483" r:id="rId19"/>
    <p:sldId id="449" r:id="rId20"/>
    <p:sldId id="450" r:id="rId21"/>
    <p:sldId id="474" r:id="rId22"/>
    <p:sldId id="475" r:id="rId23"/>
    <p:sldId id="451" r:id="rId24"/>
    <p:sldId id="452" r:id="rId25"/>
    <p:sldId id="426" r:id="rId26"/>
    <p:sldId id="460" r:id="rId27"/>
    <p:sldId id="446" r:id="rId28"/>
    <p:sldId id="466" r:id="rId29"/>
    <p:sldId id="504" r:id="rId30"/>
    <p:sldId id="439" r:id="rId31"/>
    <p:sldId id="430" r:id="rId32"/>
    <p:sldId id="433" r:id="rId33"/>
    <p:sldId id="476" r:id="rId34"/>
    <p:sldId id="477" r:id="rId35"/>
    <p:sldId id="494" r:id="rId36"/>
    <p:sldId id="495" r:id="rId37"/>
    <p:sldId id="496" r:id="rId38"/>
    <p:sldId id="339" r:id="rId39"/>
  </p:sldIdLst>
  <p:sldSz cx="9144000" cy="6858000" type="screen4x3"/>
  <p:notesSz cx="6807200" cy="9939338"/>
  <p:defaultTextStyle>
    <a:defPPr>
      <a:defRPr lang="en-US"/>
    </a:defPPr>
    <a:lvl1pPr algn="l" rtl="0" eaLnBrk="0" fontAlgn="base" hangingPunct="0">
      <a:spcBef>
        <a:spcPct val="0"/>
      </a:spcBef>
      <a:spcAft>
        <a:spcPct val="0"/>
      </a:spcAft>
      <a:defRPr sz="1000" kern="1200">
        <a:solidFill>
          <a:schemeClr val="accent2"/>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000" kern="1200">
        <a:solidFill>
          <a:schemeClr val="accent2"/>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000" kern="1200">
        <a:solidFill>
          <a:schemeClr val="accent2"/>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000" kern="1200">
        <a:solidFill>
          <a:schemeClr val="accent2"/>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000" kern="1200">
        <a:solidFill>
          <a:schemeClr val="accent2"/>
        </a:solidFill>
        <a:latin typeface="Times New Roman" panose="02020603050405020304" pitchFamily="18" charset="0"/>
        <a:ea typeface="+mn-ea"/>
        <a:cs typeface="+mn-cs"/>
      </a:defRPr>
    </a:lvl5pPr>
    <a:lvl6pPr marL="2286000" algn="l" defTabSz="914400" rtl="0" eaLnBrk="1" latinLnBrk="0" hangingPunct="1">
      <a:defRPr sz="1000" kern="1200">
        <a:solidFill>
          <a:schemeClr val="accent2"/>
        </a:solidFill>
        <a:latin typeface="Times New Roman" panose="02020603050405020304" pitchFamily="18" charset="0"/>
        <a:ea typeface="+mn-ea"/>
        <a:cs typeface="+mn-cs"/>
      </a:defRPr>
    </a:lvl6pPr>
    <a:lvl7pPr marL="2743200" algn="l" defTabSz="914400" rtl="0" eaLnBrk="1" latinLnBrk="0" hangingPunct="1">
      <a:defRPr sz="1000" kern="1200">
        <a:solidFill>
          <a:schemeClr val="accent2"/>
        </a:solidFill>
        <a:latin typeface="Times New Roman" panose="02020603050405020304" pitchFamily="18" charset="0"/>
        <a:ea typeface="+mn-ea"/>
        <a:cs typeface="+mn-cs"/>
      </a:defRPr>
    </a:lvl7pPr>
    <a:lvl8pPr marL="3200400" algn="l" defTabSz="914400" rtl="0" eaLnBrk="1" latinLnBrk="0" hangingPunct="1">
      <a:defRPr sz="1000" kern="1200">
        <a:solidFill>
          <a:schemeClr val="accent2"/>
        </a:solidFill>
        <a:latin typeface="Times New Roman" panose="02020603050405020304" pitchFamily="18" charset="0"/>
        <a:ea typeface="+mn-ea"/>
        <a:cs typeface="+mn-cs"/>
      </a:defRPr>
    </a:lvl8pPr>
    <a:lvl9pPr marL="3657600" algn="l" defTabSz="914400" rtl="0" eaLnBrk="1" latinLnBrk="0" hangingPunct="1">
      <a:defRPr sz="1000" kern="1200">
        <a:solidFill>
          <a:schemeClr val="accent2"/>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66"/>
    <a:srgbClr val="CCFFCC"/>
    <a:srgbClr val="CCFF99"/>
    <a:srgbClr val="CCFF66"/>
    <a:srgbClr val="9933FF"/>
    <a:srgbClr val="99FFCC"/>
    <a:srgbClr val="00FF99"/>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494" autoAdjust="0"/>
  </p:normalViewPr>
  <p:slideViewPr>
    <p:cSldViewPr>
      <p:cViewPr varScale="1">
        <p:scale>
          <a:sx n="64" d="100"/>
          <a:sy n="64" d="100"/>
        </p:scale>
        <p:origin x="135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54" d="100"/>
          <a:sy n="54" d="100"/>
        </p:scale>
        <p:origin x="-1908" y="-102"/>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9575" cy="495300"/>
          </a:xfrm>
          <a:prstGeom prst="rect">
            <a:avLst/>
          </a:prstGeom>
          <a:noFill/>
          <a:ln w="9525">
            <a:noFill/>
            <a:miter lim="800000"/>
            <a:headEnd/>
            <a:tailEnd/>
          </a:ln>
        </p:spPr>
        <p:txBody>
          <a:bodyPr vert="horz" wrap="square" lIns="87316" tIns="43658" rIns="87316" bIns="43658" numCol="1" anchor="t" anchorCtr="0" compatLnSpc="1">
            <a:prstTxWarp prst="textNoShape">
              <a:avLst/>
            </a:prstTxWarp>
          </a:bodyPr>
          <a:lstStyle>
            <a:lvl1pPr defTabSz="873125" eaLnBrk="1" hangingPunct="1">
              <a:defRPr sz="1100">
                <a:solidFill>
                  <a:schemeClr val="tx1"/>
                </a:solidFill>
              </a:defRPr>
            </a:lvl1pPr>
          </a:lstStyle>
          <a:p>
            <a:pPr>
              <a:defRPr/>
            </a:pPr>
            <a:endParaRPr lang="en-GB" altLang="en-US"/>
          </a:p>
        </p:txBody>
      </p:sp>
      <p:sp>
        <p:nvSpPr>
          <p:cNvPr id="17411" name="Rectangle 3"/>
          <p:cNvSpPr>
            <a:spLocks noGrp="1" noChangeArrowheads="1"/>
          </p:cNvSpPr>
          <p:nvPr>
            <p:ph type="dt" sz="quarter" idx="1"/>
          </p:nvPr>
        </p:nvSpPr>
        <p:spPr bwMode="auto">
          <a:xfrm>
            <a:off x="3856038" y="0"/>
            <a:ext cx="2949575" cy="495300"/>
          </a:xfrm>
          <a:prstGeom prst="rect">
            <a:avLst/>
          </a:prstGeom>
          <a:noFill/>
          <a:ln w="9525">
            <a:noFill/>
            <a:miter lim="800000"/>
            <a:headEnd/>
            <a:tailEnd/>
          </a:ln>
        </p:spPr>
        <p:txBody>
          <a:bodyPr vert="horz" wrap="square" lIns="87316" tIns="43658" rIns="87316" bIns="43658" numCol="1" anchor="t" anchorCtr="0" compatLnSpc="1">
            <a:prstTxWarp prst="textNoShape">
              <a:avLst/>
            </a:prstTxWarp>
          </a:bodyPr>
          <a:lstStyle>
            <a:lvl1pPr algn="r" defTabSz="873125" eaLnBrk="1" hangingPunct="1">
              <a:defRPr sz="1100">
                <a:solidFill>
                  <a:schemeClr val="tx1"/>
                </a:solidFill>
              </a:defRPr>
            </a:lvl1pPr>
          </a:lstStyle>
          <a:p>
            <a:pPr>
              <a:defRPr/>
            </a:pPr>
            <a:fld id="{62E3B870-BECC-4E83-94E6-C9D12D73942B}" type="datetimeFigureOut">
              <a:rPr lang="en-US" altLang="en-US"/>
              <a:pPr>
                <a:defRPr/>
              </a:pPr>
              <a:t>4/13/2018</a:t>
            </a:fld>
            <a:endParaRPr lang="en-US" altLang="en-US"/>
          </a:p>
        </p:txBody>
      </p:sp>
      <p:sp>
        <p:nvSpPr>
          <p:cNvPr id="17412" name="Rectangle 4"/>
          <p:cNvSpPr>
            <a:spLocks noGrp="1" noChangeArrowheads="1"/>
          </p:cNvSpPr>
          <p:nvPr>
            <p:ph type="ftr" sz="quarter" idx="2"/>
          </p:nvPr>
        </p:nvSpPr>
        <p:spPr bwMode="auto">
          <a:xfrm>
            <a:off x="0" y="9442450"/>
            <a:ext cx="2949575" cy="495300"/>
          </a:xfrm>
          <a:prstGeom prst="rect">
            <a:avLst/>
          </a:prstGeom>
          <a:noFill/>
          <a:ln w="9525">
            <a:noFill/>
            <a:miter lim="800000"/>
            <a:headEnd/>
            <a:tailEnd/>
          </a:ln>
        </p:spPr>
        <p:txBody>
          <a:bodyPr vert="horz" wrap="square" lIns="87316" tIns="43658" rIns="87316" bIns="43658" numCol="1" anchor="b" anchorCtr="0" compatLnSpc="1">
            <a:prstTxWarp prst="textNoShape">
              <a:avLst/>
            </a:prstTxWarp>
          </a:bodyPr>
          <a:lstStyle>
            <a:lvl1pPr defTabSz="873125" eaLnBrk="1" hangingPunct="1">
              <a:defRPr sz="1100">
                <a:solidFill>
                  <a:schemeClr val="tx1"/>
                </a:solidFill>
              </a:defRPr>
            </a:lvl1pPr>
          </a:lstStyle>
          <a:p>
            <a:pPr>
              <a:defRPr/>
            </a:pPr>
            <a:endParaRPr lang="en-GB" altLang="en-US"/>
          </a:p>
        </p:txBody>
      </p:sp>
      <p:sp>
        <p:nvSpPr>
          <p:cNvPr id="17413" name="Rectangle 5"/>
          <p:cNvSpPr>
            <a:spLocks noGrp="1" noChangeArrowheads="1"/>
          </p:cNvSpPr>
          <p:nvPr>
            <p:ph type="sldNum" sz="quarter" idx="3"/>
          </p:nvPr>
        </p:nvSpPr>
        <p:spPr bwMode="auto">
          <a:xfrm>
            <a:off x="3856038" y="9442450"/>
            <a:ext cx="2949575" cy="495300"/>
          </a:xfrm>
          <a:prstGeom prst="rect">
            <a:avLst/>
          </a:prstGeom>
          <a:noFill/>
          <a:ln w="9525">
            <a:noFill/>
            <a:miter lim="800000"/>
            <a:headEnd/>
            <a:tailEnd/>
          </a:ln>
        </p:spPr>
        <p:txBody>
          <a:bodyPr vert="horz" wrap="square" lIns="87316" tIns="43658" rIns="87316" bIns="43658" numCol="1" anchor="b" anchorCtr="0" compatLnSpc="1">
            <a:prstTxWarp prst="textNoShape">
              <a:avLst/>
            </a:prstTxWarp>
          </a:bodyPr>
          <a:lstStyle>
            <a:lvl1pPr algn="r" defTabSz="873125" eaLnBrk="1" hangingPunct="1">
              <a:defRPr sz="1100">
                <a:solidFill>
                  <a:schemeClr val="tx1"/>
                </a:solidFill>
              </a:defRPr>
            </a:lvl1pPr>
          </a:lstStyle>
          <a:p>
            <a:pPr>
              <a:defRPr/>
            </a:pPr>
            <a:fld id="{64CE9F77-E2DF-4340-902F-45E3B14BC71C}" type="slidenum">
              <a:rPr lang="en-US" altLang="en-US"/>
              <a:pPr>
                <a:defRPr/>
              </a:pPr>
              <a:t>‹#›</a:t>
            </a:fld>
            <a:endParaRPr lang="en-US" altLang="en-US"/>
          </a:p>
        </p:txBody>
      </p:sp>
    </p:spTree>
    <p:extLst>
      <p:ext uri="{BB962C8B-B14F-4D97-AF65-F5344CB8AC3E}">
        <p14:creationId xmlns:p14="http://schemas.microsoft.com/office/powerpoint/2010/main" val="3818991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49575" cy="495300"/>
          </a:xfrm>
          <a:prstGeom prst="rect">
            <a:avLst/>
          </a:prstGeom>
          <a:noFill/>
          <a:ln w="9525">
            <a:noFill/>
            <a:miter lim="800000"/>
            <a:headEnd/>
            <a:tailEnd/>
          </a:ln>
        </p:spPr>
        <p:txBody>
          <a:bodyPr vert="horz" wrap="square" lIns="87316" tIns="43658" rIns="87316" bIns="43658" numCol="1" anchor="t" anchorCtr="0" compatLnSpc="1">
            <a:prstTxWarp prst="textNoShape">
              <a:avLst/>
            </a:prstTxWarp>
          </a:bodyPr>
          <a:lstStyle>
            <a:lvl1pPr defTabSz="873125" eaLnBrk="1" hangingPunct="1">
              <a:defRPr sz="1100">
                <a:solidFill>
                  <a:schemeClr val="tx1"/>
                </a:solidFill>
              </a:defRPr>
            </a:lvl1pPr>
          </a:lstStyle>
          <a:p>
            <a:pPr>
              <a:defRPr/>
            </a:pPr>
            <a:endParaRPr lang="en-GB" altLang="en-US"/>
          </a:p>
        </p:txBody>
      </p:sp>
      <p:sp>
        <p:nvSpPr>
          <p:cNvPr id="15363" name="Rectangle 3"/>
          <p:cNvSpPr>
            <a:spLocks noGrp="1" noChangeArrowheads="1"/>
          </p:cNvSpPr>
          <p:nvPr>
            <p:ph type="dt" idx="1"/>
          </p:nvPr>
        </p:nvSpPr>
        <p:spPr bwMode="auto">
          <a:xfrm>
            <a:off x="3856038" y="0"/>
            <a:ext cx="2949575" cy="495300"/>
          </a:xfrm>
          <a:prstGeom prst="rect">
            <a:avLst/>
          </a:prstGeom>
          <a:noFill/>
          <a:ln w="9525">
            <a:noFill/>
            <a:miter lim="800000"/>
            <a:headEnd/>
            <a:tailEnd/>
          </a:ln>
        </p:spPr>
        <p:txBody>
          <a:bodyPr vert="horz" wrap="square" lIns="87316" tIns="43658" rIns="87316" bIns="43658" numCol="1" anchor="t" anchorCtr="0" compatLnSpc="1">
            <a:prstTxWarp prst="textNoShape">
              <a:avLst/>
            </a:prstTxWarp>
          </a:bodyPr>
          <a:lstStyle>
            <a:lvl1pPr algn="r" defTabSz="873125" eaLnBrk="1" hangingPunct="1">
              <a:defRPr sz="1100">
                <a:solidFill>
                  <a:schemeClr val="tx1"/>
                </a:solidFill>
              </a:defRPr>
            </a:lvl1pPr>
          </a:lstStyle>
          <a:p>
            <a:pPr>
              <a:defRPr/>
            </a:pPr>
            <a:fld id="{6130CC31-1C6A-49FB-BC9B-D486A499EA7E}" type="datetimeFigureOut">
              <a:rPr lang="en-US" altLang="en-US"/>
              <a:pPr>
                <a:defRPr/>
              </a:pPr>
              <a:t>4/13/2018</a:t>
            </a:fld>
            <a:endParaRPr lang="en-US" altLang="en-US"/>
          </a:p>
        </p:txBody>
      </p:sp>
      <p:sp>
        <p:nvSpPr>
          <p:cNvPr id="2052" name="Rectangle 4"/>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681038" y="4721225"/>
            <a:ext cx="5445125" cy="4471988"/>
          </a:xfrm>
          <a:prstGeom prst="rect">
            <a:avLst/>
          </a:prstGeom>
          <a:noFill/>
          <a:ln w="9525">
            <a:noFill/>
            <a:miter lim="800000"/>
            <a:headEnd/>
            <a:tailEnd/>
          </a:ln>
        </p:spPr>
        <p:txBody>
          <a:bodyPr vert="horz" wrap="square" lIns="87316" tIns="43658" rIns="87316" bIns="4365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9442450"/>
            <a:ext cx="2949575" cy="495300"/>
          </a:xfrm>
          <a:prstGeom prst="rect">
            <a:avLst/>
          </a:prstGeom>
          <a:noFill/>
          <a:ln w="9525">
            <a:noFill/>
            <a:miter lim="800000"/>
            <a:headEnd/>
            <a:tailEnd/>
          </a:ln>
        </p:spPr>
        <p:txBody>
          <a:bodyPr vert="horz" wrap="square" lIns="87316" tIns="43658" rIns="87316" bIns="43658" numCol="1" anchor="b" anchorCtr="0" compatLnSpc="1">
            <a:prstTxWarp prst="textNoShape">
              <a:avLst/>
            </a:prstTxWarp>
          </a:bodyPr>
          <a:lstStyle>
            <a:lvl1pPr defTabSz="873125" eaLnBrk="1" hangingPunct="1">
              <a:defRPr sz="1100">
                <a:solidFill>
                  <a:schemeClr val="tx1"/>
                </a:solidFill>
              </a:defRPr>
            </a:lvl1pPr>
          </a:lstStyle>
          <a:p>
            <a:pPr>
              <a:defRPr/>
            </a:pPr>
            <a:endParaRPr lang="en-GB" altLang="en-US"/>
          </a:p>
        </p:txBody>
      </p:sp>
      <p:sp>
        <p:nvSpPr>
          <p:cNvPr id="15367" name="Rectangle 7"/>
          <p:cNvSpPr>
            <a:spLocks noGrp="1" noChangeArrowheads="1"/>
          </p:cNvSpPr>
          <p:nvPr>
            <p:ph type="sldNum" sz="quarter" idx="5"/>
          </p:nvPr>
        </p:nvSpPr>
        <p:spPr bwMode="auto">
          <a:xfrm>
            <a:off x="3856038" y="9442450"/>
            <a:ext cx="2949575" cy="495300"/>
          </a:xfrm>
          <a:prstGeom prst="rect">
            <a:avLst/>
          </a:prstGeom>
          <a:noFill/>
          <a:ln w="9525">
            <a:noFill/>
            <a:miter lim="800000"/>
            <a:headEnd/>
            <a:tailEnd/>
          </a:ln>
        </p:spPr>
        <p:txBody>
          <a:bodyPr vert="horz" wrap="square" lIns="87316" tIns="43658" rIns="87316" bIns="43658" numCol="1" anchor="b" anchorCtr="0" compatLnSpc="1">
            <a:prstTxWarp prst="textNoShape">
              <a:avLst/>
            </a:prstTxWarp>
          </a:bodyPr>
          <a:lstStyle>
            <a:lvl1pPr algn="r" defTabSz="873125" eaLnBrk="1" hangingPunct="1">
              <a:defRPr sz="1100">
                <a:solidFill>
                  <a:schemeClr val="tx1"/>
                </a:solidFill>
              </a:defRPr>
            </a:lvl1pPr>
          </a:lstStyle>
          <a:p>
            <a:pPr>
              <a:defRPr/>
            </a:pPr>
            <a:fld id="{8897ADD5-5927-4494-9DAF-2934A583B669}" type="slidenum">
              <a:rPr lang="en-US" altLang="en-US"/>
              <a:pPr>
                <a:defRPr/>
              </a:pPr>
              <a:t>‹#›</a:t>
            </a:fld>
            <a:endParaRPr lang="en-US" altLang="en-US"/>
          </a:p>
        </p:txBody>
      </p:sp>
    </p:spTree>
    <p:extLst>
      <p:ext uri="{BB962C8B-B14F-4D97-AF65-F5344CB8AC3E}">
        <p14:creationId xmlns:p14="http://schemas.microsoft.com/office/powerpoint/2010/main" val="14263054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1302512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SG" altLang="en-US"/>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a:defRPr sz="1000">
                <a:solidFill>
                  <a:schemeClr val="accent2"/>
                </a:solidFill>
                <a:latin typeface="Times New Roman" panose="02020603050405020304" pitchFamily="18" charset="0"/>
              </a:defRPr>
            </a:lvl1pPr>
            <a:lvl2pPr marL="742950" indent="-285750" defTabSz="873125">
              <a:defRPr sz="1000">
                <a:solidFill>
                  <a:schemeClr val="accent2"/>
                </a:solidFill>
                <a:latin typeface="Times New Roman" panose="02020603050405020304" pitchFamily="18" charset="0"/>
              </a:defRPr>
            </a:lvl2pPr>
            <a:lvl3pPr marL="1143000" indent="-228600" defTabSz="873125">
              <a:defRPr sz="1000">
                <a:solidFill>
                  <a:schemeClr val="accent2"/>
                </a:solidFill>
                <a:latin typeface="Times New Roman" panose="02020603050405020304" pitchFamily="18" charset="0"/>
              </a:defRPr>
            </a:lvl3pPr>
            <a:lvl4pPr marL="1600200" indent="-228600" defTabSz="873125">
              <a:defRPr sz="1000">
                <a:solidFill>
                  <a:schemeClr val="accent2"/>
                </a:solidFill>
                <a:latin typeface="Times New Roman" panose="02020603050405020304" pitchFamily="18" charset="0"/>
              </a:defRPr>
            </a:lvl4pPr>
            <a:lvl5pPr marL="2057400" indent="-228600" defTabSz="873125">
              <a:defRPr sz="1000">
                <a:solidFill>
                  <a:schemeClr val="accent2"/>
                </a:solidFill>
                <a:latin typeface="Times New Roman" panose="02020603050405020304" pitchFamily="18" charset="0"/>
              </a:defRPr>
            </a:lvl5pPr>
            <a:lvl6pPr marL="2514600" indent="-228600" defTabSz="873125" eaLnBrk="0" fontAlgn="base" hangingPunct="0">
              <a:spcBef>
                <a:spcPct val="0"/>
              </a:spcBef>
              <a:spcAft>
                <a:spcPct val="0"/>
              </a:spcAft>
              <a:defRPr sz="1000">
                <a:solidFill>
                  <a:schemeClr val="accent2"/>
                </a:solidFill>
                <a:latin typeface="Times New Roman" panose="02020603050405020304" pitchFamily="18" charset="0"/>
              </a:defRPr>
            </a:lvl6pPr>
            <a:lvl7pPr marL="2971800" indent="-228600" defTabSz="873125" eaLnBrk="0" fontAlgn="base" hangingPunct="0">
              <a:spcBef>
                <a:spcPct val="0"/>
              </a:spcBef>
              <a:spcAft>
                <a:spcPct val="0"/>
              </a:spcAft>
              <a:defRPr sz="1000">
                <a:solidFill>
                  <a:schemeClr val="accent2"/>
                </a:solidFill>
                <a:latin typeface="Times New Roman" panose="02020603050405020304" pitchFamily="18" charset="0"/>
              </a:defRPr>
            </a:lvl7pPr>
            <a:lvl8pPr marL="3429000" indent="-228600" defTabSz="873125" eaLnBrk="0" fontAlgn="base" hangingPunct="0">
              <a:spcBef>
                <a:spcPct val="0"/>
              </a:spcBef>
              <a:spcAft>
                <a:spcPct val="0"/>
              </a:spcAft>
              <a:defRPr sz="1000">
                <a:solidFill>
                  <a:schemeClr val="accent2"/>
                </a:solidFill>
                <a:latin typeface="Times New Roman" panose="02020603050405020304" pitchFamily="18" charset="0"/>
              </a:defRPr>
            </a:lvl8pPr>
            <a:lvl9pPr marL="3886200" indent="-228600" defTabSz="873125" eaLnBrk="0" fontAlgn="base" hangingPunct="0">
              <a:spcBef>
                <a:spcPct val="0"/>
              </a:spcBef>
              <a:spcAft>
                <a:spcPct val="0"/>
              </a:spcAft>
              <a:defRPr sz="1000">
                <a:solidFill>
                  <a:schemeClr val="accent2"/>
                </a:solidFill>
                <a:latin typeface="Times New Roman" panose="02020603050405020304" pitchFamily="18" charset="0"/>
              </a:defRPr>
            </a:lvl9pPr>
          </a:lstStyle>
          <a:p>
            <a:fld id="{2688EBE1-6772-401C-9047-EAFEFF23DC2D}" type="slidenum">
              <a:rPr lang="en-US" altLang="en-US" sz="1100" smtClean="0">
                <a:solidFill>
                  <a:schemeClr val="tx1"/>
                </a:solidFill>
              </a:rPr>
              <a:pPr/>
              <a:t>5</a:t>
            </a:fld>
            <a:endParaRPr lang="en-US" altLang="en-US" sz="1100">
              <a:solidFill>
                <a:schemeClr val="tx1"/>
              </a:solidFill>
            </a:endParaRPr>
          </a:p>
        </p:txBody>
      </p:sp>
    </p:spTree>
    <p:extLst>
      <p:ext uri="{BB962C8B-B14F-4D97-AF65-F5344CB8AC3E}">
        <p14:creationId xmlns:p14="http://schemas.microsoft.com/office/powerpoint/2010/main" val="2273116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SG" altLang="en-US"/>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a:defRPr sz="1000">
                <a:solidFill>
                  <a:schemeClr val="accent2"/>
                </a:solidFill>
                <a:latin typeface="Times New Roman" panose="02020603050405020304" pitchFamily="18" charset="0"/>
              </a:defRPr>
            </a:lvl1pPr>
            <a:lvl2pPr marL="742950" indent="-285750" defTabSz="873125">
              <a:defRPr sz="1000">
                <a:solidFill>
                  <a:schemeClr val="accent2"/>
                </a:solidFill>
                <a:latin typeface="Times New Roman" panose="02020603050405020304" pitchFamily="18" charset="0"/>
              </a:defRPr>
            </a:lvl2pPr>
            <a:lvl3pPr marL="1143000" indent="-228600" defTabSz="873125">
              <a:defRPr sz="1000">
                <a:solidFill>
                  <a:schemeClr val="accent2"/>
                </a:solidFill>
                <a:latin typeface="Times New Roman" panose="02020603050405020304" pitchFamily="18" charset="0"/>
              </a:defRPr>
            </a:lvl3pPr>
            <a:lvl4pPr marL="1600200" indent="-228600" defTabSz="873125">
              <a:defRPr sz="1000">
                <a:solidFill>
                  <a:schemeClr val="accent2"/>
                </a:solidFill>
                <a:latin typeface="Times New Roman" panose="02020603050405020304" pitchFamily="18" charset="0"/>
              </a:defRPr>
            </a:lvl4pPr>
            <a:lvl5pPr marL="2057400" indent="-228600" defTabSz="873125">
              <a:defRPr sz="1000">
                <a:solidFill>
                  <a:schemeClr val="accent2"/>
                </a:solidFill>
                <a:latin typeface="Times New Roman" panose="02020603050405020304" pitchFamily="18" charset="0"/>
              </a:defRPr>
            </a:lvl5pPr>
            <a:lvl6pPr marL="2514600" indent="-228600" defTabSz="873125" eaLnBrk="0" fontAlgn="base" hangingPunct="0">
              <a:spcBef>
                <a:spcPct val="0"/>
              </a:spcBef>
              <a:spcAft>
                <a:spcPct val="0"/>
              </a:spcAft>
              <a:defRPr sz="1000">
                <a:solidFill>
                  <a:schemeClr val="accent2"/>
                </a:solidFill>
                <a:latin typeface="Times New Roman" panose="02020603050405020304" pitchFamily="18" charset="0"/>
              </a:defRPr>
            </a:lvl6pPr>
            <a:lvl7pPr marL="2971800" indent="-228600" defTabSz="873125" eaLnBrk="0" fontAlgn="base" hangingPunct="0">
              <a:spcBef>
                <a:spcPct val="0"/>
              </a:spcBef>
              <a:spcAft>
                <a:spcPct val="0"/>
              </a:spcAft>
              <a:defRPr sz="1000">
                <a:solidFill>
                  <a:schemeClr val="accent2"/>
                </a:solidFill>
                <a:latin typeface="Times New Roman" panose="02020603050405020304" pitchFamily="18" charset="0"/>
              </a:defRPr>
            </a:lvl7pPr>
            <a:lvl8pPr marL="3429000" indent="-228600" defTabSz="873125" eaLnBrk="0" fontAlgn="base" hangingPunct="0">
              <a:spcBef>
                <a:spcPct val="0"/>
              </a:spcBef>
              <a:spcAft>
                <a:spcPct val="0"/>
              </a:spcAft>
              <a:defRPr sz="1000">
                <a:solidFill>
                  <a:schemeClr val="accent2"/>
                </a:solidFill>
                <a:latin typeface="Times New Roman" panose="02020603050405020304" pitchFamily="18" charset="0"/>
              </a:defRPr>
            </a:lvl8pPr>
            <a:lvl9pPr marL="3886200" indent="-228600" defTabSz="873125" eaLnBrk="0" fontAlgn="base" hangingPunct="0">
              <a:spcBef>
                <a:spcPct val="0"/>
              </a:spcBef>
              <a:spcAft>
                <a:spcPct val="0"/>
              </a:spcAft>
              <a:defRPr sz="1000">
                <a:solidFill>
                  <a:schemeClr val="accent2"/>
                </a:solidFill>
                <a:latin typeface="Times New Roman" panose="02020603050405020304" pitchFamily="18" charset="0"/>
              </a:defRPr>
            </a:lvl9pPr>
          </a:lstStyle>
          <a:p>
            <a:fld id="{E3F19543-CC3F-4D03-B2AC-EBB6E83B18E9}" type="slidenum">
              <a:rPr lang="en-US" altLang="en-US" sz="1100" smtClean="0">
                <a:solidFill>
                  <a:schemeClr val="tx1"/>
                </a:solidFill>
              </a:rPr>
              <a:pPr/>
              <a:t>6</a:t>
            </a:fld>
            <a:endParaRPr lang="en-US" altLang="en-US" sz="1100">
              <a:solidFill>
                <a:schemeClr val="tx1"/>
              </a:solidFill>
            </a:endParaRPr>
          </a:p>
        </p:txBody>
      </p:sp>
    </p:spTree>
    <p:extLst>
      <p:ext uri="{BB962C8B-B14F-4D97-AF65-F5344CB8AC3E}">
        <p14:creationId xmlns:p14="http://schemas.microsoft.com/office/powerpoint/2010/main" val="141653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pPr>
              <a:defRPr/>
            </a:pPr>
            <a:fld id="{8897ADD5-5927-4494-9DAF-2934A583B669}" type="slidenum">
              <a:rPr lang="en-US" altLang="en-US" smtClean="0"/>
              <a:pPr>
                <a:defRPr/>
              </a:pPr>
              <a:t>7</a:t>
            </a:fld>
            <a:endParaRPr lang="en-US" altLang="en-US"/>
          </a:p>
        </p:txBody>
      </p:sp>
    </p:spTree>
    <p:extLst>
      <p:ext uri="{BB962C8B-B14F-4D97-AF65-F5344CB8AC3E}">
        <p14:creationId xmlns:p14="http://schemas.microsoft.com/office/powerpoint/2010/main" val="3413546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pPr>
              <a:defRPr/>
            </a:pPr>
            <a:fld id="{8897ADD5-5927-4494-9DAF-2934A583B669}" type="slidenum">
              <a:rPr lang="en-US" altLang="en-US" smtClean="0"/>
              <a:pPr>
                <a:defRPr/>
              </a:pPr>
              <a:t>10</a:t>
            </a:fld>
            <a:endParaRPr lang="en-US" altLang="en-US"/>
          </a:p>
        </p:txBody>
      </p:sp>
    </p:spTree>
    <p:extLst>
      <p:ext uri="{BB962C8B-B14F-4D97-AF65-F5344CB8AC3E}">
        <p14:creationId xmlns:p14="http://schemas.microsoft.com/office/powerpoint/2010/main" val="158108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SG" altLang="en-US"/>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a:defRPr sz="1000">
                <a:solidFill>
                  <a:schemeClr val="accent2"/>
                </a:solidFill>
                <a:latin typeface="Times New Roman" panose="02020603050405020304" pitchFamily="18" charset="0"/>
              </a:defRPr>
            </a:lvl1pPr>
            <a:lvl2pPr marL="742950" indent="-285750" defTabSz="873125">
              <a:defRPr sz="1000">
                <a:solidFill>
                  <a:schemeClr val="accent2"/>
                </a:solidFill>
                <a:latin typeface="Times New Roman" panose="02020603050405020304" pitchFamily="18" charset="0"/>
              </a:defRPr>
            </a:lvl2pPr>
            <a:lvl3pPr marL="1143000" indent="-228600" defTabSz="873125">
              <a:defRPr sz="1000">
                <a:solidFill>
                  <a:schemeClr val="accent2"/>
                </a:solidFill>
                <a:latin typeface="Times New Roman" panose="02020603050405020304" pitchFamily="18" charset="0"/>
              </a:defRPr>
            </a:lvl3pPr>
            <a:lvl4pPr marL="1600200" indent="-228600" defTabSz="873125">
              <a:defRPr sz="1000">
                <a:solidFill>
                  <a:schemeClr val="accent2"/>
                </a:solidFill>
                <a:latin typeface="Times New Roman" panose="02020603050405020304" pitchFamily="18" charset="0"/>
              </a:defRPr>
            </a:lvl4pPr>
            <a:lvl5pPr marL="2057400" indent="-228600" defTabSz="873125">
              <a:defRPr sz="1000">
                <a:solidFill>
                  <a:schemeClr val="accent2"/>
                </a:solidFill>
                <a:latin typeface="Times New Roman" panose="02020603050405020304" pitchFamily="18" charset="0"/>
              </a:defRPr>
            </a:lvl5pPr>
            <a:lvl6pPr marL="2514600" indent="-228600" defTabSz="873125" eaLnBrk="0" fontAlgn="base" hangingPunct="0">
              <a:spcBef>
                <a:spcPct val="0"/>
              </a:spcBef>
              <a:spcAft>
                <a:spcPct val="0"/>
              </a:spcAft>
              <a:defRPr sz="1000">
                <a:solidFill>
                  <a:schemeClr val="accent2"/>
                </a:solidFill>
                <a:latin typeface="Times New Roman" panose="02020603050405020304" pitchFamily="18" charset="0"/>
              </a:defRPr>
            </a:lvl6pPr>
            <a:lvl7pPr marL="2971800" indent="-228600" defTabSz="873125" eaLnBrk="0" fontAlgn="base" hangingPunct="0">
              <a:spcBef>
                <a:spcPct val="0"/>
              </a:spcBef>
              <a:spcAft>
                <a:spcPct val="0"/>
              </a:spcAft>
              <a:defRPr sz="1000">
                <a:solidFill>
                  <a:schemeClr val="accent2"/>
                </a:solidFill>
                <a:latin typeface="Times New Roman" panose="02020603050405020304" pitchFamily="18" charset="0"/>
              </a:defRPr>
            </a:lvl7pPr>
            <a:lvl8pPr marL="3429000" indent="-228600" defTabSz="873125" eaLnBrk="0" fontAlgn="base" hangingPunct="0">
              <a:spcBef>
                <a:spcPct val="0"/>
              </a:spcBef>
              <a:spcAft>
                <a:spcPct val="0"/>
              </a:spcAft>
              <a:defRPr sz="1000">
                <a:solidFill>
                  <a:schemeClr val="accent2"/>
                </a:solidFill>
                <a:latin typeface="Times New Roman" panose="02020603050405020304" pitchFamily="18" charset="0"/>
              </a:defRPr>
            </a:lvl8pPr>
            <a:lvl9pPr marL="3886200" indent="-228600" defTabSz="873125" eaLnBrk="0" fontAlgn="base" hangingPunct="0">
              <a:spcBef>
                <a:spcPct val="0"/>
              </a:spcBef>
              <a:spcAft>
                <a:spcPct val="0"/>
              </a:spcAft>
              <a:defRPr sz="1000">
                <a:solidFill>
                  <a:schemeClr val="accent2"/>
                </a:solidFill>
                <a:latin typeface="Times New Roman" panose="02020603050405020304" pitchFamily="18" charset="0"/>
              </a:defRPr>
            </a:lvl9pPr>
          </a:lstStyle>
          <a:p>
            <a:fld id="{881358F0-6475-4143-B99C-D70E20033577}" type="slidenum">
              <a:rPr lang="en-US" altLang="en-US" sz="1100" smtClean="0">
                <a:solidFill>
                  <a:schemeClr val="tx1"/>
                </a:solidFill>
              </a:rPr>
              <a:pPr/>
              <a:t>23</a:t>
            </a:fld>
            <a:endParaRPr lang="en-US" altLang="en-US" sz="1100">
              <a:solidFill>
                <a:schemeClr val="tx1"/>
              </a:solidFill>
            </a:endParaRPr>
          </a:p>
        </p:txBody>
      </p:sp>
    </p:spTree>
    <p:extLst>
      <p:ext uri="{BB962C8B-B14F-4D97-AF65-F5344CB8AC3E}">
        <p14:creationId xmlns:p14="http://schemas.microsoft.com/office/powerpoint/2010/main" val="2154066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AE50E2A0-87E1-44CB-B3B3-28985B9F2B2C}"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8471EC5B-371C-4F35-9597-8ACDD2545546}" type="slidenum">
              <a:rPr lang="en-US" altLang="en-US"/>
              <a:pPr>
                <a:defRPr/>
              </a:pPr>
              <a:t>‹#›</a:t>
            </a:fld>
            <a:endParaRPr lang="en-US" altLang="en-US"/>
          </a:p>
        </p:txBody>
      </p:sp>
    </p:spTree>
    <p:extLst>
      <p:ext uri="{BB962C8B-B14F-4D97-AF65-F5344CB8AC3E}">
        <p14:creationId xmlns:p14="http://schemas.microsoft.com/office/powerpoint/2010/main" val="3441930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34A59E12-F3B9-41A3-8C52-C3EF7D3538DC}"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7B1F86C3-0B23-4058-AC83-079774474125}" type="slidenum">
              <a:rPr lang="en-US" altLang="en-US"/>
              <a:pPr>
                <a:defRPr/>
              </a:pPr>
              <a:t>‹#›</a:t>
            </a:fld>
            <a:endParaRPr lang="en-US" altLang="en-US"/>
          </a:p>
        </p:txBody>
      </p:sp>
    </p:spTree>
    <p:extLst>
      <p:ext uri="{BB962C8B-B14F-4D97-AF65-F5344CB8AC3E}">
        <p14:creationId xmlns:p14="http://schemas.microsoft.com/office/powerpoint/2010/main" val="316552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EAB62A6D-1E48-4547-A016-69698DB56753}"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A364231B-6EE4-4529-AABC-AFC4CA30193D}" type="slidenum">
              <a:rPr lang="en-US" altLang="en-US"/>
              <a:pPr>
                <a:defRPr/>
              </a:pPr>
              <a:t>‹#›</a:t>
            </a:fld>
            <a:endParaRPr lang="en-US" altLang="en-US"/>
          </a:p>
        </p:txBody>
      </p:sp>
    </p:spTree>
    <p:extLst>
      <p:ext uri="{BB962C8B-B14F-4D97-AF65-F5344CB8AC3E}">
        <p14:creationId xmlns:p14="http://schemas.microsoft.com/office/powerpoint/2010/main" val="3384677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CB9E8B10-0173-4166-A078-9250FCEB0DBA}" type="datetime1">
              <a:rPr lang="en-US" altLang="en-US"/>
              <a:pPr>
                <a:defRPr/>
              </a:pPr>
              <a:t>4/13/2018</a:t>
            </a:fld>
            <a:endParaRPr lang="en-US" altLang="en-US"/>
          </a:p>
        </p:txBody>
      </p:sp>
      <p:sp>
        <p:nvSpPr>
          <p:cNvPr id="6" name="Rectangle 6"/>
          <p:cNvSpPr>
            <a:spLocks noGrp="1" noChangeArrowheads="1"/>
          </p:cNvSpPr>
          <p:nvPr>
            <p:ph type="sldNum" sz="quarter" idx="11"/>
          </p:nvPr>
        </p:nvSpPr>
        <p:spPr>
          <a:ln/>
        </p:spPr>
        <p:txBody>
          <a:bodyPr/>
          <a:lstStyle>
            <a:lvl1pPr>
              <a:defRPr/>
            </a:lvl1pPr>
          </a:lstStyle>
          <a:p>
            <a:pPr>
              <a:defRPr/>
            </a:pPr>
            <a:fld id="{576CD757-0E28-4F15-80DB-6D3CF379BB20}" type="slidenum">
              <a:rPr lang="en-US" altLang="en-US"/>
              <a:pPr>
                <a:defRPr/>
              </a:pPr>
              <a:t>‹#›</a:t>
            </a:fld>
            <a:endParaRPr lang="en-US" altLang="en-US"/>
          </a:p>
        </p:txBody>
      </p:sp>
    </p:spTree>
    <p:extLst>
      <p:ext uri="{BB962C8B-B14F-4D97-AF65-F5344CB8AC3E}">
        <p14:creationId xmlns:p14="http://schemas.microsoft.com/office/powerpoint/2010/main" val="376735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7BDFDE3B-60F9-4305-8F85-118BC3E34BD9}" type="datetime1">
              <a:rPr lang="en-US" altLang="en-US"/>
              <a:pPr>
                <a:defRPr/>
              </a:pPr>
              <a:t>4/13/2018</a:t>
            </a:fld>
            <a:endParaRPr lang="en-US" altLang="en-US"/>
          </a:p>
        </p:txBody>
      </p:sp>
      <p:sp>
        <p:nvSpPr>
          <p:cNvPr id="8" name="Rectangle 6"/>
          <p:cNvSpPr>
            <a:spLocks noGrp="1" noChangeArrowheads="1"/>
          </p:cNvSpPr>
          <p:nvPr>
            <p:ph type="sldNum" sz="quarter" idx="11"/>
          </p:nvPr>
        </p:nvSpPr>
        <p:spPr>
          <a:ln/>
        </p:spPr>
        <p:txBody>
          <a:bodyPr/>
          <a:lstStyle>
            <a:lvl1pPr>
              <a:defRPr/>
            </a:lvl1pPr>
          </a:lstStyle>
          <a:p>
            <a:pPr>
              <a:defRPr/>
            </a:pPr>
            <a:fld id="{857E709B-1232-4E03-848D-2FC85A3B33E8}" type="slidenum">
              <a:rPr lang="en-US" altLang="en-US"/>
              <a:pPr>
                <a:defRPr/>
              </a:pPr>
              <a:t>‹#›</a:t>
            </a:fld>
            <a:endParaRPr lang="en-US" altLang="en-US"/>
          </a:p>
        </p:txBody>
      </p:sp>
    </p:spTree>
    <p:extLst>
      <p:ext uri="{BB962C8B-B14F-4D97-AF65-F5344CB8AC3E}">
        <p14:creationId xmlns:p14="http://schemas.microsoft.com/office/powerpoint/2010/main" val="2375850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AB585B0D-9A56-4C41-B388-B587174D88B0}" type="datetime1">
              <a:rPr lang="en-US" altLang="en-US"/>
              <a:pPr>
                <a:defRPr/>
              </a:pPr>
              <a:t>4/13/2018</a:t>
            </a:fld>
            <a:endParaRPr lang="en-US" altLang="en-US"/>
          </a:p>
        </p:txBody>
      </p:sp>
      <p:sp>
        <p:nvSpPr>
          <p:cNvPr id="4" name="Rectangle 6"/>
          <p:cNvSpPr>
            <a:spLocks noGrp="1" noChangeArrowheads="1"/>
          </p:cNvSpPr>
          <p:nvPr>
            <p:ph type="sldNum" sz="quarter" idx="11"/>
          </p:nvPr>
        </p:nvSpPr>
        <p:spPr>
          <a:ln/>
        </p:spPr>
        <p:txBody>
          <a:bodyPr/>
          <a:lstStyle>
            <a:lvl1pPr>
              <a:defRPr/>
            </a:lvl1pPr>
          </a:lstStyle>
          <a:p>
            <a:pPr>
              <a:defRPr/>
            </a:pPr>
            <a:fld id="{B86BABB5-AF63-471D-BA2F-9320E2AEE95C}" type="slidenum">
              <a:rPr lang="en-US" altLang="en-US"/>
              <a:pPr>
                <a:defRPr/>
              </a:pPr>
              <a:t>‹#›</a:t>
            </a:fld>
            <a:endParaRPr lang="en-US" altLang="en-US"/>
          </a:p>
        </p:txBody>
      </p:sp>
    </p:spTree>
    <p:extLst>
      <p:ext uri="{BB962C8B-B14F-4D97-AF65-F5344CB8AC3E}">
        <p14:creationId xmlns:p14="http://schemas.microsoft.com/office/powerpoint/2010/main" val="3373983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76011A9-1E0F-4D44-B7F5-580828888EA8}" type="datetime1">
              <a:rPr lang="en-US" altLang="en-US"/>
              <a:pPr>
                <a:defRPr/>
              </a:pPr>
              <a:t>4/13/2018</a:t>
            </a:fld>
            <a:endParaRPr lang="en-US" altLang="en-US"/>
          </a:p>
        </p:txBody>
      </p:sp>
      <p:sp>
        <p:nvSpPr>
          <p:cNvPr id="3" name="Rectangle 6"/>
          <p:cNvSpPr>
            <a:spLocks noGrp="1" noChangeArrowheads="1"/>
          </p:cNvSpPr>
          <p:nvPr>
            <p:ph type="sldNum" sz="quarter" idx="11"/>
          </p:nvPr>
        </p:nvSpPr>
        <p:spPr>
          <a:ln/>
        </p:spPr>
        <p:txBody>
          <a:bodyPr/>
          <a:lstStyle>
            <a:lvl1pPr>
              <a:defRPr/>
            </a:lvl1pPr>
          </a:lstStyle>
          <a:p>
            <a:pPr>
              <a:defRPr/>
            </a:pPr>
            <a:fld id="{47B92349-C246-4030-8839-A9CB55BAFE86}" type="slidenum">
              <a:rPr lang="en-US" altLang="en-US"/>
              <a:pPr>
                <a:defRPr/>
              </a:pPr>
              <a:t>‹#›</a:t>
            </a:fld>
            <a:endParaRPr lang="en-US" altLang="en-US"/>
          </a:p>
        </p:txBody>
      </p:sp>
    </p:spTree>
    <p:extLst>
      <p:ext uri="{BB962C8B-B14F-4D97-AF65-F5344CB8AC3E}">
        <p14:creationId xmlns:p14="http://schemas.microsoft.com/office/powerpoint/2010/main" val="3703078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D122E3B-E7F0-4654-A094-BCF5159A9B7A}" type="datetime1">
              <a:rPr lang="en-US" altLang="en-US"/>
              <a:pPr>
                <a:defRPr/>
              </a:pPr>
              <a:t>4/13/2018</a:t>
            </a:fld>
            <a:endParaRPr lang="en-US" altLang="en-US"/>
          </a:p>
        </p:txBody>
      </p:sp>
      <p:sp>
        <p:nvSpPr>
          <p:cNvPr id="6" name="Rectangle 6"/>
          <p:cNvSpPr>
            <a:spLocks noGrp="1" noChangeArrowheads="1"/>
          </p:cNvSpPr>
          <p:nvPr>
            <p:ph type="sldNum" sz="quarter" idx="11"/>
          </p:nvPr>
        </p:nvSpPr>
        <p:spPr>
          <a:ln/>
        </p:spPr>
        <p:txBody>
          <a:bodyPr/>
          <a:lstStyle>
            <a:lvl1pPr>
              <a:defRPr/>
            </a:lvl1pPr>
          </a:lstStyle>
          <a:p>
            <a:pPr>
              <a:defRPr/>
            </a:pPr>
            <a:fld id="{4ED2CEA1-1C9F-4B30-8051-640A1CD93FAF}" type="slidenum">
              <a:rPr lang="en-US" altLang="en-US"/>
              <a:pPr>
                <a:defRPr/>
              </a:pPr>
              <a:t>‹#›</a:t>
            </a:fld>
            <a:endParaRPr lang="en-US" altLang="en-US"/>
          </a:p>
        </p:txBody>
      </p:sp>
    </p:spTree>
    <p:extLst>
      <p:ext uri="{BB962C8B-B14F-4D97-AF65-F5344CB8AC3E}">
        <p14:creationId xmlns:p14="http://schemas.microsoft.com/office/powerpoint/2010/main" val="326460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224ED9F-7F69-43FD-808C-B6A17B9466DC}" type="datetime1">
              <a:rPr lang="en-US" altLang="en-US"/>
              <a:pPr>
                <a:defRPr/>
              </a:pPr>
              <a:t>4/13/2018</a:t>
            </a:fld>
            <a:endParaRPr lang="en-US" altLang="en-US"/>
          </a:p>
        </p:txBody>
      </p:sp>
      <p:sp>
        <p:nvSpPr>
          <p:cNvPr id="6" name="Rectangle 6"/>
          <p:cNvSpPr>
            <a:spLocks noGrp="1" noChangeArrowheads="1"/>
          </p:cNvSpPr>
          <p:nvPr>
            <p:ph type="sldNum" sz="quarter" idx="11"/>
          </p:nvPr>
        </p:nvSpPr>
        <p:spPr>
          <a:ln/>
        </p:spPr>
        <p:txBody>
          <a:bodyPr/>
          <a:lstStyle>
            <a:lvl1pPr>
              <a:defRPr/>
            </a:lvl1pPr>
          </a:lstStyle>
          <a:p>
            <a:pPr>
              <a:defRPr/>
            </a:pPr>
            <a:fld id="{03AE33DD-FF73-4027-AD33-E3D571EFA8D1}" type="slidenum">
              <a:rPr lang="en-US" altLang="en-US"/>
              <a:pPr>
                <a:defRPr/>
              </a:pPr>
              <a:t>‹#›</a:t>
            </a:fld>
            <a:endParaRPr lang="en-US" altLang="en-US"/>
          </a:p>
        </p:txBody>
      </p:sp>
    </p:spTree>
    <p:extLst>
      <p:ext uri="{BB962C8B-B14F-4D97-AF65-F5344CB8AC3E}">
        <p14:creationId xmlns:p14="http://schemas.microsoft.com/office/powerpoint/2010/main" val="2295917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80D82786-4479-44D4-9E22-676A05BFBF89}"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87970EE3-E62F-40E3-92A3-F7EBD552DBFA}" type="slidenum">
              <a:rPr lang="en-US" altLang="en-US"/>
              <a:pPr>
                <a:defRPr/>
              </a:pPr>
              <a:t>‹#›</a:t>
            </a:fld>
            <a:endParaRPr lang="en-US" altLang="en-US"/>
          </a:p>
        </p:txBody>
      </p:sp>
    </p:spTree>
    <p:extLst>
      <p:ext uri="{BB962C8B-B14F-4D97-AF65-F5344CB8AC3E}">
        <p14:creationId xmlns:p14="http://schemas.microsoft.com/office/powerpoint/2010/main" val="3087511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EBA605E0-3133-4925-8DA9-5CA14FCC8568}"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BE0922E9-6E14-49BC-B70C-38C652A035AD}" type="slidenum">
              <a:rPr lang="en-US" altLang="en-US"/>
              <a:pPr>
                <a:defRPr/>
              </a:pPr>
              <a:t>‹#›</a:t>
            </a:fld>
            <a:endParaRPr lang="en-US" altLang="en-US"/>
          </a:p>
        </p:txBody>
      </p:sp>
    </p:spTree>
    <p:extLst>
      <p:ext uri="{BB962C8B-B14F-4D97-AF65-F5344CB8AC3E}">
        <p14:creationId xmlns:p14="http://schemas.microsoft.com/office/powerpoint/2010/main" val="2851166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600200"/>
            <a:ext cx="7772400" cy="41148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fld id="{133C7955-5C3C-478D-8BAB-5154ABB1E47B}" type="datetime1">
              <a:rPr lang="en-US" altLang="en-US"/>
              <a:pPr>
                <a:defRPr/>
              </a:pPr>
              <a:t>4/13/2018</a:t>
            </a:fld>
            <a:endParaRPr lang="en-US" altLang="en-US"/>
          </a:p>
        </p:txBody>
      </p:sp>
      <p:sp>
        <p:nvSpPr>
          <p:cNvPr id="5" name="Rectangle 6"/>
          <p:cNvSpPr>
            <a:spLocks noGrp="1" noChangeArrowheads="1"/>
          </p:cNvSpPr>
          <p:nvPr>
            <p:ph type="sldNum" sz="quarter" idx="11"/>
          </p:nvPr>
        </p:nvSpPr>
        <p:spPr>
          <a:ln/>
        </p:spPr>
        <p:txBody>
          <a:bodyPr/>
          <a:lstStyle>
            <a:lvl1pPr>
              <a:defRPr/>
            </a:lvl1pPr>
          </a:lstStyle>
          <a:p>
            <a:pPr>
              <a:defRPr/>
            </a:pPr>
            <a:fld id="{85E8D6ED-C8D4-4ED4-86BE-0724485B5974}" type="slidenum">
              <a:rPr lang="en-US" altLang="en-US"/>
              <a:pPr>
                <a:defRPr/>
              </a:pPr>
              <a:t>‹#›</a:t>
            </a:fld>
            <a:endParaRPr lang="en-US" altLang="en-US"/>
          </a:p>
        </p:txBody>
      </p:sp>
    </p:spTree>
    <p:extLst>
      <p:ext uri="{BB962C8B-B14F-4D97-AF65-F5344CB8AC3E}">
        <p14:creationId xmlns:p14="http://schemas.microsoft.com/office/powerpoint/2010/main" val="33083601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600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733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fld id="{2F714E6B-AD1E-4E51-8515-248EA371E9FA}" type="datetime1">
              <a:rPr lang="en-US" altLang="en-US"/>
              <a:pPr>
                <a:defRPr/>
              </a:pPr>
              <a:t>4/13/2018</a:t>
            </a:fld>
            <a:endParaRPr lang="en-US" altLang="en-US"/>
          </a:p>
        </p:txBody>
      </p:sp>
      <p:sp>
        <p:nvSpPr>
          <p:cNvPr id="7" name="Rectangle 6"/>
          <p:cNvSpPr>
            <a:spLocks noGrp="1" noChangeArrowheads="1"/>
          </p:cNvSpPr>
          <p:nvPr>
            <p:ph type="sldNum" sz="quarter" idx="11"/>
          </p:nvPr>
        </p:nvSpPr>
        <p:spPr>
          <a:ln/>
        </p:spPr>
        <p:txBody>
          <a:bodyPr/>
          <a:lstStyle>
            <a:lvl1pPr>
              <a:defRPr/>
            </a:lvl1pPr>
          </a:lstStyle>
          <a:p>
            <a:pPr>
              <a:defRPr/>
            </a:pPr>
            <a:fld id="{102A1410-3DEE-4B4F-86A7-AE2262EEF8F7}" type="slidenum">
              <a:rPr lang="en-US" altLang="en-US"/>
              <a:pPr>
                <a:defRPr/>
              </a:pPr>
              <a:t>‹#›</a:t>
            </a:fld>
            <a:endParaRPr lang="en-US" altLang="en-US"/>
          </a:p>
        </p:txBody>
      </p:sp>
    </p:spTree>
    <p:extLst>
      <p:ext uri="{BB962C8B-B14F-4D97-AF65-F5344CB8AC3E}">
        <p14:creationId xmlns:p14="http://schemas.microsoft.com/office/powerpoint/2010/main" val="759884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152400"/>
            <a:ext cx="7772400" cy="556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fld id="{12C0D9B7-0B99-4966-B5FF-2A613D596600}" type="datetime1">
              <a:rPr lang="en-US" altLang="en-US"/>
              <a:pPr>
                <a:defRPr/>
              </a:pPr>
              <a:t>4/13/2018</a:t>
            </a:fld>
            <a:endParaRPr lang="en-US" altLang="en-US"/>
          </a:p>
        </p:txBody>
      </p:sp>
      <p:sp>
        <p:nvSpPr>
          <p:cNvPr id="4" name="Rectangle 6"/>
          <p:cNvSpPr>
            <a:spLocks noGrp="1" noChangeArrowheads="1"/>
          </p:cNvSpPr>
          <p:nvPr>
            <p:ph type="sldNum" sz="quarter" idx="11"/>
          </p:nvPr>
        </p:nvSpPr>
        <p:spPr>
          <a:ln/>
        </p:spPr>
        <p:txBody>
          <a:bodyPr/>
          <a:lstStyle>
            <a:lvl1pPr>
              <a:defRPr/>
            </a:lvl1pPr>
          </a:lstStyle>
          <a:p>
            <a:pPr>
              <a:defRPr/>
            </a:pPr>
            <a:fld id="{D6546690-06B5-4F8C-A21D-2F36CDBB2766}" type="slidenum">
              <a:rPr lang="en-US" altLang="en-US"/>
              <a:pPr>
                <a:defRPr/>
              </a:pPr>
              <a:t>‹#›</a:t>
            </a:fld>
            <a:endParaRPr lang="en-US" altLang="en-US"/>
          </a:p>
        </p:txBody>
      </p:sp>
    </p:spTree>
    <p:extLst>
      <p:ext uri="{BB962C8B-B14F-4D97-AF65-F5344CB8AC3E}">
        <p14:creationId xmlns:p14="http://schemas.microsoft.com/office/powerpoint/2010/main" val="1333112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1524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600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3733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733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8D30528C-2D3E-4A1B-8348-683950EC0054}" type="datetime1">
              <a:rPr lang="en-US" altLang="en-US"/>
              <a:pPr>
                <a:defRPr/>
              </a:pPr>
              <a:t>4/13/2018</a:t>
            </a:fld>
            <a:endParaRPr lang="en-US" altLang="en-US"/>
          </a:p>
        </p:txBody>
      </p:sp>
      <p:sp>
        <p:nvSpPr>
          <p:cNvPr id="8" name="Rectangle 6"/>
          <p:cNvSpPr>
            <a:spLocks noGrp="1" noChangeArrowheads="1"/>
          </p:cNvSpPr>
          <p:nvPr>
            <p:ph type="sldNum" sz="quarter" idx="11"/>
          </p:nvPr>
        </p:nvSpPr>
        <p:spPr>
          <a:ln/>
        </p:spPr>
        <p:txBody>
          <a:bodyPr/>
          <a:lstStyle>
            <a:lvl1pPr>
              <a:defRPr/>
            </a:lvl1pPr>
          </a:lstStyle>
          <a:p>
            <a:pPr>
              <a:defRPr/>
            </a:pPr>
            <a:fld id="{75B4514E-2268-426F-ADBC-A175D587D53B}" type="slidenum">
              <a:rPr lang="en-US" altLang="en-US"/>
              <a:pPr>
                <a:defRPr/>
              </a:pPr>
              <a:t>‹#›</a:t>
            </a:fld>
            <a:endParaRPr lang="en-US" altLang="en-US"/>
          </a:p>
        </p:txBody>
      </p:sp>
    </p:spTree>
    <p:extLst>
      <p:ext uri="{BB962C8B-B14F-4D97-AF65-F5344CB8AC3E}">
        <p14:creationId xmlns:p14="http://schemas.microsoft.com/office/powerpoint/2010/main" val="3675674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7"/>
          <p:cNvGraphicFramePr>
            <a:graphicFrameLocks noChangeAspect="1"/>
          </p:cNvGraphicFramePr>
          <p:nvPr userDrawn="1"/>
        </p:nvGraphicFramePr>
        <p:xfrm>
          <a:off x="0" y="3175"/>
          <a:ext cx="9144000" cy="6854825"/>
        </p:xfrm>
        <a:graphic>
          <a:graphicData uri="http://schemas.openxmlformats.org/presentationml/2006/ole">
            <mc:AlternateContent xmlns:mc="http://schemas.openxmlformats.org/markup-compatibility/2006">
              <mc:Choice xmlns:v="urn:schemas-microsoft-com:vml" Requires="v">
                <p:oleObj spid="_x0000_s1793" name="Bitmap Image" r:id="rId18" imgW="9678751" imgH="7257143" progId="Paint.Picture">
                  <p:embed/>
                </p:oleObj>
              </mc:Choice>
              <mc:Fallback>
                <p:oleObj name="Bitmap Image" r:id="rId18" imgW="9678751" imgH="7257143" progId="Paint.Picture">
                  <p:embed/>
                  <p:pic>
                    <p:nvPicPr>
                      <p:cNvPr id="0" name="Object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0" y="3175"/>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7" name="Rectangle 2"/>
          <p:cNvSpPr>
            <a:spLocks noGrp="1" noChangeArrowheads="1"/>
          </p:cNvSpPr>
          <p:nvPr>
            <p:ph type="title"/>
          </p:nvPr>
        </p:nvSpPr>
        <p:spPr bwMode="auto">
          <a:xfrm>
            <a:off x="685800" y="152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685800" y="1600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defRPr>
            </a:lvl1pPr>
          </a:lstStyle>
          <a:p>
            <a:pPr>
              <a:defRPr/>
            </a:pPr>
            <a:fld id="{31F98658-BADE-43CA-972B-C9B7398BA95F}" type="datetime1">
              <a:rPr lang="en-US" altLang="en-US"/>
              <a:pPr>
                <a:defRPr/>
              </a:pPr>
              <a:t>4/13/2018</a:t>
            </a:fld>
            <a:endParaRPr lang="en-US" altLang="en-US"/>
          </a:p>
        </p:txBody>
      </p:sp>
      <p:sp>
        <p:nvSpPr>
          <p:cNvPr id="1030" name="Rectangle 6"/>
          <p:cNvSpPr>
            <a:spLocks noGrp="1" noChangeArrowheads="1"/>
          </p:cNvSpPr>
          <p:nvPr>
            <p:ph type="sldNum" sz="quarter" idx="4"/>
          </p:nvPr>
        </p:nvSpPr>
        <p:spPr bwMode="auto">
          <a:xfrm>
            <a:off x="6516688"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cs typeface="Arial" panose="020B0604020202020204" pitchFamily="34" charset="0"/>
              </a:defRPr>
            </a:lvl1pPr>
          </a:lstStyle>
          <a:p>
            <a:pPr>
              <a:defRPr/>
            </a:pPr>
            <a:fld id="{22D22947-941E-4319-BEDD-8650AB0955DD}" type="slidenum">
              <a:rPr lang="en-US" altLang="en-US"/>
              <a:pPr>
                <a:defRPr/>
              </a:pPr>
              <a:t>‹#›</a:t>
            </a:fld>
            <a:endParaRPr lang="en-US" altLang="en-US"/>
          </a:p>
        </p:txBody>
      </p:sp>
      <p:pic>
        <p:nvPicPr>
          <p:cNvPr id="1031" name="Picture 10" descr="LOGO2"/>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543800" y="0"/>
            <a:ext cx="1524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CEI Logo"/>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323850" y="6381750"/>
            <a:ext cx="3168650"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5"/>
          <p:cNvSpPr txBox="1">
            <a:spLocks noGrp="1" noChangeArrowheads="1"/>
          </p:cNvSpPr>
          <p:nvPr userDrawn="1"/>
        </p:nvSpPr>
        <p:spPr bwMode="auto">
          <a:xfrm>
            <a:off x="3132138" y="64008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000">
                <a:solidFill>
                  <a:schemeClr val="accent2"/>
                </a:solidFill>
                <a:latin typeface="Times New Roman" pitchFamily="18" charset="0"/>
              </a:defRPr>
            </a:lvl1pPr>
            <a:lvl2pPr marL="742950" indent="-285750" eaLnBrk="0" hangingPunct="0">
              <a:defRPr sz="1000">
                <a:solidFill>
                  <a:schemeClr val="accent2"/>
                </a:solidFill>
                <a:latin typeface="Times New Roman" pitchFamily="18" charset="0"/>
              </a:defRPr>
            </a:lvl2pPr>
            <a:lvl3pPr marL="1143000" indent="-228600" eaLnBrk="0" hangingPunct="0">
              <a:defRPr sz="1000">
                <a:solidFill>
                  <a:schemeClr val="accent2"/>
                </a:solidFill>
                <a:latin typeface="Times New Roman" pitchFamily="18" charset="0"/>
              </a:defRPr>
            </a:lvl3pPr>
            <a:lvl4pPr marL="1600200" indent="-228600" eaLnBrk="0" hangingPunct="0">
              <a:defRPr sz="1000">
                <a:solidFill>
                  <a:schemeClr val="accent2"/>
                </a:solidFill>
                <a:latin typeface="Times New Roman" pitchFamily="18" charset="0"/>
              </a:defRPr>
            </a:lvl4pPr>
            <a:lvl5pPr marL="2057400" indent="-228600" eaLnBrk="0" hangingPunct="0">
              <a:defRPr sz="1000">
                <a:solidFill>
                  <a:schemeClr val="accent2"/>
                </a:solidFill>
                <a:latin typeface="Times New Roman" pitchFamily="18" charset="0"/>
              </a:defRPr>
            </a:lvl5pPr>
            <a:lvl6pPr marL="2514600" indent="-228600" eaLnBrk="0" fontAlgn="base" hangingPunct="0">
              <a:spcBef>
                <a:spcPct val="0"/>
              </a:spcBef>
              <a:spcAft>
                <a:spcPct val="0"/>
              </a:spcAft>
              <a:defRPr sz="1000">
                <a:solidFill>
                  <a:schemeClr val="accent2"/>
                </a:solidFill>
                <a:latin typeface="Times New Roman" pitchFamily="18" charset="0"/>
              </a:defRPr>
            </a:lvl6pPr>
            <a:lvl7pPr marL="2971800" indent="-228600" eaLnBrk="0" fontAlgn="base" hangingPunct="0">
              <a:spcBef>
                <a:spcPct val="0"/>
              </a:spcBef>
              <a:spcAft>
                <a:spcPct val="0"/>
              </a:spcAft>
              <a:defRPr sz="1000">
                <a:solidFill>
                  <a:schemeClr val="accent2"/>
                </a:solidFill>
                <a:latin typeface="Times New Roman" pitchFamily="18" charset="0"/>
              </a:defRPr>
            </a:lvl7pPr>
            <a:lvl8pPr marL="3429000" indent="-228600" eaLnBrk="0" fontAlgn="base" hangingPunct="0">
              <a:spcBef>
                <a:spcPct val="0"/>
              </a:spcBef>
              <a:spcAft>
                <a:spcPct val="0"/>
              </a:spcAft>
              <a:defRPr sz="1000">
                <a:solidFill>
                  <a:schemeClr val="accent2"/>
                </a:solidFill>
                <a:latin typeface="Times New Roman" pitchFamily="18" charset="0"/>
              </a:defRPr>
            </a:lvl8pPr>
            <a:lvl9pPr marL="3886200" indent="-228600" eaLnBrk="0" fontAlgn="base" hangingPunct="0">
              <a:spcBef>
                <a:spcPct val="0"/>
              </a:spcBef>
              <a:spcAft>
                <a:spcPct val="0"/>
              </a:spcAft>
              <a:defRPr sz="1000">
                <a:solidFill>
                  <a:schemeClr val="accent2"/>
                </a:solidFill>
                <a:latin typeface="Times New Roman" pitchFamily="18" charset="0"/>
              </a:defRPr>
            </a:lvl9pPr>
          </a:lstStyle>
          <a:p>
            <a:pPr algn="ctr" eaLnBrk="1" hangingPunct="1">
              <a:defRPr/>
            </a:pPr>
            <a:r>
              <a:rPr lang="en-US" sz="1200" dirty="0">
                <a:latin typeface="Arial" charset="0"/>
                <a:cs typeface="Arial" charset="0"/>
              </a:rPr>
              <a:t>Confidential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dt="0"/>
  <p:txStyles>
    <p:titleStyle>
      <a:lvl1pPr algn="l" rtl="0" eaLnBrk="0" fontAlgn="base" hangingPunct="0">
        <a:spcBef>
          <a:spcPct val="0"/>
        </a:spcBef>
        <a:spcAft>
          <a:spcPct val="0"/>
        </a:spcAft>
        <a:defRPr sz="3600">
          <a:solidFill>
            <a:schemeClr val="accent2"/>
          </a:solidFill>
          <a:latin typeface="+mj-lt"/>
          <a:ea typeface="+mj-ea"/>
          <a:cs typeface="+mj-cs"/>
        </a:defRPr>
      </a:lvl1pPr>
      <a:lvl2pPr algn="l" rtl="0" eaLnBrk="0" fontAlgn="base" hangingPunct="0">
        <a:spcBef>
          <a:spcPct val="0"/>
        </a:spcBef>
        <a:spcAft>
          <a:spcPct val="0"/>
        </a:spcAft>
        <a:defRPr sz="3600">
          <a:solidFill>
            <a:schemeClr val="accent2"/>
          </a:solidFill>
          <a:latin typeface="Tahoma" pitchFamily="34" charset="0"/>
        </a:defRPr>
      </a:lvl2pPr>
      <a:lvl3pPr algn="l" rtl="0" eaLnBrk="0" fontAlgn="base" hangingPunct="0">
        <a:spcBef>
          <a:spcPct val="0"/>
        </a:spcBef>
        <a:spcAft>
          <a:spcPct val="0"/>
        </a:spcAft>
        <a:defRPr sz="3600">
          <a:solidFill>
            <a:schemeClr val="accent2"/>
          </a:solidFill>
          <a:latin typeface="Tahoma" pitchFamily="34" charset="0"/>
        </a:defRPr>
      </a:lvl3pPr>
      <a:lvl4pPr algn="l" rtl="0" eaLnBrk="0" fontAlgn="base" hangingPunct="0">
        <a:spcBef>
          <a:spcPct val="0"/>
        </a:spcBef>
        <a:spcAft>
          <a:spcPct val="0"/>
        </a:spcAft>
        <a:defRPr sz="3600">
          <a:solidFill>
            <a:schemeClr val="accent2"/>
          </a:solidFill>
          <a:latin typeface="Tahoma" pitchFamily="34" charset="0"/>
        </a:defRPr>
      </a:lvl4pPr>
      <a:lvl5pPr algn="l" rtl="0" eaLnBrk="0" fontAlgn="base" hangingPunct="0">
        <a:spcBef>
          <a:spcPct val="0"/>
        </a:spcBef>
        <a:spcAft>
          <a:spcPct val="0"/>
        </a:spcAft>
        <a:defRPr sz="3600">
          <a:solidFill>
            <a:schemeClr val="accent2"/>
          </a:solidFill>
          <a:latin typeface="Tahoma" pitchFamily="34" charset="0"/>
        </a:defRPr>
      </a:lvl5pPr>
      <a:lvl6pPr marL="457200" algn="l" rtl="0" fontAlgn="base">
        <a:spcBef>
          <a:spcPct val="0"/>
        </a:spcBef>
        <a:spcAft>
          <a:spcPct val="0"/>
        </a:spcAft>
        <a:defRPr sz="3600">
          <a:solidFill>
            <a:schemeClr val="accent2"/>
          </a:solidFill>
          <a:latin typeface="Tahoma" pitchFamily="34" charset="0"/>
        </a:defRPr>
      </a:lvl6pPr>
      <a:lvl7pPr marL="914400" algn="l" rtl="0" fontAlgn="base">
        <a:spcBef>
          <a:spcPct val="0"/>
        </a:spcBef>
        <a:spcAft>
          <a:spcPct val="0"/>
        </a:spcAft>
        <a:defRPr sz="3600">
          <a:solidFill>
            <a:schemeClr val="accent2"/>
          </a:solidFill>
          <a:latin typeface="Tahoma" pitchFamily="34" charset="0"/>
        </a:defRPr>
      </a:lvl7pPr>
      <a:lvl8pPr marL="1371600" algn="l" rtl="0" fontAlgn="base">
        <a:spcBef>
          <a:spcPct val="0"/>
        </a:spcBef>
        <a:spcAft>
          <a:spcPct val="0"/>
        </a:spcAft>
        <a:defRPr sz="3600">
          <a:solidFill>
            <a:schemeClr val="accent2"/>
          </a:solidFill>
          <a:latin typeface="Tahoma" pitchFamily="34" charset="0"/>
        </a:defRPr>
      </a:lvl8pPr>
      <a:lvl9pPr marL="1828800" algn="l" rtl="0" fontAlgn="base">
        <a:spcBef>
          <a:spcPct val="0"/>
        </a:spcBef>
        <a:spcAft>
          <a:spcPct val="0"/>
        </a:spcAft>
        <a:defRPr sz="3600">
          <a:solidFill>
            <a:schemeClr val="accent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png"/><Relationship Id="rId4" Type="http://schemas.openxmlformats.org/officeDocument/2006/relationships/oleObject" Target="../embeddings/oleObject2.bin"/><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9.png"/><Relationship Id="rId5" Type="http://schemas.openxmlformats.org/officeDocument/2006/relationships/image" Target="../media/image28.wmf"/><Relationship Id="rId4" Type="http://schemas.openxmlformats.org/officeDocument/2006/relationships/package" Target="../embeddings/Microsoft_Excel_Worksheet.xlsx"/></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9.emf"/></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1.emf"/></Relationships>
</file>

<file path=ppt/slides/_rels/slide2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8.emf"/></Relationships>
</file>

<file path=ppt/slides/_rels/slide3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42"/>
          <p:cNvGraphicFramePr>
            <a:graphicFrameLocks noChangeAspect="1"/>
          </p:cNvGraphicFramePr>
          <p:nvPr>
            <p:extLst>
              <p:ext uri="{D42A27DB-BD31-4B8C-83A1-F6EECF244321}">
                <p14:modId xmlns:p14="http://schemas.microsoft.com/office/powerpoint/2010/main" val="302025665"/>
              </p:ext>
            </p:extLst>
          </p:nvPr>
        </p:nvGraphicFramePr>
        <p:xfrm>
          <a:off x="-108520" y="3175"/>
          <a:ext cx="9396413" cy="6854825"/>
        </p:xfrm>
        <a:graphic>
          <a:graphicData uri="http://schemas.openxmlformats.org/presentationml/2006/ole">
            <mc:AlternateContent xmlns:mc="http://schemas.openxmlformats.org/markup-compatibility/2006">
              <mc:Choice xmlns:v="urn:schemas-microsoft-com:vml" Requires="v">
                <p:oleObj spid="_x0000_s7675" name="Bitmap Image" r:id="rId4" imgW="0" imgH="0" progId="Paint.Picture">
                  <p:embed/>
                </p:oleObj>
              </mc:Choice>
              <mc:Fallback>
                <p:oleObj name="Bitmap Image" r:id="rId4" imgW="0" imgH="0" progId="Paint.Picture">
                  <p:embed/>
                  <p:pic>
                    <p:nvPicPr>
                      <p:cNvPr id="0" name="Object 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20" y="3175"/>
                        <a:ext cx="9396413"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9" name="Rectangle 6"/>
          <p:cNvSpPr>
            <a:spLocks noChangeArrowheads="1"/>
          </p:cNvSpPr>
          <p:nvPr/>
        </p:nvSpPr>
        <p:spPr bwMode="auto">
          <a:xfrm>
            <a:off x="4479925" y="3048000"/>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GB" altLang="en-US" sz="4400">
              <a:solidFill>
                <a:schemeClr val="tx2"/>
              </a:solidFill>
              <a:latin typeface="Times New Roman" panose="02020603050405020304" pitchFamily="18" charset="0"/>
            </a:endParaRPr>
          </a:p>
        </p:txBody>
      </p:sp>
      <p:sp>
        <p:nvSpPr>
          <p:cNvPr id="4100" name="Rectangle 6"/>
          <p:cNvSpPr>
            <a:spLocks noChangeArrowheads="1"/>
          </p:cNvSpPr>
          <p:nvPr/>
        </p:nvSpPr>
        <p:spPr bwMode="auto">
          <a:xfrm>
            <a:off x="4695825" y="3263900"/>
            <a:ext cx="1841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GB" altLang="en-US" sz="4400">
              <a:solidFill>
                <a:schemeClr val="tx2"/>
              </a:solidFill>
              <a:latin typeface="Times New Roman" panose="02020603050405020304" pitchFamily="18" charset="0"/>
            </a:endParaRPr>
          </a:p>
        </p:txBody>
      </p:sp>
      <p:sp>
        <p:nvSpPr>
          <p:cNvPr id="4102" name="Rectangle 29"/>
          <p:cNvSpPr>
            <a:spLocks noChangeArrowheads="1"/>
          </p:cNvSpPr>
          <p:nvPr/>
        </p:nvSpPr>
        <p:spPr bwMode="auto">
          <a:xfrm>
            <a:off x="0" y="2714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1000">
              <a:solidFill>
                <a:schemeClr val="accent2"/>
              </a:solidFill>
              <a:latin typeface="Times New Roman" panose="02020603050405020304" pitchFamily="18" charset="0"/>
            </a:endParaRPr>
          </a:p>
        </p:txBody>
      </p:sp>
      <p:sp>
        <p:nvSpPr>
          <p:cNvPr id="4103" name="Rectangle 31"/>
          <p:cNvSpPr>
            <a:spLocks noChangeArrowheads="1"/>
          </p:cNvSpPr>
          <p:nvPr/>
        </p:nvSpPr>
        <p:spPr bwMode="auto">
          <a:xfrm>
            <a:off x="0" y="2776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n-US" altLang="en-US" sz="1000">
              <a:solidFill>
                <a:schemeClr val="accent2"/>
              </a:solidFill>
              <a:latin typeface="Times New Roman" panose="02020603050405020304" pitchFamily="18" charset="0"/>
            </a:endParaRPr>
          </a:p>
        </p:txBody>
      </p:sp>
      <p:sp>
        <p:nvSpPr>
          <p:cNvPr id="4104" name="Rectangle 11"/>
          <p:cNvSpPr>
            <a:spLocks noChangeArrowheads="1"/>
          </p:cNvSpPr>
          <p:nvPr/>
        </p:nvSpPr>
        <p:spPr bwMode="auto">
          <a:xfrm>
            <a:off x="5791200" y="6248400"/>
            <a:ext cx="2819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endParaRPr lang="en-US" altLang="en-US" sz="1600" dirty="0"/>
          </a:p>
        </p:txBody>
      </p:sp>
      <p:graphicFrame>
        <p:nvGraphicFramePr>
          <p:cNvPr id="4105" name="Object 5"/>
          <p:cNvGraphicFramePr>
            <a:graphicFrameLocks noChangeAspect="1"/>
          </p:cNvGraphicFramePr>
          <p:nvPr>
            <p:extLst>
              <p:ext uri="{D42A27DB-BD31-4B8C-83A1-F6EECF244321}">
                <p14:modId xmlns:p14="http://schemas.microsoft.com/office/powerpoint/2010/main" val="1539599384"/>
              </p:ext>
            </p:extLst>
          </p:nvPr>
        </p:nvGraphicFramePr>
        <p:xfrm>
          <a:off x="3297237" y="547589"/>
          <a:ext cx="1673225" cy="865187"/>
        </p:xfrm>
        <a:graphic>
          <a:graphicData uri="http://schemas.openxmlformats.org/presentationml/2006/ole">
            <mc:AlternateContent xmlns:mc="http://schemas.openxmlformats.org/markup-compatibility/2006">
              <mc:Choice xmlns:v="urn:schemas-microsoft-com:vml" Requires="v">
                <p:oleObj spid="_x0000_s7676" name="Photo Editor Photo" r:id="rId6" imgW="5952381" imgH="3296110" progId="MSPhotoEd.3">
                  <p:embed/>
                </p:oleObj>
              </mc:Choice>
              <mc:Fallback>
                <p:oleObj name="Photo Editor Photo" r:id="rId6" imgW="5952381" imgH="3296110" progId="MSPhotoEd.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97237" y="547589"/>
                        <a:ext cx="16732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31840" y="1581859"/>
            <a:ext cx="2192536" cy="903535"/>
          </a:xfrm>
          <a:prstGeom prst="rect">
            <a:avLst/>
          </a:prstGeom>
        </p:spPr>
      </p:pic>
      <p:pic>
        <p:nvPicPr>
          <p:cNvPr id="4417" name="Picture 3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6221413"/>
            <a:ext cx="565212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itle 1"/>
          <p:cNvSpPr txBox="1">
            <a:spLocks/>
          </p:cNvSpPr>
          <p:nvPr/>
        </p:nvSpPr>
        <p:spPr bwMode="gray">
          <a:xfrm>
            <a:off x="593725" y="2607047"/>
            <a:ext cx="7772400" cy="1470025"/>
          </a:xfrm>
          <a:prstGeom prst="rect">
            <a:avLst/>
          </a:prstGeom>
          <a:noFill/>
          <a:ln>
            <a:noFill/>
          </a:ln>
          <a:extLst/>
        </p:spPr>
        <p:txBody>
          <a:bodyPr vert="horz" wrap="square" lIns="0" tIns="0" rIns="0" bIns="0" numCol="1" anchor="b" anchorCtr="0" compatLnSpc="1">
            <a:prstTxWarp prst="textNoShape">
              <a:avLst/>
            </a:prstTxWarp>
          </a:bodyPr>
          <a:lstStyle>
            <a:lvl1pPr algn="ctr" rtl="0" eaLnBrk="1" fontAlgn="base" hangingPunct="1">
              <a:lnSpc>
                <a:spcPct val="110000"/>
              </a:lnSpc>
              <a:spcBef>
                <a:spcPct val="0"/>
              </a:spcBef>
              <a:spcAft>
                <a:spcPct val="0"/>
              </a:spcAft>
              <a:defRPr sz="2400" b="0" smtClean="0">
                <a:solidFill>
                  <a:schemeClr val="tx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rial"/>
                <a:ea typeface="MS PGothic" pitchFamily="34" charset="-128"/>
                <a:cs typeface="Arial"/>
              </a:rPr>
              <a:t>Waters / CEI</a:t>
            </a:r>
            <a:br>
              <a:rPr kumimoji="0" lang="en-US" sz="2400" b="0" i="0" u="none" strike="noStrike" kern="0" cap="none" spc="0" normalizeH="0" baseline="0" noProof="0" dirty="0">
                <a:ln>
                  <a:noFill/>
                </a:ln>
                <a:solidFill>
                  <a:srgbClr val="000000"/>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0000"/>
              </a:solidFill>
              <a:effectLst/>
              <a:uLnTx/>
              <a:uFillTx/>
              <a:latin typeface="Arial"/>
              <a:ea typeface="MS PGothic" pitchFamily="34" charset="-128"/>
              <a:cs typeface="Arial"/>
            </a:endParaRPr>
          </a:p>
        </p:txBody>
      </p:sp>
      <p:sp>
        <p:nvSpPr>
          <p:cNvPr id="14" name="Subtitle 2"/>
          <p:cNvSpPr txBox="1">
            <a:spLocks/>
          </p:cNvSpPr>
          <p:nvPr/>
        </p:nvSpPr>
        <p:spPr bwMode="gray">
          <a:xfrm>
            <a:off x="1371600" y="4365104"/>
            <a:ext cx="6400800" cy="129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lnSpc>
                <a:spcPct val="110000"/>
              </a:lnSpc>
              <a:spcBef>
                <a:spcPct val="20000"/>
              </a:spcBef>
              <a:spcAft>
                <a:spcPct val="0"/>
              </a:spcAft>
              <a:buClr>
                <a:schemeClr val="accent1"/>
              </a:buClr>
              <a:buFont typeface="Wingdings 2" pitchFamily="18" charset="2"/>
              <a:buNone/>
              <a:defRPr sz="2000" b="0" smtClean="0">
                <a:solidFill>
                  <a:srgbClr val="006DAC"/>
                </a:solidFill>
                <a:effectLst/>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pPr marL="0" marR="0" lvl="0" indent="0" algn="ctr" defTabSz="914400" rtl="0" eaLnBrk="1" fontAlgn="base" latinLnBrk="0" hangingPunct="1">
              <a:lnSpc>
                <a:spcPct val="110000"/>
              </a:lnSpc>
              <a:spcBef>
                <a:spcPct val="20000"/>
              </a:spcBef>
              <a:spcAft>
                <a:spcPct val="0"/>
              </a:spcAft>
              <a:buClr>
                <a:srgbClr val="0077BB"/>
              </a:buClr>
              <a:buSzTx/>
              <a:buFont typeface="Wingdings 2" pitchFamily="18" charset="2"/>
              <a:buNone/>
              <a:tabLst/>
              <a:defRPr/>
            </a:pPr>
            <a:r>
              <a:rPr kumimoji="0" lang="en-US" sz="2000" b="0" i="0" u="none" strike="noStrike" kern="0" cap="none" spc="0" normalizeH="0" baseline="0" noProof="0" dirty="0">
                <a:ln>
                  <a:noFill/>
                </a:ln>
                <a:solidFill>
                  <a:srgbClr val="006DAC"/>
                </a:solidFill>
                <a:effectLst/>
                <a:uLnTx/>
                <a:uFillTx/>
                <a:latin typeface="Arial"/>
                <a:ea typeface="MS PGothic" pitchFamily="34" charset="-128"/>
                <a:cs typeface="Arial"/>
              </a:rPr>
              <a:t>Present</a:t>
            </a:r>
            <a:r>
              <a:rPr kumimoji="0" lang="en-US" sz="2000" b="0" i="0" u="none" strike="noStrike" kern="0" cap="none" spc="0" normalizeH="0" noProof="0" dirty="0">
                <a:ln>
                  <a:noFill/>
                </a:ln>
                <a:solidFill>
                  <a:srgbClr val="006DAC"/>
                </a:solidFill>
                <a:effectLst/>
                <a:uLnTx/>
                <a:uFillTx/>
                <a:latin typeface="Arial"/>
                <a:ea typeface="MS PGothic" pitchFamily="34" charset="-128"/>
                <a:cs typeface="Arial"/>
              </a:rPr>
              <a:t> on the month of </a:t>
            </a:r>
            <a:r>
              <a:rPr lang="en-US" kern="0" noProof="0" dirty="0"/>
              <a:t>Apr</a:t>
            </a:r>
            <a:r>
              <a:rPr kumimoji="0" lang="en-US" sz="2000" b="0" i="0" u="none" strike="noStrike" kern="0" cap="none" spc="0" normalizeH="0" noProof="0" dirty="0">
                <a:ln>
                  <a:noFill/>
                </a:ln>
                <a:solidFill>
                  <a:srgbClr val="006DAC"/>
                </a:solidFill>
                <a:effectLst/>
                <a:uLnTx/>
                <a:uFillTx/>
                <a:latin typeface="Arial"/>
                <a:ea typeface="MS PGothic" pitchFamily="34" charset="-128"/>
                <a:cs typeface="Arial"/>
              </a:rPr>
              <a:t> 2018</a:t>
            </a:r>
            <a:endParaRPr kumimoji="0" lang="en-US" sz="2000" b="0" i="0" u="none" strike="noStrike" kern="0" cap="none" spc="0" normalizeH="0" baseline="0" noProof="0" dirty="0">
              <a:ln>
                <a:noFill/>
              </a:ln>
              <a:solidFill>
                <a:srgbClr val="006DAC"/>
              </a:solidFill>
              <a:effectLst/>
              <a:uLnTx/>
              <a:uFillTx/>
              <a:latin typeface="Arial"/>
              <a:ea typeface="MS PGothic" pitchFamily="34" charset="-128"/>
              <a:cs typeface="Arial"/>
            </a:endParaRPr>
          </a:p>
          <a:p>
            <a:pPr marL="0" marR="0" lvl="0" indent="0" algn="ctr" defTabSz="914400" rtl="0" eaLnBrk="1" fontAlgn="base" latinLnBrk="0" hangingPunct="1">
              <a:lnSpc>
                <a:spcPct val="110000"/>
              </a:lnSpc>
              <a:spcBef>
                <a:spcPct val="20000"/>
              </a:spcBef>
              <a:spcAft>
                <a:spcPct val="0"/>
              </a:spcAft>
              <a:buClr>
                <a:srgbClr val="0077BB"/>
              </a:buClr>
              <a:buSzTx/>
              <a:buFont typeface="Wingdings 2" pitchFamily="18" charset="2"/>
              <a:buNone/>
              <a:tabLst/>
              <a:defRPr/>
            </a:pPr>
            <a:r>
              <a:rPr kumimoji="0" lang="en-US" sz="2000" b="0" i="0" u="none" strike="noStrike" kern="0" cap="none" spc="0" normalizeH="0" baseline="0" noProof="0" dirty="0">
                <a:ln>
                  <a:noFill/>
                </a:ln>
                <a:solidFill>
                  <a:srgbClr val="006DAC"/>
                </a:solidFill>
                <a:effectLst/>
                <a:uLnTx/>
                <a:uFillTx/>
                <a:latin typeface="Arial"/>
                <a:ea typeface="MS PGothic" pitchFamily="34" charset="-128"/>
                <a:cs typeface="Arial"/>
              </a:rPr>
              <a:t>For the Month of </a:t>
            </a:r>
            <a:r>
              <a:rPr lang="en-US" kern="0" dirty="0"/>
              <a:t>Mar </a:t>
            </a:r>
            <a:r>
              <a:rPr kumimoji="0" lang="en-US" sz="2000" b="0" i="0" u="none" strike="noStrike" kern="0" cap="none" spc="0" normalizeH="0" noProof="0" dirty="0">
                <a:ln>
                  <a:noFill/>
                </a:ln>
                <a:solidFill>
                  <a:srgbClr val="006DAC"/>
                </a:solidFill>
                <a:effectLst/>
                <a:uLnTx/>
                <a:uFillTx/>
                <a:latin typeface="Arial"/>
                <a:ea typeface="MS PGothic" pitchFamily="34" charset="-128"/>
                <a:cs typeface="Arial"/>
              </a:rPr>
              <a:t>2018</a:t>
            </a:r>
            <a:endParaRPr kumimoji="0" lang="en-US" sz="20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01629E5-DDC1-4B88-80F1-DF1769B34565}" type="slidenum">
              <a:rPr lang="en-US" altLang="en-US" sz="1200" smtClean="0">
                <a:solidFill>
                  <a:schemeClr val="accent2"/>
                </a:solidFill>
                <a:latin typeface="Arial" panose="020B0604020202020204" pitchFamily="34" charset="0"/>
              </a:rPr>
              <a:pPr>
                <a:spcBef>
                  <a:spcPct val="0"/>
                </a:spcBef>
                <a:buFontTx/>
                <a:buNone/>
              </a:pPr>
              <a:t>2</a:t>
            </a:fld>
            <a:endParaRPr lang="en-US" altLang="en-US" sz="1200">
              <a:solidFill>
                <a:schemeClr val="accent2"/>
              </a:solidFill>
              <a:latin typeface="Arial" panose="020B0604020202020204" pitchFamily="34"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744416"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139336" y="116632"/>
            <a:ext cx="6629400" cy="660028"/>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rPr>
              <a:t>Agenda</a:t>
            </a:r>
          </a:p>
        </p:txBody>
      </p:sp>
      <p:sp>
        <p:nvSpPr>
          <p:cNvPr id="9" name="TextBox 8"/>
          <p:cNvSpPr txBox="1"/>
          <p:nvPr/>
        </p:nvSpPr>
        <p:spPr>
          <a:xfrm>
            <a:off x="319510" y="820718"/>
            <a:ext cx="8077200" cy="5816977"/>
          </a:xfrm>
          <a:prstGeom prst="rect">
            <a:avLst/>
          </a:prstGeom>
          <a:noFill/>
        </p:spPr>
        <p:txBody>
          <a:bodyPr wrap="square" rtlCol="0">
            <a:spAutoFit/>
          </a:bodyPr>
          <a:lstStyle/>
          <a:p>
            <a:pPr marL="342900" indent="-342900" eaLnBrk="1" hangingPunct="1">
              <a:buFont typeface="+mj-lt"/>
              <a:buAutoNum type="arabicPeriod"/>
            </a:pPr>
            <a:r>
              <a:rPr lang="en-US" sz="1200" dirty="0">
                <a:solidFill>
                  <a:srgbClr val="000000"/>
                </a:solidFill>
                <a:latin typeface="Arial"/>
                <a:ea typeface="MS PGothic" pitchFamily="34" charset="-128"/>
                <a:cs typeface="Arial"/>
              </a:rPr>
              <a:t>Review of last MTR minutes &amp; action items</a:t>
            </a:r>
          </a:p>
          <a:p>
            <a:pPr marL="342900" indent="-342900" eaLnBrk="1" hangingPunct="1">
              <a:buFont typeface="+mj-lt"/>
              <a:buAutoNum type="arabicPeriod"/>
            </a:pPr>
            <a:r>
              <a:rPr lang="en-US" sz="1200" dirty="0">
                <a:solidFill>
                  <a:srgbClr val="000000"/>
                </a:solidFill>
                <a:latin typeface="Arial"/>
                <a:ea typeface="MS PGothic" pitchFamily="34" charset="-128"/>
                <a:cs typeface="Arial"/>
              </a:rPr>
              <a:t>First Pass Yield</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Overall Results &amp; individual instrument results </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Instrument &gt; targets (does not meet Waters targets or having downtrend)</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Categories failure mode into material, tooling, fixtures, testers, workmanship, others</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Improvement actions &amp; effectiveness</a:t>
            </a:r>
          </a:p>
          <a:p>
            <a:pPr marL="1257300" lvl="2" indent="-342900" eaLnBrk="1" hangingPunct="1">
              <a:buFont typeface="Arial" pitchFamily="34" charset="0"/>
              <a:buChar char="•"/>
            </a:pPr>
            <a:endParaRPr lang="en-US" sz="1200" dirty="0">
              <a:solidFill>
                <a:srgbClr val="000000"/>
              </a:solidFill>
              <a:latin typeface="Arial"/>
              <a:ea typeface="MS PGothic" pitchFamily="34" charset="-128"/>
              <a:cs typeface="Arial"/>
            </a:endParaRPr>
          </a:p>
          <a:p>
            <a:pPr marL="342900" indent="-342900" eaLnBrk="1" hangingPunct="1">
              <a:buFont typeface="+mj-lt"/>
              <a:buAutoNum type="arabicPeriod"/>
            </a:pPr>
            <a:r>
              <a:rPr lang="en-US" sz="1200" dirty="0">
                <a:solidFill>
                  <a:srgbClr val="000000"/>
                </a:solidFill>
                <a:latin typeface="Arial"/>
                <a:ea typeface="MS PGothic" pitchFamily="34" charset="-128"/>
                <a:cs typeface="Arial"/>
              </a:rPr>
              <a:t>Manufacturing readiness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Training review and competencies updates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Tooling &amp; Fixtures updates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Testers updates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Documentation (ASP, TSP updates)</a:t>
            </a:r>
          </a:p>
          <a:p>
            <a:pPr marL="800100" lvl="1" indent="-342900" eaLnBrk="1" hangingPunct="1">
              <a:buFont typeface="Arial" pitchFamily="34" charset="0"/>
              <a:buChar char="•"/>
            </a:pPr>
            <a:endParaRPr lang="en-US" sz="1200" dirty="0">
              <a:solidFill>
                <a:srgbClr val="000000"/>
              </a:solidFill>
              <a:latin typeface="Arial"/>
              <a:ea typeface="MS PGothic" pitchFamily="34" charset="-128"/>
              <a:cs typeface="Arial"/>
            </a:endParaRPr>
          </a:p>
          <a:p>
            <a:pPr marL="342900" indent="-342900" eaLnBrk="1" hangingPunct="1">
              <a:buFont typeface="+mj-lt"/>
              <a:buAutoNum type="arabicPeriod"/>
            </a:pPr>
            <a:r>
              <a:rPr lang="en-US" sz="1200" dirty="0">
                <a:solidFill>
                  <a:srgbClr val="000000"/>
                </a:solidFill>
                <a:latin typeface="Arial"/>
                <a:ea typeface="MS PGothic" pitchFamily="34" charset="-128"/>
                <a:cs typeface="Arial"/>
              </a:rPr>
              <a:t>Quality (trending, analysis of issues (repeated case), updates / actions taken)</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Suppliers  </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LAR </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SCAR </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Audit schedules, audit results, findings and closure</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In Process</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NCR</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CAPA  </a:t>
            </a:r>
          </a:p>
          <a:p>
            <a:pPr marL="1257300" lvl="2" indent="-342900" eaLnBrk="1" hangingPunct="1">
              <a:buFont typeface="Arial" pitchFamily="34" charset="0"/>
              <a:buChar char="•"/>
            </a:pPr>
            <a:r>
              <a:rPr lang="en-US" sz="1200" dirty="0">
                <a:solidFill>
                  <a:srgbClr val="000000"/>
                </a:solidFill>
                <a:latin typeface="Arial"/>
                <a:ea typeface="MS PGothic" pitchFamily="34" charset="-128"/>
                <a:cs typeface="Arial"/>
              </a:rPr>
              <a:t>Quality alerts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Customers &amp; field complaints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QMS updates</a:t>
            </a:r>
          </a:p>
          <a:p>
            <a:pPr marL="1257300" lvl="2" indent="-342900" eaLnBrk="1" hangingPunct="1"/>
            <a:endParaRPr lang="en-US" sz="1200" dirty="0">
              <a:solidFill>
                <a:srgbClr val="000000"/>
              </a:solidFill>
              <a:latin typeface="Arial"/>
              <a:ea typeface="MS PGothic" pitchFamily="34" charset="-128"/>
              <a:cs typeface="Arial"/>
            </a:endParaRPr>
          </a:p>
          <a:p>
            <a:pPr marL="342900" indent="-342900" eaLnBrk="1" hangingPunct="1">
              <a:buFont typeface="+mj-lt"/>
              <a:buAutoNum type="arabicPeriod"/>
            </a:pPr>
            <a:r>
              <a:rPr lang="en-US" sz="1200" dirty="0">
                <a:solidFill>
                  <a:srgbClr val="000000"/>
                </a:solidFill>
                <a:latin typeface="Arial"/>
                <a:ea typeface="MS PGothic" pitchFamily="34" charset="-128"/>
                <a:cs typeface="Arial"/>
              </a:rPr>
              <a:t>Others</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ECO, TMD   </a:t>
            </a:r>
          </a:p>
          <a:p>
            <a:pPr marL="800100" lvl="1" indent="-342900" eaLnBrk="1" hangingPunct="1">
              <a:buFont typeface="Arial" pitchFamily="34" charset="0"/>
              <a:buChar char="•"/>
            </a:pPr>
            <a:r>
              <a:rPr lang="en-US" sz="1200" dirty="0">
                <a:solidFill>
                  <a:srgbClr val="000000"/>
                </a:solidFill>
                <a:latin typeface="Arial"/>
                <a:ea typeface="MS PGothic" pitchFamily="34" charset="-128"/>
                <a:cs typeface="Arial"/>
              </a:rPr>
              <a:t>AOB</a:t>
            </a:r>
          </a:p>
          <a:p>
            <a:pPr marL="800100" lvl="1" indent="-342900" eaLnBrk="1" hangingPunct="1"/>
            <a:endParaRPr lang="en-US" sz="1200" dirty="0">
              <a:solidFill>
                <a:srgbClr val="000000"/>
              </a:solidFill>
              <a:latin typeface="Arial"/>
              <a:ea typeface="MS PGothic" pitchFamily="34" charset="-128"/>
              <a:cs typeface="Arial"/>
            </a:endParaRPr>
          </a:p>
          <a:p>
            <a:pPr marL="1257300" lvl="2" indent="-342900" eaLnBrk="1" hangingPunct="1">
              <a:buFont typeface="Arial" pitchFamily="34" charset="0"/>
              <a:buChar char="•"/>
            </a:pPr>
            <a:endParaRPr lang="en-US" sz="1200" dirty="0">
              <a:solidFill>
                <a:srgbClr val="000000"/>
              </a:solidFill>
              <a:latin typeface="Arial"/>
              <a:ea typeface="MS PGothic" pitchFamily="34" charset="-128"/>
              <a:cs typeface="Arial"/>
            </a:endParaRPr>
          </a:p>
        </p:txBody>
      </p:sp>
    </p:spTree>
    <p:extLst>
      <p:ext uri="{BB962C8B-B14F-4D97-AF65-F5344CB8AC3E}">
        <p14:creationId xmlns:p14="http://schemas.microsoft.com/office/powerpoint/2010/main" val="325334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6B8EBB91-3540-4C7E-8569-01C98160D3C4}" type="slidenum">
              <a:rPr lang="en-US" altLang="en-US" sz="1200" smtClean="0">
                <a:solidFill>
                  <a:schemeClr val="accent2"/>
                </a:solidFill>
                <a:latin typeface="Arial" panose="020B0604020202020204" pitchFamily="34" charset="0"/>
              </a:rPr>
              <a:pPr>
                <a:spcBef>
                  <a:spcPct val="0"/>
                </a:spcBef>
                <a:buFontTx/>
                <a:buNone/>
              </a:pPr>
              <a:t>3</a:t>
            </a:fld>
            <a:endParaRPr lang="en-US" altLang="en-US" sz="1200">
              <a:solidFill>
                <a:schemeClr val="accent2"/>
              </a:solidFill>
              <a:latin typeface="Arial" panose="020B0604020202020204" pitchFamily="34" charset="0"/>
            </a:endParaRPr>
          </a:p>
        </p:txBody>
      </p:sp>
      <p:pic>
        <p:nvPicPr>
          <p:cNvPr id="7345" name="Picture 1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388" y="6309320"/>
            <a:ext cx="3849563"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bwMode="gray">
          <a:xfrm>
            <a:off x="139336" y="116632"/>
            <a:ext cx="6629400" cy="50292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Review Of Last MTR Minutes</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
        <p:nvSpPr>
          <p:cNvPr id="8" name="TextBox 7"/>
          <p:cNvSpPr txBox="1"/>
          <p:nvPr/>
        </p:nvSpPr>
        <p:spPr>
          <a:xfrm>
            <a:off x="290388" y="619552"/>
            <a:ext cx="5486400" cy="338554"/>
          </a:xfrm>
          <a:prstGeom prst="rect">
            <a:avLst/>
          </a:prstGeom>
          <a:noFill/>
        </p:spPr>
        <p:txBody>
          <a:bodyPr wrap="square" rtlCol="0">
            <a:spAutoFit/>
          </a:bodyPr>
          <a:lstStyle/>
          <a:p>
            <a:pPr eaLnBrk="1" hangingPunct="1"/>
            <a:r>
              <a:rPr lang="en-US" sz="1600" dirty="0">
                <a:solidFill>
                  <a:srgbClr val="000000"/>
                </a:solidFill>
                <a:latin typeface="Arial"/>
                <a:ea typeface="MS PGothic" pitchFamily="34" charset="-128"/>
                <a:cs typeface="Arial"/>
              </a:rPr>
              <a:t>Outstanding issues reported in last MTR</a:t>
            </a:r>
          </a:p>
        </p:txBody>
      </p:sp>
      <p:pic>
        <p:nvPicPr>
          <p:cNvPr id="2" name="Picture 1"/>
          <p:cNvPicPr>
            <a:picLocks noChangeAspect="1"/>
          </p:cNvPicPr>
          <p:nvPr/>
        </p:nvPicPr>
        <p:blipFill>
          <a:blip r:embed="rId3"/>
          <a:stretch>
            <a:fillRect/>
          </a:stretch>
        </p:blipFill>
        <p:spPr>
          <a:xfrm>
            <a:off x="0" y="1516415"/>
            <a:ext cx="9144000" cy="4216841"/>
          </a:xfrm>
          <a:prstGeom prst="rect">
            <a:avLst/>
          </a:prstGeom>
        </p:spPr>
      </p:pic>
    </p:spTree>
    <p:extLst>
      <p:ext uri="{BB962C8B-B14F-4D97-AF65-F5344CB8AC3E}">
        <p14:creationId xmlns:p14="http://schemas.microsoft.com/office/powerpoint/2010/main" val="3825195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47B92349-C246-4030-8839-A9CB55BAFE86}" type="slidenum">
              <a:rPr lang="en-US" altLang="en-US" smtClean="0"/>
              <a:pPr>
                <a:defRPr/>
              </a:pPr>
              <a:t>4</a:t>
            </a:fld>
            <a:endParaRPr lang="en-US" altLang="en-US"/>
          </a:p>
        </p:txBody>
      </p:sp>
      <p:pic>
        <p:nvPicPr>
          <p:cNvPr id="38977" name="Picture 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672465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a:blip r:embed="rId4"/>
          <a:stretch>
            <a:fillRect/>
          </a:stretch>
        </p:blipFill>
        <p:spPr>
          <a:xfrm>
            <a:off x="2454830" y="1439230"/>
            <a:ext cx="6466394" cy="4346049"/>
          </a:xfrm>
          <a:prstGeom prst="rect">
            <a:avLst/>
          </a:prstGeom>
        </p:spPr>
      </p:pic>
      <p:pic>
        <p:nvPicPr>
          <p:cNvPr id="6" name="Picture 5"/>
          <p:cNvPicPr>
            <a:picLocks noChangeAspect="1"/>
          </p:cNvPicPr>
          <p:nvPr/>
        </p:nvPicPr>
        <p:blipFill>
          <a:blip r:embed="rId5"/>
          <a:stretch>
            <a:fillRect/>
          </a:stretch>
        </p:blipFill>
        <p:spPr>
          <a:xfrm>
            <a:off x="323528" y="1439229"/>
            <a:ext cx="2099077" cy="4323847"/>
          </a:xfrm>
          <a:prstGeom prst="rect">
            <a:avLst/>
          </a:prstGeom>
        </p:spPr>
      </p:pic>
    </p:spTree>
    <p:extLst>
      <p:ext uri="{BB962C8B-B14F-4D97-AF65-F5344CB8AC3E}">
        <p14:creationId xmlns:p14="http://schemas.microsoft.com/office/powerpoint/2010/main" val="2485626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2CDF9D84-1396-449D-BAF9-C31C3DD8DF4A}" type="slidenum">
              <a:rPr lang="en-US" altLang="en-US" sz="1200" smtClean="0">
                <a:solidFill>
                  <a:schemeClr val="accent2"/>
                </a:solidFill>
                <a:latin typeface="Arial" panose="020B0604020202020204" pitchFamily="34" charset="0"/>
              </a:rPr>
              <a:pPr>
                <a:spcBef>
                  <a:spcPct val="0"/>
                </a:spcBef>
                <a:buFontTx/>
                <a:buNone/>
              </a:pPr>
              <a:t>5</a:t>
            </a:fld>
            <a:endParaRPr lang="en-US" altLang="en-US" sz="1200">
              <a:solidFill>
                <a:schemeClr val="accent2"/>
              </a:solidFill>
              <a:latin typeface="Arial" panose="020B0604020202020204" pitchFamily="34" charset="0"/>
            </a:endParaRPr>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038" y="6309320"/>
            <a:ext cx="370026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32405"/>
            <a:ext cx="6724650"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stretch>
            <a:fillRect/>
          </a:stretch>
        </p:blipFill>
        <p:spPr>
          <a:xfrm>
            <a:off x="219418" y="2542243"/>
            <a:ext cx="8686641" cy="3479045"/>
          </a:xfrm>
          <a:prstGeom prst="rect">
            <a:avLst/>
          </a:prstGeom>
        </p:spPr>
      </p:pic>
      <p:pic>
        <p:nvPicPr>
          <p:cNvPr id="5" name="Picture 4"/>
          <p:cNvPicPr>
            <a:picLocks noChangeAspect="1"/>
          </p:cNvPicPr>
          <p:nvPr/>
        </p:nvPicPr>
        <p:blipFill>
          <a:blip r:embed="rId6"/>
          <a:stretch>
            <a:fillRect/>
          </a:stretch>
        </p:blipFill>
        <p:spPr>
          <a:xfrm>
            <a:off x="219418" y="1275112"/>
            <a:ext cx="8686641" cy="121981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500" y="6309320"/>
            <a:ext cx="372445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28636"/>
            <a:ext cx="6724650"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stretch>
            <a:fillRect/>
          </a:stretch>
        </p:blipFill>
        <p:spPr>
          <a:xfrm>
            <a:off x="220330" y="2633296"/>
            <a:ext cx="8753756" cy="3532008"/>
          </a:xfrm>
          <a:prstGeom prst="rect">
            <a:avLst/>
          </a:prstGeom>
        </p:spPr>
      </p:pic>
      <p:pic>
        <p:nvPicPr>
          <p:cNvPr id="5" name="Picture 4"/>
          <p:cNvPicPr>
            <a:picLocks noChangeAspect="1"/>
          </p:cNvPicPr>
          <p:nvPr/>
        </p:nvPicPr>
        <p:blipFill>
          <a:blip r:embed="rId6"/>
          <a:stretch>
            <a:fillRect/>
          </a:stretch>
        </p:blipFill>
        <p:spPr>
          <a:xfrm>
            <a:off x="223562" y="1332305"/>
            <a:ext cx="8750524" cy="12289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59B910F1-F41C-4B74-A3A8-FD4F63D2F610}" type="slidenum">
              <a:rPr lang="en-US" altLang="en-US" sz="1200" smtClean="0">
                <a:solidFill>
                  <a:schemeClr val="accent2"/>
                </a:solidFill>
                <a:latin typeface="Arial" panose="020B0604020202020204" pitchFamily="34" charset="0"/>
              </a:rPr>
              <a:pPr>
                <a:spcBef>
                  <a:spcPct val="0"/>
                </a:spcBef>
                <a:buFontTx/>
                <a:buNone/>
              </a:pPr>
              <a:t>7</a:t>
            </a:fld>
            <a:endParaRPr lang="en-US" altLang="en-US" sz="1200">
              <a:solidFill>
                <a:schemeClr val="accent2"/>
              </a:solidFill>
              <a:latin typeface="Arial" panose="020B0604020202020204" pitchFamily="34" charset="0"/>
            </a:endParaRPr>
          </a:p>
        </p:txBody>
      </p:sp>
      <p:pic>
        <p:nvPicPr>
          <p:cNvPr id="31893" name="Picture 1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225" y="6224824"/>
            <a:ext cx="36004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172" name="Picture 4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225" y="30190"/>
            <a:ext cx="6724650"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stretch>
            <a:fillRect/>
          </a:stretch>
        </p:blipFill>
        <p:spPr>
          <a:xfrm>
            <a:off x="257225" y="2706889"/>
            <a:ext cx="8732848" cy="3438502"/>
          </a:xfrm>
          <a:prstGeom prst="rect">
            <a:avLst/>
          </a:prstGeom>
        </p:spPr>
      </p:pic>
      <p:pic>
        <p:nvPicPr>
          <p:cNvPr id="5" name="Picture 4"/>
          <p:cNvPicPr>
            <a:picLocks noChangeAspect="1"/>
          </p:cNvPicPr>
          <p:nvPr/>
        </p:nvPicPr>
        <p:blipFill>
          <a:blip r:embed="rId6"/>
          <a:stretch>
            <a:fillRect/>
          </a:stretch>
        </p:blipFill>
        <p:spPr>
          <a:xfrm>
            <a:off x="257225" y="1438189"/>
            <a:ext cx="8732848" cy="122898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8AE4C0B1-2B9F-4E1D-95D9-8134299F9131}" type="slidenum">
              <a:rPr lang="en-US" altLang="en-US" sz="1200" smtClean="0">
                <a:solidFill>
                  <a:schemeClr val="accent2"/>
                </a:solidFill>
                <a:latin typeface="Arial" panose="020B0604020202020204" pitchFamily="34" charset="0"/>
              </a:rPr>
              <a:pPr>
                <a:spcBef>
                  <a:spcPct val="0"/>
                </a:spcBef>
                <a:buFontTx/>
                <a:buNone/>
              </a:pPr>
              <a:t>8</a:t>
            </a:fld>
            <a:endParaRPr lang="en-US" altLang="en-US" sz="1200">
              <a:solidFill>
                <a:schemeClr val="accent2"/>
              </a:solidFill>
              <a:latin typeface="Arial" panose="020B0604020202020204" pitchFamily="34" charset="0"/>
            </a:endParaRPr>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0"/>
            <a:ext cx="6724650" cy="185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a:stretch>
            <a:fillRect/>
          </a:stretch>
        </p:blipFill>
        <p:spPr>
          <a:xfrm>
            <a:off x="194982" y="2776270"/>
            <a:ext cx="8697498" cy="3389034"/>
          </a:xfrm>
          <a:prstGeom prst="rect">
            <a:avLst/>
          </a:prstGeom>
        </p:spPr>
      </p:pic>
      <p:pic>
        <p:nvPicPr>
          <p:cNvPr id="5" name="Picture 4"/>
          <p:cNvPicPr>
            <a:picLocks noChangeAspect="1"/>
          </p:cNvPicPr>
          <p:nvPr/>
        </p:nvPicPr>
        <p:blipFill>
          <a:blip r:embed="rId5"/>
          <a:stretch>
            <a:fillRect/>
          </a:stretch>
        </p:blipFill>
        <p:spPr>
          <a:xfrm>
            <a:off x="219295" y="1459229"/>
            <a:ext cx="8673185" cy="125775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9</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75779"/>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251520" y="116632"/>
            <a:ext cx="6629400" cy="1224136"/>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77BB"/>
                </a:solidFill>
                <a:effectLst/>
                <a:uLnTx/>
                <a:uFillTx/>
                <a:latin typeface="Verdana" pitchFamily="34" charset="0"/>
                <a:ea typeface="MS PGothic" pitchFamily="34" charset="-128"/>
              </a:rPr>
              <a:t>Discussion on instruments models </a:t>
            </a:r>
            <a:br>
              <a:rPr kumimoji="0" lang="en-US" sz="2400" b="0" i="0" u="none" strike="noStrike" kern="0" cap="none" spc="0" normalizeH="0" baseline="0" noProof="0" dirty="0">
                <a:ln>
                  <a:noFill/>
                </a:ln>
                <a:solidFill>
                  <a:srgbClr val="0077BB"/>
                </a:solidFill>
                <a:effectLst/>
                <a:uLnTx/>
                <a:uFillTx/>
                <a:latin typeface="Verdana" pitchFamily="34" charset="0"/>
                <a:ea typeface="MS PGothic" pitchFamily="34" charset="-128"/>
              </a:rPr>
            </a:br>
            <a:r>
              <a:rPr kumimoji="0" lang="en-US" sz="2400" b="0" i="0" u="none" strike="noStrike" kern="0" cap="none" spc="0" normalizeH="0" baseline="0" noProof="0" dirty="0">
                <a:ln>
                  <a:noFill/>
                </a:ln>
                <a:solidFill>
                  <a:srgbClr val="0077BB"/>
                </a:solidFill>
                <a:effectLst/>
                <a:uLnTx/>
                <a:uFillTx/>
                <a:latin typeface="Verdana" pitchFamily="34" charset="0"/>
                <a:ea typeface="MS PGothic" pitchFamily="34" charset="-128"/>
              </a:rPr>
              <a:t>- </a:t>
            </a:r>
            <a:r>
              <a:rPr kumimoji="0" lang="en-US" sz="2400" b="0" i="0" u="none" strike="noStrike" kern="0" cap="none" spc="0" normalizeH="0" baseline="0" noProof="0" dirty="0">
                <a:ln>
                  <a:noFill/>
                </a:ln>
                <a:solidFill>
                  <a:srgbClr val="0077BB"/>
                </a:solidFill>
                <a:effectLst/>
                <a:uLnTx/>
                <a:uFillTx/>
                <a:latin typeface="Arial"/>
                <a:ea typeface="MS PGothic" pitchFamily="34" charset="-128"/>
                <a:cs typeface="Arial"/>
              </a:rPr>
              <a:t>Instrument &gt; targets (does not meet Waters targets or having downtrend)</a:t>
            </a:r>
          </a:p>
        </p:txBody>
      </p:sp>
      <p:sp>
        <p:nvSpPr>
          <p:cNvPr id="8" name="Subtitle 6"/>
          <p:cNvSpPr txBox="1">
            <a:spLocks/>
          </p:cNvSpPr>
          <p:nvPr/>
        </p:nvSpPr>
        <p:spPr>
          <a:xfrm>
            <a:off x="268272" y="2037154"/>
            <a:ext cx="6858000" cy="371261"/>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Symptoms:  Failed Pressure Decay Test during the final Testing.</a:t>
            </a:r>
            <a:endParaRPr kumimoji="0" lang="en-SG"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9" name="Title 1"/>
          <p:cNvSpPr txBox="1">
            <a:spLocks/>
          </p:cNvSpPr>
          <p:nvPr/>
        </p:nvSpPr>
        <p:spPr>
          <a:xfrm>
            <a:off x="250068" y="2543796"/>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ACTIONS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0" name="Subtitle 6"/>
          <p:cNvSpPr txBox="1">
            <a:spLocks/>
          </p:cNvSpPr>
          <p:nvPr/>
        </p:nvSpPr>
        <p:spPr>
          <a:xfrm>
            <a:off x="250068" y="2952408"/>
            <a:ext cx="8295574" cy="1207973"/>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800" dirty="0">
                <a:solidFill>
                  <a:prstClr val="black"/>
                </a:solidFill>
              </a:rPr>
              <a:t>Push in all fitting to confirm no leakage as a result still failed.</a:t>
            </a:r>
          </a:p>
          <a:p>
            <a:pPr marL="285750" indent="-285750" algn="l" fontAlgn="auto">
              <a:spcAft>
                <a:spcPts val="0"/>
              </a:spcAft>
              <a:buFont typeface="Arial" panose="020B0604020202020204" pitchFamily="34" charset="0"/>
              <a:buChar char="•"/>
            </a:pPr>
            <a:r>
              <a:rPr lang="en-US" sz="1800" dirty="0">
                <a:solidFill>
                  <a:prstClr val="black"/>
                </a:solidFill>
              </a:rPr>
              <a:t>Done offline testing as result shown failed as the pressure was above 1.0 PSI.</a:t>
            </a:r>
          </a:p>
          <a:p>
            <a:pPr marL="285750" indent="-285750" algn="l" fontAlgn="auto">
              <a:spcAft>
                <a:spcPts val="0"/>
              </a:spcAft>
              <a:buFont typeface="Arial" panose="020B0604020202020204" pitchFamily="34" charset="0"/>
              <a:buChar char="•"/>
            </a:pPr>
            <a:r>
              <a:rPr lang="en-US" sz="1800" dirty="0">
                <a:solidFill>
                  <a:prstClr val="black"/>
                </a:solidFill>
              </a:rPr>
              <a:t>Return to Airline on 7 Dec 2017. </a:t>
            </a:r>
          </a:p>
        </p:txBody>
      </p:sp>
      <p:sp>
        <p:nvSpPr>
          <p:cNvPr id="13" name="Title 1"/>
          <p:cNvSpPr txBox="1">
            <a:spLocks/>
          </p:cNvSpPr>
          <p:nvPr/>
        </p:nvSpPr>
        <p:spPr>
          <a:xfrm>
            <a:off x="236867" y="1431272"/>
            <a:ext cx="9144000" cy="681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fontAlgn="auto">
              <a:spcAft>
                <a:spcPts val="0"/>
              </a:spcAft>
              <a:defRPr/>
            </a:pPr>
            <a:r>
              <a:rPr kumimoji="0" lang="en-US" sz="3200"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Pneumatic</a:t>
            </a:r>
            <a:r>
              <a:rPr lang="en-US" sz="3200" b="1" dirty="0">
                <a:solidFill>
                  <a:srgbClr val="5B9BD5">
                    <a:lumMod val="75000"/>
                  </a:srgbClr>
                </a:solidFill>
                <a:latin typeface="Calibri" panose="020F0502020204030204"/>
              </a:rPr>
              <a:t> Panel 279001402  </a:t>
            </a:r>
            <a:r>
              <a:rPr kumimoji="0" lang="en-US" sz="3200"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ISSUES:</a:t>
            </a:r>
            <a:endParaRPr kumimoji="0" lang="en-SG" sz="3200"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endParaRPr>
          </a:p>
        </p:txBody>
      </p:sp>
      <p:sp>
        <p:nvSpPr>
          <p:cNvPr id="14" name="Title 1"/>
          <p:cNvSpPr txBox="1">
            <a:spLocks/>
          </p:cNvSpPr>
          <p:nvPr/>
        </p:nvSpPr>
        <p:spPr>
          <a:xfrm>
            <a:off x="287658" y="4178965"/>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RESULTS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1" name="Subtitle 6"/>
          <p:cNvSpPr txBox="1">
            <a:spLocks/>
          </p:cNvSpPr>
          <p:nvPr/>
        </p:nvSpPr>
        <p:spPr>
          <a:xfrm>
            <a:off x="287658" y="4600407"/>
            <a:ext cx="8295574" cy="1207973"/>
          </a:xfrm>
          <a:prstGeom prst="rect">
            <a:avLst/>
          </a:prstGeom>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800" dirty="0">
                <a:solidFill>
                  <a:prstClr val="black"/>
                </a:solidFill>
              </a:rPr>
              <a:t>Airline returned on 16/1/18. Found Bad V124 Valve in the bottom Position and has repaired and passed the test. </a:t>
            </a:r>
          </a:p>
          <a:p>
            <a:pPr marL="285750" indent="-285750" algn="l" fontAlgn="auto">
              <a:spcAft>
                <a:spcPts val="0"/>
              </a:spcAft>
              <a:buFont typeface="Arial" panose="020B0604020202020204" pitchFamily="34" charset="0"/>
              <a:buChar char="•"/>
            </a:pPr>
            <a:r>
              <a:rPr lang="en-US" sz="1800" dirty="0">
                <a:solidFill>
                  <a:prstClr val="black"/>
                </a:solidFill>
              </a:rPr>
              <a:t>Installed and passed the pressure decay test on the unit. </a:t>
            </a:r>
          </a:p>
          <a:p>
            <a:pPr marL="285750" indent="-285750" algn="l" fontAlgn="auto">
              <a:spcAft>
                <a:spcPts val="0"/>
              </a:spcAft>
              <a:buFont typeface="Arial" panose="020B0604020202020204" pitchFamily="34" charset="0"/>
              <a:buChar char="•"/>
            </a:pPr>
            <a:r>
              <a:rPr lang="en-US" sz="1800" dirty="0">
                <a:solidFill>
                  <a:srgbClr val="FF0000"/>
                </a:solidFill>
              </a:rPr>
              <a:t>Airline replied they tested based on Waters specification.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10</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375779"/>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ubtitle 6"/>
          <p:cNvSpPr txBox="1">
            <a:spLocks/>
          </p:cNvSpPr>
          <p:nvPr/>
        </p:nvSpPr>
        <p:spPr>
          <a:xfrm>
            <a:off x="159272" y="1010636"/>
            <a:ext cx="8035782" cy="1083475"/>
          </a:xfrm>
          <a:prstGeom prst="rect">
            <a:avLst/>
          </a:prstGeom>
        </p:spPr>
        <p:txBody>
          <a:bodyPr vert="horz" lIns="91440" tIns="45720" rIns="91440" bIns="45720" rtlCol="0">
            <a:normAutofit fontScale="92500"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lvl="0" algn="l" fontAlgn="auto">
              <a:spcAft>
                <a:spcPts val="0"/>
              </a:spcAft>
              <a:defRPr/>
            </a:pP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Symptoms:</a:t>
            </a: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lang="en-SG" dirty="0"/>
              <a:t>After completed the downloading of firmware, the system will start with the initialization, during the initialization it run half way and it prone “Failed startup Initialization”. Message show has interfering with Z axis. This error cause unable to go to next step ‘configure overrun sensor </a:t>
            </a:r>
            <a:r>
              <a:rPr lang="en-SG" dirty="0" err="1"/>
              <a:t>fiber</a:t>
            </a:r>
            <a:r>
              <a:rPr lang="en-SG" dirty="0"/>
              <a:t> optic amplifier’. </a:t>
            </a:r>
            <a:endParaRPr kumimoji="0" lang="en-SG"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9" name="Title 1"/>
          <p:cNvSpPr txBox="1">
            <a:spLocks/>
          </p:cNvSpPr>
          <p:nvPr/>
        </p:nvSpPr>
        <p:spPr>
          <a:xfrm>
            <a:off x="187516" y="1941877"/>
            <a:ext cx="7006195" cy="470462"/>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RESULTS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0" name="Subtitle 6"/>
          <p:cNvSpPr txBox="1">
            <a:spLocks/>
          </p:cNvSpPr>
          <p:nvPr/>
        </p:nvSpPr>
        <p:spPr>
          <a:xfrm>
            <a:off x="175815" y="5348444"/>
            <a:ext cx="8443111" cy="933709"/>
          </a:xfrm>
          <a:prstGeom prst="rect">
            <a:avLst/>
          </a:prstGeom>
        </p:spPr>
        <p:txBody>
          <a:bodyPr vert="horz" lIns="68580" tIns="34290" rIns="68580" bIns="3429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600" dirty="0">
                <a:solidFill>
                  <a:prstClr val="black"/>
                </a:solidFill>
              </a:rPr>
              <a:t>Replaced one new PCBA and passed the test. </a:t>
            </a:r>
          </a:p>
          <a:p>
            <a:pPr marL="285750" indent="-285750" algn="l" fontAlgn="auto">
              <a:spcAft>
                <a:spcPts val="0"/>
              </a:spcAft>
              <a:buFont typeface="Arial" panose="020B0604020202020204" pitchFamily="34" charset="0"/>
              <a:buChar char="•"/>
            </a:pPr>
            <a:r>
              <a:rPr lang="en-US" sz="1600" dirty="0">
                <a:solidFill>
                  <a:prstClr val="black"/>
                </a:solidFill>
              </a:rPr>
              <a:t>DMR raise and send back on 28 FEB 2018 to PTST for rework.</a:t>
            </a:r>
          </a:p>
          <a:p>
            <a:pPr marL="285750" indent="-285750" algn="l" fontAlgn="auto">
              <a:spcAft>
                <a:spcPts val="0"/>
              </a:spcAft>
              <a:buFont typeface="Arial" panose="020B0604020202020204" pitchFamily="34" charset="0"/>
              <a:buChar char="•"/>
            </a:pPr>
            <a:r>
              <a:rPr lang="en-US" sz="1600" dirty="0">
                <a:solidFill>
                  <a:prstClr val="black"/>
                </a:solidFill>
              </a:rPr>
              <a:t>Return and install on unit and passed the initialization and functional test.</a:t>
            </a:r>
          </a:p>
          <a:p>
            <a:pPr marL="285750" indent="-285750" algn="l" fontAlgn="auto">
              <a:spcAft>
                <a:spcPts val="0"/>
              </a:spcAft>
              <a:buFont typeface="Arial" panose="020B0604020202020204" pitchFamily="34" charset="0"/>
              <a:buChar char="•"/>
            </a:pPr>
            <a:endParaRPr lang="en-US" sz="1800" dirty="0">
              <a:solidFill>
                <a:prstClr val="black"/>
              </a:solidFill>
            </a:endParaRPr>
          </a:p>
          <a:p>
            <a:pPr algn="l" fontAlgn="auto">
              <a:spcAft>
                <a:spcPts val="0"/>
              </a:spcAft>
            </a:pPr>
            <a:endParaRPr lang="en-SG" sz="1800" dirty="0">
              <a:solidFill>
                <a:prstClr val="black"/>
              </a:solidFill>
            </a:endParaRPr>
          </a:p>
        </p:txBody>
      </p:sp>
      <p:sp>
        <p:nvSpPr>
          <p:cNvPr id="13" name="Title 1"/>
          <p:cNvSpPr txBox="1">
            <a:spLocks/>
          </p:cNvSpPr>
          <p:nvPr/>
        </p:nvSpPr>
        <p:spPr>
          <a:xfrm>
            <a:off x="129683" y="359759"/>
            <a:ext cx="8439542" cy="681758"/>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r>
              <a:rPr kumimoji="0" lang="en-US" sz="3200"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PCBA ISSUES: </a:t>
            </a:r>
          </a:p>
          <a:p>
            <a:pPr algn="l" fontAlgn="auto">
              <a:spcAft>
                <a:spcPts val="0"/>
              </a:spcAft>
              <a:defRPr/>
            </a:pPr>
            <a:r>
              <a:rPr lang="en-US" sz="2400" dirty="0">
                <a:latin typeface="Calibri" panose="020F0502020204030204"/>
              </a:rPr>
              <a:t>Personality board </a:t>
            </a:r>
            <a:r>
              <a:rPr lang="en-SG" sz="2200" dirty="0"/>
              <a:t>210001161-D S/N 301117012C </a:t>
            </a:r>
          </a:p>
        </p:txBody>
      </p:sp>
      <p:sp>
        <p:nvSpPr>
          <p:cNvPr id="12" name="Title 1"/>
          <p:cNvSpPr txBox="1">
            <a:spLocks/>
          </p:cNvSpPr>
          <p:nvPr/>
        </p:nvSpPr>
        <p:spPr>
          <a:xfrm>
            <a:off x="168670" y="5030216"/>
            <a:ext cx="6950818" cy="386266"/>
          </a:xfrm>
          <a:prstGeom prst="rect">
            <a:avLst/>
          </a:prstGeom>
        </p:spPr>
        <p:txBody>
          <a:bodyPr vert="horz" lIns="68580" tIns="34290" rIns="68580" bIns="3429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9600" b="1" dirty="0">
                <a:solidFill>
                  <a:srgbClr val="5B9BD5">
                    <a:lumMod val="75000"/>
                  </a:srgbClr>
                </a:solidFill>
                <a:latin typeface="Calibri" panose="020F0502020204030204"/>
              </a:rPr>
              <a:t>ACTIONS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pic>
        <p:nvPicPr>
          <p:cNvPr id="2" name="Picture 1"/>
          <p:cNvPicPr>
            <a:picLocks noChangeAspect="1"/>
          </p:cNvPicPr>
          <p:nvPr/>
        </p:nvPicPr>
        <p:blipFill>
          <a:blip r:embed="rId4"/>
          <a:stretch>
            <a:fillRect/>
          </a:stretch>
        </p:blipFill>
        <p:spPr>
          <a:xfrm>
            <a:off x="187516" y="2260104"/>
            <a:ext cx="8838374" cy="1933613"/>
          </a:xfrm>
          <a:prstGeom prst="rect">
            <a:avLst/>
          </a:prstGeom>
        </p:spPr>
      </p:pic>
      <p:sp>
        <p:nvSpPr>
          <p:cNvPr id="11" name="Subtitle 6"/>
          <p:cNvSpPr txBox="1">
            <a:spLocks/>
          </p:cNvSpPr>
          <p:nvPr/>
        </p:nvSpPr>
        <p:spPr>
          <a:xfrm>
            <a:off x="187516" y="4238472"/>
            <a:ext cx="8431410" cy="645344"/>
          </a:xfrm>
          <a:prstGeom prst="rect">
            <a:avLst/>
          </a:prstGeom>
        </p:spPr>
        <p:txBody>
          <a:bodyPr vert="horz" lIns="68580" tIns="34290" rIns="68580" bIns="3429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600" dirty="0">
                <a:solidFill>
                  <a:prstClr val="black"/>
                </a:solidFill>
              </a:rPr>
              <a:t>During verification found FCT failed heater cooler 1, change the defective component Location at U28. </a:t>
            </a:r>
          </a:p>
          <a:p>
            <a:pPr marL="285750" indent="-285750" algn="l" fontAlgn="auto">
              <a:spcAft>
                <a:spcPts val="0"/>
              </a:spcAft>
              <a:buFont typeface="Arial" panose="020B0604020202020204" pitchFamily="34" charset="0"/>
              <a:buChar char="•"/>
            </a:pPr>
            <a:r>
              <a:rPr lang="en-US" sz="1600" dirty="0">
                <a:solidFill>
                  <a:prstClr val="black"/>
                </a:solidFill>
              </a:rPr>
              <a:t>After replaced defective component passed ICT and FCT.</a:t>
            </a:r>
          </a:p>
          <a:p>
            <a:pPr marL="285750" indent="-285750" algn="l" fontAlgn="auto">
              <a:spcAft>
                <a:spcPts val="0"/>
              </a:spcAft>
              <a:buFont typeface="Arial" panose="020B0604020202020204" pitchFamily="34" charset="0"/>
              <a:buChar char="•"/>
            </a:pPr>
            <a:endParaRPr lang="en-US" sz="1600" dirty="0">
              <a:solidFill>
                <a:prstClr val="black"/>
              </a:solidFill>
            </a:endParaRPr>
          </a:p>
          <a:p>
            <a:pPr marL="285750" indent="-285750" algn="r" fontAlgn="auto">
              <a:spcAft>
                <a:spcPts val="0"/>
              </a:spcAft>
              <a:buFont typeface="Arial" panose="020B0604020202020204" pitchFamily="34" charset="0"/>
              <a:buChar char="•"/>
            </a:pPr>
            <a:endParaRPr lang="en-US" sz="1800" dirty="0">
              <a:solidFill>
                <a:prstClr val="black"/>
              </a:solidFill>
            </a:endParaRPr>
          </a:p>
          <a:p>
            <a:pPr algn="l" fontAlgn="auto">
              <a:spcAft>
                <a:spcPts val="0"/>
              </a:spcAft>
            </a:pPr>
            <a:endParaRPr lang="en-SG" sz="1800" dirty="0">
              <a:solidFill>
                <a:prstClr val="black"/>
              </a:solidFill>
            </a:endParaRPr>
          </a:p>
        </p:txBody>
      </p:sp>
    </p:spTree>
    <p:extLst>
      <p:ext uri="{BB962C8B-B14F-4D97-AF65-F5344CB8AC3E}">
        <p14:creationId xmlns:p14="http://schemas.microsoft.com/office/powerpoint/2010/main" val="186430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11</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75779"/>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ubtitle 6"/>
          <p:cNvSpPr txBox="1">
            <a:spLocks/>
          </p:cNvSpPr>
          <p:nvPr/>
        </p:nvSpPr>
        <p:spPr>
          <a:xfrm>
            <a:off x="176918" y="1576810"/>
            <a:ext cx="8499538" cy="1636166"/>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fontAlgn="auto">
              <a:spcAft>
                <a:spcPts val="0"/>
              </a:spcAft>
              <a:defRPr/>
            </a:pPr>
            <a:r>
              <a:rPr kumimoji="0" lang="en-US" sz="2200" b="1" i="0" u="none" strike="noStrike" kern="1200" cap="none" spc="0" normalizeH="0" baseline="0" noProof="0" dirty="0">
                <a:ln>
                  <a:noFill/>
                </a:ln>
                <a:solidFill>
                  <a:srgbClr val="0070C0"/>
                </a:solidFill>
                <a:effectLst/>
                <a:uLnTx/>
                <a:uFillTx/>
                <a:latin typeface="Calibri" panose="020F0502020204030204"/>
                <a:ea typeface="+mn-ea"/>
                <a:cs typeface="+mn-cs"/>
              </a:rPr>
              <a:t>Symptoms:</a:t>
            </a: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a:t>
            </a:r>
            <a:r>
              <a:rPr lang="en-SG" dirty="0"/>
              <a:t>After completed the downloading of firmware. The system will start with initialization, during the initialization has resolved the plate overrun sensor obstruction. However, tried to click ‘Continue Button’ and it unable to continue the test. Then it remain as it is. </a:t>
            </a:r>
          </a:p>
          <a:p>
            <a:pPr algn="l" fontAlgn="auto">
              <a:spcAft>
                <a:spcPts val="0"/>
              </a:spcAft>
              <a:defRPr/>
            </a:pPr>
            <a:r>
              <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Replaced new PCBA</a:t>
            </a:r>
            <a:r>
              <a:rPr kumimoji="0" lang="en-US" sz="1800" b="0" i="0" u="none" strike="noStrike" kern="1200" cap="none" spc="0" normalizeH="0" noProof="0" dirty="0">
                <a:ln>
                  <a:noFill/>
                </a:ln>
                <a:solidFill>
                  <a:sysClr val="windowText" lastClr="000000"/>
                </a:solidFill>
                <a:effectLst/>
                <a:uLnTx/>
                <a:uFillTx/>
                <a:latin typeface="Calibri" panose="020F0502020204030204"/>
                <a:ea typeface="+mn-ea"/>
                <a:cs typeface="+mn-cs"/>
              </a:rPr>
              <a:t> and Passed the test.</a:t>
            </a:r>
            <a:endParaRPr kumimoji="0" lang="en-SG"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3" name="Title 1"/>
          <p:cNvSpPr txBox="1">
            <a:spLocks/>
          </p:cNvSpPr>
          <p:nvPr/>
        </p:nvSpPr>
        <p:spPr>
          <a:xfrm>
            <a:off x="142996" y="571531"/>
            <a:ext cx="8787569" cy="872089"/>
          </a:xfrm>
          <a:prstGeom prst="rect">
            <a:avLst/>
          </a:prstGeom>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r>
              <a:rPr kumimoji="0" lang="en-US"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PCBA ISSUES: </a:t>
            </a:r>
          </a:p>
          <a:p>
            <a:pPr algn="l" fontAlgn="auto">
              <a:spcAft>
                <a:spcPts val="0"/>
              </a:spcAft>
              <a:defRPr/>
            </a:pPr>
            <a:endParaRPr lang="en-US" sz="3200" b="1" dirty="0">
              <a:solidFill>
                <a:srgbClr val="5B9BD5">
                  <a:lumMod val="75000"/>
                </a:srgbClr>
              </a:solidFill>
              <a:latin typeface="Calibri" panose="020F0502020204030204"/>
            </a:endParaRPr>
          </a:p>
          <a:p>
            <a:pPr algn="l" fontAlgn="auto">
              <a:spcAft>
                <a:spcPts val="0"/>
              </a:spcAft>
              <a:defRPr/>
            </a:pPr>
            <a:r>
              <a:rPr lang="en-SG" sz="5000" dirty="0"/>
              <a:t>Personality Board 210001161-D S/N 22127001C</a:t>
            </a:r>
          </a:p>
        </p:txBody>
      </p:sp>
      <p:pic>
        <p:nvPicPr>
          <p:cNvPr id="2" name="Picture 1"/>
          <p:cNvPicPr>
            <a:picLocks noChangeAspect="1"/>
          </p:cNvPicPr>
          <p:nvPr/>
        </p:nvPicPr>
        <p:blipFill>
          <a:blip r:embed="rId3"/>
          <a:stretch>
            <a:fillRect/>
          </a:stretch>
        </p:blipFill>
        <p:spPr>
          <a:xfrm>
            <a:off x="1431504" y="3356992"/>
            <a:ext cx="5328592" cy="2696397"/>
          </a:xfrm>
          <a:prstGeom prst="rect">
            <a:avLst/>
          </a:prstGeom>
        </p:spPr>
      </p:pic>
    </p:spTree>
    <p:extLst>
      <p:ext uri="{BB962C8B-B14F-4D97-AF65-F5344CB8AC3E}">
        <p14:creationId xmlns:p14="http://schemas.microsoft.com/office/powerpoint/2010/main" val="2620353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12</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75779"/>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ubtitle 6">
            <a:extLst>
              <a:ext uri="{FF2B5EF4-FFF2-40B4-BE49-F238E27FC236}">
                <a16:creationId xmlns:a16="http://schemas.microsoft.com/office/drawing/2014/main" id="{885DB62A-9580-456B-907A-2AF32D52D029}"/>
              </a:ext>
            </a:extLst>
          </p:cNvPr>
          <p:cNvSpPr txBox="1">
            <a:spLocks/>
          </p:cNvSpPr>
          <p:nvPr/>
        </p:nvSpPr>
        <p:spPr>
          <a:xfrm>
            <a:off x="159401" y="4844688"/>
            <a:ext cx="8462090" cy="1224135"/>
          </a:xfrm>
          <a:prstGeom prst="rect">
            <a:avLst/>
          </a:prstGeom>
        </p:spPr>
        <p:txBody>
          <a:bodyPr vert="horz" lIns="68580" tIns="34290" rIns="68580" bIns="3429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fontAlgn="auto">
              <a:spcAft>
                <a:spcPts val="0"/>
              </a:spcAft>
            </a:pPr>
            <a:r>
              <a:rPr lang="en-US" sz="1800" dirty="0">
                <a:solidFill>
                  <a:prstClr val="black"/>
                </a:solidFill>
              </a:rPr>
              <a:t>  </a:t>
            </a:r>
          </a:p>
          <a:p>
            <a:pPr marL="285750" indent="-285750" algn="l" fontAlgn="auto">
              <a:spcAft>
                <a:spcPts val="0"/>
              </a:spcAft>
              <a:buFont typeface="Arial" panose="020B0604020202020204" pitchFamily="34" charset="0"/>
              <a:buChar char="•"/>
            </a:pPr>
            <a:r>
              <a:rPr lang="en-US" sz="1800" dirty="0">
                <a:solidFill>
                  <a:prstClr val="black"/>
                </a:solidFill>
              </a:rPr>
              <a:t>DMR raised and send back on 08 MAR 2018 to PTST for rework .</a:t>
            </a:r>
          </a:p>
          <a:p>
            <a:pPr marL="285750" indent="-285750" algn="l" fontAlgn="auto">
              <a:spcAft>
                <a:spcPts val="0"/>
              </a:spcAft>
              <a:buFont typeface="Arial" panose="020B0604020202020204" pitchFamily="34" charset="0"/>
              <a:buChar char="•"/>
            </a:pPr>
            <a:r>
              <a:rPr lang="en-US" sz="1800" dirty="0">
                <a:solidFill>
                  <a:prstClr val="black"/>
                </a:solidFill>
              </a:rPr>
              <a:t>Board Return and install on unit and passed the initialization and functional test.</a:t>
            </a:r>
          </a:p>
          <a:p>
            <a:pPr algn="l" fontAlgn="auto">
              <a:spcAft>
                <a:spcPts val="0"/>
              </a:spcAft>
            </a:pPr>
            <a:r>
              <a:rPr lang="en-US" sz="1800" dirty="0">
                <a:solidFill>
                  <a:prstClr val="black"/>
                </a:solidFill>
              </a:rPr>
              <a:t> </a:t>
            </a:r>
          </a:p>
          <a:p>
            <a:pPr algn="l" fontAlgn="auto">
              <a:spcAft>
                <a:spcPts val="0"/>
              </a:spcAft>
            </a:pPr>
            <a:endParaRPr lang="en-SG" sz="1800" dirty="0">
              <a:solidFill>
                <a:prstClr val="black"/>
              </a:solidFill>
            </a:endParaRPr>
          </a:p>
        </p:txBody>
      </p:sp>
      <p:sp>
        <p:nvSpPr>
          <p:cNvPr id="9" name="Subtitle 6">
            <a:extLst>
              <a:ext uri="{FF2B5EF4-FFF2-40B4-BE49-F238E27FC236}">
                <a16:creationId xmlns:a16="http://schemas.microsoft.com/office/drawing/2014/main" id="{A7951AA3-BFA3-4F38-9A9A-5E355F291C6A}"/>
              </a:ext>
            </a:extLst>
          </p:cNvPr>
          <p:cNvSpPr txBox="1">
            <a:spLocks/>
          </p:cNvSpPr>
          <p:nvPr/>
        </p:nvSpPr>
        <p:spPr>
          <a:xfrm>
            <a:off x="195002" y="3610518"/>
            <a:ext cx="8492268" cy="819145"/>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600" dirty="0">
                <a:solidFill>
                  <a:prstClr val="black"/>
                </a:solidFill>
              </a:rPr>
              <a:t>During verification found ICT failed, Change the defective component Location at U16. </a:t>
            </a:r>
          </a:p>
          <a:p>
            <a:pPr marL="285750" indent="-285750" algn="l" fontAlgn="auto">
              <a:spcAft>
                <a:spcPts val="0"/>
              </a:spcAft>
              <a:buFont typeface="Arial" panose="020B0604020202020204" pitchFamily="34" charset="0"/>
              <a:buChar char="•"/>
            </a:pPr>
            <a:r>
              <a:rPr lang="en-US" sz="1600" dirty="0">
                <a:solidFill>
                  <a:prstClr val="black"/>
                </a:solidFill>
              </a:rPr>
              <a:t>After replaced defective component passed ICT and FCT.</a:t>
            </a:r>
          </a:p>
          <a:p>
            <a:pPr marL="285750" indent="-285750" algn="l" fontAlgn="auto">
              <a:spcAft>
                <a:spcPts val="0"/>
              </a:spcAft>
              <a:buFont typeface="Arial" panose="020B0604020202020204" pitchFamily="34" charset="0"/>
              <a:buChar char="•"/>
            </a:pPr>
            <a:endParaRPr lang="en-US" sz="1600" dirty="0">
              <a:solidFill>
                <a:prstClr val="black"/>
              </a:solidFill>
            </a:endParaRPr>
          </a:p>
          <a:p>
            <a:pPr algn="r" fontAlgn="auto">
              <a:spcAft>
                <a:spcPts val="0"/>
              </a:spcAft>
            </a:pPr>
            <a:endParaRPr lang="en-US" sz="1800" dirty="0">
              <a:solidFill>
                <a:prstClr val="black"/>
              </a:solidFill>
            </a:endParaRPr>
          </a:p>
        </p:txBody>
      </p:sp>
      <p:sp>
        <p:nvSpPr>
          <p:cNvPr id="11" name="Title 1">
            <a:extLst>
              <a:ext uri="{FF2B5EF4-FFF2-40B4-BE49-F238E27FC236}">
                <a16:creationId xmlns:a16="http://schemas.microsoft.com/office/drawing/2014/main" id="{2EF49080-56DC-4A5D-B700-CCD3EEFA0F51}"/>
              </a:ext>
            </a:extLst>
          </p:cNvPr>
          <p:cNvSpPr txBox="1">
            <a:spLocks/>
          </p:cNvSpPr>
          <p:nvPr/>
        </p:nvSpPr>
        <p:spPr>
          <a:xfrm>
            <a:off x="161866" y="788989"/>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RESULTS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2" name="Title 1">
            <a:extLst>
              <a:ext uri="{FF2B5EF4-FFF2-40B4-BE49-F238E27FC236}">
                <a16:creationId xmlns:a16="http://schemas.microsoft.com/office/drawing/2014/main" id="{D6BD2E22-D5D6-4189-8A6E-E56C681DABB8}"/>
              </a:ext>
            </a:extLst>
          </p:cNvPr>
          <p:cNvSpPr txBox="1">
            <a:spLocks/>
          </p:cNvSpPr>
          <p:nvPr/>
        </p:nvSpPr>
        <p:spPr>
          <a:xfrm>
            <a:off x="195002" y="4736619"/>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ACTIONS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pic>
        <p:nvPicPr>
          <p:cNvPr id="2" name="Picture 1"/>
          <p:cNvPicPr>
            <a:picLocks noChangeAspect="1"/>
          </p:cNvPicPr>
          <p:nvPr/>
        </p:nvPicPr>
        <p:blipFill>
          <a:blip r:embed="rId3"/>
          <a:stretch>
            <a:fillRect/>
          </a:stretch>
        </p:blipFill>
        <p:spPr>
          <a:xfrm>
            <a:off x="35496" y="1269458"/>
            <a:ext cx="9004087" cy="2035412"/>
          </a:xfrm>
          <a:prstGeom prst="rect">
            <a:avLst/>
          </a:prstGeom>
        </p:spPr>
      </p:pic>
    </p:spTree>
    <p:extLst>
      <p:ext uri="{BB962C8B-B14F-4D97-AF65-F5344CB8AC3E}">
        <p14:creationId xmlns:p14="http://schemas.microsoft.com/office/powerpoint/2010/main" val="3555399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13</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75779"/>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ubtitle 6"/>
          <p:cNvSpPr txBox="1">
            <a:spLocks/>
          </p:cNvSpPr>
          <p:nvPr/>
        </p:nvSpPr>
        <p:spPr>
          <a:xfrm>
            <a:off x="176919" y="1361702"/>
            <a:ext cx="7779457" cy="1059185"/>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fontAlgn="auto">
              <a:spcAft>
                <a:spcPts val="0"/>
              </a:spcAft>
              <a:defRPr/>
            </a:pPr>
            <a:r>
              <a:rPr kumimoji="0" lang="en-US" sz="2200" b="1" i="0" u="none" strike="noStrike" kern="1200" cap="none" spc="0" normalizeH="0" baseline="0" noProof="0" dirty="0">
                <a:ln>
                  <a:noFill/>
                </a:ln>
                <a:solidFill>
                  <a:srgbClr val="0070C0"/>
                </a:solidFill>
                <a:effectLst/>
                <a:uLnTx/>
                <a:uFillTx/>
                <a:latin typeface="Calibri" panose="020F0502020204030204"/>
                <a:ea typeface="+mn-ea"/>
                <a:cs typeface="+mn-cs"/>
              </a:rPr>
              <a:t>Symptoms: </a:t>
            </a:r>
            <a:r>
              <a:rPr lang="en-SG" sz="2200" dirty="0">
                <a:latin typeface="Calibri" panose="020F0502020204030204"/>
              </a:rPr>
              <a:t>Failed startup initialization showing Plate latch and X shuttle sensor error. At diagonastic page show plate latch away and home sensor 'ON'. XTS home and away sensor 'ON'. </a:t>
            </a:r>
          </a:p>
        </p:txBody>
      </p:sp>
      <p:sp>
        <p:nvSpPr>
          <p:cNvPr id="9" name="Title 1"/>
          <p:cNvSpPr txBox="1">
            <a:spLocks/>
          </p:cNvSpPr>
          <p:nvPr/>
        </p:nvSpPr>
        <p:spPr>
          <a:xfrm>
            <a:off x="198374" y="2596690"/>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RESULTS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3" name="Title 1"/>
          <p:cNvSpPr txBox="1">
            <a:spLocks/>
          </p:cNvSpPr>
          <p:nvPr/>
        </p:nvSpPr>
        <p:spPr>
          <a:xfrm>
            <a:off x="176919" y="304856"/>
            <a:ext cx="8787569" cy="872089"/>
          </a:xfrm>
          <a:prstGeom prst="rect">
            <a:avLst/>
          </a:prstGeom>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r>
              <a:rPr kumimoji="0" lang="en-US"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PCBA ISSUES: </a:t>
            </a:r>
          </a:p>
          <a:p>
            <a:pPr algn="l" fontAlgn="auto">
              <a:spcAft>
                <a:spcPts val="0"/>
              </a:spcAft>
              <a:defRPr/>
            </a:pPr>
            <a:endParaRPr lang="en-US" sz="3200" b="1" dirty="0">
              <a:solidFill>
                <a:srgbClr val="5B9BD5">
                  <a:lumMod val="75000"/>
                </a:srgbClr>
              </a:solidFill>
              <a:latin typeface="Calibri" panose="020F0502020204030204"/>
            </a:endParaRPr>
          </a:p>
          <a:p>
            <a:pPr algn="l" fontAlgn="auto">
              <a:spcAft>
                <a:spcPts val="0"/>
              </a:spcAft>
              <a:defRPr/>
            </a:pPr>
            <a:r>
              <a:rPr lang="en-SG" sz="5000" dirty="0"/>
              <a:t>Personality Board 210000450-A S/N 010218026C</a:t>
            </a:r>
          </a:p>
        </p:txBody>
      </p:sp>
      <p:sp>
        <p:nvSpPr>
          <p:cNvPr id="10" name="Subtitle 6"/>
          <p:cNvSpPr txBox="1">
            <a:spLocks/>
          </p:cNvSpPr>
          <p:nvPr/>
        </p:nvSpPr>
        <p:spPr>
          <a:xfrm>
            <a:off x="176919" y="3073688"/>
            <a:ext cx="8462090" cy="122843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800" dirty="0">
                <a:solidFill>
                  <a:prstClr val="black"/>
                </a:solidFill>
              </a:rPr>
              <a:t>Replaced </a:t>
            </a:r>
            <a:r>
              <a:rPr lang="en-SG" sz="1800" dirty="0">
                <a:latin typeface="+mj-lt"/>
              </a:rPr>
              <a:t>Barrier Board passed the test. </a:t>
            </a:r>
            <a:endParaRPr lang="en-US" sz="1800" dirty="0">
              <a:solidFill>
                <a:prstClr val="black"/>
              </a:solidFill>
              <a:latin typeface="+mj-lt"/>
            </a:endParaRPr>
          </a:p>
          <a:p>
            <a:pPr marL="285750" indent="-285750" algn="l" fontAlgn="auto">
              <a:spcAft>
                <a:spcPts val="0"/>
              </a:spcAft>
              <a:buFont typeface="Arial" panose="020B0604020202020204" pitchFamily="34" charset="0"/>
              <a:buChar char="•"/>
            </a:pPr>
            <a:r>
              <a:rPr lang="en-US" sz="1800" dirty="0">
                <a:solidFill>
                  <a:prstClr val="black"/>
                </a:solidFill>
              </a:rPr>
              <a:t>DMR raise and send back on </a:t>
            </a:r>
            <a:r>
              <a:rPr lang="en-US" sz="1800" dirty="0"/>
              <a:t>4 Apr 2018 to </a:t>
            </a:r>
            <a:r>
              <a:rPr lang="en-US" sz="1800" dirty="0">
                <a:solidFill>
                  <a:prstClr val="black"/>
                </a:solidFill>
              </a:rPr>
              <a:t>PTST for rework.</a:t>
            </a:r>
          </a:p>
          <a:p>
            <a:pPr marL="285750" indent="-285750" algn="l" fontAlgn="auto">
              <a:spcAft>
                <a:spcPts val="0"/>
              </a:spcAft>
              <a:buFont typeface="Arial" panose="020B0604020202020204" pitchFamily="34" charset="0"/>
              <a:buChar char="•"/>
            </a:pPr>
            <a:r>
              <a:rPr lang="en-US" sz="1800" dirty="0">
                <a:solidFill>
                  <a:prstClr val="black"/>
                </a:solidFill>
              </a:rPr>
              <a:t>Waiting for </a:t>
            </a:r>
            <a:r>
              <a:rPr lang="en-US" sz="1800" dirty="0" err="1">
                <a:solidFill>
                  <a:prstClr val="black"/>
                </a:solidFill>
              </a:rPr>
              <a:t>Batam</a:t>
            </a:r>
            <a:r>
              <a:rPr lang="en-US" sz="1800" dirty="0">
                <a:solidFill>
                  <a:prstClr val="black"/>
                </a:solidFill>
              </a:rPr>
              <a:t> to ship back and provide failure analysis report.</a:t>
            </a:r>
          </a:p>
          <a:p>
            <a:pPr algn="l" fontAlgn="auto">
              <a:spcAft>
                <a:spcPts val="0"/>
              </a:spcAft>
            </a:pPr>
            <a:endParaRPr lang="en-SG" sz="1800" dirty="0">
              <a:solidFill>
                <a:prstClr val="black"/>
              </a:solidFill>
            </a:endParaRPr>
          </a:p>
        </p:txBody>
      </p:sp>
    </p:spTree>
    <p:extLst>
      <p:ext uri="{BB962C8B-B14F-4D97-AF65-F5344CB8AC3E}">
        <p14:creationId xmlns:p14="http://schemas.microsoft.com/office/powerpoint/2010/main" val="212161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B48E883-26FB-446E-ACAC-6919C85DCE86}" type="slidenum">
              <a:rPr lang="en-US" altLang="en-US" sz="1200" smtClean="0">
                <a:solidFill>
                  <a:schemeClr val="accent2"/>
                </a:solidFill>
                <a:latin typeface="Arial" panose="020B0604020202020204" pitchFamily="34" charset="0"/>
              </a:rPr>
              <a:pPr>
                <a:spcBef>
                  <a:spcPct val="0"/>
                </a:spcBef>
                <a:buFontTx/>
                <a:buNone/>
              </a:pPr>
              <a:t>14</a:t>
            </a:fld>
            <a:endParaRPr lang="en-US" altLang="en-US" sz="1200">
              <a:solidFill>
                <a:schemeClr val="accent2"/>
              </a:solidFill>
              <a:latin typeface="Arial" panose="020B0604020202020204" pitchFamily="34" charset="0"/>
            </a:endParaRPr>
          </a:p>
        </p:txBody>
      </p:sp>
      <p:pic>
        <p:nvPicPr>
          <p:cNvPr id="32914" name="Picture 1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400800"/>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ubtitle 6"/>
          <p:cNvSpPr txBox="1">
            <a:spLocks/>
          </p:cNvSpPr>
          <p:nvPr/>
        </p:nvSpPr>
        <p:spPr>
          <a:xfrm>
            <a:off x="174186" y="1167797"/>
            <a:ext cx="7779457" cy="1059185"/>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fontAlgn="auto">
              <a:spcAft>
                <a:spcPts val="0"/>
              </a:spcAft>
              <a:defRPr/>
            </a:pPr>
            <a:r>
              <a:rPr kumimoji="0" lang="en-US" sz="2200" b="1" i="0" u="none" strike="noStrike" kern="1200" cap="none" spc="0" normalizeH="0" baseline="0" noProof="0" dirty="0">
                <a:ln>
                  <a:noFill/>
                </a:ln>
                <a:solidFill>
                  <a:srgbClr val="0070C0"/>
                </a:solidFill>
                <a:effectLst/>
                <a:uLnTx/>
                <a:uFillTx/>
                <a:latin typeface="Calibri" panose="020F0502020204030204"/>
                <a:ea typeface="+mn-ea"/>
                <a:cs typeface="+mn-cs"/>
              </a:rPr>
              <a:t>Symptoms: </a:t>
            </a:r>
            <a:r>
              <a:rPr lang="en-SG" sz="2200" noProof="0" dirty="0">
                <a:latin typeface="Calibri" panose="020F0502020204030204"/>
              </a:rPr>
              <a:t>During functional test, check Power</a:t>
            </a:r>
            <a:r>
              <a:rPr lang="en-SG" sz="2200" dirty="0">
                <a:latin typeface="Calibri" panose="020F0502020204030204"/>
              </a:rPr>
              <a:t> LED and it show 'red' instead of Green light. Normal it should light up Green.</a:t>
            </a:r>
            <a:r>
              <a:rPr lang="en-US" sz="2400" dirty="0">
                <a:solidFill>
                  <a:prstClr val="black"/>
                </a:solidFill>
              </a:rPr>
              <a:t>    </a:t>
            </a:r>
            <a:r>
              <a:rPr lang="en-US" dirty="0">
                <a:solidFill>
                  <a:prstClr val="black"/>
                </a:solidFill>
              </a:rPr>
              <a:t>Replaced </a:t>
            </a:r>
            <a:r>
              <a:rPr lang="en-SG" dirty="0"/>
              <a:t>new cable and it show functioning normal.</a:t>
            </a:r>
            <a:endParaRPr lang="en-US" dirty="0">
              <a:solidFill>
                <a:prstClr val="black"/>
              </a:solidFill>
            </a:endParaRPr>
          </a:p>
          <a:p>
            <a:pPr algn="l" fontAlgn="auto">
              <a:spcAft>
                <a:spcPts val="0"/>
              </a:spcAft>
              <a:defRPr/>
            </a:pPr>
            <a:endParaRPr lang="en-SG" sz="2200" dirty="0">
              <a:latin typeface="Calibri" panose="020F0502020204030204"/>
            </a:endParaRPr>
          </a:p>
        </p:txBody>
      </p:sp>
      <p:sp>
        <p:nvSpPr>
          <p:cNvPr id="9" name="Title 1"/>
          <p:cNvSpPr txBox="1">
            <a:spLocks/>
          </p:cNvSpPr>
          <p:nvPr/>
        </p:nvSpPr>
        <p:spPr>
          <a:xfrm>
            <a:off x="174186" y="2226982"/>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RESULTS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sp>
        <p:nvSpPr>
          <p:cNvPr id="13" name="Title 1"/>
          <p:cNvSpPr txBox="1">
            <a:spLocks/>
          </p:cNvSpPr>
          <p:nvPr/>
        </p:nvSpPr>
        <p:spPr>
          <a:xfrm>
            <a:off x="176919" y="304856"/>
            <a:ext cx="8787569" cy="872089"/>
          </a:xfrm>
          <a:prstGeom prst="rect">
            <a:avLst/>
          </a:prstGeom>
        </p:spPr>
        <p:txBody>
          <a:bodyPr vert="horz" lIns="91440" tIns="45720" rIns="91440" bIns="45720" rtlCol="0" anchor="b">
            <a:normAutofit fontScale="4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defRPr/>
            </a:pPr>
            <a:r>
              <a:rPr lang="en-US" b="1" dirty="0">
                <a:solidFill>
                  <a:srgbClr val="5B9BD5">
                    <a:lumMod val="75000"/>
                  </a:srgbClr>
                </a:solidFill>
                <a:latin typeface="Calibri" panose="020F0502020204030204"/>
              </a:rPr>
              <a:t>Cable</a:t>
            </a:r>
            <a:r>
              <a:rPr kumimoji="0" lang="en-US" b="1" i="0" u="none" strike="noStrike" kern="1200" cap="none" spc="0" normalizeH="0" baseline="0" noProof="0" dirty="0">
                <a:ln>
                  <a:noFill/>
                </a:ln>
                <a:solidFill>
                  <a:srgbClr val="5B9BD5">
                    <a:lumMod val="75000"/>
                  </a:srgbClr>
                </a:solidFill>
                <a:effectLst/>
                <a:uLnTx/>
                <a:uFillTx/>
                <a:latin typeface="Calibri" panose="020F0502020204030204"/>
                <a:ea typeface="+mj-ea"/>
                <a:cs typeface="+mj-cs"/>
              </a:rPr>
              <a:t> ISSUES: </a:t>
            </a:r>
          </a:p>
          <a:p>
            <a:pPr algn="l" fontAlgn="auto">
              <a:spcAft>
                <a:spcPts val="0"/>
              </a:spcAft>
              <a:defRPr/>
            </a:pPr>
            <a:endParaRPr lang="en-US" sz="3200" b="1" dirty="0">
              <a:solidFill>
                <a:srgbClr val="5B9BD5">
                  <a:lumMod val="75000"/>
                </a:srgbClr>
              </a:solidFill>
              <a:latin typeface="Calibri" panose="020F0502020204030204"/>
            </a:endParaRPr>
          </a:p>
          <a:p>
            <a:pPr algn="l" fontAlgn="auto">
              <a:spcAft>
                <a:spcPts val="0"/>
              </a:spcAft>
              <a:defRPr/>
            </a:pPr>
            <a:r>
              <a:rPr lang="en-SG" sz="5000" dirty="0"/>
              <a:t> </a:t>
            </a:r>
            <a:r>
              <a:rPr lang="en-SG" sz="5400" dirty="0"/>
              <a:t>441000547 </a:t>
            </a:r>
            <a:r>
              <a:rPr lang="en-SG" sz="5000" dirty="0"/>
              <a:t>ASSY, CABLE, ELEV. POWER-STATUS LED'S</a:t>
            </a:r>
          </a:p>
        </p:txBody>
      </p:sp>
      <p:sp>
        <p:nvSpPr>
          <p:cNvPr id="10" name="Subtitle 6"/>
          <p:cNvSpPr txBox="1">
            <a:spLocks/>
          </p:cNvSpPr>
          <p:nvPr/>
        </p:nvSpPr>
        <p:spPr>
          <a:xfrm>
            <a:off x="174186" y="5219157"/>
            <a:ext cx="8462090" cy="122843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spcAft>
                <a:spcPts val="0"/>
              </a:spcAft>
              <a:buFont typeface="Arial" panose="020B0604020202020204" pitchFamily="34" charset="0"/>
              <a:buChar char="•"/>
            </a:pPr>
            <a:r>
              <a:rPr lang="en-US" sz="1800" dirty="0">
                <a:solidFill>
                  <a:prstClr val="black"/>
                </a:solidFill>
              </a:rPr>
              <a:t>DMR raise send back on 21 MAR 2018 to PTST for rework.</a:t>
            </a:r>
          </a:p>
          <a:p>
            <a:pPr marL="285750" indent="-285750" algn="l" fontAlgn="auto">
              <a:spcAft>
                <a:spcPts val="0"/>
              </a:spcAft>
              <a:buFont typeface="Arial" panose="020B0604020202020204" pitchFamily="34" charset="0"/>
              <a:buChar char="•"/>
            </a:pPr>
            <a:r>
              <a:rPr lang="en-US" sz="1800" dirty="0">
                <a:solidFill>
                  <a:prstClr val="black"/>
                </a:solidFill>
              </a:rPr>
              <a:t>Return on 29 Mar 2018. </a:t>
            </a:r>
          </a:p>
          <a:p>
            <a:pPr marL="285750" indent="-285750" algn="l" fontAlgn="auto">
              <a:spcAft>
                <a:spcPts val="0"/>
              </a:spcAft>
              <a:buFont typeface="Arial" panose="020B0604020202020204" pitchFamily="34" charset="0"/>
              <a:buChar char="•"/>
            </a:pPr>
            <a:r>
              <a:rPr lang="en-US" sz="1800" dirty="0">
                <a:solidFill>
                  <a:prstClr val="black"/>
                </a:solidFill>
              </a:rPr>
              <a:t>Install </a:t>
            </a:r>
            <a:r>
              <a:rPr lang="en-SG" sz="1800" dirty="0"/>
              <a:t>and it pass the functioning.</a:t>
            </a:r>
            <a:endParaRPr lang="en-US" sz="1800" dirty="0">
              <a:solidFill>
                <a:prstClr val="black"/>
              </a:solidFill>
            </a:endParaRPr>
          </a:p>
          <a:p>
            <a:pPr marL="285750" indent="-285750" algn="l" fontAlgn="auto">
              <a:spcAft>
                <a:spcPts val="0"/>
              </a:spcAft>
              <a:buFont typeface="Arial" panose="020B0604020202020204" pitchFamily="34" charset="0"/>
              <a:buChar char="•"/>
            </a:pPr>
            <a:endParaRPr lang="en-US" sz="1800" dirty="0">
              <a:solidFill>
                <a:prstClr val="black"/>
              </a:solidFill>
            </a:endParaRPr>
          </a:p>
          <a:p>
            <a:pPr algn="l" fontAlgn="auto">
              <a:spcAft>
                <a:spcPts val="0"/>
              </a:spcAft>
            </a:pPr>
            <a:endParaRPr lang="en-SG" sz="1800" dirty="0">
              <a:solidFill>
                <a:prstClr val="black"/>
              </a:solidFill>
            </a:endParaRPr>
          </a:p>
        </p:txBody>
      </p:sp>
      <p:sp>
        <p:nvSpPr>
          <p:cNvPr id="11" name="Title 1"/>
          <p:cNvSpPr txBox="1">
            <a:spLocks/>
          </p:cNvSpPr>
          <p:nvPr/>
        </p:nvSpPr>
        <p:spPr>
          <a:xfrm>
            <a:off x="174186" y="4798978"/>
            <a:ext cx="6858000" cy="420179"/>
          </a:xfrm>
          <a:prstGeom prst="rect">
            <a:avLst/>
          </a:prstGeom>
        </p:spPr>
        <p:txBody>
          <a:bodyPr vert="horz" lIns="68580" tIns="34290" rIns="68580" bIns="3429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fontAlgn="auto">
              <a:spcAft>
                <a:spcPts val="0"/>
              </a:spcAft>
            </a:pPr>
            <a:r>
              <a:rPr lang="en-US" sz="7350" b="1" dirty="0">
                <a:solidFill>
                  <a:srgbClr val="5B9BD5">
                    <a:lumMod val="75000"/>
                  </a:srgbClr>
                </a:solidFill>
                <a:latin typeface="Calibri" panose="020F0502020204030204"/>
              </a:rPr>
              <a:t>ACTIONS</a:t>
            </a:r>
            <a:r>
              <a:rPr lang="en-US" sz="5025" b="1" dirty="0">
                <a:solidFill>
                  <a:srgbClr val="5B9BD5">
                    <a:lumMod val="75000"/>
                  </a:srgbClr>
                </a:solidFill>
                <a:latin typeface="Calibri" panose="020F0502020204030204"/>
              </a:rPr>
              <a:t>:</a:t>
            </a:r>
          </a:p>
          <a:p>
            <a:pPr algn="l" fontAlgn="auto">
              <a:spcAft>
                <a:spcPts val="0"/>
              </a:spcAft>
            </a:pPr>
            <a:r>
              <a:rPr lang="en-US" sz="2400" dirty="0">
                <a:solidFill>
                  <a:prstClr val="black"/>
                </a:solidFill>
                <a:latin typeface="Calibri" panose="020F0502020204030204"/>
              </a:rPr>
              <a:t> </a:t>
            </a:r>
            <a:endParaRPr lang="en-SG" sz="2400" dirty="0">
              <a:solidFill>
                <a:prstClr val="black"/>
              </a:solidFill>
              <a:latin typeface="Calibri" panose="020F0502020204030204"/>
            </a:endParaRPr>
          </a:p>
        </p:txBody>
      </p:sp>
      <p:pic>
        <p:nvPicPr>
          <p:cNvPr id="3" name="Picture 2"/>
          <p:cNvPicPr>
            <a:picLocks noChangeAspect="1"/>
          </p:cNvPicPr>
          <p:nvPr/>
        </p:nvPicPr>
        <p:blipFill>
          <a:blip r:embed="rId3"/>
          <a:stretch>
            <a:fillRect/>
          </a:stretch>
        </p:blipFill>
        <p:spPr>
          <a:xfrm>
            <a:off x="13896" y="2562568"/>
            <a:ext cx="9130103" cy="2236410"/>
          </a:xfrm>
          <a:prstGeom prst="rect">
            <a:avLst/>
          </a:prstGeom>
        </p:spPr>
      </p:pic>
    </p:spTree>
    <p:extLst>
      <p:ext uri="{BB962C8B-B14F-4D97-AF65-F5344CB8AC3E}">
        <p14:creationId xmlns:p14="http://schemas.microsoft.com/office/powerpoint/2010/main" val="299245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40AA4074-B0DC-4C3C-9B0D-5385EC2628FB}" type="slidenum">
              <a:rPr lang="en-US" altLang="en-US" sz="1200" smtClean="0">
                <a:solidFill>
                  <a:schemeClr val="accent2"/>
                </a:solidFill>
                <a:latin typeface="Arial" panose="020B0604020202020204" pitchFamily="34" charset="0"/>
              </a:rPr>
              <a:pPr>
                <a:spcBef>
                  <a:spcPct val="0"/>
                </a:spcBef>
                <a:buFontTx/>
                <a:buNone/>
              </a:pPr>
              <a:t>15</a:t>
            </a:fld>
            <a:endParaRPr lang="en-US" altLang="en-US" sz="1200">
              <a:solidFill>
                <a:schemeClr val="accent2"/>
              </a:solidFill>
              <a:latin typeface="Arial" panose="020B0604020202020204" pitchFamily="34" charset="0"/>
            </a:endParaRPr>
          </a:p>
        </p:txBody>
      </p:sp>
      <p:pic>
        <p:nvPicPr>
          <p:cNvPr id="30870" name="Picture 1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193" y="6309320"/>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bwMode="gray">
          <a:xfrm>
            <a:off x="0" y="273296"/>
            <a:ext cx="6934200" cy="2055491"/>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77BB"/>
                </a:solidFill>
                <a:effectLst/>
                <a:uLnTx/>
                <a:uFillTx/>
                <a:latin typeface="Arial"/>
                <a:ea typeface="MS PGothic" pitchFamily="34" charset="-128"/>
                <a:cs typeface="Arial"/>
              </a:rPr>
              <a:t>Categories failure mode into material, tooling, fixtures, testers, workmanship, others</a:t>
            </a:r>
            <a:br>
              <a:rPr kumimoji="0" lang="en-US" sz="2400" b="0" i="0" u="none" strike="noStrike" kern="0" cap="none" spc="0" normalizeH="0" baseline="0" noProof="0" dirty="0">
                <a:ln>
                  <a:noFill/>
                </a:ln>
                <a:solidFill>
                  <a:srgbClr val="0077BB"/>
                </a:solidFill>
                <a:effectLst/>
                <a:uLnTx/>
                <a:uFillTx/>
                <a:latin typeface="Arial"/>
                <a:ea typeface="MS PGothic" pitchFamily="34" charset="-128"/>
                <a:cs typeface="Arial"/>
              </a:rPr>
            </a:br>
            <a:r>
              <a:rPr kumimoji="0" lang="en-US" sz="2400" b="0" i="0" u="none" strike="noStrike" kern="0" cap="none" spc="0" normalizeH="0" baseline="0" noProof="0" dirty="0">
                <a:ln>
                  <a:noFill/>
                </a:ln>
                <a:solidFill>
                  <a:srgbClr val="0077BB"/>
                </a:solidFill>
                <a:effectLst/>
                <a:uLnTx/>
                <a:uFillTx/>
                <a:latin typeface="Arial"/>
                <a:ea typeface="MS PGothic" pitchFamily="34" charset="-128"/>
                <a:cs typeface="Arial"/>
              </a:rPr>
              <a:t>- Improvement actions &amp; effectiveness</a:t>
            </a:r>
          </a:p>
          <a:p>
            <a:pPr marL="457200" marR="0" lvl="1" indent="0" algn="l" defTabSz="914400" rtl="0" eaLnBrk="1" fontAlgn="base" latinLnBrk="0" hangingPunct="1">
              <a:lnSpc>
                <a:spcPct val="100000"/>
              </a:lnSpc>
              <a:spcBef>
                <a:spcPct val="0"/>
              </a:spcBef>
              <a:spcAft>
                <a:spcPct val="0"/>
              </a:spcAft>
              <a:buClrTx/>
              <a:buSzTx/>
              <a:buFontTx/>
              <a:buNone/>
              <a:tabLst/>
              <a:defRPr/>
            </a:pPr>
            <a:r>
              <a:rPr lang="en-US" b="0" kern="0" dirty="0">
                <a:solidFill>
                  <a:schemeClr val="tx1"/>
                </a:solidFill>
                <a:effectLst/>
                <a:latin typeface="Arial"/>
                <a:cs typeface="Arial"/>
              </a:rPr>
              <a:t>NA</a:t>
            </a:r>
            <a:br>
              <a:rPr kumimoji="0" lang="en-US" sz="2400" b="0" i="0" u="none" strike="noStrike" kern="0" cap="none" spc="0" normalizeH="0" baseline="0" noProof="0" dirty="0">
                <a:ln>
                  <a:noFill/>
                </a:ln>
                <a:solidFill>
                  <a:srgbClr val="0077BB"/>
                </a:solidFill>
                <a:effectLst/>
                <a:uLnTx/>
                <a:uFillTx/>
                <a:latin typeface="Arial"/>
                <a:ea typeface="MS PGothic" pitchFamily="34" charset="-128"/>
                <a:cs typeface="Arial"/>
              </a:rPr>
            </a:br>
            <a:endParaRPr kumimoji="0" lang="en-SG" sz="2400" b="0" i="0" u="none" strike="noStrike" kern="0" cap="none" spc="0" normalizeH="0" baseline="0" noProof="0" dirty="0">
              <a:ln>
                <a:noFill/>
              </a:ln>
              <a:solidFill>
                <a:srgbClr val="0077BB"/>
              </a:solidFill>
              <a:effectLst/>
              <a:uLnTx/>
              <a:uFillTx/>
              <a:latin typeface="Verdana" pitchFamily="34" charset="0"/>
              <a:ea typeface="MS PGothic"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FEE39653-B954-4080-828C-CA7E07469E0F}" type="slidenum">
              <a:rPr lang="en-US" altLang="en-US" sz="1200" smtClean="0">
                <a:solidFill>
                  <a:schemeClr val="accent2"/>
                </a:solidFill>
                <a:latin typeface="Arial" panose="020B0604020202020204" pitchFamily="34" charset="0"/>
              </a:rPr>
              <a:pPr>
                <a:spcBef>
                  <a:spcPct val="0"/>
                </a:spcBef>
                <a:buFontTx/>
                <a:buNone/>
              </a:pPr>
              <a:t>16</a:t>
            </a:fld>
            <a:endParaRPr lang="en-US" altLang="en-US" sz="1200">
              <a:solidFill>
                <a:schemeClr val="accent2"/>
              </a:solidFill>
              <a:latin typeface="Arial" panose="020B0604020202020204" pitchFamily="34" charset="0"/>
            </a:endParaRPr>
          </a:p>
        </p:txBody>
      </p:sp>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387567"/>
            <a:ext cx="36004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bwMode="gray">
          <a:xfrm>
            <a:off x="268104" y="900318"/>
            <a:ext cx="6337176" cy="1511037"/>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Manufacturing readiness</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 Training review and competencies updates</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000" kern="0" dirty="0">
              <a:solidFill>
                <a:schemeClr val="accent4">
                  <a:lumMod val="85000"/>
                  <a:lumOff val="15000"/>
                </a:schemeClr>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2000" kern="0" dirty="0">
                <a:solidFill>
                  <a:schemeClr val="accent4">
                    <a:lumMod val="85000"/>
                    <a:lumOff val="15000"/>
                  </a:schemeClr>
                </a:solidFill>
              </a:rPr>
              <a:t>Training start from 12 Mar – 31 Mar 2018 for LEX LOH</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   </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454010269"/>
              </p:ext>
            </p:extLst>
          </p:nvPr>
        </p:nvGraphicFramePr>
        <p:xfrm>
          <a:off x="5292080" y="5941485"/>
          <a:ext cx="914400" cy="771525"/>
        </p:xfrm>
        <a:graphic>
          <a:graphicData uri="http://schemas.openxmlformats.org/presentationml/2006/ole">
            <mc:AlternateContent xmlns:mc="http://schemas.openxmlformats.org/markup-compatibility/2006">
              <mc:Choice xmlns:v="urn:schemas-microsoft-com:vml" Requires="v">
                <p:oleObj spid="_x0000_s9272" name="Worksheet" showAsIcon="1" r:id="rId4" imgW="914400" imgH="771480" progId="Excel.Sheet.12">
                  <p:embed/>
                </p:oleObj>
              </mc:Choice>
              <mc:Fallback>
                <p:oleObj name="Worksheet" showAsIcon="1" r:id="rId4" imgW="914400" imgH="771480" progId="Excel.Sheet.12">
                  <p:embed/>
                  <p:pic>
                    <p:nvPicPr>
                      <p:cNvPr id="0" name=""/>
                      <p:cNvPicPr/>
                      <p:nvPr/>
                    </p:nvPicPr>
                    <p:blipFill>
                      <a:blip r:embed="rId5"/>
                      <a:stretch>
                        <a:fillRect/>
                      </a:stretch>
                    </p:blipFill>
                    <p:spPr>
                      <a:xfrm>
                        <a:off x="5292080" y="5941485"/>
                        <a:ext cx="914400" cy="771525"/>
                      </a:xfrm>
                      <a:prstGeom prst="rect">
                        <a:avLst/>
                      </a:prstGeom>
                    </p:spPr>
                  </p:pic>
                </p:oleObj>
              </mc:Fallback>
            </mc:AlternateContent>
          </a:graphicData>
        </a:graphic>
      </p:graphicFrame>
      <p:pic>
        <p:nvPicPr>
          <p:cNvPr id="2" name="Picture 1"/>
          <p:cNvPicPr>
            <a:picLocks noChangeAspect="1"/>
          </p:cNvPicPr>
          <p:nvPr/>
        </p:nvPicPr>
        <p:blipFill>
          <a:blip r:embed="rId6"/>
          <a:stretch>
            <a:fillRect/>
          </a:stretch>
        </p:blipFill>
        <p:spPr>
          <a:xfrm>
            <a:off x="107505" y="1735463"/>
            <a:ext cx="8928992" cy="4114821"/>
          </a:xfrm>
          <a:prstGeom prst="rect">
            <a:avLst/>
          </a:prstGeom>
        </p:spPr>
      </p:pic>
    </p:spTree>
    <p:extLst>
      <p:ext uri="{BB962C8B-B14F-4D97-AF65-F5344CB8AC3E}">
        <p14:creationId xmlns:p14="http://schemas.microsoft.com/office/powerpoint/2010/main" val="105291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FEE39653-B954-4080-828C-CA7E07469E0F}" type="slidenum">
              <a:rPr lang="en-US" altLang="en-US" sz="1200" smtClean="0">
                <a:solidFill>
                  <a:schemeClr val="accent2"/>
                </a:solidFill>
                <a:latin typeface="Arial" panose="020B0604020202020204" pitchFamily="34" charset="0"/>
              </a:rPr>
              <a:pPr>
                <a:spcBef>
                  <a:spcPct val="0"/>
                </a:spcBef>
                <a:buFontTx/>
                <a:buNone/>
              </a:pPr>
              <a:t>17</a:t>
            </a:fld>
            <a:endParaRPr lang="en-US" altLang="en-US" sz="1200">
              <a:solidFill>
                <a:schemeClr val="accent2"/>
              </a:solidFill>
              <a:latin typeface="Arial" panose="020B0604020202020204" pitchFamily="34" charset="0"/>
            </a:endParaRP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87567"/>
            <a:ext cx="36004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bwMode="gray">
          <a:xfrm>
            <a:off x="179512" y="188640"/>
            <a:ext cx="6140967" cy="1944216"/>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Manufacturing readiness</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 Tooling &amp; Fixtures updates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   </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3" name="Picture 2"/>
          <p:cNvPicPr>
            <a:picLocks noChangeAspect="1"/>
          </p:cNvPicPr>
          <p:nvPr/>
        </p:nvPicPr>
        <p:blipFill>
          <a:blip r:embed="rId3"/>
          <a:stretch>
            <a:fillRect/>
          </a:stretch>
        </p:blipFill>
        <p:spPr>
          <a:xfrm>
            <a:off x="179511" y="1628800"/>
            <a:ext cx="8865819" cy="4320480"/>
          </a:xfrm>
          <a:prstGeom prst="rect">
            <a:avLst/>
          </a:prstGeom>
        </p:spPr>
      </p:pic>
    </p:spTree>
    <p:extLst>
      <p:ext uri="{BB962C8B-B14F-4D97-AF65-F5344CB8AC3E}">
        <p14:creationId xmlns:p14="http://schemas.microsoft.com/office/powerpoint/2010/main" val="101007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FEE39653-B954-4080-828C-CA7E07469E0F}" type="slidenum">
              <a:rPr lang="en-US" altLang="en-US" sz="1200" smtClean="0">
                <a:solidFill>
                  <a:schemeClr val="accent2"/>
                </a:solidFill>
                <a:latin typeface="Arial" panose="020B0604020202020204" pitchFamily="34" charset="0"/>
              </a:rPr>
              <a:pPr>
                <a:spcBef>
                  <a:spcPct val="0"/>
                </a:spcBef>
                <a:buFontTx/>
                <a:buNone/>
              </a:pPr>
              <a:t>18</a:t>
            </a:fld>
            <a:endParaRPr lang="en-US" altLang="en-US" sz="1200">
              <a:solidFill>
                <a:schemeClr val="accent2"/>
              </a:solidFill>
              <a:latin typeface="Arial" panose="020B0604020202020204" pitchFamily="34" charset="0"/>
            </a:endParaRP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87567"/>
            <a:ext cx="36004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bwMode="gray">
          <a:xfrm>
            <a:off x="11701" y="620688"/>
            <a:ext cx="7221088" cy="2664296"/>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r>
              <a:rPr lang="en-US" kern="0" dirty="0"/>
              <a:t>  </a:t>
            </a:r>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endParaRPr lang="en-US" kern="0" dirty="0"/>
          </a:p>
          <a:p>
            <a:pPr lvl="0">
              <a:defRPr/>
            </a:pPr>
            <a:r>
              <a:rPr lang="en-US" kern="0" dirty="0"/>
              <a:t>- Testers updates</a:t>
            </a:r>
          </a:p>
          <a:p>
            <a:pPr lvl="0">
              <a:defRPr/>
            </a:pPr>
            <a:r>
              <a:rPr lang="en-US" kern="0" dirty="0"/>
              <a:t>   </a:t>
            </a:r>
            <a:r>
              <a:rPr lang="en-US" kern="0" dirty="0">
                <a:solidFill>
                  <a:schemeClr val="tx1"/>
                </a:solidFill>
              </a:rPr>
              <a:t>NA</a:t>
            </a:r>
            <a:br>
              <a:rPr lang="en-US" kern="0" dirty="0"/>
            </a:br>
            <a:r>
              <a:rPr lang="en-US" kern="0" dirty="0"/>
              <a:t>- Documentation (ASP, TSP updates)</a:t>
            </a:r>
          </a:p>
          <a:p>
            <a:pPr lvl="0">
              <a:defRPr/>
            </a:pPr>
            <a:r>
              <a:rPr lang="en-US" kern="0" dirty="0"/>
              <a:t>   </a:t>
            </a:r>
            <a:r>
              <a:rPr lang="en-US" kern="0" dirty="0">
                <a:solidFill>
                  <a:schemeClr val="tx1"/>
                </a:solidFill>
              </a:rPr>
              <a:t>NA</a:t>
            </a:r>
            <a:endParaRPr lang="en-SG" kern="0" dirty="0">
              <a:solidFill>
                <a:schemeClr val="tx1"/>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endParaRPr kumimoji="0" lang="en-SG" sz="2400" b="0" i="0" u="none" strike="noStrike" kern="0" cap="none" spc="0" normalizeH="0" baseline="0" noProof="0" dirty="0">
              <a:ln>
                <a:noFill/>
              </a:ln>
              <a:solidFill>
                <a:schemeClr val="tx1"/>
              </a:solidFill>
              <a:effectLst/>
              <a:uLnTx/>
              <a:uFillTx/>
            </a:endParaRPr>
          </a:p>
        </p:txBody>
      </p:sp>
      <p:sp>
        <p:nvSpPr>
          <p:cNvPr id="8" name="Title 1"/>
          <p:cNvSpPr txBox="1">
            <a:spLocks/>
          </p:cNvSpPr>
          <p:nvPr/>
        </p:nvSpPr>
        <p:spPr bwMode="gray">
          <a:xfrm>
            <a:off x="179512" y="188640"/>
            <a:ext cx="6140967" cy="144016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Manufacturing readiness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   </a:t>
            </a:r>
            <a:b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Tree>
    <p:extLst>
      <p:ext uri="{BB962C8B-B14F-4D97-AF65-F5344CB8AC3E}">
        <p14:creationId xmlns:p14="http://schemas.microsoft.com/office/powerpoint/2010/main" val="1957251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9D53D841-7FA2-4279-B8C6-106200B2444E}" type="slidenum">
              <a:rPr lang="en-US" altLang="en-US" sz="1200" smtClean="0">
                <a:solidFill>
                  <a:schemeClr val="accent2"/>
                </a:solidFill>
                <a:latin typeface="Arial" panose="020B0604020202020204" pitchFamily="34" charset="0"/>
              </a:rPr>
              <a:pPr>
                <a:spcBef>
                  <a:spcPct val="0"/>
                </a:spcBef>
                <a:buFontTx/>
                <a:buNone/>
              </a:pPr>
              <a:t>19</a:t>
            </a:fld>
            <a:endParaRPr lang="en-US" altLang="en-US" sz="1200">
              <a:solidFill>
                <a:schemeClr val="accent2"/>
              </a:solidFill>
              <a:latin typeface="Arial" panose="020B0604020202020204" pitchFamily="34" charset="0"/>
            </a:endParaRP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81642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939" y="0"/>
            <a:ext cx="75660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0" y="2369552"/>
            <a:ext cx="9144000" cy="285964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532E3ADB-DB9A-4D87-9D00-E663DCC1A4E6}" type="slidenum">
              <a:rPr lang="en-US" altLang="en-US" sz="1200" smtClean="0">
                <a:solidFill>
                  <a:schemeClr val="accent2"/>
                </a:solidFill>
                <a:latin typeface="Arial" panose="020B0604020202020204" pitchFamily="34" charset="0"/>
              </a:rPr>
              <a:pPr>
                <a:spcBef>
                  <a:spcPct val="0"/>
                </a:spcBef>
                <a:buFontTx/>
                <a:buNone/>
              </a:pPr>
              <a:t>20</a:t>
            </a:fld>
            <a:endParaRPr lang="en-US" altLang="en-US" sz="1200" dirty="0">
              <a:solidFill>
                <a:schemeClr val="accent2"/>
              </a:solidFill>
              <a:latin typeface="Arial" panose="020B0604020202020204" pitchFamily="34" charset="0"/>
            </a:endParaRP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85" y="6371562"/>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85" y="116632"/>
            <a:ext cx="6810375"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stretch>
            <a:fillRect/>
          </a:stretch>
        </p:blipFill>
        <p:spPr>
          <a:xfrm>
            <a:off x="0" y="2369552"/>
            <a:ext cx="9144000" cy="271563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532E3ADB-DB9A-4D87-9D00-E663DCC1A4E6}" type="slidenum">
              <a:rPr lang="en-US" altLang="en-US" sz="1200" smtClean="0">
                <a:solidFill>
                  <a:schemeClr val="accent2"/>
                </a:solidFill>
                <a:latin typeface="Arial" panose="020B0604020202020204" pitchFamily="34" charset="0"/>
              </a:rPr>
              <a:pPr>
                <a:spcBef>
                  <a:spcPct val="0"/>
                </a:spcBef>
                <a:buFontTx/>
                <a:buNone/>
              </a:pPr>
              <a:t>21</a:t>
            </a:fld>
            <a:endParaRPr lang="en-US" altLang="en-US" sz="1200" dirty="0">
              <a:solidFill>
                <a:schemeClr val="accent2"/>
              </a:solidFill>
              <a:latin typeface="Arial" panose="020B0604020202020204" pitchFamily="34" charset="0"/>
            </a:endParaRP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85" y="6371562"/>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068" y="0"/>
            <a:ext cx="6815137"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stretch>
            <a:fillRect/>
          </a:stretch>
        </p:blipFill>
        <p:spPr>
          <a:xfrm>
            <a:off x="0" y="1377950"/>
            <a:ext cx="9144000" cy="5022849"/>
          </a:xfrm>
          <a:prstGeom prst="rect">
            <a:avLst/>
          </a:prstGeom>
        </p:spPr>
      </p:pic>
    </p:spTree>
    <p:extLst>
      <p:ext uri="{BB962C8B-B14F-4D97-AF65-F5344CB8AC3E}">
        <p14:creationId xmlns:p14="http://schemas.microsoft.com/office/powerpoint/2010/main" val="3672918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532E3ADB-DB9A-4D87-9D00-E663DCC1A4E6}" type="slidenum">
              <a:rPr lang="en-US" altLang="en-US" sz="1200" smtClean="0">
                <a:solidFill>
                  <a:schemeClr val="accent2"/>
                </a:solidFill>
                <a:latin typeface="Arial" panose="020B0604020202020204" pitchFamily="34" charset="0"/>
              </a:rPr>
              <a:pPr>
                <a:spcBef>
                  <a:spcPct val="0"/>
                </a:spcBef>
                <a:buFontTx/>
                <a:buNone/>
              </a:pPr>
              <a:t>22</a:t>
            </a:fld>
            <a:endParaRPr lang="en-US" altLang="en-US" sz="1200" dirty="0">
              <a:solidFill>
                <a:schemeClr val="accent2"/>
              </a:solidFill>
              <a:latin typeface="Arial" panose="020B0604020202020204" pitchFamily="34" charset="0"/>
            </a:endParaRP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85" y="6371562"/>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bwMode="gray">
          <a:xfrm>
            <a:off x="304800" y="188640"/>
            <a:ext cx="6629400" cy="11582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 Suppliers  </a:t>
            </a:r>
            <a:b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Key Suppliers (Top 10) Monthly Overall Quality Performance – SCARS (</a:t>
            </a:r>
            <a:r>
              <a:rPr kumimoji="0" lang="en-US" sz="2400" b="0" i="0" u="sng" strike="noStrike" kern="0" cap="none" spc="0" normalizeH="0" baseline="0" noProof="0">
                <a:ln>
                  <a:noFill/>
                </a:ln>
                <a:solidFill>
                  <a:srgbClr val="006DAC"/>
                </a:solidFill>
                <a:effectLst/>
                <a:uLnTx/>
                <a:uFillTx/>
                <a:latin typeface="Arial"/>
                <a:ea typeface="MS PGothic" pitchFamily="34" charset="-128"/>
                <a:cs typeface="Arial"/>
              </a:rPr>
              <a:t>running 12 months</a:t>
            </a: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3" name="Picture 2"/>
          <p:cNvPicPr>
            <a:picLocks noChangeAspect="1"/>
          </p:cNvPicPr>
          <p:nvPr/>
        </p:nvPicPr>
        <p:blipFill>
          <a:blip r:embed="rId3"/>
          <a:stretch>
            <a:fillRect/>
          </a:stretch>
        </p:blipFill>
        <p:spPr>
          <a:xfrm>
            <a:off x="0" y="1628800"/>
            <a:ext cx="9144000" cy="724992"/>
          </a:xfrm>
          <a:prstGeom prst="rect">
            <a:avLst/>
          </a:prstGeom>
        </p:spPr>
      </p:pic>
      <p:pic>
        <p:nvPicPr>
          <p:cNvPr id="5" name="Picture 4"/>
          <p:cNvPicPr>
            <a:picLocks noChangeAspect="1"/>
          </p:cNvPicPr>
          <p:nvPr/>
        </p:nvPicPr>
        <p:blipFill>
          <a:blip r:embed="rId4"/>
          <a:stretch>
            <a:fillRect/>
          </a:stretch>
        </p:blipFill>
        <p:spPr>
          <a:xfrm>
            <a:off x="2316284" y="2833609"/>
            <a:ext cx="4511431" cy="2755631"/>
          </a:xfrm>
          <a:prstGeom prst="rect">
            <a:avLst/>
          </a:prstGeom>
        </p:spPr>
      </p:pic>
    </p:spTree>
    <p:extLst>
      <p:ext uri="{BB962C8B-B14F-4D97-AF65-F5344CB8AC3E}">
        <p14:creationId xmlns:p14="http://schemas.microsoft.com/office/powerpoint/2010/main" val="2088648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buFontTx/>
              <a:buNone/>
            </a:pPr>
            <a:fld id="{425EE77E-2C38-4549-9C7C-8BD6A6607AE6}" type="slidenum">
              <a:rPr lang="en-US" altLang="en-US" sz="1200" smtClean="0"/>
              <a:pPr>
                <a:buFontTx/>
                <a:buNone/>
              </a:pPr>
              <a:t>23</a:t>
            </a:fld>
            <a:endParaRPr lang="en-US" altLang="en-US" sz="1200"/>
          </a:p>
        </p:txBody>
      </p:sp>
      <p:pic>
        <p:nvPicPr>
          <p:cNvPr id="19620" name="Picture 1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403666"/>
            <a:ext cx="3744416"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152400" y="304800"/>
            <a:ext cx="6629400" cy="961108"/>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(Supplier) – SCAR Update / Action Taken on Supplier</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291031344"/>
              </p:ext>
            </p:extLst>
          </p:nvPr>
        </p:nvGraphicFramePr>
        <p:xfrm>
          <a:off x="251521" y="2133600"/>
          <a:ext cx="8568950" cy="723156"/>
        </p:xfrm>
        <a:graphic>
          <a:graphicData uri="http://schemas.openxmlformats.org/drawingml/2006/table">
            <a:tbl>
              <a:tblPr/>
              <a:tblGrid>
                <a:gridCol w="403864">
                  <a:extLst>
                    <a:ext uri="{9D8B030D-6E8A-4147-A177-3AD203B41FA5}">
                      <a16:colId xmlns:a16="http://schemas.microsoft.com/office/drawing/2014/main" val="20000"/>
                    </a:ext>
                  </a:extLst>
                </a:gridCol>
                <a:gridCol w="825289">
                  <a:extLst>
                    <a:ext uri="{9D8B030D-6E8A-4147-A177-3AD203B41FA5}">
                      <a16:colId xmlns:a16="http://schemas.microsoft.com/office/drawing/2014/main" val="20001"/>
                    </a:ext>
                  </a:extLst>
                </a:gridCol>
                <a:gridCol w="1913966">
                  <a:extLst>
                    <a:ext uri="{9D8B030D-6E8A-4147-A177-3AD203B41FA5}">
                      <a16:colId xmlns:a16="http://schemas.microsoft.com/office/drawing/2014/main" val="20002"/>
                    </a:ext>
                  </a:extLst>
                </a:gridCol>
                <a:gridCol w="3002645">
                  <a:extLst>
                    <a:ext uri="{9D8B030D-6E8A-4147-A177-3AD203B41FA5}">
                      <a16:colId xmlns:a16="http://schemas.microsoft.com/office/drawing/2014/main" val="20003"/>
                    </a:ext>
                  </a:extLst>
                </a:gridCol>
                <a:gridCol w="649695">
                  <a:extLst>
                    <a:ext uri="{9D8B030D-6E8A-4147-A177-3AD203B41FA5}">
                      <a16:colId xmlns:a16="http://schemas.microsoft.com/office/drawing/2014/main" val="20004"/>
                    </a:ext>
                  </a:extLst>
                </a:gridCol>
                <a:gridCol w="1088678">
                  <a:extLst>
                    <a:ext uri="{9D8B030D-6E8A-4147-A177-3AD203B41FA5}">
                      <a16:colId xmlns:a16="http://schemas.microsoft.com/office/drawing/2014/main" val="20005"/>
                    </a:ext>
                  </a:extLst>
                </a:gridCol>
                <a:gridCol w="684813">
                  <a:extLst>
                    <a:ext uri="{9D8B030D-6E8A-4147-A177-3AD203B41FA5}">
                      <a16:colId xmlns:a16="http://schemas.microsoft.com/office/drawing/2014/main" val="20006"/>
                    </a:ext>
                  </a:extLst>
                </a:gridCol>
              </a:tblGrid>
              <a:tr h="359296">
                <a:tc>
                  <a:txBody>
                    <a:bodyPr/>
                    <a:lstStyle/>
                    <a:p>
                      <a:pPr algn="ctr" fontAlgn="t"/>
                      <a:r>
                        <a:rPr lang="en-SG" sz="1600" b="0" i="0" u="none" strike="noStrike" dirty="0">
                          <a:solidFill>
                            <a:srgbClr val="000000"/>
                          </a:solidFill>
                          <a:effectLst/>
                          <a:latin typeface="Calibri" panose="020F0502020204030204" pitchFamily="34" charset="0"/>
                        </a:rPr>
                        <a:t>S/N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a:solidFill>
                            <a:srgbClr val="000000"/>
                          </a:solidFill>
                          <a:effectLst/>
                          <a:latin typeface="Calibri" panose="020F0502020204030204" pitchFamily="34" charset="0"/>
                        </a:rPr>
                        <a:t>Supplier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a:solidFill>
                            <a:srgbClr val="000000"/>
                          </a:solidFill>
                          <a:effectLst/>
                          <a:latin typeface="Calibri" panose="020F0502020204030204" pitchFamily="34" charset="0"/>
                        </a:rPr>
                        <a:t>Failure Mode/ Issue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a:solidFill>
                            <a:srgbClr val="000000"/>
                          </a:solidFill>
                          <a:effectLst/>
                          <a:latin typeface="Calibri" panose="020F0502020204030204" pitchFamily="34" charset="0"/>
                        </a:rPr>
                        <a:t>Action 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a:solidFill>
                            <a:srgbClr val="000000"/>
                          </a:solidFill>
                          <a:effectLst/>
                          <a:latin typeface="Calibri" panose="020F0502020204030204" pitchFamily="34" charset="0"/>
                        </a:rPr>
                        <a:t>Owner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a:solidFill>
                            <a:srgbClr val="000000"/>
                          </a:solidFill>
                          <a:effectLst/>
                          <a:latin typeface="Calibri" panose="020F0502020204030204" pitchFamily="34" charset="0"/>
                        </a:rPr>
                        <a:t>Target Date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t"/>
                      <a:r>
                        <a:rPr lang="en-SG" sz="1600" b="0" i="0" u="none" strike="noStrike" dirty="0">
                          <a:solidFill>
                            <a:srgbClr val="000000"/>
                          </a:solidFill>
                          <a:effectLst/>
                          <a:latin typeface="Calibri" panose="020F0502020204030204" pitchFamily="34" charset="0"/>
                        </a:rPr>
                        <a:t>Status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0000"/>
                  </a:ext>
                </a:extLst>
              </a:tr>
              <a:tr h="363860">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NA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2" name="Picture 1"/>
          <p:cNvPicPr>
            <a:picLocks noChangeAspect="1"/>
          </p:cNvPicPr>
          <p:nvPr/>
        </p:nvPicPr>
        <p:blipFill>
          <a:blip r:embed="rId4"/>
          <a:stretch>
            <a:fillRect/>
          </a:stretch>
        </p:blipFill>
        <p:spPr>
          <a:xfrm>
            <a:off x="251520" y="1493347"/>
            <a:ext cx="8256809" cy="27946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A95159B5-5917-4D06-86B5-3A8EB972BFB5}" type="slidenum">
              <a:rPr lang="en-US" altLang="en-US" sz="1200" smtClean="0">
                <a:solidFill>
                  <a:srgbClr val="3333CC"/>
                </a:solidFill>
                <a:latin typeface="Arial" panose="020B0604020202020204" pitchFamily="34" charset="0"/>
              </a:rPr>
              <a:pPr>
                <a:spcBef>
                  <a:spcPct val="0"/>
                </a:spcBef>
                <a:buFontTx/>
                <a:buNone/>
              </a:pPr>
              <a:t>24</a:t>
            </a:fld>
            <a:endParaRPr lang="en-US" altLang="en-US" sz="1200">
              <a:solidFill>
                <a:srgbClr val="3333CC"/>
              </a:solidFill>
              <a:latin typeface="Arial" panose="020B0604020202020204" pitchFamily="34" charset="0"/>
            </a:endParaRP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44976"/>
            <a:ext cx="3772272"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316704" y="188640"/>
            <a:ext cx="7279632" cy="121920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 Suppliers  </a:t>
            </a:r>
            <a:b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 Audit Schedules</a:t>
            </a:r>
            <a:b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graphicFrame>
        <p:nvGraphicFramePr>
          <p:cNvPr id="3" name="Table 2"/>
          <p:cNvGraphicFramePr>
            <a:graphicFrameLocks noGrp="1"/>
          </p:cNvGraphicFramePr>
          <p:nvPr>
            <p:extLst>
              <p:ext uri="{D42A27DB-BD31-4B8C-83A1-F6EECF244321}">
                <p14:modId xmlns:p14="http://schemas.microsoft.com/office/powerpoint/2010/main" val="1937082642"/>
              </p:ext>
            </p:extLst>
          </p:nvPr>
        </p:nvGraphicFramePr>
        <p:xfrm>
          <a:off x="1259632" y="1988840"/>
          <a:ext cx="6687866" cy="2691355"/>
        </p:xfrm>
        <a:graphic>
          <a:graphicData uri="http://schemas.openxmlformats.org/drawingml/2006/table">
            <a:tbl>
              <a:tblPr/>
              <a:tblGrid>
                <a:gridCol w="426872">
                  <a:extLst>
                    <a:ext uri="{9D8B030D-6E8A-4147-A177-3AD203B41FA5}">
                      <a16:colId xmlns:a16="http://schemas.microsoft.com/office/drawing/2014/main" val="20000"/>
                    </a:ext>
                  </a:extLst>
                </a:gridCol>
                <a:gridCol w="554113">
                  <a:extLst>
                    <a:ext uri="{9D8B030D-6E8A-4147-A177-3AD203B41FA5}">
                      <a16:colId xmlns:a16="http://schemas.microsoft.com/office/drawing/2014/main" val="20001"/>
                    </a:ext>
                  </a:extLst>
                </a:gridCol>
                <a:gridCol w="418663">
                  <a:extLst>
                    <a:ext uri="{9D8B030D-6E8A-4147-A177-3AD203B41FA5}">
                      <a16:colId xmlns:a16="http://schemas.microsoft.com/office/drawing/2014/main" val="20002"/>
                    </a:ext>
                  </a:extLst>
                </a:gridCol>
                <a:gridCol w="554113">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566427">
                  <a:extLst>
                    <a:ext uri="{9D8B030D-6E8A-4147-A177-3AD203B41FA5}">
                      <a16:colId xmlns:a16="http://schemas.microsoft.com/office/drawing/2014/main" val="20005"/>
                    </a:ext>
                  </a:extLst>
                </a:gridCol>
                <a:gridCol w="841883">
                  <a:extLst>
                    <a:ext uri="{9D8B030D-6E8A-4147-A177-3AD203B41FA5}">
                      <a16:colId xmlns:a16="http://schemas.microsoft.com/office/drawing/2014/main" val="20006"/>
                    </a:ext>
                  </a:extLst>
                </a:gridCol>
                <a:gridCol w="566427">
                  <a:extLst>
                    <a:ext uri="{9D8B030D-6E8A-4147-A177-3AD203B41FA5}">
                      <a16:colId xmlns:a16="http://schemas.microsoft.com/office/drawing/2014/main" val="20007"/>
                    </a:ext>
                  </a:extLst>
                </a:gridCol>
                <a:gridCol w="426872">
                  <a:extLst>
                    <a:ext uri="{9D8B030D-6E8A-4147-A177-3AD203B41FA5}">
                      <a16:colId xmlns:a16="http://schemas.microsoft.com/office/drawing/2014/main" val="20008"/>
                    </a:ext>
                  </a:extLst>
                </a:gridCol>
                <a:gridCol w="566427">
                  <a:extLst>
                    <a:ext uri="{9D8B030D-6E8A-4147-A177-3AD203B41FA5}">
                      <a16:colId xmlns:a16="http://schemas.microsoft.com/office/drawing/2014/main" val="20009"/>
                    </a:ext>
                  </a:extLst>
                </a:gridCol>
                <a:gridCol w="755142">
                  <a:extLst>
                    <a:ext uri="{9D8B030D-6E8A-4147-A177-3AD203B41FA5}">
                      <a16:colId xmlns:a16="http://schemas.microsoft.com/office/drawing/2014/main" val="20010"/>
                    </a:ext>
                  </a:extLst>
                </a:gridCol>
                <a:gridCol w="566427">
                  <a:extLst>
                    <a:ext uri="{9D8B030D-6E8A-4147-A177-3AD203B41FA5}">
                      <a16:colId xmlns:a16="http://schemas.microsoft.com/office/drawing/2014/main" val="20011"/>
                    </a:ext>
                  </a:extLst>
                </a:gridCol>
              </a:tblGrid>
              <a:tr h="314999">
                <a:tc gridSpan="12">
                  <a:txBody>
                    <a:bodyPr/>
                    <a:lstStyle/>
                    <a:p>
                      <a:pPr algn="ctr" fontAlgn="b"/>
                      <a:r>
                        <a:rPr lang="en-SG" sz="1600" b="0" i="0" u="none" strike="noStrike" dirty="0">
                          <a:solidFill>
                            <a:srgbClr val="000000"/>
                          </a:solidFill>
                          <a:effectLst/>
                          <a:latin typeface="Calibri" panose="020F0502020204030204" pitchFamily="34" charset="0"/>
                        </a:rPr>
                        <a:t>Supplier Audit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000"/>
                  </a:ext>
                </a:extLst>
              </a:tr>
              <a:tr h="314999">
                <a:tc gridSpan="2">
                  <a:txBody>
                    <a:bodyPr/>
                    <a:lstStyle/>
                    <a:p>
                      <a:pPr algn="ctr" fontAlgn="b"/>
                      <a:r>
                        <a:rPr lang="en-SG" sz="1600" b="0" i="0" u="none" strike="noStrike">
                          <a:solidFill>
                            <a:srgbClr val="000000"/>
                          </a:solidFill>
                          <a:effectLst/>
                          <a:latin typeface="Calibri" panose="020F0502020204030204" pitchFamily="34" charset="0"/>
                        </a:rPr>
                        <a:t>Jan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b"/>
                      <a:r>
                        <a:rPr lang="en-SG" sz="1600" b="0" i="0" u="none" strike="noStrike" dirty="0">
                          <a:solidFill>
                            <a:srgbClr val="000000"/>
                          </a:solidFill>
                          <a:effectLst/>
                          <a:latin typeface="Calibri" panose="020F0502020204030204" pitchFamily="34" charset="0"/>
                        </a:rPr>
                        <a:t>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b"/>
                      <a:r>
                        <a:rPr lang="en-SG" sz="1600" b="0" i="0" u="none" strike="noStrike">
                          <a:solidFill>
                            <a:srgbClr val="000000"/>
                          </a:solidFill>
                          <a:effectLst/>
                          <a:latin typeface="Calibri" panose="020F0502020204030204" pitchFamily="34" charset="0"/>
                        </a:rPr>
                        <a:t>Mar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b"/>
                      <a:r>
                        <a:rPr lang="en-SG" sz="1600" b="0" i="0" u="none" strike="noStrike">
                          <a:solidFill>
                            <a:srgbClr val="000000"/>
                          </a:solidFill>
                          <a:effectLst/>
                          <a:latin typeface="Calibri" panose="020F0502020204030204" pitchFamily="34" charset="0"/>
                        </a:rPr>
                        <a:t>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b"/>
                      <a:r>
                        <a:rPr lang="en-SG" sz="1600" b="0" i="0" u="none" strike="noStrike">
                          <a:solidFill>
                            <a:srgbClr val="000000"/>
                          </a:solidFill>
                          <a:effectLst/>
                          <a:latin typeface="Calibri" panose="020F0502020204030204" pitchFamily="34" charset="0"/>
                        </a:rPr>
                        <a:t>May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b"/>
                      <a:r>
                        <a:rPr lang="en-SG" sz="1600" b="0" i="0" u="none" strike="noStrike">
                          <a:solidFill>
                            <a:srgbClr val="000000"/>
                          </a:solidFill>
                          <a:effectLst/>
                          <a:latin typeface="Calibri" panose="020F0502020204030204" pitchFamily="34" charset="0"/>
                        </a:rPr>
                        <a:t>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extLst>
                  <a:ext uri="{0D108BD9-81ED-4DB2-BD59-A6C34878D82A}">
                    <a16:rowId xmlns:a16="http://schemas.microsoft.com/office/drawing/2014/main" val="10001"/>
                  </a:ext>
                </a:extLst>
              </a:tr>
              <a:tr h="486362">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dirty="0">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314999">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Greenpac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5-Apr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Foamtec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4999">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dirty="0">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SG" sz="1600" b="0" i="0" u="none" strike="noStrike">
                        <a:solidFill>
                          <a:srgbClr val="000000"/>
                        </a:solidFill>
                        <a:effectLst/>
                        <a:latin typeface="Calibri" panose="020F050202020403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4999">
                <a:tc gridSpan="2">
                  <a:txBody>
                    <a:bodyPr/>
                    <a:lstStyle/>
                    <a:p>
                      <a:pPr algn="ctr" fontAlgn="ctr"/>
                      <a:r>
                        <a:rPr lang="en-SG" sz="1600" b="0" i="0" u="none" strike="noStrike">
                          <a:solidFill>
                            <a:srgbClr val="000000"/>
                          </a:solidFill>
                          <a:effectLst/>
                          <a:latin typeface="Calibri" panose="020F0502020204030204" pitchFamily="34" charset="0"/>
                        </a:rPr>
                        <a:t>Jul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ctr"/>
                      <a:r>
                        <a:rPr lang="en-SG" sz="1600" b="0" i="0" u="none" strike="noStrike" dirty="0">
                          <a:solidFill>
                            <a:srgbClr val="000000"/>
                          </a:solidFill>
                          <a:effectLst/>
                          <a:latin typeface="Calibri" panose="020F0502020204030204" pitchFamily="34" charset="0"/>
                        </a:rPr>
                        <a:t>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ctr"/>
                      <a:r>
                        <a:rPr lang="en-SG" sz="1600" b="0" i="0" u="none" strike="noStrike">
                          <a:solidFill>
                            <a:srgbClr val="000000"/>
                          </a:solidFill>
                          <a:effectLst/>
                          <a:latin typeface="Calibri" panose="020F0502020204030204" pitchFamily="34" charset="0"/>
                        </a:rPr>
                        <a:t>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ctr"/>
                      <a:r>
                        <a:rPr lang="en-SG" sz="1600" b="0" i="0" u="none" strike="noStrike">
                          <a:solidFill>
                            <a:srgbClr val="000000"/>
                          </a:solidFill>
                          <a:effectLst/>
                          <a:latin typeface="Calibri" panose="020F0502020204030204" pitchFamily="34" charset="0"/>
                        </a:rPr>
                        <a:t>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ctr"/>
                      <a:r>
                        <a:rPr lang="en-SG" sz="1600" b="0" i="0" u="none" strike="noStrike">
                          <a:solidFill>
                            <a:srgbClr val="000000"/>
                          </a:solidFill>
                          <a:effectLst/>
                          <a:latin typeface="Calibri" panose="020F0502020204030204" pitchFamily="34" charset="0"/>
                        </a:rPr>
                        <a:t>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tc gridSpan="2">
                  <a:txBody>
                    <a:bodyPr/>
                    <a:lstStyle/>
                    <a:p>
                      <a:pPr algn="ctr" fontAlgn="ctr"/>
                      <a:r>
                        <a:rPr lang="en-SG" sz="1600" b="0" i="0" u="none" strike="noStrike">
                          <a:solidFill>
                            <a:srgbClr val="000000"/>
                          </a:solidFill>
                          <a:effectLst/>
                          <a:latin typeface="Calibri" panose="020F0502020204030204" pitchFamily="34" charset="0"/>
                        </a:rPr>
                        <a:t>Dec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SG"/>
                    </a:p>
                  </a:txBody>
                  <a:tcPr/>
                </a:tc>
                <a:extLst>
                  <a:ext uri="{0D108BD9-81ED-4DB2-BD59-A6C34878D82A}">
                    <a16:rowId xmlns:a16="http://schemas.microsoft.com/office/drawing/2014/main" val="10005"/>
                  </a:ext>
                </a:extLst>
              </a:tr>
              <a:tr h="314999">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dirty="0">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dirty="0">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Plan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SG" sz="1600" b="0" i="0" u="none" strike="noStrike">
                          <a:solidFill>
                            <a:srgbClr val="000000"/>
                          </a:solidFill>
                          <a:effectLst/>
                          <a:latin typeface="Calibri" panose="020F0502020204030204" pitchFamily="34" charset="0"/>
                        </a:rPr>
                        <a:t>Actual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6"/>
                  </a:ext>
                </a:extLst>
              </a:tr>
              <a:tr h="314999">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a:solidFill>
                            <a:srgbClr val="000000"/>
                          </a:solidFill>
                          <a:effectLst/>
                          <a:latin typeface="Calibri" panose="020F0502020204030204" pitchFamily="34" charset="0"/>
                        </a:rPr>
                        <a:t>HTM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Trend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SG" sz="1600" b="0"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2CE385DE-394E-44F2-BC9F-D93302E49A32}" type="slidenum">
              <a:rPr lang="en-US" altLang="en-US" sz="1200" smtClean="0">
                <a:solidFill>
                  <a:schemeClr val="accent2"/>
                </a:solidFill>
                <a:latin typeface="Arial" panose="020B0604020202020204" pitchFamily="34" charset="0"/>
              </a:rPr>
              <a:pPr>
                <a:spcBef>
                  <a:spcPct val="0"/>
                </a:spcBef>
                <a:buFontTx/>
                <a:buNone/>
              </a:pPr>
              <a:t>25</a:t>
            </a:fld>
            <a:endParaRPr lang="en-US" altLang="en-US" sz="1200">
              <a:solidFill>
                <a:schemeClr val="accent2"/>
              </a:solidFill>
              <a:latin typeface="Arial" panose="020B0604020202020204" pitchFamily="34" charset="0"/>
            </a:endParaRPr>
          </a:p>
        </p:txBody>
      </p:sp>
      <p:pic>
        <p:nvPicPr>
          <p:cNvPr id="22705" name="Picture 17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35488"/>
            <a:ext cx="376490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323528" y="228600"/>
            <a:ext cx="7272808" cy="121920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 Suppliers  </a:t>
            </a:r>
            <a:b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b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 Audit Results, Findings and Closures </a:t>
            </a:r>
            <a:b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br>
            <a:endPar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2" name="Picture 1"/>
          <p:cNvPicPr>
            <a:picLocks noChangeAspect="1"/>
          </p:cNvPicPr>
          <p:nvPr/>
        </p:nvPicPr>
        <p:blipFill>
          <a:blip r:embed="rId3"/>
          <a:stretch>
            <a:fillRect/>
          </a:stretch>
        </p:blipFill>
        <p:spPr>
          <a:xfrm>
            <a:off x="441602" y="1636392"/>
            <a:ext cx="8260796" cy="280440"/>
          </a:xfrm>
          <a:prstGeom prst="rect">
            <a:avLst/>
          </a:prstGeom>
        </p:spPr>
      </p:pic>
      <p:pic>
        <p:nvPicPr>
          <p:cNvPr id="5" name="Picture 4"/>
          <p:cNvPicPr>
            <a:picLocks noChangeAspect="1"/>
          </p:cNvPicPr>
          <p:nvPr/>
        </p:nvPicPr>
        <p:blipFill>
          <a:blip r:embed="rId4"/>
          <a:stretch>
            <a:fillRect/>
          </a:stretch>
        </p:blipFill>
        <p:spPr>
          <a:xfrm>
            <a:off x="170485" y="2204864"/>
            <a:ext cx="8803029" cy="154978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2CE385DE-394E-44F2-BC9F-D93302E49A32}" type="slidenum">
              <a:rPr lang="en-US" altLang="en-US" sz="1200" smtClean="0">
                <a:solidFill>
                  <a:schemeClr val="accent2"/>
                </a:solidFill>
                <a:latin typeface="Arial" panose="020B0604020202020204" pitchFamily="34" charset="0"/>
              </a:rPr>
              <a:pPr>
                <a:spcBef>
                  <a:spcPct val="0"/>
                </a:spcBef>
                <a:buFontTx/>
                <a:buNone/>
              </a:pPr>
              <a:t>26</a:t>
            </a:fld>
            <a:endParaRPr lang="en-US" altLang="en-US" sz="1200">
              <a:solidFill>
                <a:schemeClr val="accent2"/>
              </a:solidFill>
              <a:latin typeface="Arial" panose="020B0604020202020204" pitchFamily="34" charset="0"/>
            </a:endParaRPr>
          </a:p>
        </p:txBody>
      </p:sp>
      <p:pic>
        <p:nvPicPr>
          <p:cNvPr id="29858" name="Picture 1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62783"/>
            <a:ext cx="381642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228600" y="297976"/>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(Process) – NCR (</a:t>
            </a:r>
            <a:r>
              <a:rPr kumimoji="0" lang="en-US" sz="2400" b="0" i="0" u="sng" strike="noStrike" kern="0" cap="none" spc="0" normalizeH="0" baseline="0" noProof="0">
                <a:ln>
                  <a:noFill/>
                </a:ln>
                <a:solidFill>
                  <a:srgbClr val="006DAC"/>
                </a:solidFill>
                <a:effectLst/>
                <a:uLnTx/>
                <a:uFillTx/>
                <a:latin typeface="Arial"/>
                <a:ea typeface="MS PGothic" pitchFamily="34" charset="-128"/>
                <a:cs typeface="Arial"/>
              </a:rPr>
              <a:t>running 12 months</a:t>
            </a: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2" name="Picture 1"/>
          <p:cNvPicPr>
            <a:picLocks noChangeAspect="1"/>
          </p:cNvPicPr>
          <p:nvPr/>
        </p:nvPicPr>
        <p:blipFill>
          <a:blip r:embed="rId3"/>
          <a:stretch>
            <a:fillRect/>
          </a:stretch>
        </p:blipFill>
        <p:spPr>
          <a:xfrm>
            <a:off x="0" y="1628800"/>
            <a:ext cx="9144000" cy="724992"/>
          </a:xfrm>
          <a:prstGeom prst="rect">
            <a:avLst/>
          </a:prstGeom>
        </p:spPr>
      </p:pic>
      <p:pic>
        <p:nvPicPr>
          <p:cNvPr id="5" name="Picture 4"/>
          <p:cNvPicPr>
            <a:picLocks noChangeAspect="1"/>
          </p:cNvPicPr>
          <p:nvPr/>
        </p:nvPicPr>
        <p:blipFill>
          <a:blip r:embed="rId4"/>
          <a:stretch>
            <a:fillRect/>
          </a:stretch>
        </p:blipFill>
        <p:spPr>
          <a:xfrm>
            <a:off x="2307139" y="2911714"/>
            <a:ext cx="4529721" cy="2749534"/>
          </a:xfrm>
          <a:prstGeom prst="rect">
            <a:avLst/>
          </a:prstGeom>
        </p:spPr>
      </p:pic>
    </p:spTree>
    <p:extLst>
      <p:ext uri="{BB962C8B-B14F-4D97-AF65-F5344CB8AC3E}">
        <p14:creationId xmlns:p14="http://schemas.microsoft.com/office/powerpoint/2010/main" val="1513727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FB87F248-582A-438B-8A29-6ADAEC1A76D4}" type="slidenum">
              <a:rPr lang="en-US" altLang="en-US" sz="1200" smtClean="0">
                <a:solidFill>
                  <a:srgbClr val="3333CC"/>
                </a:solidFill>
                <a:latin typeface="Arial" panose="020B0604020202020204" pitchFamily="34" charset="0"/>
              </a:rPr>
              <a:pPr>
                <a:spcBef>
                  <a:spcPct val="0"/>
                </a:spcBef>
                <a:buFontTx/>
                <a:buNone/>
              </a:pPr>
              <a:t>27</a:t>
            </a:fld>
            <a:endParaRPr lang="en-US" altLang="en-US" sz="1200">
              <a:solidFill>
                <a:srgbClr val="3333CC"/>
              </a:solidFill>
              <a:latin typeface="Arial" panose="020B0604020202020204" pitchFamily="34" charset="0"/>
            </a:endParaRPr>
          </a:p>
        </p:txBody>
      </p:sp>
      <p:pic>
        <p:nvPicPr>
          <p:cNvPr id="24756" name="Picture 1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81642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139336" y="31468"/>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(Process) – Repeated NCR / NCR Update</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25057" name="Picture 48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992" y="2110681"/>
            <a:ext cx="8534400" cy="103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stretch>
            <a:fillRect/>
          </a:stretch>
        </p:blipFill>
        <p:spPr>
          <a:xfrm>
            <a:off x="265548" y="1636392"/>
            <a:ext cx="8266892" cy="28044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8432D5CB-B6A0-477A-9031-C41A7B51C721}" type="slidenum">
              <a:rPr lang="en-US" altLang="en-US" sz="1200" smtClean="0">
                <a:solidFill>
                  <a:srgbClr val="3333CC"/>
                </a:solidFill>
                <a:latin typeface="Arial" panose="020B0604020202020204" pitchFamily="34" charset="0"/>
              </a:rPr>
              <a:pPr>
                <a:spcBef>
                  <a:spcPct val="0"/>
                </a:spcBef>
                <a:buFontTx/>
                <a:buNone/>
              </a:pPr>
              <a:t>28</a:t>
            </a:fld>
            <a:endParaRPr lang="en-US" altLang="en-US" sz="1200">
              <a:solidFill>
                <a:srgbClr val="3333CC"/>
              </a:solidFill>
              <a:latin typeface="Arial" panose="020B0604020202020204" pitchFamily="34" charset="0"/>
            </a:endParaRPr>
          </a:p>
        </p:txBody>
      </p:sp>
      <p:pic>
        <p:nvPicPr>
          <p:cNvPr id="26802" name="Picture 17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81642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152400" y="304800"/>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(Process) – CAPA Trending (</a:t>
            </a:r>
            <a:r>
              <a:rPr kumimoji="0" lang="en-US" sz="2400" b="0" i="0" u="sng" strike="noStrike" kern="0" cap="none" spc="0" normalizeH="0" baseline="0" noProof="0">
                <a:ln>
                  <a:noFill/>
                </a:ln>
                <a:solidFill>
                  <a:srgbClr val="006DAC"/>
                </a:solidFill>
                <a:effectLst/>
                <a:uLnTx/>
                <a:uFillTx/>
                <a:latin typeface="Arial"/>
                <a:ea typeface="MS PGothic" pitchFamily="34" charset="-128"/>
                <a:cs typeface="Arial"/>
              </a:rPr>
              <a:t>running 12 months</a:t>
            </a: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2" name="Picture 1"/>
          <p:cNvPicPr>
            <a:picLocks noChangeAspect="1"/>
          </p:cNvPicPr>
          <p:nvPr/>
        </p:nvPicPr>
        <p:blipFill>
          <a:blip r:embed="rId3"/>
          <a:stretch>
            <a:fillRect/>
          </a:stretch>
        </p:blipFill>
        <p:spPr>
          <a:xfrm>
            <a:off x="0" y="1623888"/>
            <a:ext cx="9144000" cy="724992"/>
          </a:xfrm>
          <a:prstGeom prst="rect">
            <a:avLst/>
          </a:prstGeom>
        </p:spPr>
      </p:pic>
      <p:pic>
        <p:nvPicPr>
          <p:cNvPr id="5" name="Picture 4"/>
          <p:cNvPicPr>
            <a:picLocks noChangeAspect="1"/>
          </p:cNvPicPr>
          <p:nvPr/>
        </p:nvPicPr>
        <p:blipFill>
          <a:blip r:embed="rId4"/>
          <a:stretch>
            <a:fillRect/>
          </a:stretch>
        </p:blipFill>
        <p:spPr>
          <a:xfrm>
            <a:off x="2313236" y="2899521"/>
            <a:ext cx="4517528" cy="2761727"/>
          </a:xfrm>
          <a:prstGeom prst="rect">
            <a:avLst/>
          </a:prstGeom>
        </p:spPr>
      </p:pic>
    </p:spTree>
    <p:extLst>
      <p:ext uri="{BB962C8B-B14F-4D97-AF65-F5344CB8AC3E}">
        <p14:creationId xmlns:p14="http://schemas.microsoft.com/office/powerpoint/2010/main" val="3178020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1883F37-6230-4226-A95F-609211EC2CD4}" type="slidenum">
              <a:rPr lang="en-US" altLang="en-US" sz="1200" smtClean="0">
                <a:solidFill>
                  <a:schemeClr val="accent2"/>
                </a:solidFill>
                <a:latin typeface="Arial" panose="020B0604020202020204" pitchFamily="34" charset="0"/>
              </a:rPr>
              <a:pPr>
                <a:spcBef>
                  <a:spcPct val="0"/>
                </a:spcBef>
                <a:buFontTx/>
                <a:buNone/>
              </a:pPr>
              <a:t>29</a:t>
            </a:fld>
            <a:endParaRPr lang="en-US" altLang="en-US" sz="1200">
              <a:solidFill>
                <a:schemeClr val="accent2"/>
              </a:solidFill>
              <a:latin typeface="Arial" panose="020B0604020202020204" pitchFamily="34" charset="0"/>
            </a:endParaRPr>
          </a:p>
        </p:txBody>
      </p:sp>
      <p:pic>
        <p:nvPicPr>
          <p:cNvPr id="27811" name="Picture 1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405" y="6242050"/>
            <a:ext cx="3821539"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139336" y="31468"/>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6DAC"/>
                </a:solidFill>
                <a:effectLst/>
                <a:uLnTx/>
                <a:uFillTx/>
                <a:latin typeface="Arial"/>
                <a:ea typeface="MS PGothic" pitchFamily="34" charset="-128"/>
                <a:cs typeface="Arial"/>
              </a:rPr>
              <a:t>Quality Issues (Process) – Repeated CAPA / CAPA Update</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9" name="Picture 8"/>
          <p:cNvPicPr>
            <a:picLocks noChangeAspect="1"/>
          </p:cNvPicPr>
          <p:nvPr/>
        </p:nvPicPr>
        <p:blipFill>
          <a:blip r:embed="rId3"/>
          <a:stretch>
            <a:fillRect/>
          </a:stretch>
        </p:blipFill>
        <p:spPr>
          <a:xfrm>
            <a:off x="265548" y="1636392"/>
            <a:ext cx="8266892" cy="280440"/>
          </a:xfrm>
          <a:prstGeom prst="rect">
            <a:avLst/>
          </a:prstGeom>
        </p:spPr>
      </p:pic>
      <p:pic>
        <p:nvPicPr>
          <p:cNvPr id="5" name="Picture 4"/>
          <p:cNvPicPr>
            <a:picLocks noChangeAspect="1"/>
          </p:cNvPicPr>
          <p:nvPr/>
        </p:nvPicPr>
        <p:blipFill>
          <a:blip r:embed="rId4"/>
          <a:stretch>
            <a:fillRect/>
          </a:stretch>
        </p:blipFill>
        <p:spPr>
          <a:xfrm>
            <a:off x="11308" y="2348880"/>
            <a:ext cx="9144000" cy="981626"/>
          </a:xfrm>
          <a:prstGeom prst="rect">
            <a:avLst/>
          </a:prstGeom>
        </p:spPr>
      </p:pic>
    </p:spTree>
    <p:extLst>
      <p:ext uri="{BB962C8B-B14F-4D97-AF65-F5344CB8AC3E}">
        <p14:creationId xmlns:p14="http://schemas.microsoft.com/office/powerpoint/2010/main" val="3853736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8D338012-5FDD-4FFA-8CEB-E41A95F1783C}" type="slidenum">
              <a:rPr lang="en-US" altLang="en-US" sz="1200" smtClean="0">
                <a:solidFill>
                  <a:schemeClr val="accent2"/>
                </a:solidFill>
                <a:latin typeface="Arial" panose="020B0604020202020204" pitchFamily="34" charset="0"/>
              </a:rPr>
              <a:pPr>
                <a:spcBef>
                  <a:spcPct val="0"/>
                </a:spcBef>
                <a:buFontTx/>
                <a:buNone/>
              </a:pPr>
              <a:t>30</a:t>
            </a:fld>
            <a:endParaRPr lang="en-US" altLang="en-US" sz="1200">
              <a:solidFill>
                <a:schemeClr val="accent2"/>
              </a:solidFill>
              <a:latin typeface="Arial" panose="020B0604020202020204" pitchFamily="34" charset="0"/>
            </a:endParaRPr>
          </a:p>
        </p:txBody>
      </p:sp>
      <p:pic>
        <p:nvPicPr>
          <p:cNvPr id="29402" name="Picture 7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216" y="6328760"/>
            <a:ext cx="374772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txBox="1">
            <a:spLocks/>
          </p:cNvSpPr>
          <p:nvPr/>
        </p:nvSpPr>
        <p:spPr bwMode="gray">
          <a:xfrm>
            <a:off x="152400" y="260648"/>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(Process) – Quality Alert Trending (</a:t>
            </a:r>
            <a:r>
              <a:rPr kumimoji="0" lang="en-US" sz="2400" b="0" i="0" u="sng" strike="noStrike" kern="0" cap="none" spc="0" normalizeH="0" baseline="0" noProof="0">
                <a:ln>
                  <a:noFill/>
                </a:ln>
                <a:solidFill>
                  <a:srgbClr val="006DAC"/>
                </a:solidFill>
                <a:effectLst/>
                <a:uLnTx/>
                <a:uFillTx/>
                <a:latin typeface="Arial"/>
                <a:ea typeface="MS PGothic" pitchFamily="34" charset="-128"/>
                <a:cs typeface="Arial"/>
              </a:rPr>
              <a:t>running 12 months)</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3" name="Picture 2"/>
          <p:cNvPicPr>
            <a:picLocks noChangeAspect="1"/>
          </p:cNvPicPr>
          <p:nvPr/>
        </p:nvPicPr>
        <p:blipFill>
          <a:blip r:embed="rId3"/>
          <a:stretch>
            <a:fillRect/>
          </a:stretch>
        </p:blipFill>
        <p:spPr>
          <a:xfrm>
            <a:off x="0" y="1628800"/>
            <a:ext cx="9144000" cy="724066"/>
          </a:xfrm>
          <a:prstGeom prst="rect">
            <a:avLst/>
          </a:prstGeom>
        </p:spPr>
      </p:pic>
      <p:pic>
        <p:nvPicPr>
          <p:cNvPr id="4" name="Picture 3"/>
          <p:cNvPicPr>
            <a:picLocks noChangeAspect="1"/>
          </p:cNvPicPr>
          <p:nvPr/>
        </p:nvPicPr>
        <p:blipFill>
          <a:blip r:embed="rId4"/>
          <a:stretch>
            <a:fillRect/>
          </a:stretch>
        </p:blipFill>
        <p:spPr>
          <a:xfrm>
            <a:off x="2310188" y="2905617"/>
            <a:ext cx="4523624" cy="275563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E30D738A-7A5F-4D37-ADD2-E01DE209E518}" type="slidenum">
              <a:rPr lang="en-US" altLang="en-US" sz="1200" smtClean="0">
                <a:solidFill>
                  <a:schemeClr val="accent2"/>
                </a:solidFill>
                <a:latin typeface="Arial" panose="020B0604020202020204" pitchFamily="34" charset="0"/>
              </a:rPr>
              <a:pPr>
                <a:spcBef>
                  <a:spcPct val="0"/>
                </a:spcBef>
                <a:buFontTx/>
                <a:buNone/>
              </a:pPr>
              <a:t>31</a:t>
            </a:fld>
            <a:endParaRPr lang="en-US" altLang="en-US" sz="1200">
              <a:solidFill>
                <a:schemeClr val="accent2"/>
              </a:solidFill>
              <a:latin typeface="Arial" panose="020B0604020202020204" pitchFamily="34" charset="0"/>
            </a:endParaRP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93" y="6309320"/>
            <a:ext cx="3799259"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152400" y="116632"/>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(Process) – Repeated Quality Alert and Quality Alert Update</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59" y="2141860"/>
            <a:ext cx="8901113"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stretch>
            <a:fillRect/>
          </a:stretch>
        </p:blipFill>
        <p:spPr>
          <a:xfrm>
            <a:off x="251520" y="1628800"/>
            <a:ext cx="8266892" cy="2804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32</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230268" y="188640"/>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(Customer) – Complaint Trending (</a:t>
            </a:r>
            <a:r>
              <a:rPr kumimoji="0" lang="en-US" sz="2400" b="0" i="0" u="sng" strike="noStrike" kern="0" cap="none" spc="0" normalizeH="0" baseline="0" noProof="0">
                <a:ln>
                  <a:noFill/>
                </a:ln>
                <a:solidFill>
                  <a:srgbClr val="006DAC"/>
                </a:solidFill>
                <a:effectLst/>
                <a:uLnTx/>
                <a:uFillTx/>
                <a:latin typeface="Arial"/>
                <a:ea typeface="MS PGothic" pitchFamily="34" charset="-128"/>
                <a:cs typeface="Arial"/>
              </a:rPr>
              <a:t>running 12 months)</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2" name="Picture 1"/>
          <p:cNvPicPr>
            <a:picLocks noChangeAspect="1"/>
          </p:cNvPicPr>
          <p:nvPr/>
        </p:nvPicPr>
        <p:blipFill>
          <a:blip r:embed="rId3"/>
          <a:stretch>
            <a:fillRect/>
          </a:stretch>
        </p:blipFill>
        <p:spPr>
          <a:xfrm>
            <a:off x="0" y="1624814"/>
            <a:ext cx="9144000" cy="724066"/>
          </a:xfrm>
          <a:prstGeom prst="rect">
            <a:avLst/>
          </a:prstGeom>
        </p:spPr>
      </p:pic>
      <p:pic>
        <p:nvPicPr>
          <p:cNvPr id="4" name="Picture 3"/>
          <p:cNvPicPr>
            <a:picLocks noChangeAspect="1"/>
          </p:cNvPicPr>
          <p:nvPr/>
        </p:nvPicPr>
        <p:blipFill>
          <a:blip r:embed="rId4"/>
          <a:stretch>
            <a:fillRect/>
          </a:stretch>
        </p:blipFill>
        <p:spPr>
          <a:xfrm>
            <a:off x="2310188" y="2924944"/>
            <a:ext cx="4523624" cy="275563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33</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txBox="1">
            <a:spLocks/>
          </p:cNvSpPr>
          <p:nvPr/>
        </p:nvSpPr>
        <p:spPr bwMode="gray">
          <a:xfrm>
            <a:off x="152400" y="381000"/>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(Customer) – Repeated Complaint and Complaint Update</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04864"/>
            <a:ext cx="8901113"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stretch>
            <a:fillRect/>
          </a:stretch>
        </p:blipFill>
        <p:spPr>
          <a:xfrm>
            <a:off x="265548" y="1628800"/>
            <a:ext cx="8266892" cy="280440"/>
          </a:xfrm>
          <a:prstGeom prst="rect">
            <a:avLst/>
          </a:prstGeom>
        </p:spPr>
      </p:pic>
    </p:spTree>
    <p:extLst>
      <p:ext uri="{BB962C8B-B14F-4D97-AF65-F5344CB8AC3E}">
        <p14:creationId xmlns:p14="http://schemas.microsoft.com/office/powerpoint/2010/main" val="2474595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34</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txBox="1">
            <a:spLocks/>
          </p:cNvSpPr>
          <p:nvPr/>
        </p:nvSpPr>
        <p:spPr bwMode="gray">
          <a:xfrm>
            <a:off x="139336" y="31468"/>
            <a:ext cx="6629400" cy="1005840"/>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Quality Issues (QMS) – Update On Changes Affecting QMS</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pic>
        <p:nvPicPr>
          <p:cNvPr id="450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095501"/>
            <a:ext cx="7126287"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6768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35</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323528" y="49512"/>
            <a:ext cx="6629400" cy="808708"/>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Any Other Business </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
        <p:nvSpPr>
          <p:cNvPr id="9" name="Rectangle 8"/>
          <p:cNvSpPr/>
          <p:nvPr/>
        </p:nvSpPr>
        <p:spPr>
          <a:xfrm>
            <a:off x="292821" y="858220"/>
            <a:ext cx="6934200" cy="338554"/>
          </a:xfrm>
          <a:prstGeom prst="rect">
            <a:avLst/>
          </a:prstGeom>
        </p:spPr>
        <p:txBody>
          <a:bodyPr wrap="square">
            <a:spAutoFit/>
          </a:bodyPr>
          <a:lstStyle/>
          <a:p>
            <a:pPr eaLnBrk="1" hangingPunct="1"/>
            <a:r>
              <a:rPr lang="en-US" altLang="en-US" sz="1600" dirty="0">
                <a:solidFill>
                  <a:srgbClr val="0070C0"/>
                </a:solidFill>
                <a:latin typeface="Arial" pitchFamily="34" charset="0"/>
                <a:ea typeface="MS PGothic" pitchFamily="34" charset="-128"/>
                <a:cs typeface="Arial" pitchFamily="34" charset="0"/>
              </a:rPr>
              <a:t>Temporary Manufacturing Deviation (TMD)</a:t>
            </a:r>
            <a:endParaRPr lang="en-SG" sz="1600" dirty="0">
              <a:solidFill>
                <a:srgbClr val="000000"/>
              </a:solidFill>
              <a:latin typeface="Verdana" pitchFamily="34" charset="0"/>
              <a:ea typeface="MS PGothic" pitchFamily="34" charset="-128"/>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099" y="1484784"/>
            <a:ext cx="43719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0788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36</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323528" y="49512"/>
            <a:ext cx="6629400" cy="808708"/>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Any Other Business </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
        <p:nvSpPr>
          <p:cNvPr id="9" name="Rectangle 8"/>
          <p:cNvSpPr/>
          <p:nvPr/>
        </p:nvSpPr>
        <p:spPr>
          <a:xfrm>
            <a:off x="292821" y="858220"/>
            <a:ext cx="6934200" cy="338554"/>
          </a:xfrm>
          <a:prstGeom prst="rect">
            <a:avLst/>
          </a:prstGeom>
        </p:spPr>
        <p:txBody>
          <a:bodyPr wrap="square">
            <a:spAutoFit/>
          </a:bodyPr>
          <a:lstStyle/>
          <a:p>
            <a:pPr eaLnBrk="1" hangingPunct="1"/>
            <a:r>
              <a:rPr lang="en-US" altLang="en-US" sz="1600" dirty="0">
                <a:solidFill>
                  <a:srgbClr val="0070C0"/>
                </a:solidFill>
                <a:latin typeface="Arial" pitchFamily="34" charset="0"/>
                <a:ea typeface="MS PGothic" pitchFamily="34" charset="-128"/>
                <a:cs typeface="Arial" pitchFamily="34" charset="0"/>
              </a:rPr>
              <a:t>Temporary Change Notice (TCN)</a:t>
            </a:r>
            <a:endParaRPr lang="en-SG" sz="1600" dirty="0">
              <a:solidFill>
                <a:srgbClr val="000000"/>
              </a:solidFill>
              <a:latin typeface="Verdana" pitchFamily="34" charset="0"/>
              <a:ea typeface="MS PGothic" pitchFamily="34" charset="-128"/>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2"/>
            <a:ext cx="437197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464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03BCC24B-2647-40D9-919A-61245125459E}" type="slidenum">
              <a:rPr lang="en-US" altLang="en-US" sz="1200" smtClean="0">
                <a:solidFill>
                  <a:schemeClr val="accent2"/>
                </a:solidFill>
                <a:latin typeface="Arial" panose="020B0604020202020204" pitchFamily="34" charset="0"/>
              </a:rPr>
              <a:pPr>
                <a:spcBef>
                  <a:spcPct val="0"/>
                </a:spcBef>
                <a:buFontTx/>
                <a:buNone/>
              </a:pPr>
              <a:t>37</a:t>
            </a:fld>
            <a:endParaRPr lang="en-US" altLang="en-US" sz="1200">
              <a:solidFill>
                <a:schemeClr val="accent2"/>
              </a:solidFill>
              <a:latin typeface="Arial" panose="020B0604020202020204" pitchFamily="34" charset="0"/>
            </a:endParaRPr>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309320"/>
            <a:ext cx="367240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1"/>
          <p:cNvSpPr txBox="1">
            <a:spLocks/>
          </p:cNvSpPr>
          <p:nvPr/>
        </p:nvSpPr>
        <p:spPr bwMode="gray">
          <a:xfrm>
            <a:off x="323528" y="49512"/>
            <a:ext cx="6629400" cy="808708"/>
          </a:xfrm>
          <a:prstGeom prst="rect">
            <a:avLst/>
          </a:prstGeom>
          <a:noFill/>
          <a:ln w="9525">
            <a:noFill/>
            <a:miter lim="800000"/>
            <a:headEnd/>
            <a:tailEnd/>
          </a:ln>
          <a:effectLst/>
          <a:extLst/>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rgbClr val="006DAC"/>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0" cap="none" spc="0" normalizeH="0" baseline="0" noProof="0">
                <a:ln>
                  <a:noFill/>
                </a:ln>
                <a:solidFill>
                  <a:srgbClr val="006DAC"/>
                </a:solidFill>
                <a:effectLst/>
                <a:uLnTx/>
                <a:uFillTx/>
                <a:latin typeface="Arial"/>
                <a:ea typeface="MS PGothic" pitchFamily="34" charset="-128"/>
                <a:cs typeface="Arial"/>
              </a:rPr>
              <a:t>Any Other Business </a:t>
            </a:r>
            <a:endParaRPr kumimoji="0" lang="en-SG" sz="2400" b="0" i="0" u="none" strike="noStrike" kern="0" cap="none" spc="0" normalizeH="0" baseline="0" noProof="0" dirty="0">
              <a:ln>
                <a:noFill/>
              </a:ln>
              <a:solidFill>
                <a:srgbClr val="006DAC"/>
              </a:solidFill>
              <a:effectLst/>
              <a:uLnTx/>
              <a:uFillTx/>
              <a:latin typeface="Arial"/>
              <a:ea typeface="MS PGothic" pitchFamily="34" charset="-128"/>
              <a:cs typeface="Arial"/>
            </a:endParaRPr>
          </a:p>
        </p:txBody>
      </p:sp>
      <p:sp>
        <p:nvSpPr>
          <p:cNvPr id="9" name="Rectangle 8"/>
          <p:cNvSpPr/>
          <p:nvPr/>
        </p:nvSpPr>
        <p:spPr>
          <a:xfrm>
            <a:off x="292821" y="858220"/>
            <a:ext cx="6934200" cy="338554"/>
          </a:xfrm>
          <a:prstGeom prst="rect">
            <a:avLst/>
          </a:prstGeom>
        </p:spPr>
        <p:txBody>
          <a:bodyPr wrap="square">
            <a:spAutoFit/>
          </a:bodyPr>
          <a:lstStyle/>
          <a:p>
            <a:pPr eaLnBrk="1" hangingPunct="1"/>
            <a:r>
              <a:rPr lang="en-US" altLang="en-US" sz="1600" dirty="0">
                <a:solidFill>
                  <a:srgbClr val="0070C0"/>
                </a:solidFill>
                <a:latin typeface="Arial" pitchFamily="34" charset="0"/>
                <a:ea typeface="MS PGothic" pitchFamily="34" charset="-128"/>
                <a:cs typeface="Arial" pitchFamily="34" charset="0"/>
              </a:rPr>
              <a:t>Engineering Change Order (ECO)</a:t>
            </a:r>
            <a:endParaRPr lang="en-SG" sz="1600" dirty="0">
              <a:solidFill>
                <a:srgbClr val="000000"/>
              </a:solidFill>
              <a:latin typeface="Verdana" pitchFamily="34" charset="0"/>
              <a:ea typeface="MS PGothic" pitchFamily="34" charset="-128"/>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21" y="1412776"/>
            <a:ext cx="4371975"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id="{7ED9A4BC-6FB2-45EF-BE43-38FCE45244CF}"/>
              </a:ext>
            </a:extLst>
          </p:cNvPr>
          <p:cNvSpPr/>
          <p:nvPr/>
        </p:nvSpPr>
        <p:spPr>
          <a:xfrm>
            <a:off x="171128" y="2744112"/>
            <a:ext cx="8001272" cy="830997"/>
          </a:xfrm>
          <a:prstGeom prst="rect">
            <a:avLst/>
          </a:prstGeom>
        </p:spPr>
        <p:txBody>
          <a:bodyPr wrap="square">
            <a:spAutoFit/>
          </a:bodyPr>
          <a:lstStyle/>
          <a:p>
            <a:pPr eaLnBrk="1" hangingPunct="1"/>
            <a:r>
              <a:rPr lang="en-US" altLang="en-US" sz="1600" b="1" u="sng" dirty="0">
                <a:solidFill>
                  <a:srgbClr val="0070C0"/>
                </a:solidFill>
                <a:latin typeface="Arial" pitchFamily="34" charset="0"/>
                <a:ea typeface="MS PGothic" pitchFamily="34" charset="-128"/>
                <a:cs typeface="Arial" pitchFamily="34" charset="0"/>
              </a:rPr>
              <a:t>Note:</a:t>
            </a:r>
          </a:p>
          <a:p>
            <a:pPr eaLnBrk="1" hangingPunct="1"/>
            <a:endParaRPr lang="en-US" altLang="en-US" sz="1600" dirty="0">
              <a:solidFill>
                <a:srgbClr val="0070C0"/>
              </a:solidFill>
              <a:latin typeface="Arial" pitchFamily="34" charset="0"/>
              <a:ea typeface="MS PGothic" pitchFamily="34" charset="-128"/>
              <a:cs typeface="Arial" pitchFamily="34" charset="0"/>
            </a:endParaRPr>
          </a:p>
          <a:p>
            <a:pPr eaLnBrk="1" hangingPunct="1"/>
            <a:r>
              <a:rPr lang="en-US" altLang="en-US" sz="1600" dirty="0">
                <a:solidFill>
                  <a:srgbClr val="0070C0"/>
                </a:solidFill>
                <a:latin typeface="Arial" pitchFamily="34" charset="0"/>
                <a:ea typeface="MS PGothic" pitchFamily="34" charset="-128"/>
                <a:cs typeface="Arial" pitchFamily="34" charset="0"/>
              </a:rPr>
              <a:t>ECR# 9218380 received, Impact sheet submitted on 13 Apr 2018. </a:t>
            </a:r>
            <a:endParaRPr lang="en-SG" sz="1600" dirty="0">
              <a:solidFill>
                <a:srgbClr val="000000"/>
              </a:solidFill>
              <a:latin typeface="Verdana" pitchFamily="34" charset="0"/>
              <a:ea typeface="MS PGothic" pitchFamily="34" charset="-128"/>
            </a:endParaRPr>
          </a:p>
        </p:txBody>
      </p:sp>
    </p:spTree>
    <p:extLst>
      <p:ext uri="{BB962C8B-B14F-4D97-AF65-F5344CB8AC3E}">
        <p14:creationId xmlns:p14="http://schemas.microsoft.com/office/powerpoint/2010/main" val="1307167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fld id="{34AC170A-B58E-4D04-BE7D-3A7181588886}" type="slidenum">
              <a:rPr lang="en-US" altLang="en-US" sz="1200" smtClean="0">
                <a:solidFill>
                  <a:schemeClr val="accent2"/>
                </a:solidFill>
                <a:latin typeface="Arial" panose="020B0604020202020204" pitchFamily="34" charset="0"/>
              </a:rPr>
              <a:pPr>
                <a:spcBef>
                  <a:spcPct val="0"/>
                </a:spcBef>
                <a:buFontTx/>
                <a:buNone/>
              </a:pPr>
              <a:t>38</a:t>
            </a:fld>
            <a:endParaRPr lang="en-US" altLang="en-US" sz="1200">
              <a:solidFill>
                <a:schemeClr val="accent2"/>
              </a:solidFill>
              <a:latin typeface="Arial" panose="020B0604020202020204" pitchFamily="34" charset="0"/>
            </a:endParaRPr>
          </a:p>
        </p:txBody>
      </p:sp>
      <p:sp>
        <p:nvSpPr>
          <p:cNvPr id="31747" name="Rectangle 6"/>
          <p:cNvSpPr txBox="1">
            <a:spLocks noGrp="1" noChangeArrowheads="1"/>
          </p:cNvSpPr>
          <p:nvPr/>
        </p:nvSpPr>
        <p:spPr bwMode="auto">
          <a:xfrm>
            <a:off x="6516688"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r" eaLnBrk="1" hangingPunct="1">
              <a:spcBef>
                <a:spcPct val="0"/>
              </a:spcBef>
              <a:buFontTx/>
              <a:buNone/>
            </a:pPr>
            <a:fld id="{2A1400EB-7AD7-410C-BCDC-3736E2957DA5}" type="slidenum">
              <a:rPr lang="en-US" altLang="en-US" sz="1200">
                <a:solidFill>
                  <a:schemeClr val="accent2"/>
                </a:solidFill>
                <a:latin typeface="Arial" panose="020B0604020202020204" pitchFamily="34" charset="0"/>
                <a:cs typeface="Arial" panose="020B0604020202020204" pitchFamily="34" charset="0"/>
              </a:rPr>
              <a:pPr algn="r" eaLnBrk="1" hangingPunct="1">
                <a:spcBef>
                  <a:spcPct val="0"/>
                </a:spcBef>
                <a:buFontTx/>
                <a:buNone/>
              </a:pPr>
              <a:t>38</a:t>
            </a:fld>
            <a:endParaRPr lang="en-US" altLang="en-US" sz="1200">
              <a:solidFill>
                <a:schemeClr val="accent2"/>
              </a:solidFill>
              <a:latin typeface="Arial" panose="020B0604020202020204" pitchFamily="34" charset="0"/>
              <a:cs typeface="Arial" panose="020B0604020202020204" pitchFamily="34" charset="0"/>
            </a:endParaRPr>
          </a:p>
        </p:txBody>
      </p:sp>
      <p:sp>
        <p:nvSpPr>
          <p:cNvPr id="31748" name="AutoShape 2"/>
          <p:cNvSpPr>
            <a:spLocks noChangeArrowheads="1"/>
          </p:cNvSpPr>
          <p:nvPr/>
        </p:nvSpPr>
        <p:spPr bwMode="auto">
          <a:xfrm>
            <a:off x="2268538" y="2598738"/>
            <a:ext cx="4648200" cy="1127125"/>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endParaRPr lang="en-GB" altLang="en-US" sz="6000" b="1">
              <a:latin typeface="Arial" panose="020B0604020202020204" pitchFamily="34" charset="0"/>
            </a:endParaRPr>
          </a:p>
        </p:txBody>
      </p:sp>
      <p:sp>
        <p:nvSpPr>
          <p:cNvPr id="31749" name="WordArt 7"/>
          <p:cNvSpPr>
            <a:spLocks noChangeArrowheads="1" noChangeShapeType="1" noTextEdit="1"/>
          </p:cNvSpPr>
          <p:nvPr/>
        </p:nvSpPr>
        <p:spPr bwMode="auto">
          <a:xfrm>
            <a:off x="3203575" y="2636838"/>
            <a:ext cx="3097213"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SG" sz="3600" kern="10" spc="720">
                <a:gradFill rotWithShape="1">
                  <a:gsLst>
                    <a:gs pos="0">
                      <a:srgbClr val="808080"/>
                    </a:gs>
                    <a:gs pos="100000">
                      <a:srgbClr val="3B3B3B"/>
                    </a:gs>
                  </a:gsLst>
                  <a:lin ang="5400000" scaled="1"/>
                </a:gradFill>
                <a:effectLst>
                  <a:outerShdw dist="45791" dir="3378596" algn="ctr" rotWithShape="0">
                    <a:srgbClr val="4D4D4D">
                      <a:alpha val="79999"/>
                    </a:srgbClr>
                  </a:outerShdw>
                </a:effectLst>
                <a:latin typeface="Arial Black" panose="020B0A04020102020204" pitchFamily="34" charset="0"/>
              </a:rPr>
              <a:t>Thank You</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58" y="6368932"/>
            <a:ext cx="3830394"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ahoma"/>
        <a:ea typeface=""/>
        <a:cs typeface=""/>
      </a:majorFont>
      <a:minorFont>
        <a:latin typeface="Tahoma"/>
        <a:ea typeface=""/>
        <a:cs typeface=""/>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accent2"/>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accent2"/>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28690</TotalTime>
  <Words>978</Words>
  <Application>Microsoft Office PowerPoint</Application>
  <PresentationFormat>On-screen Show (4:3)</PresentationFormat>
  <Paragraphs>263</Paragraphs>
  <Slides>38</Slides>
  <Notes>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38</vt:i4>
      </vt:variant>
    </vt:vector>
  </HeadingPairs>
  <TitlesOfParts>
    <vt:vector size="50" baseType="lpstr">
      <vt:lpstr>MS PGothic</vt:lpstr>
      <vt:lpstr>Arial</vt:lpstr>
      <vt:lpstr>Arial Black</vt:lpstr>
      <vt:lpstr>Calibri</vt:lpstr>
      <vt:lpstr>Tahoma</vt:lpstr>
      <vt:lpstr>Times New Roman</vt:lpstr>
      <vt:lpstr>Verdana</vt:lpstr>
      <vt:lpstr>Wingdings 2</vt:lpstr>
      <vt:lpstr>Default Design</vt:lpstr>
      <vt:lpstr>Bitmap Image</vt:lpstr>
      <vt:lpstr>Photo Editor Photo</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cei</dc:creator>
  <cp:lastModifiedBy>Goh Hui Fang</cp:lastModifiedBy>
  <cp:revision>1719</cp:revision>
  <cp:lastPrinted>2017-06-13T09:13:22Z</cp:lastPrinted>
  <dcterms:created xsi:type="dcterms:W3CDTF">2008-10-13T02:47:15Z</dcterms:created>
  <dcterms:modified xsi:type="dcterms:W3CDTF">2018-04-13T03:32:28Z</dcterms:modified>
</cp:coreProperties>
</file>