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8"/>
  </p:notesMasterIdLst>
  <p:handoutMasterIdLst>
    <p:handoutMasterId r:id="rId9"/>
  </p:handoutMasterIdLst>
  <p:sldIdLst>
    <p:sldId id="267" r:id="rId3"/>
    <p:sldId id="285" r:id="rId4"/>
    <p:sldId id="274" r:id="rId5"/>
    <p:sldId id="289" r:id="rId6"/>
    <p:sldId id="266" r:id="rId7"/>
  </p:sldIdLst>
  <p:sldSz cx="9144000" cy="5143500" type="screen16x9"/>
  <p:notesSz cx="6896100" cy="9236075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94" autoAdjust="0"/>
    <p:restoredTop sz="92000" autoAdjust="0"/>
  </p:normalViewPr>
  <p:slideViewPr>
    <p:cSldViewPr snapToGrid="0">
      <p:cViewPr varScale="1">
        <p:scale>
          <a:sx n="106" d="100"/>
          <a:sy n="106" d="100"/>
        </p:scale>
        <p:origin x="-450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Alliance GPV –</a:t>
            </a:r>
            <a:r>
              <a:rPr lang="en-GB" strike="noStrike" baseline="0" dirty="0" err="1" smtClean="0"/>
              <a:t>Mfg</a:t>
            </a:r>
            <a:r>
              <a:rPr lang="en-GB" strike="noStrike" baseline="0" dirty="0" smtClean="0"/>
              <a:t> failures due to known GPV solenoid issue.  Risk build of 120 units to begin week of 12 November 18, instead of using units as spares.  Low (1 – 4%) fallout expected</a:t>
            </a:r>
            <a:endParaRPr lang="en-GB" strike="sngStrike" baseline="0" dirty="0" smtClean="0"/>
          </a:p>
          <a:p>
            <a:r>
              <a:rPr lang="en-GB" baseline="0" dirty="0" smtClean="0"/>
              <a:t>Carousel Carrier – 26/32 failures in Jan-Jul 2017, Recent SU failures seen (Jan-Apr 18).  B. Wildman to follow up with Flex to understand if Milford </a:t>
            </a:r>
            <a:r>
              <a:rPr lang="en-GB" baseline="0" dirty="0" err="1" smtClean="0"/>
              <a:t>Eng</a:t>
            </a:r>
            <a:r>
              <a:rPr lang="en-GB" baseline="0" dirty="0" smtClean="0"/>
              <a:t> resources are required</a:t>
            </a:r>
          </a:p>
          <a:p>
            <a:r>
              <a:rPr lang="en-GB" dirty="0" smtClean="0"/>
              <a:t>QSM</a:t>
            </a:r>
            <a:r>
              <a:rPr lang="en-GB" baseline="0" dirty="0" smtClean="0"/>
              <a:t> GPV – High (~10%) failure seen late Aug early Sept. </a:t>
            </a:r>
            <a:r>
              <a:rPr lang="en-GB" sz="1200" dirty="0" smtClean="0"/>
              <a:t>Build with process-improved GPV’s beginning</a:t>
            </a:r>
            <a:endParaRPr lang="en-GB" baseline="0" dirty="0" smtClean="0"/>
          </a:p>
          <a:p>
            <a:r>
              <a:rPr lang="en-GB" dirty="0" smtClean="0"/>
              <a:t>Syringe</a:t>
            </a:r>
            <a:r>
              <a:rPr lang="en-GB" baseline="0" dirty="0" smtClean="0"/>
              <a:t> – 2018 usage all at 1 site…</a:t>
            </a:r>
          </a:p>
          <a:p>
            <a:r>
              <a:rPr lang="en-GB" baseline="0" dirty="0" smtClean="0"/>
              <a:t>Plunger Driver PCB reduction in failures since CA in Nov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11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2018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COMPANY CONFIDENTIAL</a:t>
            </a:r>
            <a:endParaRPr lang="en-US" sz="900" dirty="0">
              <a:latin typeface="Arial"/>
              <a:cs typeface="Arial"/>
            </a:endParaRPr>
          </a:p>
        </p:txBody>
      </p:sp>
      <p:pic>
        <p:nvPicPr>
          <p:cNvPr id="13" name="Picture 12" descr="WATERS_PPT_ARTBAR_10x.5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  <p:pic>
        <p:nvPicPr>
          <p:cNvPr id="2" name="Picture 1" descr="Waters60_Final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490077"/>
            <a:ext cx="823635" cy="596273"/>
          </a:xfrm>
          <a:prstGeom prst="rect">
            <a:avLst/>
          </a:prstGeom>
        </p:spPr>
      </p:pic>
      <p:pic>
        <p:nvPicPr>
          <p:cNvPr id="11" name="Picture 10" descr="Waters_logo_black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67" y="424567"/>
            <a:ext cx="1797249" cy="4175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314"/>
            <a:ext cx="4144964" cy="957049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800" b="1" dirty="0"/>
              <a:t/>
            </a:r>
            <a:br>
              <a:rPr lang="en-GB" sz="2800" b="1" dirty="0"/>
            </a:br>
            <a:r>
              <a:rPr lang="en-GB" sz="2800" b="1" dirty="0" smtClean="0"/>
              <a:t>MTR Field Data Nov 2018</a:t>
            </a:r>
            <a:endParaRPr lang="en-GB" sz="2800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PIM Team</a:t>
            </a:r>
          </a:p>
          <a:p>
            <a:r>
              <a:rPr lang="en-GB" dirty="0" smtClean="0"/>
              <a:t>Jan 2019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11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dirty="0"/>
              <a:t>Flextronics – Parts usage 0-90 </a:t>
            </a:r>
            <a:r>
              <a:rPr lang="en-GB" sz="1800" dirty="0" smtClean="0"/>
              <a:t>days, </a:t>
            </a:r>
            <a:r>
              <a:rPr lang="en-GB" sz="1800" dirty="0" err="1"/>
              <a:t>Mfd</a:t>
            </a:r>
            <a:r>
              <a:rPr lang="en-GB" sz="1800" dirty="0"/>
              <a:t> Jul 2017 – Dec 2018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1331" y="2146110"/>
            <a:ext cx="1505541" cy="26161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/>
                <a:cs typeface="Arial"/>
              </a:rPr>
              <a:t>Waters Investigation</a:t>
            </a:r>
            <a:endParaRPr lang="en-GB" sz="1100" dirty="0"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81330" y="2487303"/>
            <a:ext cx="1505542" cy="4308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/>
                <a:cs typeface="Arial"/>
              </a:rPr>
              <a:t>CMO Investigation</a:t>
            </a:r>
          </a:p>
          <a:p>
            <a:r>
              <a:rPr lang="en-GB" sz="1100" dirty="0" smtClean="0">
                <a:latin typeface="Arial"/>
                <a:cs typeface="Arial"/>
              </a:rPr>
              <a:t>Requested</a:t>
            </a:r>
            <a:endParaRPr lang="en-GB" sz="11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81330" y="1821975"/>
            <a:ext cx="1505541" cy="261610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/>
                <a:cs typeface="Arial"/>
              </a:rPr>
              <a:t>Milford Part</a:t>
            </a:r>
            <a:endParaRPr lang="en-GB" sz="11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08625" y="3855492"/>
            <a:ext cx="11532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/>
                <a:cs typeface="Arial"/>
              </a:rPr>
              <a:t>Level 4 part replacements</a:t>
            </a:r>
            <a:endParaRPr lang="en-GB" sz="1100" dirty="0">
              <a:latin typeface="Arial"/>
              <a:cs typeface="Arial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74" y="1100138"/>
            <a:ext cx="6605779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29551" y="1907954"/>
            <a:ext cx="1378960" cy="138399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7476" y="2669974"/>
            <a:ext cx="1378960" cy="138399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267" y="2983749"/>
            <a:ext cx="1378960" cy="138399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5117" y="2917380"/>
            <a:ext cx="1505541" cy="261610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697" y="3451090"/>
            <a:ext cx="1378960" cy="138399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3685" y="3745743"/>
            <a:ext cx="1407466" cy="1628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sz="1100" dirty="0" smtClean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2014" y="2195481"/>
            <a:ext cx="1407466" cy="1628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sz="11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3189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2716908"/>
            <a:ext cx="4654550" cy="73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023628"/>
            <a:ext cx="8686800" cy="3084822"/>
          </a:xfrm>
        </p:spPr>
        <p:txBody>
          <a:bodyPr>
            <a:normAutofit fontScale="85000" lnSpcReduction="20000"/>
          </a:bodyPr>
          <a:lstStyle/>
          <a:p>
            <a:r>
              <a:rPr lang="en-GB" sz="1400" dirty="0"/>
              <a:t>Product Improvement Management team now involved in Monthly Technical </a:t>
            </a:r>
            <a:r>
              <a:rPr lang="en-GB" sz="1400" dirty="0" smtClean="0"/>
              <a:t>Reviews</a:t>
            </a:r>
          </a:p>
          <a:p>
            <a:r>
              <a:rPr lang="en-GB" sz="1400" dirty="0" smtClean="0"/>
              <a:t>HB Lamp PSU </a:t>
            </a:r>
            <a:r>
              <a:rPr lang="en-GB" sz="1400" dirty="0"/>
              <a:t>(</a:t>
            </a:r>
            <a:r>
              <a:rPr lang="en-GB" sz="1400" dirty="0" smtClean="0"/>
              <a:t>Hamamatsu) – 700002785 / 279001105</a:t>
            </a:r>
          </a:p>
          <a:p>
            <a:endParaRPr lang="en-GB" sz="1400" dirty="0" smtClean="0"/>
          </a:p>
          <a:p>
            <a:pPr lvl="1"/>
            <a:endParaRPr lang="en-GB" sz="1400" dirty="0" smtClean="0"/>
          </a:p>
          <a:p>
            <a:pPr lvl="1"/>
            <a:endParaRPr lang="en-GB" sz="1400" dirty="0" smtClean="0"/>
          </a:p>
          <a:p>
            <a:pPr lvl="1"/>
            <a:endParaRPr lang="en-GB" sz="1200" dirty="0" smtClean="0"/>
          </a:p>
          <a:p>
            <a:pPr lvl="1"/>
            <a:r>
              <a:rPr lang="en-GB" sz="1200" dirty="0" smtClean="0"/>
              <a:t>PSU used across multiple lines, no field trend noted at this time, PIM follow up at next MTR</a:t>
            </a:r>
            <a:endParaRPr lang="en-GB" sz="1200" dirty="0"/>
          </a:p>
          <a:p>
            <a:r>
              <a:rPr lang="en-GB" sz="1400" dirty="0" smtClean="0"/>
              <a:t>Carousel Carrier </a:t>
            </a:r>
            <a:r>
              <a:rPr lang="en-GB" sz="1400" dirty="0"/>
              <a:t>– WAT270928 </a:t>
            </a:r>
            <a:r>
              <a:rPr lang="en-GB" sz="1400" dirty="0" smtClean="0"/>
              <a:t>/ WAT271290</a:t>
            </a:r>
          </a:p>
          <a:p>
            <a:pPr lvl="1"/>
            <a:r>
              <a:rPr lang="en-GB" sz="1200" dirty="0" smtClean="0"/>
              <a:t>Need to understand cause of recent failures, parts requested for return and analysis</a:t>
            </a:r>
          </a:p>
          <a:p>
            <a:pPr lvl="1"/>
            <a:endParaRPr lang="en-GB" sz="1200" dirty="0"/>
          </a:p>
          <a:p>
            <a:pPr lvl="1"/>
            <a:endParaRPr lang="en-GB" sz="1200" dirty="0" smtClean="0"/>
          </a:p>
          <a:p>
            <a:pPr lvl="1"/>
            <a:endParaRPr lang="en-GB" sz="1200" dirty="0" smtClean="0"/>
          </a:p>
          <a:p>
            <a:pPr lvl="1"/>
            <a:endParaRPr lang="en-GB" sz="1200" dirty="0" smtClean="0"/>
          </a:p>
          <a:p>
            <a:pPr lvl="1"/>
            <a:r>
              <a:rPr lang="en-GB" sz="1200" dirty="0" smtClean="0"/>
              <a:t>PIM to follow up with Flex at next MTR</a:t>
            </a:r>
            <a:endParaRPr lang="en-GB" dirty="0" smtClean="0"/>
          </a:p>
          <a:p>
            <a:r>
              <a:rPr lang="en-GB" sz="1400" dirty="0" smtClean="0"/>
              <a:t>Alliance Actuators – </a:t>
            </a:r>
            <a:r>
              <a:rPr lang="en-GB" sz="1400" dirty="0"/>
              <a:t>700001031 </a:t>
            </a:r>
            <a:r>
              <a:rPr lang="en-GB" sz="1400" dirty="0" smtClean="0"/>
              <a:t>/ 289000527</a:t>
            </a:r>
          </a:p>
          <a:p>
            <a:pPr lvl="1"/>
            <a:r>
              <a:rPr lang="en-GB" sz="1200" dirty="0" smtClean="0"/>
              <a:t>Failure analysis in process in Milford, plunger homing faults &amp; motor loss sync errors reported</a:t>
            </a:r>
          </a:p>
          <a:p>
            <a:pPr lvl="1"/>
            <a:endParaRPr lang="en-GB" sz="1200" dirty="0"/>
          </a:p>
          <a:p>
            <a:pPr lvl="1"/>
            <a:endParaRPr lang="en-GB" sz="1200" dirty="0" smtClean="0"/>
          </a:p>
          <a:p>
            <a:pPr lvl="1"/>
            <a:endParaRPr lang="en-GB" sz="1200" dirty="0" smtClean="0"/>
          </a:p>
          <a:p>
            <a:pPr lvl="1"/>
            <a:endParaRPr lang="en-GB" sz="1200" dirty="0" smtClean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Flextronics - Actions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362967" y="3041037"/>
            <a:ext cx="1740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Failure charts shown by DOM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5175" y="3768745"/>
            <a:ext cx="1505542" cy="4308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Arial"/>
                <a:cs typeface="Arial"/>
              </a:rPr>
              <a:t>CMO Investigation</a:t>
            </a:r>
          </a:p>
          <a:p>
            <a:r>
              <a:rPr lang="en-GB" sz="1100" dirty="0" smtClean="0">
                <a:latin typeface="Arial"/>
                <a:cs typeface="Arial"/>
              </a:rPr>
              <a:t>Requested</a:t>
            </a:r>
            <a:endParaRPr lang="en-GB" sz="1100" dirty="0">
              <a:latin typeface="Arial"/>
              <a:cs typeface="Arial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1431313"/>
            <a:ext cx="4660900" cy="76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3984188"/>
            <a:ext cx="4660900" cy="76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18409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eAlliance</a:t>
            </a:r>
            <a:r>
              <a:rPr lang="en-GB" dirty="0" smtClean="0"/>
              <a:t> </a:t>
            </a:r>
            <a:r>
              <a:rPr lang="en-GB" dirty="0" smtClean="0"/>
              <a:t>CPU</a:t>
            </a:r>
          </a:p>
          <a:p>
            <a:pPr lvl="1"/>
            <a:r>
              <a:rPr lang="en-GB" dirty="0" smtClean="0"/>
              <a:t>Request Flex look into CPU usage during manufacture</a:t>
            </a:r>
          </a:p>
          <a:p>
            <a:pPr lvl="1"/>
            <a:r>
              <a:rPr lang="en-GB" dirty="0" smtClean="0"/>
              <a:t>Examine Flex </a:t>
            </a:r>
            <a:r>
              <a:rPr lang="en-GB" dirty="0" err="1" smtClean="0"/>
              <a:t>Senai</a:t>
            </a:r>
            <a:r>
              <a:rPr lang="en-GB" dirty="0" smtClean="0"/>
              <a:t> for any trends</a:t>
            </a:r>
            <a:endParaRPr lang="en-GB" dirty="0" smtClean="0"/>
          </a:p>
          <a:p>
            <a:pPr marL="233362" lvl="1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Flextronics - </a:t>
            </a:r>
            <a:r>
              <a:rPr lang="en-GB" dirty="0" smtClean="0"/>
              <a:t>Actions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99" y="2246507"/>
            <a:ext cx="481859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8189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3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8 Waters 60th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 Waters 60th 16-9</Template>
  <TotalTime>3513</TotalTime>
  <Words>263</Words>
  <Application>Microsoft Office PowerPoint</Application>
  <PresentationFormat>On-screen Show (16:9)</PresentationFormat>
  <Paragraphs>47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2018 Waters 60th 16-9</vt:lpstr>
      <vt:lpstr>2017 Waters Brand</vt:lpstr>
      <vt:lpstr>  MTR Field Data Nov 2018</vt:lpstr>
      <vt:lpstr>Flextronics – Parts usage 0-90 days, Mfd Jul 2017 – Dec 2018 </vt:lpstr>
      <vt:lpstr>Flextronics - Actions</vt:lpstr>
      <vt:lpstr>Flextronics - Actions</vt:lpstr>
      <vt:lpstr>PowerPoint Presentation</vt:lpstr>
    </vt:vector>
  </TitlesOfParts>
  <Company>Waters 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Wilmslow Quality Systems Management Review Field Feedback</dc:title>
  <dc:creator>Jerome Anderson</dc:creator>
  <cp:lastModifiedBy>Bill Wildman</cp:lastModifiedBy>
  <cp:revision>138</cp:revision>
  <dcterms:created xsi:type="dcterms:W3CDTF">2018-07-20T09:19:41Z</dcterms:created>
  <dcterms:modified xsi:type="dcterms:W3CDTF">2019-01-22T21:18:48Z</dcterms:modified>
</cp:coreProperties>
</file>