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721" r:id="rId4"/>
    <p:sldMasterId id="2147483839" r:id="rId5"/>
    <p:sldMasterId id="2147483852" r:id="rId6"/>
  </p:sldMasterIdLst>
  <p:notesMasterIdLst>
    <p:notesMasterId r:id="rId24"/>
  </p:notesMasterIdLst>
  <p:handoutMasterIdLst>
    <p:handoutMasterId r:id="rId25"/>
  </p:handoutMasterIdLst>
  <p:sldIdLst>
    <p:sldId id="388" r:id="rId7"/>
    <p:sldId id="1979" r:id="rId8"/>
    <p:sldId id="1509" r:id="rId9"/>
    <p:sldId id="1510" r:id="rId10"/>
    <p:sldId id="1980" r:id="rId11"/>
    <p:sldId id="1526" r:id="rId12"/>
    <p:sldId id="1981" r:id="rId13"/>
    <p:sldId id="1958" r:id="rId14"/>
    <p:sldId id="366" r:id="rId15"/>
    <p:sldId id="1982" r:id="rId16"/>
    <p:sldId id="1151" r:id="rId17"/>
    <p:sldId id="1468" r:id="rId18"/>
    <p:sldId id="1469" r:id="rId19"/>
    <p:sldId id="1498" r:id="rId20"/>
    <p:sldId id="405" r:id="rId21"/>
    <p:sldId id="1471" r:id="rId22"/>
    <p:sldId id="1491" r:id="rId23"/>
  </p:sldIdLst>
  <p:sldSz cx="16257588" cy="9144000"/>
  <p:notesSz cx="7099300" cy="10234613"/>
  <p:defaultTextStyle>
    <a:defPPr>
      <a:defRPr lang="en-US"/>
    </a:defPPr>
    <a:lvl1pPr marL="0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5448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0896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76343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01788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27234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52684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078128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03577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0083931-34E9-4AD0-86C9-CE012E6D7E7A}">
          <p14:sldIdLst>
            <p14:sldId id="388"/>
            <p14:sldId id="1979"/>
            <p14:sldId id="1509"/>
            <p14:sldId id="1510"/>
            <p14:sldId id="1980"/>
            <p14:sldId id="1526"/>
            <p14:sldId id="1981"/>
            <p14:sldId id="1958"/>
            <p14:sldId id="366"/>
            <p14:sldId id="1982"/>
            <p14:sldId id="1151"/>
            <p14:sldId id="1468"/>
            <p14:sldId id="1469"/>
            <p14:sldId id="1498"/>
            <p14:sldId id="405"/>
            <p14:sldId id="1471"/>
            <p14:sldId id="14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05" userDrawn="1">
          <p15:clr>
            <a:srgbClr val="A4A3A4"/>
          </p15:clr>
        </p15:guide>
        <p15:guide id="2" pos="2073" userDrawn="1">
          <p15:clr>
            <a:srgbClr val="A4A3A4"/>
          </p15:clr>
        </p15:guide>
        <p15:guide id="3" orient="horz" pos="3288" userDrawn="1">
          <p15:clr>
            <a:srgbClr val="A4A3A4"/>
          </p15:clr>
        </p15:guide>
        <p15:guide id="4" orient="horz" pos="2880">
          <p15:clr>
            <a:srgbClr val="A4A3A4"/>
          </p15:clr>
        </p15:guide>
        <p15:guide id="5" pos="5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eann Burhenne" initials="RB" lastIdx="4" clrIdx="0">
    <p:extLst>
      <p:ext uri="{19B8F6BF-5375-455C-9EA6-DF929625EA0E}">
        <p15:presenceInfo xmlns:p15="http://schemas.microsoft.com/office/powerpoint/2012/main" userId="S-1-5-21-329068152-789336058-725345543-425592" providerId="AD"/>
      </p:ext>
    </p:extLst>
  </p:cmAuthor>
  <p:cmAuthor id="2" name="Amy Xu Xia Jie" initials="AXXJ" lastIdx="1" clrIdx="1">
    <p:extLst>
      <p:ext uri="{19B8F6BF-5375-455C-9EA6-DF929625EA0E}">
        <p15:presenceInfo xmlns:p15="http://schemas.microsoft.com/office/powerpoint/2012/main" userId="S-1-5-21-484763869-2052111302-1801674531-3716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F78A"/>
    <a:srgbClr val="92D050"/>
    <a:srgbClr val="ACD678"/>
    <a:srgbClr val="FFFF00"/>
    <a:srgbClr val="AFEF99"/>
    <a:srgbClr val="ADD2FD"/>
    <a:srgbClr val="1DABFF"/>
    <a:srgbClr val="000000"/>
    <a:srgbClr val="0070C0"/>
    <a:srgbClr val="87F3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014" autoAdjust="0"/>
  </p:normalViewPr>
  <p:slideViewPr>
    <p:cSldViewPr snapToGrid="0" snapToObjects="1">
      <p:cViewPr varScale="1">
        <p:scale>
          <a:sx n="49" d="100"/>
          <a:sy n="49" d="100"/>
        </p:scale>
        <p:origin x="912" y="-6"/>
      </p:cViewPr>
      <p:guideLst>
        <p:guide orient="horz" pos="4105"/>
        <p:guide pos="2073"/>
        <p:guide orient="horz" pos="3288"/>
        <p:guide orient="horz" pos="2880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9D9213-5E74-4C1B-AA07-B1F1C5F689FD}" type="doc">
      <dgm:prSet loTypeId="urn:microsoft.com/office/officeart/2005/8/layout/h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SG"/>
        </a:p>
      </dgm:t>
    </dgm:pt>
    <dgm:pt modelId="{64C46358-1054-4D83-B7E5-53140F150357}">
      <dgm:prSet phldrT="[Text]" custT="1"/>
      <dgm:spPr/>
      <dgm:t>
        <a:bodyPr/>
        <a:lstStyle/>
        <a:p>
          <a:r>
            <a:rPr lang="en-US" sz="2400" dirty="0"/>
            <a:t>Current </a:t>
          </a:r>
          <a:endParaRPr lang="en-SG" sz="2400" dirty="0"/>
        </a:p>
      </dgm:t>
    </dgm:pt>
    <dgm:pt modelId="{EBE8C57F-2197-4A14-8E93-F9F8305E3277}" type="parTrans" cxnId="{CE2B914F-C623-4F99-8E08-9B2D472AFCD5}">
      <dgm:prSet/>
      <dgm:spPr/>
      <dgm:t>
        <a:bodyPr/>
        <a:lstStyle/>
        <a:p>
          <a:endParaRPr lang="en-SG"/>
        </a:p>
      </dgm:t>
    </dgm:pt>
    <dgm:pt modelId="{60710BCF-94AC-4786-93D4-8589075FCB1A}" type="sibTrans" cxnId="{CE2B914F-C623-4F99-8E08-9B2D472AFCD5}">
      <dgm:prSet/>
      <dgm:spPr/>
      <dgm:t>
        <a:bodyPr/>
        <a:lstStyle/>
        <a:p>
          <a:endParaRPr lang="en-SG"/>
        </a:p>
      </dgm:t>
    </dgm:pt>
    <dgm:pt modelId="{04D5C86B-371D-45BA-8FF6-9C2F5A0C54C8}">
      <dgm:prSet phldrT="[Text]"/>
      <dgm:spPr/>
      <dgm:t>
        <a:bodyPr/>
        <a:lstStyle/>
        <a:p>
          <a:r>
            <a:rPr lang="en-US" dirty="0"/>
            <a:t>Handwritten, manual data input</a:t>
          </a:r>
          <a:endParaRPr lang="en-SG" dirty="0"/>
        </a:p>
      </dgm:t>
    </dgm:pt>
    <dgm:pt modelId="{ABEEBA20-0B5D-4E79-9108-B80B1812AD37}" type="parTrans" cxnId="{9E751E3A-DD6E-4ACA-9FA2-6C05E50F283C}">
      <dgm:prSet/>
      <dgm:spPr/>
      <dgm:t>
        <a:bodyPr/>
        <a:lstStyle/>
        <a:p>
          <a:endParaRPr lang="en-SG"/>
        </a:p>
      </dgm:t>
    </dgm:pt>
    <dgm:pt modelId="{860B4767-4E9A-4A1B-A212-5FF156DFDBDD}" type="sibTrans" cxnId="{9E751E3A-DD6E-4ACA-9FA2-6C05E50F283C}">
      <dgm:prSet/>
      <dgm:spPr/>
      <dgm:t>
        <a:bodyPr/>
        <a:lstStyle/>
        <a:p>
          <a:endParaRPr lang="en-SG"/>
        </a:p>
      </dgm:t>
    </dgm:pt>
    <dgm:pt modelId="{397FD24C-DFE8-4E7B-81B1-7F2C1DBB6A55}">
      <dgm:prSet phldrT="[Text]"/>
      <dgm:spPr/>
      <dgm:t>
        <a:bodyPr/>
        <a:lstStyle/>
        <a:p>
          <a:r>
            <a:rPr lang="en-US" dirty="0"/>
            <a:t>Inconsistent data of event capturing</a:t>
          </a:r>
          <a:endParaRPr lang="en-SG" dirty="0"/>
        </a:p>
      </dgm:t>
    </dgm:pt>
    <dgm:pt modelId="{E6C97173-F487-40AF-BCA9-F6C944A0BB7F}" type="parTrans" cxnId="{E12073F8-F48F-4FE7-9A64-3E4633BEA0A4}">
      <dgm:prSet/>
      <dgm:spPr/>
      <dgm:t>
        <a:bodyPr/>
        <a:lstStyle/>
        <a:p>
          <a:endParaRPr lang="en-SG"/>
        </a:p>
      </dgm:t>
    </dgm:pt>
    <dgm:pt modelId="{A04A09A7-4328-43B1-98E1-2B2C90EFED62}" type="sibTrans" cxnId="{E12073F8-F48F-4FE7-9A64-3E4633BEA0A4}">
      <dgm:prSet/>
      <dgm:spPr/>
      <dgm:t>
        <a:bodyPr/>
        <a:lstStyle/>
        <a:p>
          <a:endParaRPr lang="en-SG"/>
        </a:p>
      </dgm:t>
    </dgm:pt>
    <dgm:pt modelId="{5C96F41B-5729-42E2-8CE6-36908A86DD5E}">
      <dgm:prSet phldrT="[Text]" custT="1"/>
      <dgm:spPr/>
      <dgm:t>
        <a:bodyPr/>
        <a:lstStyle/>
        <a:p>
          <a:r>
            <a:rPr lang="en-US" sz="2400" dirty="0"/>
            <a:t>e-Event Log</a:t>
          </a:r>
          <a:endParaRPr lang="en-SG" sz="2400" dirty="0"/>
        </a:p>
      </dgm:t>
    </dgm:pt>
    <dgm:pt modelId="{078C18B3-777C-4CE3-9E6A-FB676A7676EA}" type="parTrans" cxnId="{57B1E4ED-03CC-4138-8A31-47CFEA7D0709}">
      <dgm:prSet/>
      <dgm:spPr/>
      <dgm:t>
        <a:bodyPr/>
        <a:lstStyle/>
        <a:p>
          <a:endParaRPr lang="en-SG"/>
        </a:p>
      </dgm:t>
    </dgm:pt>
    <dgm:pt modelId="{2B8B293B-DCA1-4FD7-87D7-F0574BC2CEC6}" type="sibTrans" cxnId="{57B1E4ED-03CC-4138-8A31-47CFEA7D0709}">
      <dgm:prSet/>
      <dgm:spPr/>
      <dgm:t>
        <a:bodyPr/>
        <a:lstStyle/>
        <a:p>
          <a:endParaRPr lang="en-SG"/>
        </a:p>
      </dgm:t>
    </dgm:pt>
    <dgm:pt modelId="{2BCDD09D-DA78-4033-9040-2916A95229CE}">
      <dgm:prSet phldrT="[Text]"/>
      <dgm:spPr/>
      <dgm:t>
        <a:bodyPr/>
        <a:lstStyle/>
        <a:p>
          <a:r>
            <a:rPr lang="en-US" dirty="0"/>
            <a:t>Drop Down Selection from template </a:t>
          </a:r>
          <a:endParaRPr lang="en-SG" dirty="0"/>
        </a:p>
      </dgm:t>
    </dgm:pt>
    <dgm:pt modelId="{0CA30C3A-8765-4F6B-9692-915119570BAF}" type="parTrans" cxnId="{E33BC547-4A44-4690-89CA-A3F59F6ABF56}">
      <dgm:prSet/>
      <dgm:spPr/>
      <dgm:t>
        <a:bodyPr/>
        <a:lstStyle/>
        <a:p>
          <a:endParaRPr lang="en-SG"/>
        </a:p>
      </dgm:t>
    </dgm:pt>
    <dgm:pt modelId="{BF92D0E3-BBAA-4C4E-BD01-600E3BF33337}" type="sibTrans" cxnId="{E33BC547-4A44-4690-89CA-A3F59F6ABF56}">
      <dgm:prSet/>
      <dgm:spPr/>
      <dgm:t>
        <a:bodyPr/>
        <a:lstStyle/>
        <a:p>
          <a:endParaRPr lang="en-SG"/>
        </a:p>
      </dgm:t>
    </dgm:pt>
    <dgm:pt modelId="{CB29375C-6517-45E8-AC2B-E5553947509A}">
      <dgm:prSet phldrT="[Text]"/>
      <dgm:spPr/>
      <dgm:t>
        <a:bodyPr/>
        <a:lstStyle/>
        <a:p>
          <a:r>
            <a:rPr lang="en-US" dirty="0"/>
            <a:t>Consistent data of event capturing  </a:t>
          </a:r>
          <a:endParaRPr lang="en-SG" dirty="0"/>
        </a:p>
      </dgm:t>
    </dgm:pt>
    <dgm:pt modelId="{720E281E-9EEB-4B37-8926-0A9CAC74706C}" type="parTrans" cxnId="{BB91CFC7-17C6-40F2-A7C6-0B662AE7281D}">
      <dgm:prSet/>
      <dgm:spPr/>
      <dgm:t>
        <a:bodyPr/>
        <a:lstStyle/>
        <a:p>
          <a:endParaRPr lang="en-SG"/>
        </a:p>
      </dgm:t>
    </dgm:pt>
    <dgm:pt modelId="{1B7B4D4A-CCE6-42F7-AFED-47B2EC8E87C5}" type="sibTrans" cxnId="{BB91CFC7-17C6-40F2-A7C6-0B662AE7281D}">
      <dgm:prSet/>
      <dgm:spPr/>
      <dgm:t>
        <a:bodyPr/>
        <a:lstStyle/>
        <a:p>
          <a:endParaRPr lang="en-SG"/>
        </a:p>
      </dgm:t>
    </dgm:pt>
    <dgm:pt modelId="{BBAB83BD-0BAA-433E-82F1-F4B8213B70F9}">
      <dgm:prSet phldrT="[Text]"/>
      <dgm:spPr/>
      <dgm:t>
        <a:bodyPr/>
        <a:lstStyle/>
        <a:p>
          <a:r>
            <a:rPr lang="en-US" dirty="0"/>
            <a:t> Manual data collection from handwritten copy</a:t>
          </a:r>
          <a:endParaRPr lang="en-SG" dirty="0"/>
        </a:p>
      </dgm:t>
    </dgm:pt>
    <dgm:pt modelId="{2B07C627-3C1E-4DA1-B5D1-9B40D35E2541}" type="parTrans" cxnId="{6B950679-0E93-48CD-9B2A-67B222BEC498}">
      <dgm:prSet/>
      <dgm:spPr/>
      <dgm:t>
        <a:bodyPr/>
        <a:lstStyle/>
        <a:p>
          <a:endParaRPr lang="en-SG"/>
        </a:p>
      </dgm:t>
    </dgm:pt>
    <dgm:pt modelId="{C727AC1D-5146-44D2-BC04-E0F575DB4C0D}" type="sibTrans" cxnId="{6B950679-0E93-48CD-9B2A-67B222BEC498}">
      <dgm:prSet/>
      <dgm:spPr/>
      <dgm:t>
        <a:bodyPr/>
        <a:lstStyle/>
        <a:p>
          <a:endParaRPr lang="en-SG"/>
        </a:p>
      </dgm:t>
    </dgm:pt>
    <dgm:pt modelId="{F2764B09-DB17-46EF-B4C9-A440A8D1191B}">
      <dgm:prSet phldrT="[Text]"/>
      <dgm:spPr/>
      <dgm:t>
        <a:bodyPr/>
        <a:lstStyle/>
        <a:p>
          <a:r>
            <a:rPr lang="en-US" dirty="0"/>
            <a:t>Ease of event monitoring &amp; data analyzing</a:t>
          </a:r>
          <a:endParaRPr lang="en-SG" dirty="0"/>
        </a:p>
      </dgm:t>
    </dgm:pt>
    <dgm:pt modelId="{181EB6E5-C720-4BB7-A086-FCD2E5C95BCF}" type="parTrans" cxnId="{7185F63B-B81E-4E3E-9F00-F9DAD6E7B843}">
      <dgm:prSet/>
      <dgm:spPr/>
      <dgm:t>
        <a:bodyPr/>
        <a:lstStyle/>
        <a:p>
          <a:endParaRPr lang="en-SG"/>
        </a:p>
      </dgm:t>
    </dgm:pt>
    <dgm:pt modelId="{21D0EE08-C395-45AD-9338-7E9477CA73CB}" type="sibTrans" cxnId="{7185F63B-B81E-4E3E-9F00-F9DAD6E7B843}">
      <dgm:prSet/>
      <dgm:spPr/>
      <dgm:t>
        <a:bodyPr/>
        <a:lstStyle/>
        <a:p>
          <a:endParaRPr lang="en-SG"/>
        </a:p>
      </dgm:t>
    </dgm:pt>
    <dgm:pt modelId="{9D1ECC82-66C0-46A9-AA58-2EB88D114041}" type="pres">
      <dgm:prSet presAssocID="{CA9D9213-5E74-4C1B-AA07-B1F1C5F689FD}" presName="Name0" presStyleCnt="0">
        <dgm:presLayoutVars>
          <dgm:dir/>
          <dgm:animLvl val="lvl"/>
          <dgm:resizeHandles val="exact"/>
        </dgm:presLayoutVars>
      </dgm:prSet>
      <dgm:spPr/>
    </dgm:pt>
    <dgm:pt modelId="{703548C7-0A9B-46B1-BF29-CB2469FBF320}" type="pres">
      <dgm:prSet presAssocID="{CA9D9213-5E74-4C1B-AA07-B1F1C5F689FD}" presName="tSp" presStyleCnt="0"/>
      <dgm:spPr/>
    </dgm:pt>
    <dgm:pt modelId="{570F67FD-3748-40A6-BB52-F0FB9C3A55D5}" type="pres">
      <dgm:prSet presAssocID="{CA9D9213-5E74-4C1B-AA07-B1F1C5F689FD}" presName="bSp" presStyleCnt="0"/>
      <dgm:spPr/>
    </dgm:pt>
    <dgm:pt modelId="{98B3F01D-CFEA-4149-B4CA-8E653F78AB8A}" type="pres">
      <dgm:prSet presAssocID="{CA9D9213-5E74-4C1B-AA07-B1F1C5F689FD}" presName="process" presStyleCnt="0"/>
      <dgm:spPr/>
    </dgm:pt>
    <dgm:pt modelId="{12B608D5-EEC0-433A-9C1A-DB48970412F1}" type="pres">
      <dgm:prSet presAssocID="{64C46358-1054-4D83-B7E5-53140F150357}" presName="composite1" presStyleCnt="0"/>
      <dgm:spPr/>
    </dgm:pt>
    <dgm:pt modelId="{ADCFB314-9138-468B-8D6C-FD55CE4E0B5E}" type="pres">
      <dgm:prSet presAssocID="{64C46358-1054-4D83-B7E5-53140F150357}" presName="dummyNode1" presStyleLbl="node1" presStyleIdx="0" presStyleCnt="2"/>
      <dgm:spPr/>
    </dgm:pt>
    <dgm:pt modelId="{64839776-00FC-40E4-B3A1-F3B32566A29F}" type="pres">
      <dgm:prSet presAssocID="{64C46358-1054-4D83-B7E5-53140F150357}" presName="childNode1" presStyleLbl="bgAcc1" presStyleIdx="0" presStyleCnt="2">
        <dgm:presLayoutVars>
          <dgm:bulletEnabled val="1"/>
        </dgm:presLayoutVars>
      </dgm:prSet>
      <dgm:spPr/>
    </dgm:pt>
    <dgm:pt modelId="{16D5566A-BA82-465A-A6A2-F247F78A68B2}" type="pres">
      <dgm:prSet presAssocID="{64C46358-1054-4D83-B7E5-53140F150357}" presName="childNode1tx" presStyleLbl="bgAcc1" presStyleIdx="0" presStyleCnt="2">
        <dgm:presLayoutVars>
          <dgm:bulletEnabled val="1"/>
        </dgm:presLayoutVars>
      </dgm:prSet>
      <dgm:spPr/>
    </dgm:pt>
    <dgm:pt modelId="{0DAACCEF-03B8-4953-B031-B8DBC4111A38}" type="pres">
      <dgm:prSet presAssocID="{64C46358-1054-4D83-B7E5-53140F150357}" presName="parentNode1" presStyleLbl="node1" presStyleIdx="0" presStyleCnt="2">
        <dgm:presLayoutVars>
          <dgm:chMax val="1"/>
          <dgm:bulletEnabled val="1"/>
        </dgm:presLayoutVars>
      </dgm:prSet>
      <dgm:spPr/>
    </dgm:pt>
    <dgm:pt modelId="{954B4AB2-8C3D-462C-89A1-926CA4EFE8C3}" type="pres">
      <dgm:prSet presAssocID="{64C46358-1054-4D83-B7E5-53140F150357}" presName="connSite1" presStyleCnt="0"/>
      <dgm:spPr/>
    </dgm:pt>
    <dgm:pt modelId="{6797E439-D054-4832-863E-991DE6BBDB2F}" type="pres">
      <dgm:prSet presAssocID="{60710BCF-94AC-4786-93D4-8589075FCB1A}" presName="Name9" presStyleLbl="sibTrans2D1" presStyleIdx="0" presStyleCnt="1" custAng="21319971"/>
      <dgm:spPr/>
    </dgm:pt>
    <dgm:pt modelId="{8360BBC5-F673-4953-81E3-DD0A5FE550B8}" type="pres">
      <dgm:prSet presAssocID="{5C96F41B-5729-42E2-8CE6-36908A86DD5E}" presName="composite2" presStyleCnt="0"/>
      <dgm:spPr/>
    </dgm:pt>
    <dgm:pt modelId="{4AC02816-ED2E-4694-BC41-C7B68B6E3572}" type="pres">
      <dgm:prSet presAssocID="{5C96F41B-5729-42E2-8CE6-36908A86DD5E}" presName="dummyNode2" presStyleLbl="node1" presStyleIdx="0" presStyleCnt="2"/>
      <dgm:spPr/>
    </dgm:pt>
    <dgm:pt modelId="{EC1D44A2-A62C-46E7-AD12-9E41EBA77DBD}" type="pres">
      <dgm:prSet presAssocID="{5C96F41B-5729-42E2-8CE6-36908A86DD5E}" presName="childNode2" presStyleLbl="bgAcc1" presStyleIdx="1" presStyleCnt="2">
        <dgm:presLayoutVars>
          <dgm:bulletEnabled val="1"/>
        </dgm:presLayoutVars>
      </dgm:prSet>
      <dgm:spPr/>
    </dgm:pt>
    <dgm:pt modelId="{52E3AE76-661E-46BA-80D7-4474AC2444CB}" type="pres">
      <dgm:prSet presAssocID="{5C96F41B-5729-42E2-8CE6-36908A86DD5E}" presName="childNode2tx" presStyleLbl="bgAcc1" presStyleIdx="1" presStyleCnt="2">
        <dgm:presLayoutVars>
          <dgm:bulletEnabled val="1"/>
        </dgm:presLayoutVars>
      </dgm:prSet>
      <dgm:spPr/>
    </dgm:pt>
    <dgm:pt modelId="{9BB6F604-8363-4E41-A104-E32968A09D53}" type="pres">
      <dgm:prSet presAssocID="{5C96F41B-5729-42E2-8CE6-36908A86DD5E}" presName="parentNode2" presStyleLbl="node1" presStyleIdx="1" presStyleCnt="2">
        <dgm:presLayoutVars>
          <dgm:chMax val="0"/>
          <dgm:bulletEnabled val="1"/>
        </dgm:presLayoutVars>
      </dgm:prSet>
      <dgm:spPr/>
    </dgm:pt>
    <dgm:pt modelId="{E70E95B6-D4D7-4EFC-A089-5CCA85AE930B}" type="pres">
      <dgm:prSet presAssocID="{5C96F41B-5729-42E2-8CE6-36908A86DD5E}" presName="connSite2" presStyleCnt="0"/>
      <dgm:spPr/>
    </dgm:pt>
  </dgm:ptLst>
  <dgm:cxnLst>
    <dgm:cxn modelId="{97E75721-2B2E-44DF-B66A-10AF3EB8314F}" type="presOf" srcId="{F2764B09-DB17-46EF-B4C9-A440A8D1191B}" destId="{52E3AE76-661E-46BA-80D7-4474AC2444CB}" srcOrd="1" destOrd="2" presId="urn:microsoft.com/office/officeart/2005/8/layout/hProcess4"/>
    <dgm:cxn modelId="{ACB32D28-0755-4B0D-9803-DE9AC99BA0AA}" type="presOf" srcId="{04D5C86B-371D-45BA-8FF6-9C2F5A0C54C8}" destId="{16D5566A-BA82-465A-A6A2-F247F78A68B2}" srcOrd="1" destOrd="0" presId="urn:microsoft.com/office/officeart/2005/8/layout/hProcess4"/>
    <dgm:cxn modelId="{9E751E3A-DD6E-4ACA-9FA2-6C05E50F283C}" srcId="{64C46358-1054-4D83-B7E5-53140F150357}" destId="{04D5C86B-371D-45BA-8FF6-9C2F5A0C54C8}" srcOrd="0" destOrd="0" parTransId="{ABEEBA20-0B5D-4E79-9108-B80B1812AD37}" sibTransId="{860B4767-4E9A-4A1B-A212-5FF156DFDBDD}"/>
    <dgm:cxn modelId="{7185F63B-B81E-4E3E-9F00-F9DAD6E7B843}" srcId="{5C96F41B-5729-42E2-8CE6-36908A86DD5E}" destId="{F2764B09-DB17-46EF-B4C9-A440A8D1191B}" srcOrd="2" destOrd="0" parTransId="{181EB6E5-C720-4BB7-A086-FCD2E5C95BCF}" sibTransId="{21D0EE08-C395-45AD-9338-7E9477CA73CB}"/>
    <dgm:cxn modelId="{E33BC547-4A44-4690-89CA-A3F59F6ABF56}" srcId="{5C96F41B-5729-42E2-8CE6-36908A86DD5E}" destId="{2BCDD09D-DA78-4033-9040-2916A95229CE}" srcOrd="0" destOrd="0" parTransId="{0CA30C3A-8765-4F6B-9692-915119570BAF}" sibTransId="{BF92D0E3-BBAA-4C4E-BD01-600E3BF33337}"/>
    <dgm:cxn modelId="{79ADA569-16F1-4832-B59B-6D44C554A8C8}" type="presOf" srcId="{397FD24C-DFE8-4E7B-81B1-7F2C1DBB6A55}" destId="{64839776-00FC-40E4-B3A1-F3B32566A29F}" srcOrd="0" destOrd="1" presId="urn:microsoft.com/office/officeart/2005/8/layout/hProcess4"/>
    <dgm:cxn modelId="{3015084C-7D60-4A52-A5B5-449ED6C92855}" type="presOf" srcId="{BBAB83BD-0BAA-433E-82F1-F4B8213B70F9}" destId="{64839776-00FC-40E4-B3A1-F3B32566A29F}" srcOrd="0" destOrd="2" presId="urn:microsoft.com/office/officeart/2005/8/layout/hProcess4"/>
    <dgm:cxn modelId="{CE2B914F-C623-4F99-8E08-9B2D472AFCD5}" srcId="{CA9D9213-5E74-4C1B-AA07-B1F1C5F689FD}" destId="{64C46358-1054-4D83-B7E5-53140F150357}" srcOrd="0" destOrd="0" parTransId="{EBE8C57F-2197-4A14-8E93-F9F8305E3277}" sibTransId="{60710BCF-94AC-4786-93D4-8589075FCB1A}"/>
    <dgm:cxn modelId="{6B950679-0E93-48CD-9B2A-67B222BEC498}" srcId="{64C46358-1054-4D83-B7E5-53140F150357}" destId="{BBAB83BD-0BAA-433E-82F1-F4B8213B70F9}" srcOrd="2" destOrd="0" parTransId="{2B07C627-3C1E-4DA1-B5D1-9B40D35E2541}" sibTransId="{C727AC1D-5146-44D2-BC04-E0F575DB4C0D}"/>
    <dgm:cxn modelId="{7FA8EF79-E1B2-42C0-9602-188EE28618DF}" type="presOf" srcId="{04D5C86B-371D-45BA-8FF6-9C2F5A0C54C8}" destId="{64839776-00FC-40E4-B3A1-F3B32566A29F}" srcOrd="0" destOrd="0" presId="urn:microsoft.com/office/officeart/2005/8/layout/hProcess4"/>
    <dgm:cxn modelId="{DBA2127B-AB90-4399-85A9-9B04E2243C4C}" type="presOf" srcId="{2BCDD09D-DA78-4033-9040-2916A95229CE}" destId="{52E3AE76-661E-46BA-80D7-4474AC2444CB}" srcOrd="1" destOrd="0" presId="urn:microsoft.com/office/officeart/2005/8/layout/hProcess4"/>
    <dgm:cxn modelId="{AE164594-397F-4ABB-992C-6C6303E04ED6}" type="presOf" srcId="{64C46358-1054-4D83-B7E5-53140F150357}" destId="{0DAACCEF-03B8-4953-B031-B8DBC4111A38}" srcOrd="0" destOrd="0" presId="urn:microsoft.com/office/officeart/2005/8/layout/hProcess4"/>
    <dgm:cxn modelId="{90754BA8-ADB5-4895-BCFF-904EA2D2A1FF}" type="presOf" srcId="{5C96F41B-5729-42E2-8CE6-36908A86DD5E}" destId="{9BB6F604-8363-4E41-A104-E32968A09D53}" srcOrd="0" destOrd="0" presId="urn:microsoft.com/office/officeart/2005/8/layout/hProcess4"/>
    <dgm:cxn modelId="{168BA0AE-4D10-4BA1-AE38-99DDA3947D7B}" type="presOf" srcId="{CB29375C-6517-45E8-AC2B-E5553947509A}" destId="{52E3AE76-661E-46BA-80D7-4474AC2444CB}" srcOrd="1" destOrd="1" presId="urn:microsoft.com/office/officeart/2005/8/layout/hProcess4"/>
    <dgm:cxn modelId="{3B15A5B1-02D2-44A3-9298-ADC575560400}" type="presOf" srcId="{CA9D9213-5E74-4C1B-AA07-B1F1C5F689FD}" destId="{9D1ECC82-66C0-46A9-AA58-2EB88D114041}" srcOrd="0" destOrd="0" presId="urn:microsoft.com/office/officeart/2005/8/layout/hProcess4"/>
    <dgm:cxn modelId="{1868E5BF-B1C6-4A98-BAA5-C64C07B2FF6D}" type="presOf" srcId="{F2764B09-DB17-46EF-B4C9-A440A8D1191B}" destId="{EC1D44A2-A62C-46E7-AD12-9E41EBA77DBD}" srcOrd="0" destOrd="2" presId="urn:microsoft.com/office/officeart/2005/8/layout/hProcess4"/>
    <dgm:cxn modelId="{BB91CFC7-17C6-40F2-A7C6-0B662AE7281D}" srcId="{5C96F41B-5729-42E2-8CE6-36908A86DD5E}" destId="{CB29375C-6517-45E8-AC2B-E5553947509A}" srcOrd="1" destOrd="0" parTransId="{720E281E-9EEB-4B37-8926-0A9CAC74706C}" sibTransId="{1B7B4D4A-CCE6-42F7-AFED-47B2EC8E87C5}"/>
    <dgm:cxn modelId="{5D1348C8-026D-4A6F-91F0-242E18E239A6}" type="presOf" srcId="{BBAB83BD-0BAA-433E-82F1-F4B8213B70F9}" destId="{16D5566A-BA82-465A-A6A2-F247F78A68B2}" srcOrd="1" destOrd="2" presId="urn:microsoft.com/office/officeart/2005/8/layout/hProcess4"/>
    <dgm:cxn modelId="{CB6EE7DF-557A-4D3A-B225-8749A93288EB}" type="presOf" srcId="{CB29375C-6517-45E8-AC2B-E5553947509A}" destId="{EC1D44A2-A62C-46E7-AD12-9E41EBA77DBD}" srcOrd="0" destOrd="1" presId="urn:microsoft.com/office/officeart/2005/8/layout/hProcess4"/>
    <dgm:cxn modelId="{6278B6EB-53D6-41ED-B1E0-B7E16E50DDAF}" type="presOf" srcId="{397FD24C-DFE8-4E7B-81B1-7F2C1DBB6A55}" destId="{16D5566A-BA82-465A-A6A2-F247F78A68B2}" srcOrd="1" destOrd="1" presId="urn:microsoft.com/office/officeart/2005/8/layout/hProcess4"/>
    <dgm:cxn modelId="{57B1E4ED-03CC-4138-8A31-47CFEA7D0709}" srcId="{CA9D9213-5E74-4C1B-AA07-B1F1C5F689FD}" destId="{5C96F41B-5729-42E2-8CE6-36908A86DD5E}" srcOrd="1" destOrd="0" parTransId="{078C18B3-777C-4CE3-9E6A-FB676A7676EA}" sibTransId="{2B8B293B-DCA1-4FD7-87D7-F0574BC2CEC6}"/>
    <dgm:cxn modelId="{39859CEE-DEE7-4F29-81F5-91AB3376A8E4}" type="presOf" srcId="{60710BCF-94AC-4786-93D4-8589075FCB1A}" destId="{6797E439-D054-4832-863E-991DE6BBDB2F}" srcOrd="0" destOrd="0" presId="urn:microsoft.com/office/officeart/2005/8/layout/hProcess4"/>
    <dgm:cxn modelId="{E12073F8-F48F-4FE7-9A64-3E4633BEA0A4}" srcId="{64C46358-1054-4D83-B7E5-53140F150357}" destId="{397FD24C-DFE8-4E7B-81B1-7F2C1DBB6A55}" srcOrd="1" destOrd="0" parTransId="{E6C97173-F487-40AF-BCA9-F6C944A0BB7F}" sibTransId="{A04A09A7-4328-43B1-98E1-2B2C90EFED62}"/>
    <dgm:cxn modelId="{75F5D0FA-CD10-44A3-8F1C-1BE308C7B14C}" type="presOf" srcId="{2BCDD09D-DA78-4033-9040-2916A95229CE}" destId="{EC1D44A2-A62C-46E7-AD12-9E41EBA77DBD}" srcOrd="0" destOrd="0" presId="urn:microsoft.com/office/officeart/2005/8/layout/hProcess4"/>
    <dgm:cxn modelId="{A6E52B81-A983-4B25-AD58-CEC5CBBACBD4}" type="presParOf" srcId="{9D1ECC82-66C0-46A9-AA58-2EB88D114041}" destId="{703548C7-0A9B-46B1-BF29-CB2469FBF320}" srcOrd="0" destOrd="0" presId="urn:microsoft.com/office/officeart/2005/8/layout/hProcess4"/>
    <dgm:cxn modelId="{FC5EFDCE-8C59-4E8B-B1F2-28063F6037BF}" type="presParOf" srcId="{9D1ECC82-66C0-46A9-AA58-2EB88D114041}" destId="{570F67FD-3748-40A6-BB52-F0FB9C3A55D5}" srcOrd="1" destOrd="0" presId="urn:microsoft.com/office/officeart/2005/8/layout/hProcess4"/>
    <dgm:cxn modelId="{610EBB33-B556-4BF4-BE37-7A2C6B857E79}" type="presParOf" srcId="{9D1ECC82-66C0-46A9-AA58-2EB88D114041}" destId="{98B3F01D-CFEA-4149-B4CA-8E653F78AB8A}" srcOrd="2" destOrd="0" presId="urn:microsoft.com/office/officeart/2005/8/layout/hProcess4"/>
    <dgm:cxn modelId="{1C174F14-F6DD-4D76-8C3B-BD0D56B903D3}" type="presParOf" srcId="{98B3F01D-CFEA-4149-B4CA-8E653F78AB8A}" destId="{12B608D5-EEC0-433A-9C1A-DB48970412F1}" srcOrd="0" destOrd="0" presId="urn:microsoft.com/office/officeart/2005/8/layout/hProcess4"/>
    <dgm:cxn modelId="{56A60818-094E-4B2B-9F78-9680326BE619}" type="presParOf" srcId="{12B608D5-EEC0-433A-9C1A-DB48970412F1}" destId="{ADCFB314-9138-468B-8D6C-FD55CE4E0B5E}" srcOrd="0" destOrd="0" presId="urn:microsoft.com/office/officeart/2005/8/layout/hProcess4"/>
    <dgm:cxn modelId="{D6099AAB-28E9-46B9-A156-3F1C913E2E33}" type="presParOf" srcId="{12B608D5-EEC0-433A-9C1A-DB48970412F1}" destId="{64839776-00FC-40E4-B3A1-F3B32566A29F}" srcOrd="1" destOrd="0" presId="urn:microsoft.com/office/officeart/2005/8/layout/hProcess4"/>
    <dgm:cxn modelId="{03F71B15-9D9C-4832-BC49-DB07B7C5644D}" type="presParOf" srcId="{12B608D5-EEC0-433A-9C1A-DB48970412F1}" destId="{16D5566A-BA82-465A-A6A2-F247F78A68B2}" srcOrd="2" destOrd="0" presId="urn:microsoft.com/office/officeart/2005/8/layout/hProcess4"/>
    <dgm:cxn modelId="{FEDB9357-7AB5-4AA2-AE42-00E4F91E0331}" type="presParOf" srcId="{12B608D5-EEC0-433A-9C1A-DB48970412F1}" destId="{0DAACCEF-03B8-4953-B031-B8DBC4111A38}" srcOrd="3" destOrd="0" presId="urn:microsoft.com/office/officeart/2005/8/layout/hProcess4"/>
    <dgm:cxn modelId="{3701F4DF-F0DE-43BA-B451-2E20FCCF12B0}" type="presParOf" srcId="{12B608D5-EEC0-433A-9C1A-DB48970412F1}" destId="{954B4AB2-8C3D-462C-89A1-926CA4EFE8C3}" srcOrd="4" destOrd="0" presId="urn:microsoft.com/office/officeart/2005/8/layout/hProcess4"/>
    <dgm:cxn modelId="{AB46DAD8-9526-4BA3-8D5F-0B7AD471A563}" type="presParOf" srcId="{98B3F01D-CFEA-4149-B4CA-8E653F78AB8A}" destId="{6797E439-D054-4832-863E-991DE6BBDB2F}" srcOrd="1" destOrd="0" presId="urn:microsoft.com/office/officeart/2005/8/layout/hProcess4"/>
    <dgm:cxn modelId="{51383E9C-0FEA-41CC-BBE8-831520E8A091}" type="presParOf" srcId="{98B3F01D-CFEA-4149-B4CA-8E653F78AB8A}" destId="{8360BBC5-F673-4953-81E3-DD0A5FE550B8}" srcOrd="2" destOrd="0" presId="urn:microsoft.com/office/officeart/2005/8/layout/hProcess4"/>
    <dgm:cxn modelId="{A565E468-2C0E-44E2-A134-F0B2676C93D3}" type="presParOf" srcId="{8360BBC5-F673-4953-81E3-DD0A5FE550B8}" destId="{4AC02816-ED2E-4694-BC41-C7B68B6E3572}" srcOrd="0" destOrd="0" presId="urn:microsoft.com/office/officeart/2005/8/layout/hProcess4"/>
    <dgm:cxn modelId="{C045A8F5-F335-4604-9E54-9B5EE27F26FB}" type="presParOf" srcId="{8360BBC5-F673-4953-81E3-DD0A5FE550B8}" destId="{EC1D44A2-A62C-46E7-AD12-9E41EBA77DBD}" srcOrd="1" destOrd="0" presId="urn:microsoft.com/office/officeart/2005/8/layout/hProcess4"/>
    <dgm:cxn modelId="{C1882B95-61F4-453D-B940-E7D0DF759911}" type="presParOf" srcId="{8360BBC5-F673-4953-81E3-DD0A5FE550B8}" destId="{52E3AE76-661E-46BA-80D7-4474AC2444CB}" srcOrd="2" destOrd="0" presId="urn:microsoft.com/office/officeart/2005/8/layout/hProcess4"/>
    <dgm:cxn modelId="{E97F3F55-ED31-4326-8356-88745A002F6B}" type="presParOf" srcId="{8360BBC5-F673-4953-81E3-DD0A5FE550B8}" destId="{9BB6F604-8363-4E41-A104-E32968A09D53}" srcOrd="3" destOrd="0" presId="urn:microsoft.com/office/officeart/2005/8/layout/hProcess4"/>
    <dgm:cxn modelId="{FC65E690-B7D0-4417-B8EB-A9358011F400}" type="presParOf" srcId="{8360BBC5-F673-4953-81E3-DD0A5FE550B8}" destId="{E70E95B6-D4D7-4EFC-A089-5CCA85AE930B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2AE0C5-4E8C-4F0E-AE3E-79F59FA90A9D}" type="doc">
      <dgm:prSet loTypeId="urn:microsoft.com/office/officeart/2005/8/layout/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SG"/>
        </a:p>
      </dgm:t>
    </dgm:pt>
    <dgm:pt modelId="{85BE00F1-C20A-49BE-BA52-8ACF7F4E4622}">
      <dgm:prSet phldrT="[Text]"/>
      <dgm:spPr/>
      <dgm:t>
        <a:bodyPr/>
        <a:lstStyle/>
        <a:p>
          <a:r>
            <a:rPr lang="en-US" dirty="0"/>
            <a:t>Plan</a:t>
          </a:r>
          <a:endParaRPr lang="en-SG" dirty="0"/>
        </a:p>
      </dgm:t>
    </dgm:pt>
    <dgm:pt modelId="{AA35D29C-EBB7-41B7-ABAF-115808194FEE}" type="parTrans" cxnId="{5C1C5D4B-0730-4529-97F1-F9EA6CF37D96}">
      <dgm:prSet/>
      <dgm:spPr/>
      <dgm:t>
        <a:bodyPr/>
        <a:lstStyle/>
        <a:p>
          <a:endParaRPr lang="en-SG"/>
        </a:p>
      </dgm:t>
    </dgm:pt>
    <dgm:pt modelId="{448D5D3C-6384-4D14-80A2-C332AF8D4D12}" type="sibTrans" cxnId="{5C1C5D4B-0730-4529-97F1-F9EA6CF37D96}">
      <dgm:prSet/>
      <dgm:spPr/>
      <dgm:t>
        <a:bodyPr/>
        <a:lstStyle/>
        <a:p>
          <a:endParaRPr lang="en-SG"/>
        </a:p>
      </dgm:t>
    </dgm:pt>
    <dgm:pt modelId="{A033C0EF-AB3F-423A-80C5-40CBA343CE54}">
      <dgm:prSet phldrT="[Text]"/>
      <dgm:spPr/>
      <dgm:t>
        <a:bodyPr/>
        <a:lstStyle/>
        <a:p>
          <a:r>
            <a:rPr lang="en-US" dirty="0"/>
            <a:t>Discuss and align plan with CM - Done</a:t>
          </a:r>
          <a:endParaRPr lang="en-SG" dirty="0"/>
        </a:p>
      </dgm:t>
    </dgm:pt>
    <dgm:pt modelId="{7CE8FCCD-982E-48E2-BFBA-ECDFCD296C50}" type="parTrans" cxnId="{848ADFCF-998B-4A75-B582-5E84D71FAA26}">
      <dgm:prSet/>
      <dgm:spPr/>
      <dgm:t>
        <a:bodyPr/>
        <a:lstStyle/>
        <a:p>
          <a:endParaRPr lang="en-SG"/>
        </a:p>
      </dgm:t>
    </dgm:pt>
    <dgm:pt modelId="{3738B629-5433-49FF-81D2-46FA356B5EED}" type="sibTrans" cxnId="{848ADFCF-998B-4A75-B582-5E84D71FAA26}">
      <dgm:prSet/>
      <dgm:spPr/>
      <dgm:t>
        <a:bodyPr/>
        <a:lstStyle/>
        <a:p>
          <a:endParaRPr lang="en-SG"/>
        </a:p>
      </dgm:t>
    </dgm:pt>
    <dgm:pt modelId="{D2ED9AF2-0FE4-40D1-8640-A526B46AD73A}">
      <dgm:prSet phldrT="[Text]"/>
      <dgm:spPr/>
      <dgm:t>
        <a:bodyPr/>
        <a:lstStyle/>
        <a:p>
          <a:r>
            <a:rPr lang="en-US" dirty="0"/>
            <a:t>Preparation</a:t>
          </a:r>
          <a:endParaRPr lang="en-SG" dirty="0"/>
        </a:p>
      </dgm:t>
    </dgm:pt>
    <dgm:pt modelId="{DF2E97A9-D91F-4DAC-BF63-24246CB1374E}" type="parTrans" cxnId="{5E6BE6ED-1E03-44AF-B7C6-FE244AC158F4}">
      <dgm:prSet/>
      <dgm:spPr/>
      <dgm:t>
        <a:bodyPr/>
        <a:lstStyle/>
        <a:p>
          <a:endParaRPr lang="en-SG"/>
        </a:p>
      </dgm:t>
    </dgm:pt>
    <dgm:pt modelId="{91EA5AFC-4046-43BB-AC57-F3A3160B026E}" type="sibTrans" cxnId="{5E6BE6ED-1E03-44AF-B7C6-FE244AC158F4}">
      <dgm:prSet/>
      <dgm:spPr/>
      <dgm:t>
        <a:bodyPr/>
        <a:lstStyle/>
        <a:p>
          <a:endParaRPr lang="en-SG"/>
        </a:p>
      </dgm:t>
    </dgm:pt>
    <dgm:pt modelId="{09DF3727-600C-4865-BBA7-BAE46ED2D5E0}">
      <dgm:prSet phldrT="[Text]"/>
      <dgm:spPr/>
      <dgm:t>
        <a:bodyPr/>
        <a:lstStyle/>
        <a:p>
          <a:r>
            <a:rPr lang="en-US" dirty="0"/>
            <a:t>Get ready procedure and infrastructure – in progress</a:t>
          </a:r>
          <a:endParaRPr lang="en-SG" dirty="0"/>
        </a:p>
      </dgm:t>
    </dgm:pt>
    <dgm:pt modelId="{2F187B05-3368-4EE1-8751-30DD949B66A5}" type="parTrans" cxnId="{34DA548D-99E8-4749-8F5F-373E2FC4331D}">
      <dgm:prSet/>
      <dgm:spPr/>
      <dgm:t>
        <a:bodyPr/>
        <a:lstStyle/>
        <a:p>
          <a:endParaRPr lang="en-SG"/>
        </a:p>
      </dgm:t>
    </dgm:pt>
    <dgm:pt modelId="{9E5FB7FF-95B2-4932-8D48-9B97660C073C}" type="sibTrans" cxnId="{34DA548D-99E8-4749-8F5F-373E2FC4331D}">
      <dgm:prSet/>
      <dgm:spPr/>
      <dgm:t>
        <a:bodyPr/>
        <a:lstStyle/>
        <a:p>
          <a:endParaRPr lang="en-SG"/>
        </a:p>
      </dgm:t>
    </dgm:pt>
    <dgm:pt modelId="{A99AE5DB-A054-4ADB-ADDF-CFEB37D65E36}">
      <dgm:prSet phldrT="[Text]"/>
      <dgm:spPr/>
      <dgm:t>
        <a:bodyPr/>
        <a:lstStyle/>
        <a:p>
          <a:r>
            <a:rPr lang="en-US" dirty="0"/>
            <a:t>Implementation</a:t>
          </a:r>
          <a:endParaRPr lang="en-SG" dirty="0"/>
        </a:p>
      </dgm:t>
    </dgm:pt>
    <dgm:pt modelId="{9C168E84-EEC6-4A9F-8F2E-10B60904B0A2}" type="parTrans" cxnId="{F8100FF8-3FBD-49F8-9673-BCB1EB43507B}">
      <dgm:prSet/>
      <dgm:spPr/>
      <dgm:t>
        <a:bodyPr/>
        <a:lstStyle/>
        <a:p>
          <a:endParaRPr lang="en-SG"/>
        </a:p>
      </dgm:t>
    </dgm:pt>
    <dgm:pt modelId="{5DE74059-DF2B-4E1F-89CC-3EA094853CA8}" type="sibTrans" cxnId="{F8100FF8-3FBD-49F8-9673-BCB1EB43507B}">
      <dgm:prSet/>
      <dgm:spPr/>
      <dgm:t>
        <a:bodyPr/>
        <a:lstStyle/>
        <a:p>
          <a:endParaRPr lang="en-SG"/>
        </a:p>
      </dgm:t>
    </dgm:pt>
    <dgm:pt modelId="{2A9F1499-C9AA-405B-8D53-B76F3C49B89F}">
      <dgm:prSet phldrT="[Text]"/>
      <dgm:spPr/>
      <dgm:t>
        <a:bodyPr/>
        <a:lstStyle/>
        <a:p>
          <a:r>
            <a:rPr lang="en-US" dirty="0"/>
            <a:t>Pending- Target Q2</a:t>
          </a:r>
          <a:endParaRPr lang="en-SG" dirty="0"/>
        </a:p>
      </dgm:t>
    </dgm:pt>
    <dgm:pt modelId="{13DE5F5F-9E31-43FB-B17D-76B1D23429CC}" type="parTrans" cxnId="{68C3D552-3C65-4FAD-98E4-B3D376B1C521}">
      <dgm:prSet/>
      <dgm:spPr/>
      <dgm:t>
        <a:bodyPr/>
        <a:lstStyle/>
        <a:p>
          <a:endParaRPr lang="en-SG"/>
        </a:p>
      </dgm:t>
    </dgm:pt>
    <dgm:pt modelId="{14DB6960-27AD-408A-984A-A233358D53A8}" type="sibTrans" cxnId="{68C3D552-3C65-4FAD-98E4-B3D376B1C521}">
      <dgm:prSet/>
      <dgm:spPr/>
      <dgm:t>
        <a:bodyPr/>
        <a:lstStyle/>
        <a:p>
          <a:endParaRPr lang="en-SG"/>
        </a:p>
      </dgm:t>
    </dgm:pt>
    <dgm:pt modelId="{F910F970-02CA-4F08-92E3-BB71CA28650A}">
      <dgm:prSet phldrT="[Text]"/>
      <dgm:spPr/>
      <dgm:t>
        <a:bodyPr/>
        <a:lstStyle/>
        <a:p>
          <a:r>
            <a:rPr lang="en-US" dirty="0"/>
            <a:t>Monitoring</a:t>
          </a:r>
          <a:endParaRPr lang="en-SG" dirty="0"/>
        </a:p>
      </dgm:t>
    </dgm:pt>
    <dgm:pt modelId="{71903247-E8CF-49FD-96A7-142C3F631CC5}" type="parTrans" cxnId="{5E915B3F-FB59-423B-AF98-7360D104FDE8}">
      <dgm:prSet/>
      <dgm:spPr/>
      <dgm:t>
        <a:bodyPr/>
        <a:lstStyle/>
        <a:p>
          <a:endParaRPr lang="en-SG"/>
        </a:p>
      </dgm:t>
    </dgm:pt>
    <dgm:pt modelId="{5E14C085-2819-4D07-9895-A547A8F3D298}" type="sibTrans" cxnId="{5E915B3F-FB59-423B-AF98-7360D104FDE8}">
      <dgm:prSet/>
      <dgm:spPr/>
      <dgm:t>
        <a:bodyPr/>
        <a:lstStyle/>
        <a:p>
          <a:endParaRPr lang="en-SG"/>
        </a:p>
      </dgm:t>
    </dgm:pt>
    <dgm:pt modelId="{EA880B74-45F4-414F-B621-13DDD4A2382C}">
      <dgm:prSet phldrT="[Text]"/>
      <dgm:spPr/>
      <dgm:t>
        <a:bodyPr/>
        <a:lstStyle/>
        <a:p>
          <a:r>
            <a:rPr lang="en-US" dirty="0"/>
            <a:t>Pending – Target Q2-Q3</a:t>
          </a:r>
          <a:endParaRPr lang="en-SG" dirty="0"/>
        </a:p>
      </dgm:t>
    </dgm:pt>
    <dgm:pt modelId="{2FBF2D3D-4610-430C-861B-4DC9E282D5D3}" type="parTrans" cxnId="{072CE47C-73EA-43F3-86F7-9609EA7FF5BC}">
      <dgm:prSet/>
      <dgm:spPr/>
      <dgm:t>
        <a:bodyPr/>
        <a:lstStyle/>
        <a:p>
          <a:endParaRPr lang="en-SG"/>
        </a:p>
      </dgm:t>
    </dgm:pt>
    <dgm:pt modelId="{6944F080-5FEA-4328-B063-A14E14511E0C}" type="sibTrans" cxnId="{072CE47C-73EA-43F3-86F7-9609EA7FF5BC}">
      <dgm:prSet/>
      <dgm:spPr/>
      <dgm:t>
        <a:bodyPr/>
        <a:lstStyle/>
        <a:p>
          <a:endParaRPr lang="en-SG"/>
        </a:p>
      </dgm:t>
    </dgm:pt>
    <dgm:pt modelId="{779C168E-2342-45A1-9C4E-43FD6F226A09}" type="pres">
      <dgm:prSet presAssocID="{EF2AE0C5-4E8C-4F0E-AE3E-79F59FA90A9D}" presName="Name0" presStyleCnt="0">
        <dgm:presLayoutVars>
          <dgm:dir/>
          <dgm:animLvl val="lvl"/>
          <dgm:resizeHandles val="exact"/>
        </dgm:presLayoutVars>
      </dgm:prSet>
      <dgm:spPr/>
    </dgm:pt>
    <dgm:pt modelId="{0D2BB369-F651-48E9-8BDB-05869DD077E3}" type="pres">
      <dgm:prSet presAssocID="{F910F970-02CA-4F08-92E3-BB71CA28650A}" presName="boxAndChildren" presStyleCnt="0"/>
      <dgm:spPr/>
    </dgm:pt>
    <dgm:pt modelId="{DA4BC886-5949-4F33-900A-24E57F771907}" type="pres">
      <dgm:prSet presAssocID="{F910F970-02CA-4F08-92E3-BB71CA28650A}" presName="parentTextBox" presStyleLbl="node1" presStyleIdx="0" presStyleCnt="4"/>
      <dgm:spPr/>
    </dgm:pt>
    <dgm:pt modelId="{71CBD611-5C1B-4191-81B4-F8DD9BCD30FF}" type="pres">
      <dgm:prSet presAssocID="{F910F970-02CA-4F08-92E3-BB71CA28650A}" presName="entireBox" presStyleLbl="node1" presStyleIdx="0" presStyleCnt="4"/>
      <dgm:spPr/>
    </dgm:pt>
    <dgm:pt modelId="{3092E8FB-B5EB-4B60-A83E-B800E6F08A53}" type="pres">
      <dgm:prSet presAssocID="{F910F970-02CA-4F08-92E3-BB71CA28650A}" presName="descendantBox" presStyleCnt="0"/>
      <dgm:spPr/>
    </dgm:pt>
    <dgm:pt modelId="{0DF899C4-E1A2-4393-9C28-E214F24D733D}" type="pres">
      <dgm:prSet presAssocID="{EA880B74-45F4-414F-B621-13DDD4A2382C}" presName="childTextBox" presStyleLbl="fgAccFollowNode1" presStyleIdx="0" presStyleCnt="4">
        <dgm:presLayoutVars>
          <dgm:bulletEnabled val="1"/>
        </dgm:presLayoutVars>
      </dgm:prSet>
      <dgm:spPr/>
    </dgm:pt>
    <dgm:pt modelId="{0B3DC6FD-85F3-4F29-8258-6468D555D3FF}" type="pres">
      <dgm:prSet presAssocID="{5DE74059-DF2B-4E1F-89CC-3EA094853CA8}" presName="sp" presStyleCnt="0"/>
      <dgm:spPr/>
    </dgm:pt>
    <dgm:pt modelId="{77DF4794-BB97-4CBB-9DBF-BA04EA95DFED}" type="pres">
      <dgm:prSet presAssocID="{A99AE5DB-A054-4ADB-ADDF-CFEB37D65E36}" presName="arrowAndChildren" presStyleCnt="0"/>
      <dgm:spPr/>
    </dgm:pt>
    <dgm:pt modelId="{C2FAF043-42C8-4F27-B50C-5A9115AB4E43}" type="pres">
      <dgm:prSet presAssocID="{A99AE5DB-A054-4ADB-ADDF-CFEB37D65E36}" presName="parentTextArrow" presStyleLbl="node1" presStyleIdx="0" presStyleCnt="4"/>
      <dgm:spPr/>
    </dgm:pt>
    <dgm:pt modelId="{79EA1F5B-B369-4042-BEBF-DC5E233E6012}" type="pres">
      <dgm:prSet presAssocID="{A99AE5DB-A054-4ADB-ADDF-CFEB37D65E36}" presName="arrow" presStyleLbl="node1" presStyleIdx="1" presStyleCnt="4"/>
      <dgm:spPr/>
    </dgm:pt>
    <dgm:pt modelId="{EB1EAA19-DD2B-4A87-A59B-8B34675C51BF}" type="pres">
      <dgm:prSet presAssocID="{A99AE5DB-A054-4ADB-ADDF-CFEB37D65E36}" presName="descendantArrow" presStyleCnt="0"/>
      <dgm:spPr/>
    </dgm:pt>
    <dgm:pt modelId="{1B59AE19-BB65-4553-9455-EDA0471224D2}" type="pres">
      <dgm:prSet presAssocID="{2A9F1499-C9AA-405B-8D53-B76F3C49B89F}" presName="childTextArrow" presStyleLbl="fgAccFollowNode1" presStyleIdx="1" presStyleCnt="4">
        <dgm:presLayoutVars>
          <dgm:bulletEnabled val="1"/>
        </dgm:presLayoutVars>
      </dgm:prSet>
      <dgm:spPr/>
    </dgm:pt>
    <dgm:pt modelId="{840AA36B-F6CD-41C4-937D-CBACF43C4083}" type="pres">
      <dgm:prSet presAssocID="{91EA5AFC-4046-43BB-AC57-F3A3160B026E}" presName="sp" presStyleCnt="0"/>
      <dgm:spPr/>
    </dgm:pt>
    <dgm:pt modelId="{59E00FFA-2F28-4F4B-9366-B70A58D007D3}" type="pres">
      <dgm:prSet presAssocID="{D2ED9AF2-0FE4-40D1-8640-A526B46AD73A}" presName="arrowAndChildren" presStyleCnt="0"/>
      <dgm:spPr/>
    </dgm:pt>
    <dgm:pt modelId="{1A47B6B4-1EFD-4C4B-AD04-73E7800B141F}" type="pres">
      <dgm:prSet presAssocID="{D2ED9AF2-0FE4-40D1-8640-A526B46AD73A}" presName="parentTextArrow" presStyleLbl="node1" presStyleIdx="1" presStyleCnt="4"/>
      <dgm:spPr/>
    </dgm:pt>
    <dgm:pt modelId="{A046E93E-FB2E-40EF-A4E4-07E7522D55EF}" type="pres">
      <dgm:prSet presAssocID="{D2ED9AF2-0FE4-40D1-8640-A526B46AD73A}" presName="arrow" presStyleLbl="node1" presStyleIdx="2" presStyleCnt="4"/>
      <dgm:spPr/>
    </dgm:pt>
    <dgm:pt modelId="{40D7C1C5-7F8A-4792-B9D4-5BAC37761399}" type="pres">
      <dgm:prSet presAssocID="{D2ED9AF2-0FE4-40D1-8640-A526B46AD73A}" presName="descendantArrow" presStyleCnt="0"/>
      <dgm:spPr/>
    </dgm:pt>
    <dgm:pt modelId="{A75EF189-7A75-4959-BDC6-B92E46C283FA}" type="pres">
      <dgm:prSet presAssocID="{09DF3727-600C-4865-BBA7-BAE46ED2D5E0}" presName="childTextArrow" presStyleLbl="fgAccFollowNode1" presStyleIdx="2" presStyleCnt="4">
        <dgm:presLayoutVars>
          <dgm:bulletEnabled val="1"/>
        </dgm:presLayoutVars>
      </dgm:prSet>
      <dgm:spPr/>
    </dgm:pt>
    <dgm:pt modelId="{2D35ECB0-0C8F-46DA-B36E-51B7A91FC164}" type="pres">
      <dgm:prSet presAssocID="{448D5D3C-6384-4D14-80A2-C332AF8D4D12}" presName="sp" presStyleCnt="0"/>
      <dgm:spPr/>
    </dgm:pt>
    <dgm:pt modelId="{5A396AD7-C333-42F5-9809-DCBB75349EF4}" type="pres">
      <dgm:prSet presAssocID="{85BE00F1-C20A-49BE-BA52-8ACF7F4E4622}" presName="arrowAndChildren" presStyleCnt="0"/>
      <dgm:spPr/>
    </dgm:pt>
    <dgm:pt modelId="{02EB490B-CC2A-4C30-900E-0F341A993D99}" type="pres">
      <dgm:prSet presAssocID="{85BE00F1-C20A-49BE-BA52-8ACF7F4E4622}" presName="parentTextArrow" presStyleLbl="node1" presStyleIdx="2" presStyleCnt="4"/>
      <dgm:spPr/>
    </dgm:pt>
    <dgm:pt modelId="{DF09618F-4A0C-41F8-9F38-4FA2B20F4E96}" type="pres">
      <dgm:prSet presAssocID="{85BE00F1-C20A-49BE-BA52-8ACF7F4E4622}" presName="arrow" presStyleLbl="node1" presStyleIdx="3" presStyleCnt="4"/>
      <dgm:spPr/>
    </dgm:pt>
    <dgm:pt modelId="{21E4B083-3D30-44FB-9B52-D77DE8993AC6}" type="pres">
      <dgm:prSet presAssocID="{85BE00F1-C20A-49BE-BA52-8ACF7F4E4622}" presName="descendantArrow" presStyleCnt="0"/>
      <dgm:spPr/>
    </dgm:pt>
    <dgm:pt modelId="{6C687101-2D6C-48EC-AEFA-788A283A0A91}" type="pres">
      <dgm:prSet presAssocID="{A033C0EF-AB3F-423A-80C5-40CBA343CE54}" presName="childTextArrow" presStyleLbl="fgAccFollowNode1" presStyleIdx="3" presStyleCnt="4">
        <dgm:presLayoutVars>
          <dgm:bulletEnabled val="1"/>
        </dgm:presLayoutVars>
      </dgm:prSet>
      <dgm:spPr/>
    </dgm:pt>
  </dgm:ptLst>
  <dgm:cxnLst>
    <dgm:cxn modelId="{DE25F407-65FA-45D6-9BD9-14518609C9CB}" type="presOf" srcId="{EA880B74-45F4-414F-B621-13DDD4A2382C}" destId="{0DF899C4-E1A2-4393-9C28-E214F24D733D}" srcOrd="0" destOrd="0" presId="urn:microsoft.com/office/officeart/2005/8/layout/process4"/>
    <dgm:cxn modelId="{B996241C-7056-4FBB-9535-3B85653D1923}" type="presOf" srcId="{A99AE5DB-A054-4ADB-ADDF-CFEB37D65E36}" destId="{C2FAF043-42C8-4F27-B50C-5A9115AB4E43}" srcOrd="0" destOrd="0" presId="urn:microsoft.com/office/officeart/2005/8/layout/process4"/>
    <dgm:cxn modelId="{0B0EBA21-89B1-4630-B195-66501CAC9A95}" type="presOf" srcId="{D2ED9AF2-0FE4-40D1-8640-A526B46AD73A}" destId="{1A47B6B4-1EFD-4C4B-AD04-73E7800B141F}" srcOrd="0" destOrd="0" presId="urn:microsoft.com/office/officeart/2005/8/layout/process4"/>
    <dgm:cxn modelId="{5E915B3F-FB59-423B-AF98-7360D104FDE8}" srcId="{EF2AE0C5-4E8C-4F0E-AE3E-79F59FA90A9D}" destId="{F910F970-02CA-4F08-92E3-BB71CA28650A}" srcOrd="3" destOrd="0" parTransId="{71903247-E8CF-49FD-96A7-142C3F631CC5}" sibTransId="{5E14C085-2819-4D07-9895-A547A8F3D298}"/>
    <dgm:cxn modelId="{5C1C5D4B-0730-4529-97F1-F9EA6CF37D96}" srcId="{EF2AE0C5-4E8C-4F0E-AE3E-79F59FA90A9D}" destId="{85BE00F1-C20A-49BE-BA52-8ACF7F4E4622}" srcOrd="0" destOrd="0" parTransId="{AA35D29C-EBB7-41B7-ABAF-115808194FEE}" sibTransId="{448D5D3C-6384-4D14-80A2-C332AF8D4D12}"/>
    <dgm:cxn modelId="{68C3D552-3C65-4FAD-98E4-B3D376B1C521}" srcId="{A99AE5DB-A054-4ADB-ADDF-CFEB37D65E36}" destId="{2A9F1499-C9AA-405B-8D53-B76F3C49B89F}" srcOrd="0" destOrd="0" parTransId="{13DE5F5F-9E31-43FB-B17D-76B1D23429CC}" sibTransId="{14DB6960-27AD-408A-984A-A233358D53A8}"/>
    <dgm:cxn modelId="{7E36AF57-2D6E-45EA-B98C-7CB17156403D}" type="presOf" srcId="{2A9F1499-C9AA-405B-8D53-B76F3C49B89F}" destId="{1B59AE19-BB65-4553-9455-EDA0471224D2}" srcOrd="0" destOrd="0" presId="urn:microsoft.com/office/officeart/2005/8/layout/process4"/>
    <dgm:cxn modelId="{072CE47C-73EA-43F3-86F7-9609EA7FF5BC}" srcId="{F910F970-02CA-4F08-92E3-BB71CA28650A}" destId="{EA880B74-45F4-414F-B621-13DDD4A2382C}" srcOrd="0" destOrd="0" parTransId="{2FBF2D3D-4610-430C-861B-4DC9E282D5D3}" sibTransId="{6944F080-5FEA-4328-B063-A14E14511E0C}"/>
    <dgm:cxn modelId="{27F9B47E-0FE5-470F-A959-84DED14B2467}" type="presOf" srcId="{F910F970-02CA-4F08-92E3-BB71CA28650A}" destId="{DA4BC886-5949-4F33-900A-24E57F771907}" srcOrd="0" destOrd="0" presId="urn:microsoft.com/office/officeart/2005/8/layout/process4"/>
    <dgm:cxn modelId="{D29B3D8C-901D-4B55-B941-3DB402FF01AD}" type="presOf" srcId="{D2ED9AF2-0FE4-40D1-8640-A526B46AD73A}" destId="{A046E93E-FB2E-40EF-A4E4-07E7522D55EF}" srcOrd="1" destOrd="0" presId="urn:microsoft.com/office/officeart/2005/8/layout/process4"/>
    <dgm:cxn modelId="{34DA548D-99E8-4749-8F5F-373E2FC4331D}" srcId="{D2ED9AF2-0FE4-40D1-8640-A526B46AD73A}" destId="{09DF3727-600C-4865-BBA7-BAE46ED2D5E0}" srcOrd="0" destOrd="0" parTransId="{2F187B05-3368-4EE1-8751-30DD949B66A5}" sibTransId="{9E5FB7FF-95B2-4932-8D48-9B97660C073C}"/>
    <dgm:cxn modelId="{FB1DE8AB-E045-42CE-80BC-8B186B138973}" type="presOf" srcId="{A99AE5DB-A054-4ADB-ADDF-CFEB37D65E36}" destId="{79EA1F5B-B369-4042-BEBF-DC5E233E6012}" srcOrd="1" destOrd="0" presId="urn:microsoft.com/office/officeart/2005/8/layout/process4"/>
    <dgm:cxn modelId="{93D6EBAD-E96E-4068-BD9F-C5273FF2EBD6}" type="presOf" srcId="{09DF3727-600C-4865-BBA7-BAE46ED2D5E0}" destId="{A75EF189-7A75-4959-BDC6-B92E46C283FA}" srcOrd="0" destOrd="0" presId="urn:microsoft.com/office/officeart/2005/8/layout/process4"/>
    <dgm:cxn modelId="{D5F733C4-23EE-467B-A41B-747164DB7194}" type="presOf" srcId="{EF2AE0C5-4E8C-4F0E-AE3E-79F59FA90A9D}" destId="{779C168E-2342-45A1-9C4E-43FD6F226A09}" srcOrd="0" destOrd="0" presId="urn:microsoft.com/office/officeart/2005/8/layout/process4"/>
    <dgm:cxn modelId="{14A436C4-BCD9-41E6-AE00-3FEC787D4BE9}" type="presOf" srcId="{A033C0EF-AB3F-423A-80C5-40CBA343CE54}" destId="{6C687101-2D6C-48EC-AEFA-788A283A0A91}" srcOrd="0" destOrd="0" presId="urn:microsoft.com/office/officeart/2005/8/layout/process4"/>
    <dgm:cxn modelId="{848ADFCF-998B-4A75-B582-5E84D71FAA26}" srcId="{85BE00F1-C20A-49BE-BA52-8ACF7F4E4622}" destId="{A033C0EF-AB3F-423A-80C5-40CBA343CE54}" srcOrd="0" destOrd="0" parTransId="{7CE8FCCD-982E-48E2-BFBA-ECDFCD296C50}" sibTransId="{3738B629-5433-49FF-81D2-46FA356B5EED}"/>
    <dgm:cxn modelId="{CC278ADD-1C0F-4B24-8A31-159ABDBA4606}" type="presOf" srcId="{85BE00F1-C20A-49BE-BA52-8ACF7F4E4622}" destId="{02EB490B-CC2A-4C30-900E-0F341A993D99}" srcOrd="0" destOrd="0" presId="urn:microsoft.com/office/officeart/2005/8/layout/process4"/>
    <dgm:cxn modelId="{F06F3CE2-9360-4AEF-B5F7-CD6EFC3FB789}" type="presOf" srcId="{F910F970-02CA-4F08-92E3-BB71CA28650A}" destId="{71CBD611-5C1B-4191-81B4-F8DD9BCD30FF}" srcOrd="1" destOrd="0" presId="urn:microsoft.com/office/officeart/2005/8/layout/process4"/>
    <dgm:cxn modelId="{5E6BE6ED-1E03-44AF-B7C6-FE244AC158F4}" srcId="{EF2AE0C5-4E8C-4F0E-AE3E-79F59FA90A9D}" destId="{D2ED9AF2-0FE4-40D1-8640-A526B46AD73A}" srcOrd="1" destOrd="0" parTransId="{DF2E97A9-D91F-4DAC-BF63-24246CB1374E}" sibTransId="{91EA5AFC-4046-43BB-AC57-F3A3160B026E}"/>
    <dgm:cxn modelId="{F8100FF8-3FBD-49F8-9673-BCB1EB43507B}" srcId="{EF2AE0C5-4E8C-4F0E-AE3E-79F59FA90A9D}" destId="{A99AE5DB-A054-4ADB-ADDF-CFEB37D65E36}" srcOrd="2" destOrd="0" parTransId="{9C168E84-EEC6-4A9F-8F2E-10B60904B0A2}" sibTransId="{5DE74059-DF2B-4E1F-89CC-3EA094853CA8}"/>
    <dgm:cxn modelId="{74BBB5FC-58A2-424A-B2A1-3A37E04C20BF}" type="presOf" srcId="{85BE00F1-C20A-49BE-BA52-8ACF7F4E4622}" destId="{DF09618F-4A0C-41F8-9F38-4FA2B20F4E96}" srcOrd="1" destOrd="0" presId="urn:microsoft.com/office/officeart/2005/8/layout/process4"/>
    <dgm:cxn modelId="{9EFD9341-3CD6-4E2B-B9F6-D6A321DA5CEC}" type="presParOf" srcId="{779C168E-2342-45A1-9C4E-43FD6F226A09}" destId="{0D2BB369-F651-48E9-8BDB-05869DD077E3}" srcOrd="0" destOrd="0" presId="urn:microsoft.com/office/officeart/2005/8/layout/process4"/>
    <dgm:cxn modelId="{E4E238B1-1091-49DA-B714-2CB82F65C7BE}" type="presParOf" srcId="{0D2BB369-F651-48E9-8BDB-05869DD077E3}" destId="{DA4BC886-5949-4F33-900A-24E57F771907}" srcOrd="0" destOrd="0" presId="urn:microsoft.com/office/officeart/2005/8/layout/process4"/>
    <dgm:cxn modelId="{2B2D5F2F-FF90-400F-B57A-E9F5A2E44F4C}" type="presParOf" srcId="{0D2BB369-F651-48E9-8BDB-05869DD077E3}" destId="{71CBD611-5C1B-4191-81B4-F8DD9BCD30FF}" srcOrd="1" destOrd="0" presId="urn:microsoft.com/office/officeart/2005/8/layout/process4"/>
    <dgm:cxn modelId="{F81E4F5F-FD8C-4167-8E58-B4C0EF3F3CF8}" type="presParOf" srcId="{0D2BB369-F651-48E9-8BDB-05869DD077E3}" destId="{3092E8FB-B5EB-4B60-A83E-B800E6F08A53}" srcOrd="2" destOrd="0" presId="urn:microsoft.com/office/officeart/2005/8/layout/process4"/>
    <dgm:cxn modelId="{13F8531E-02C6-46C1-A31B-A9F381CFBDD3}" type="presParOf" srcId="{3092E8FB-B5EB-4B60-A83E-B800E6F08A53}" destId="{0DF899C4-E1A2-4393-9C28-E214F24D733D}" srcOrd="0" destOrd="0" presId="urn:microsoft.com/office/officeart/2005/8/layout/process4"/>
    <dgm:cxn modelId="{FB410860-BD88-4F0B-8F53-16B03E147DC9}" type="presParOf" srcId="{779C168E-2342-45A1-9C4E-43FD6F226A09}" destId="{0B3DC6FD-85F3-4F29-8258-6468D555D3FF}" srcOrd="1" destOrd="0" presId="urn:microsoft.com/office/officeart/2005/8/layout/process4"/>
    <dgm:cxn modelId="{E08B5786-66DB-4824-9DF2-96682745C444}" type="presParOf" srcId="{779C168E-2342-45A1-9C4E-43FD6F226A09}" destId="{77DF4794-BB97-4CBB-9DBF-BA04EA95DFED}" srcOrd="2" destOrd="0" presId="urn:microsoft.com/office/officeart/2005/8/layout/process4"/>
    <dgm:cxn modelId="{A4D5D432-8EB8-4AF4-8FC3-6F05829D4B6E}" type="presParOf" srcId="{77DF4794-BB97-4CBB-9DBF-BA04EA95DFED}" destId="{C2FAF043-42C8-4F27-B50C-5A9115AB4E43}" srcOrd="0" destOrd="0" presId="urn:microsoft.com/office/officeart/2005/8/layout/process4"/>
    <dgm:cxn modelId="{D52E1847-6131-4045-972D-6F21BA0B7559}" type="presParOf" srcId="{77DF4794-BB97-4CBB-9DBF-BA04EA95DFED}" destId="{79EA1F5B-B369-4042-BEBF-DC5E233E6012}" srcOrd="1" destOrd="0" presId="urn:microsoft.com/office/officeart/2005/8/layout/process4"/>
    <dgm:cxn modelId="{D63DA697-CDF5-4A27-8959-E263E21A2570}" type="presParOf" srcId="{77DF4794-BB97-4CBB-9DBF-BA04EA95DFED}" destId="{EB1EAA19-DD2B-4A87-A59B-8B34675C51BF}" srcOrd="2" destOrd="0" presId="urn:microsoft.com/office/officeart/2005/8/layout/process4"/>
    <dgm:cxn modelId="{9B77CF1D-118F-4893-AA48-E14B8B7580E0}" type="presParOf" srcId="{EB1EAA19-DD2B-4A87-A59B-8B34675C51BF}" destId="{1B59AE19-BB65-4553-9455-EDA0471224D2}" srcOrd="0" destOrd="0" presId="urn:microsoft.com/office/officeart/2005/8/layout/process4"/>
    <dgm:cxn modelId="{C48187C4-2DBF-42BB-BB0C-40E4CE582FA3}" type="presParOf" srcId="{779C168E-2342-45A1-9C4E-43FD6F226A09}" destId="{840AA36B-F6CD-41C4-937D-CBACF43C4083}" srcOrd="3" destOrd="0" presId="urn:microsoft.com/office/officeart/2005/8/layout/process4"/>
    <dgm:cxn modelId="{0FB3985B-1ADC-4020-B29C-6BF1E6DB4298}" type="presParOf" srcId="{779C168E-2342-45A1-9C4E-43FD6F226A09}" destId="{59E00FFA-2F28-4F4B-9366-B70A58D007D3}" srcOrd="4" destOrd="0" presId="urn:microsoft.com/office/officeart/2005/8/layout/process4"/>
    <dgm:cxn modelId="{B0A41248-FE42-489C-AE27-1A146F4AD280}" type="presParOf" srcId="{59E00FFA-2F28-4F4B-9366-B70A58D007D3}" destId="{1A47B6B4-1EFD-4C4B-AD04-73E7800B141F}" srcOrd="0" destOrd="0" presId="urn:microsoft.com/office/officeart/2005/8/layout/process4"/>
    <dgm:cxn modelId="{CF7D0A4A-6F60-4997-BF7C-E0EB02F625CD}" type="presParOf" srcId="{59E00FFA-2F28-4F4B-9366-B70A58D007D3}" destId="{A046E93E-FB2E-40EF-A4E4-07E7522D55EF}" srcOrd="1" destOrd="0" presId="urn:microsoft.com/office/officeart/2005/8/layout/process4"/>
    <dgm:cxn modelId="{EF670163-4656-4761-BF7B-05430A1145D7}" type="presParOf" srcId="{59E00FFA-2F28-4F4B-9366-B70A58D007D3}" destId="{40D7C1C5-7F8A-4792-B9D4-5BAC37761399}" srcOrd="2" destOrd="0" presId="urn:microsoft.com/office/officeart/2005/8/layout/process4"/>
    <dgm:cxn modelId="{794459C0-AC22-43A7-B1A5-DD3EB656AA41}" type="presParOf" srcId="{40D7C1C5-7F8A-4792-B9D4-5BAC37761399}" destId="{A75EF189-7A75-4959-BDC6-B92E46C283FA}" srcOrd="0" destOrd="0" presId="urn:microsoft.com/office/officeart/2005/8/layout/process4"/>
    <dgm:cxn modelId="{797370EA-03C6-409E-93F6-BA7EB4CCD310}" type="presParOf" srcId="{779C168E-2342-45A1-9C4E-43FD6F226A09}" destId="{2D35ECB0-0C8F-46DA-B36E-51B7A91FC164}" srcOrd="5" destOrd="0" presId="urn:microsoft.com/office/officeart/2005/8/layout/process4"/>
    <dgm:cxn modelId="{7F1F875C-698E-49F3-BE7B-38D2EF0F975C}" type="presParOf" srcId="{779C168E-2342-45A1-9C4E-43FD6F226A09}" destId="{5A396AD7-C333-42F5-9809-DCBB75349EF4}" srcOrd="6" destOrd="0" presId="urn:microsoft.com/office/officeart/2005/8/layout/process4"/>
    <dgm:cxn modelId="{6FAFB934-DE0F-4C5F-B668-1D270619D1F5}" type="presParOf" srcId="{5A396AD7-C333-42F5-9809-DCBB75349EF4}" destId="{02EB490B-CC2A-4C30-900E-0F341A993D99}" srcOrd="0" destOrd="0" presId="urn:microsoft.com/office/officeart/2005/8/layout/process4"/>
    <dgm:cxn modelId="{427A1DCC-DCD3-430A-A9E0-FF6643173835}" type="presParOf" srcId="{5A396AD7-C333-42F5-9809-DCBB75349EF4}" destId="{DF09618F-4A0C-41F8-9F38-4FA2B20F4E96}" srcOrd="1" destOrd="0" presId="urn:microsoft.com/office/officeart/2005/8/layout/process4"/>
    <dgm:cxn modelId="{F952356A-B608-431A-BAE7-553A1326FE5B}" type="presParOf" srcId="{5A396AD7-C333-42F5-9809-DCBB75349EF4}" destId="{21E4B083-3D30-44FB-9B52-D77DE8993AC6}" srcOrd="2" destOrd="0" presId="urn:microsoft.com/office/officeart/2005/8/layout/process4"/>
    <dgm:cxn modelId="{4A4C6C35-C69D-4857-9AA6-44FCA0AE99E5}" type="presParOf" srcId="{21E4B083-3D30-44FB-9B52-D77DE8993AC6}" destId="{6C687101-2D6C-48EC-AEFA-788A283A0A9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839776-00FC-40E4-B3A1-F3B32566A29F}">
      <dsp:nvSpPr>
        <dsp:cNvPr id="0" name=""/>
        <dsp:cNvSpPr/>
      </dsp:nvSpPr>
      <dsp:spPr>
        <a:xfrm>
          <a:off x="517810" y="1441688"/>
          <a:ext cx="3358794" cy="27703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Handwritten, manual data input</a:t>
          </a:r>
          <a:endParaRPr lang="en-SG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Inconsistent data of event capturing</a:t>
          </a:r>
          <a:endParaRPr lang="en-SG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 Manual data collection from handwritten copy</a:t>
          </a:r>
          <a:endParaRPr lang="en-SG" sz="2200" kern="1200" dirty="0"/>
        </a:p>
      </dsp:txBody>
      <dsp:txXfrm>
        <a:off x="581562" y="1505440"/>
        <a:ext cx="3231290" cy="2049162"/>
      </dsp:txXfrm>
    </dsp:sp>
    <dsp:sp modelId="{6797E439-D054-4832-863E-991DE6BBDB2F}">
      <dsp:nvSpPr>
        <dsp:cNvPr id="0" name=""/>
        <dsp:cNvSpPr/>
      </dsp:nvSpPr>
      <dsp:spPr>
        <a:xfrm rot="21319971">
          <a:off x="2438349" y="2219954"/>
          <a:ext cx="3529117" cy="3529117"/>
        </a:xfrm>
        <a:prstGeom prst="leftCircularArrow">
          <a:avLst>
            <a:gd name="adj1" fmla="val 2662"/>
            <a:gd name="adj2" fmla="val 323826"/>
            <a:gd name="adj3" fmla="val 2099336"/>
            <a:gd name="adj4" fmla="val 9024489"/>
            <a:gd name="adj5" fmla="val 3106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AACCEF-03B8-4953-B031-B8DBC4111A38}">
      <dsp:nvSpPr>
        <dsp:cNvPr id="0" name=""/>
        <dsp:cNvSpPr/>
      </dsp:nvSpPr>
      <dsp:spPr>
        <a:xfrm>
          <a:off x="1264209" y="3618355"/>
          <a:ext cx="2985595" cy="118727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Current </a:t>
          </a:r>
          <a:endParaRPr lang="en-SG" sz="2400" kern="1200" dirty="0"/>
        </a:p>
      </dsp:txBody>
      <dsp:txXfrm>
        <a:off x="1298983" y="3653129"/>
        <a:ext cx="2916047" cy="1117724"/>
      </dsp:txXfrm>
    </dsp:sp>
    <dsp:sp modelId="{EC1D44A2-A62C-46E7-AD12-9E41EBA77DBD}">
      <dsp:nvSpPr>
        <dsp:cNvPr id="0" name=""/>
        <dsp:cNvSpPr/>
      </dsp:nvSpPr>
      <dsp:spPr>
        <a:xfrm>
          <a:off x="4697152" y="1441688"/>
          <a:ext cx="3358794" cy="27703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Drop Down Selection from template </a:t>
          </a:r>
          <a:endParaRPr lang="en-SG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Consistent data of event capturing  </a:t>
          </a:r>
          <a:endParaRPr lang="en-SG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Ease of event monitoring &amp; data analyzing</a:t>
          </a:r>
          <a:endParaRPr lang="en-SG" sz="2200" kern="1200" dirty="0"/>
        </a:p>
      </dsp:txBody>
      <dsp:txXfrm>
        <a:off x="4760904" y="2099076"/>
        <a:ext cx="3231290" cy="2049162"/>
      </dsp:txXfrm>
    </dsp:sp>
    <dsp:sp modelId="{9BB6F604-8363-4E41-A104-E32968A09D53}">
      <dsp:nvSpPr>
        <dsp:cNvPr id="0" name=""/>
        <dsp:cNvSpPr/>
      </dsp:nvSpPr>
      <dsp:spPr>
        <a:xfrm>
          <a:off x="5443551" y="848052"/>
          <a:ext cx="2985595" cy="1187272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e-Event Log</a:t>
          </a:r>
          <a:endParaRPr lang="en-SG" sz="2400" kern="1200" dirty="0"/>
        </a:p>
      </dsp:txBody>
      <dsp:txXfrm>
        <a:off x="5478325" y="882826"/>
        <a:ext cx="2916047" cy="11177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CBD611-5C1B-4191-81B4-F8DD9BCD30FF}">
      <dsp:nvSpPr>
        <dsp:cNvPr id="0" name=""/>
        <dsp:cNvSpPr/>
      </dsp:nvSpPr>
      <dsp:spPr>
        <a:xfrm>
          <a:off x="0" y="6287928"/>
          <a:ext cx="6585529" cy="137564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Monitoring</a:t>
          </a:r>
          <a:endParaRPr lang="en-SG" sz="2600" kern="1200" dirty="0"/>
        </a:p>
      </dsp:txBody>
      <dsp:txXfrm>
        <a:off x="0" y="6287928"/>
        <a:ext cx="6585529" cy="742848"/>
      </dsp:txXfrm>
    </dsp:sp>
    <dsp:sp modelId="{0DF899C4-E1A2-4393-9C28-E214F24D733D}">
      <dsp:nvSpPr>
        <dsp:cNvPr id="0" name=""/>
        <dsp:cNvSpPr/>
      </dsp:nvSpPr>
      <dsp:spPr>
        <a:xfrm>
          <a:off x="0" y="7003264"/>
          <a:ext cx="6585529" cy="632796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163576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Pending – Target Q2-Q3</a:t>
          </a:r>
          <a:endParaRPr lang="en-SG" sz="2300" kern="1200" dirty="0"/>
        </a:p>
      </dsp:txBody>
      <dsp:txXfrm>
        <a:off x="0" y="7003264"/>
        <a:ext cx="6585529" cy="632796"/>
      </dsp:txXfrm>
    </dsp:sp>
    <dsp:sp modelId="{79EA1F5B-B369-4042-BEBF-DC5E233E6012}">
      <dsp:nvSpPr>
        <dsp:cNvPr id="0" name=""/>
        <dsp:cNvSpPr/>
      </dsp:nvSpPr>
      <dsp:spPr>
        <a:xfrm rot="10800000">
          <a:off x="0" y="4192821"/>
          <a:ext cx="6585529" cy="2115742"/>
        </a:xfrm>
        <a:prstGeom prst="upArrowCallou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Implementation</a:t>
          </a:r>
          <a:endParaRPr lang="en-SG" sz="2600" kern="1200" dirty="0"/>
        </a:p>
      </dsp:txBody>
      <dsp:txXfrm rot="-10800000">
        <a:off x="0" y="4192821"/>
        <a:ext cx="6585529" cy="742625"/>
      </dsp:txXfrm>
    </dsp:sp>
    <dsp:sp modelId="{1B59AE19-BB65-4553-9455-EDA0471224D2}">
      <dsp:nvSpPr>
        <dsp:cNvPr id="0" name=""/>
        <dsp:cNvSpPr/>
      </dsp:nvSpPr>
      <dsp:spPr>
        <a:xfrm>
          <a:off x="0" y="4935446"/>
          <a:ext cx="6585529" cy="632606"/>
        </a:xfrm>
        <a:prstGeom prst="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163576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Pending- Target Q2</a:t>
          </a:r>
          <a:endParaRPr lang="en-SG" sz="2300" kern="1200" dirty="0"/>
        </a:p>
      </dsp:txBody>
      <dsp:txXfrm>
        <a:off x="0" y="4935446"/>
        <a:ext cx="6585529" cy="632606"/>
      </dsp:txXfrm>
    </dsp:sp>
    <dsp:sp modelId="{A046E93E-FB2E-40EF-A4E4-07E7522D55EF}">
      <dsp:nvSpPr>
        <dsp:cNvPr id="0" name=""/>
        <dsp:cNvSpPr/>
      </dsp:nvSpPr>
      <dsp:spPr>
        <a:xfrm rot="10800000">
          <a:off x="0" y="2097713"/>
          <a:ext cx="6585529" cy="2115742"/>
        </a:xfrm>
        <a:prstGeom prst="upArrowCallou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Preparation</a:t>
          </a:r>
          <a:endParaRPr lang="en-SG" sz="2600" kern="1200" dirty="0"/>
        </a:p>
      </dsp:txBody>
      <dsp:txXfrm rot="-10800000">
        <a:off x="0" y="2097713"/>
        <a:ext cx="6585529" cy="742625"/>
      </dsp:txXfrm>
    </dsp:sp>
    <dsp:sp modelId="{A75EF189-7A75-4959-BDC6-B92E46C283FA}">
      <dsp:nvSpPr>
        <dsp:cNvPr id="0" name=""/>
        <dsp:cNvSpPr/>
      </dsp:nvSpPr>
      <dsp:spPr>
        <a:xfrm>
          <a:off x="0" y="2840339"/>
          <a:ext cx="6585529" cy="632606"/>
        </a:xfrm>
        <a:prstGeom prst="rect">
          <a:avLst/>
        </a:prstGeom>
        <a:solidFill>
          <a:schemeClr val="accent5">
            <a:tint val="40000"/>
            <a:alpha val="90000"/>
            <a:hueOff val="-4493175"/>
            <a:satOff val="-15221"/>
            <a:lumOff val="-1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163576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Get ready procedure and infrastructure – in progress</a:t>
          </a:r>
          <a:endParaRPr lang="en-SG" sz="2300" kern="1200" dirty="0"/>
        </a:p>
      </dsp:txBody>
      <dsp:txXfrm>
        <a:off x="0" y="2840339"/>
        <a:ext cx="6585529" cy="632606"/>
      </dsp:txXfrm>
    </dsp:sp>
    <dsp:sp modelId="{DF09618F-4A0C-41F8-9F38-4FA2B20F4E96}">
      <dsp:nvSpPr>
        <dsp:cNvPr id="0" name=""/>
        <dsp:cNvSpPr/>
      </dsp:nvSpPr>
      <dsp:spPr>
        <a:xfrm rot="10800000">
          <a:off x="0" y="2606"/>
          <a:ext cx="6585529" cy="2115742"/>
        </a:xfrm>
        <a:prstGeom prst="upArrowCallou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Plan</a:t>
          </a:r>
          <a:endParaRPr lang="en-SG" sz="2600" kern="1200" dirty="0"/>
        </a:p>
      </dsp:txBody>
      <dsp:txXfrm rot="-10800000">
        <a:off x="0" y="2606"/>
        <a:ext cx="6585529" cy="742625"/>
      </dsp:txXfrm>
    </dsp:sp>
    <dsp:sp modelId="{6C687101-2D6C-48EC-AEFA-788A283A0A91}">
      <dsp:nvSpPr>
        <dsp:cNvPr id="0" name=""/>
        <dsp:cNvSpPr/>
      </dsp:nvSpPr>
      <dsp:spPr>
        <a:xfrm>
          <a:off x="0" y="745231"/>
          <a:ext cx="6585529" cy="632606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163576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Discuss and align plan with CM - Done</a:t>
          </a:r>
          <a:endParaRPr lang="en-SG" sz="2300" kern="1200" dirty="0"/>
        </a:p>
      </dsp:txBody>
      <dsp:txXfrm>
        <a:off x="0" y="745231"/>
        <a:ext cx="6585529" cy="6326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D58226-5EC9-4E89-9298-96C7723E7A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6575" cy="512763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7AB9D8-F92C-44B1-986A-3C45E752BF5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139" y="1"/>
            <a:ext cx="3076575" cy="512763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F02E29A7-6B34-4424-8D55-571D5CD72935}" type="datetimeFigureOut">
              <a:rPr lang="en-SG" smtClean="0"/>
              <a:t>27.03.2019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FF8374-FD62-46A3-B878-45F9FAC9E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1"/>
            <a:ext cx="3076575" cy="512763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8F6C4D-5779-49F0-B197-F46BE9A202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139" y="9721851"/>
            <a:ext cx="3076575" cy="512763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D107C49F-EF2B-4068-88E8-3FBDBFAB41B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954046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8"/>
            <a:ext cx="3077007" cy="513827"/>
          </a:xfrm>
          <a:prstGeom prst="rect">
            <a:avLst/>
          </a:prstGeom>
        </p:spPr>
        <p:txBody>
          <a:bodyPr vert="horz" lIns="101680" tIns="50840" rIns="101680" bIns="5084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0690" y="8"/>
            <a:ext cx="3077007" cy="513827"/>
          </a:xfrm>
          <a:prstGeom prst="rect">
            <a:avLst/>
          </a:prstGeom>
        </p:spPr>
        <p:txBody>
          <a:bodyPr vert="horz" lIns="101680" tIns="50840" rIns="101680" bIns="50840" rtlCol="0"/>
          <a:lstStyle>
            <a:lvl1pPr algn="r">
              <a:defRPr sz="1200"/>
            </a:lvl1pPr>
          </a:lstStyle>
          <a:p>
            <a:fld id="{7CBD9FEC-AEA0-41DE-9D46-43BD065D8D39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1680" tIns="50840" rIns="101680" bIns="5084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579" y="4925062"/>
            <a:ext cx="5678153" cy="4030228"/>
          </a:xfrm>
          <a:prstGeom prst="rect">
            <a:avLst/>
          </a:prstGeom>
        </p:spPr>
        <p:txBody>
          <a:bodyPr vert="horz" lIns="101680" tIns="50840" rIns="101680" bIns="5084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0793"/>
            <a:ext cx="3077007" cy="513827"/>
          </a:xfrm>
          <a:prstGeom prst="rect">
            <a:avLst/>
          </a:prstGeom>
        </p:spPr>
        <p:txBody>
          <a:bodyPr vert="horz" lIns="101680" tIns="50840" rIns="101680" bIns="5084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0690" y="9720793"/>
            <a:ext cx="3077007" cy="513827"/>
          </a:xfrm>
          <a:prstGeom prst="rect">
            <a:avLst/>
          </a:prstGeom>
        </p:spPr>
        <p:txBody>
          <a:bodyPr vert="horz" lIns="101680" tIns="50840" rIns="101680" bIns="50840" rtlCol="0" anchor="b"/>
          <a:lstStyle>
            <a:lvl1pPr algn="r">
              <a:defRPr sz="1200"/>
            </a:lvl1pPr>
          </a:lstStyle>
          <a:p>
            <a:fld id="{317D2E17-ED04-4CCA-8F37-C14E9F4140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18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D2E17-ED04-4CCA-8F37-C14E9F414037}" type="slidenum">
              <a:rPr lang="en-US" smtClean="0"/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989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D2E17-ED04-4CCA-8F37-C14E9F41403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885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21">
              <a:defRPr/>
            </a:pPr>
            <a:fld id="{224AC7FC-825C-434D-A263-2C81FB6D93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4321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26721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D2E17-ED04-4CCA-8F37-C14E9F41403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560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D2E17-ED04-4CCA-8F37-C14E9F41403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675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D2E17-ED04-4CCA-8F37-C14E9F41403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482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21">
              <a:defRPr/>
            </a:pPr>
            <a:fld id="{224AC7FC-825C-434D-A263-2C81FB6D93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4321">
                <a:defRPr/>
              </a:pPr>
              <a:t>12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21154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trike="dblStrike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D2E17-ED04-4CCA-8F37-C14E9F4140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64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trike="dblStrike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D2E17-ED04-4CCA-8F37-C14E9F4140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030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emf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emf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emf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emf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11"/>
          </p:nvPr>
        </p:nvSpPr>
        <p:spPr>
          <a:xfrm>
            <a:off x="165214" y="8181219"/>
            <a:ext cx="3793437" cy="358740"/>
          </a:xfrm>
        </p:spPr>
        <p:txBody>
          <a:bodyPr/>
          <a:lstStyle>
            <a:lvl1pPr algn="l">
              <a:defRPr sz="2100"/>
            </a:lvl1pPr>
          </a:lstStyle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65217" y="8525654"/>
            <a:ext cx="2795617" cy="425743"/>
          </a:xfrm>
          <a:prstGeom prst="rect">
            <a:avLst/>
          </a:prstGeom>
          <a:noFill/>
        </p:spPr>
        <p:txBody>
          <a:bodyPr wrap="square" lIns="162547" tIns="81273" rIns="162547" bIns="81273" rtlCol="0">
            <a:spAutoFit/>
          </a:bodyPr>
          <a:lstStyle/>
          <a:p>
            <a:r>
              <a:rPr lang="en-US" sz="1700" b="1" spc="52" dirty="0">
                <a:solidFill>
                  <a:srgbClr val="FFFFFF"/>
                </a:solidFill>
                <a:latin typeface="+mj-lt"/>
              </a:rPr>
              <a:t>CONFIDENTIAL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985382" y="6822624"/>
            <a:ext cx="7430157" cy="1070768"/>
          </a:xfrm>
          <a:prstGeom prst="rect">
            <a:avLst/>
          </a:prstGeom>
        </p:spPr>
        <p:txBody>
          <a:bodyPr vert="horz" lIns="162547" tIns="81273" rIns="162547" bIns="81273" anchor="b"/>
          <a:lstStyle>
            <a:lvl1pPr marL="0" marR="0" indent="0" algn="r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spc="0" baseline="0">
                <a:solidFill>
                  <a:srgbClr val="FFFFFF"/>
                </a:solidFill>
              </a:defRPr>
            </a:lvl1pPr>
          </a:lstStyle>
          <a:p>
            <a:pPr marL="0" marR="0" lvl="0" indent="0" algn="r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A Presentation Title That Can Go On Two Lines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852602" y="7911751"/>
            <a:ext cx="3562935" cy="620053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indent="0" algn="r">
              <a:lnSpc>
                <a:spcPct val="90000"/>
              </a:lnSpc>
              <a:buNone/>
              <a:defRPr sz="29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1852602" y="8531802"/>
            <a:ext cx="3562935" cy="416163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indent="0" algn="r">
              <a:lnSpc>
                <a:spcPct val="90000"/>
              </a:lnSpc>
              <a:buNone/>
              <a:defRPr sz="2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269220067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t 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1"/>
          </p:nvPr>
        </p:nvSpPr>
        <p:spPr>
          <a:xfrm>
            <a:off x="165214" y="8181219"/>
            <a:ext cx="3793437" cy="358740"/>
          </a:xfrm>
        </p:spPr>
        <p:txBody>
          <a:bodyPr/>
          <a:lstStyle>
            <a:lvl1pPr algn="l">
              <a:defRPr sz="2100"/>
            </a:lvl1pPr>
          </a:lstStyle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65217" y="8525654"/>
            <a:ext cx="2795617" cy="425743"/>
          </a:xfrm>
          <a:prstGeom prst="rect">
            <a:avLst/>
          </a:prstGeom>
          <a:noFill/>
        </p:spPr>
        <p:txBody>
          <a:bodyPr wrap="square" lIns="162547" tIns="81273" rIns="162547" bIns="81273" rtlCol="0">
            <a:spAutoFit/>
          </a:bodyPr>
          <a:lstStyle/>
          <a:p>
            <a:r>
              <a:rPr lang="en-US" sz="1700" b="1" spc="52" dirty="0">
                <a:solidFill>
                  <a:srgbClr val="FFFFFF"/>
                </a:solidFill>
                <a:latin typeface="+mj-lt"/>
              </a:rPr>
              <a:t>CONFIDENTIAL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985382" y="6235249"/>
            <a:ext cx="7430157" cy="1070768"/>
          </a:xfrm>
          <a:prstGeom prst="rect">
            <a:avLst/>
          </a:prstGeom>
        </p:spPr>
        <p:txBody>
          <a:bodyPr vert="horz" lIns="162547" tIns="81273" rIns="162547" bIns="81273" anchor="b"/>
          <a:lstStyle>
            <a:lvl1pPr marL="0" marR="0" indent="0" algn="r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spc="0" baseline="0">
                <a:solidFill>
                  <a:srgbClr val="FFFFFF"/>
                </a:solidFill>
              </a:defRPr>
            </a:lvl1pPr>
          </a:lstStyle>
          <a:p>
            <a:pPr marL="0" marR="0" lvl="0" indent="0" algn="r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A Presentation Title That Can Go On Two Lines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852602" y="7324376"/>
            <a:ext cx="3562935" cy="620053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indent="0" algn="r">
              <a:lnSpc>
                <a:spcPct val="90000"/>
              </a:lnSpc>
              <a:buNone/>
              <a:defRPr sz="29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1852602" y="7944427"/>
            <a:ext cx="3562935" cy="416163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indent="0" algn="r">
              <a:lnSpc>
                <a:spcPct val="90000"/>
              </a:lnSpc>
              <a:buNone/>
              <a:defRPr sz="21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12881" y="4205115"/>
            <a:ext cx="14631829" cy="815756"/>
          </a:xfrm>
          <a:prstGeom prst="rect">
            <a:avLst/>
          </a:prstGeom>
        </p:spPr>
        <p:txBody>
          <a:bodyPr vert="horz">
            <a:noAutofit/>
          </a:bodyPr>
          <a:lstStyle>
            <a:lvl1pPr algn="ctr">
              <a:defRPr sz="5700" b="1" spc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3521206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_divider 01 copy copy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6257588" cy="146227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</a:defRPr>
            </a:lvl1pPr>
          </a:lstStyle>
          <a:p>
            <a:fld id="{C48D9196-7146-4672-A4BA-DB29036C6B4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1"/>
            <a:ext cx="1008312" cy="507105"/>
          </a:xfrm>
          <a:prstGeom prst="rect">
            <a:avLst/>
          </a:prstGeom>
        </p:spPr>
      </p:pic>
      <p:sp>
        <p:nvSpPr>
          <p:cNvPr id="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2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316553" y="1629364"/>
            <a:ext cx="15624915" cy="829104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316553" y="2458470"/>
            <a:ext cx="15624915" cy="1421567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500" b="1">
                <a:solidFill>
                  <a:srgbClr val="787878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  <a:r>
              <a:rPr lang="en-US" dirty="0" err="1"/>
              <a:t>Decima</a:t>
            </a:r>
            <a:r>
              <a:rPr lang="en-US" dirty="0"/>
              <a:t> </a:t>
            </a:r>
            <a:r>
              <a:rPr lang="en-US" dirty="0" err="1"/>
              <a:t>eodem</a:t>
            </a:r>
            <a:r>
              <a:rPr lang="en-US" dirty="0"/>
              <a:t> </a:t>
            </a:r>
            <a:r>
              <a:rPr lang="en-US" dirty="0" err="1"/>
              <a:t>modo</a:t>
            </a:r>
            <a:r>
              <a:rPr lang="en-US" dirty="0"/>
              <a:t> </a:t>
            </a:r>
            <a:r>
              <a:rPr lang="en-US" dirty="0" err="1"/>
              <a:t>typi</a:t>
            </a:r>
            <a:r>
              <a:rPr lang="en-US" dirty="0"/>
              <a:t>,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2" y="4139260"/>
            <a:ext cx="10898606" cy="4155253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500">
                <a:solidFill>
                  <a:srgbClr val="787878"/>
                </a:solidFill>
              </a:defRPr>
            </a:lvl1pPr>
            <a:lvl2pPr marL="1056551" indent="-503893">
              <a:spcAft>
                <a:spcPts val="1067"/>
              </a:spcAft>
              <a:defRPr sz="21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</p:spTree>
    <p:extLst>
      <p:ext uri="{BB962C8B-B14F-4D97-AF65-F5344CB8AC3E}">
        <p14:creationId xmlns:p14="http://schemas.microsoft.com/office/powerpoint/2010/main" val="115404124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and Content Whi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_divider 01 copy copy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6257588" cy="146227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</a:defRPr>
            </a:lvl1pPr>
          </a:lstStyle>
          <a:p>
            <a:fld id="{C48D9196-7146-4672-A4BA-DB29036C6B4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2" y="2615260"/>
            <a:ext cx="7285809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500">
                <a:solidFill>
                  <a:srgbClr val="787878"/>
                </a:solidFill>
              </a:defRPr>
            </a:lvl1pPr>
            <a:lvl2pPr marL="1056551" indent="-503893">
              <a:spcAft>
                <a:spcPts val="1067"/>
              </a:spcAft>
              <a:defRPr sz="21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556" y="1629364"/>
            <a:ext cx="7285375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2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1"/>
            <a:ext cx="1008312" cy="507105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8117211" y="1629364"/>
            <a:ext cx="7808912" cy="63976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44956109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and Content Dar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7" cy="48824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48D9196-7146-4672-A4BA-DB29036C6B4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1"/>
            <a:ext cx="1008312" cy="507105"/>
          </a:xfrm>
          <a:prstGeom prst="rect">
            <a:avLst/>
          </a:prstGeom>
        </p:spPr>
      </p:pic>
      <p:sp>
        <p:nvSpPr>
          <p:cNvPr id="7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2" y="2615260"/>
            <a:ext cx="7285809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500">
                <a:solidFill>
                  <a:srgbClr val="FFFFFF"/>
                </a:solidFill>
              </a:defRPr>
            </a:lvl1pPr>
            <a:lvl2pPr marL="1056551" indent="-503893">
              <a:spcAft>
                <a:spcPts val="1067"/>
              </a:spcAft>
              <a:defRPr sz="2100">
                <a:solidFill>
                  <a:srgbClr val="FFFFFF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556" y="1629364"/>
            <a:ext cx="7285375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chemeClr val="bg1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9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2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8117211" y="1629364"/>
            <a:ext cx="7808912" cy="63976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16560972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lunm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_divider 01 copy copy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6257588" cy="146227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</a:defRPr>
            </a:lvl1pPr>
          </a:lstStyle>
          <a:p>
            <a:fld id="{C48D9196-7146-4672-A4BA-DB29036C6B4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0" y="2615260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100">
                <a:solidFill>
                  <a:srgbClr val="787878"/>
                </a:solidFill>
              </a:defRPr>
            </a:lvl1pPr>
            <a:lvl2pPr marL="1056551" indent="-503893">
              <a:spcAft>
                <a:spcPts val="1067"/>
              </a:spcAft>
              <a:defRPr sz="17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556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2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4301756" y="2615260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100">
                <a:solidFill>
                  <a:srgbClr val="787878"/>
                </a:solidFill>
              </a:defRPr>
            </a:lvl1pPr>
            <a:lvl2pPr marL="1056551" indent="-503893">
              <a:spcAft>
                <a:spcPts val="1067"/>
              </a:spcAft>
              <a:defRPr sz="17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4302190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8306933" y="2615260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100">
                <a:solidFill>
                  <a:srgbClr val="787878"/>
                </a:solidFill>
              </a:defRPr>
            </a:lvl1pPr>
            <a:lvl2pPr marL="1056551" indent="-503893">
              <a:spcAft>
                <a:spcPts val="1067"/>
              </a:spcAft>
              <a:defRPr sz="17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8307367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23" hasCustomPrompt="1"/>
          </p:nvPr>
        </p:nvSpPr>
        <p:spPr>
          <a:xfrm>
            <a:off x="12292569" y="2615260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100">
                <a:solidFill>
                  <a:srgbClr val="787878"/>
                </a:solidFill>
              </a:defRPr>
            </a:lvl1pPr>
            <a:lvl2pPr marL="1056551" indent="-503893">
              <a:spcAft>
                <a:spcPts val="1067"/>
              </a:spcAft>
              <a:defRPr sz="17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12293002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1"/>
            <a:ext cx="1008312" cy="50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79657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nm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_divider 01 copy copy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6257588" cy="146227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</a:defRPr>
            </a:lvl1pPr>
          </a:lstStyle>
          <a:p>
            <a:fld id="{C48D9196-7146-4672-A4BA-DB29036C6B4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2" y="2615260"/>
            <a:ext cx="5017598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400">
                <a:solidFill>
                  <a:srgbClr val="787878"/>
                </a:solidFill>
              </a:defRPr>
            </a:lvl1pPr>
            <a:lvl2pPr marL="1056551" indent="-503893">
              <a:spcAft>
                <a:spcPts val="1067"/>
              </a:spcAft>
              <a:defRPr sz="21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598" y="1629364"/>
            <a:ext cx="5017297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2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5630304" y="2615260"/>
            <a:ext cx="5017598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400">
                <a:solidFill>
                  <a:srgbClr val="787878"/>
                </a:solidFill>
              </a:defRPr>
            </a:lvl1pPr>
            <a:lvl2pPr marL="1056551" indent="-503893">
              <a:spcAft>
                <a:spcPts val="1067"/>
              </a:spcAft>
              <a:defRPr sz="21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5630778" y="1629364"/>
            <a:ext cx="5017297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10924949" y="2615260"/>
            <a:ext cx="5017598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130" indent="-455130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400">
                <a:solidFill>
                  <a:srgbClr val="787878"/>
                </a:solidFill>
              </a:defRPr>
            </a:lvl1pPr>
            <a:lvl2pPr marL="1056551" indent="-503893">
              <a:spcAft>
                <a:spcPts val="1067"/>
              </a:spcAft>
              <a:defRPr sz="21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10925425" y="1629364"/>
            <a:ext cx="5017297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73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1"/>
            <a:ext cx="1008312" cy="50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0394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551" y="3913482"/>
            <a:ext cx="15666442" cy="115397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 dirty="0"/>
              <a:t>Subject Divider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7" cy="48824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48D9196-7146-4672-A4BA-DB29036C6B4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1"/>
            <a:ext cx="1008312" cy="50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37247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gn Off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551" y="3913482"/>
            <a:ext cx="15666442" cy="115397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4600" baseline="0"/>
            </a:lvl1pPr>
          </a:lstStyle>
          <a:p>
            <a:r>
              <a:rPr lang="en-US" dirty="0"/>
              <a:t>Sign-Off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1"/>
            <a:ext cx="1008312" cy="50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04325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11"/>
          </p:nvPr>
        </p:nvSpPr>
        <p:spPr>
          <a:xfrm>
            <a:off x="165216" y="8181219"/>
            <a:ext cx="3793437" cy="358740"/>
          </a:xfrm>
        </p:spPr>
        <p:txBody>
          <a:bodyPr/>
          <a:lstStyle>
            <a:lvl1pPr algn="l">
              <a:defRPr sz="2100"/>
            </a:lvl1pPr>
          </a:lstStyle>
          <a:p>
            <a:endParaRPr 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985384" y="6822624"/>
            <a:ext cx="7430157" cy="1070768"/>
          </a:xfrm>
          <a:prstGeom prst="rect">
            <a:avLst/>
          </a:prstGeom>
        </p:spPr>
        <p:txBody>
          <a:bodyPr vert="horz" lIns="162547" tIns="81273" rIns="162547" bIns="81273" anchor="b"/>
          <a:lstStyle>
            <a:lvl1pPr marL="0" marR="0" indent="0" algn="r" defTabSz="8125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spc="0" baseline="0">
                <a:solidFill>
                  <a:schemeClr val="tx1"/>
                </a:solidFill>
              </a:defRPr>
            </a:lvl1pPr>
          </a:lstStyle>
          <a:p>
            <a:pPr marL="0" marR="0" lvl="0" indent="0" algn="r" defTabSz="8125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A Presentation Title That Can Go On Two Lines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852604" y="7911755"/>
            <a:ext cx="3562935" cy="620053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indent="0" algn="r">
              <a:lnSpc>
                <a:spcPct val="90000"/>
              </a:lnSpc>
              <a:buNone/>
              <a:defRPr sz="2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1852604" y="8531806"/>
            <a:ext cx="3562935" cy="416163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indent="0" algn="r">
              <a:lnSpc>
                <a:spcPct val="90000"/>
              </a:lnSpc>
              <a:buNone/>
              <a:defRPr sz="2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876641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4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  <a:latin typeface="+mn-lt"/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  <a:latin typeface="+mj-lt"/>
              </a:defRPr>
            </a:lvl1pPr>
          </a:lstStyle>
          <a:p>
            <a:r>
              <a:rPr lang="en-US" dirty="0"/>
              <a:t>Subject Title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9194" y="8495050"/>
            <a:ext cx="951659" cy="382253"/>
          </a:xfrm>
          <a:prstGeom prst="rect">
            <a:avLst/>
          </a:prstGeom>
        </p:spPr>
      </p:pic>
      <p:cxnSp>
        <p:nvCxnSpPr>
          <p:cNvPr id="4" name="Straight Connector 3"/>
          <p:cNvCxnSpPr/>
          <p:nvPr userDrawn="1"/>
        </p:nvCxnSpPr>
        <p:spPr>
          <a:xfrm>
            <a:off x="14737279" y="8475135"/>
            <a:ext cx="0" cy="402166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826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ullet Slide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4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  <a:latin typeface="+mn-lt"/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  <a:latin typeface="+mj-lt"/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316555" y="1629364"/>
            <a:ext cx="15624915" cy="829104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marR="0" indent="0" algn="l" defTabSz="8125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316555" y="2458474"/>
            <a:ext cx="15624915" cy="1421567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marR="0" indent="0" algn="l" defTabSz="8125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500" b="1">
                <a:solidFill>
                  <a:srgbClr val="787878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  <a:r>
              <a:rPr lang="en-US" dirty="0" err="1"/>
              <a:t>Decima</a:t>
            </a:r>
            <a:r>
              <a:rPr lang="en-US" dirty="0"/>
              <a:t> </a:t>
            </a:r>
            <a:r>
              <a:rPr lang="en-US" dirty="0" err="1"/>
              <a:t>eodem</a:t>
            </a:r>
            <a:r>
              <a:rPr lang="en-US" dirty="0"/>
              <a:t> </a:t>
            </a:r>
            <a:r>
              <a:rPr lang="en-US" dirty="0" err="1"/>
              <a:t>modo</a:t>
            </a:r>
            <a:r>
              <a:rPr lang="en-US" dirty="0"/>
              <a:t> </a:t>
            </a:r>
            <a:r>
              <a:rPr lang="en-US" dirty="0" err="1"/>
              <a:t>typi</a:t>
            </a:r>
            <a:r>
              <a:rPr lang="en-US" dirty="0"/>
              <a:t>,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2" y="4139262"/>
            <a:ext cx="10898606" cy="4155253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38" indent="-455038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500">
                <a:solidFill>
                  <a:srgbClr val="787878"/>
                </a:solidFill>
                <a:latin typeface="+mn-lt"/>
              </a:defRPr>
            </a:lvl1pPr>
            <a:lvl2pPr marL="1056339" indent="-503793">
              <a:spcAft>
                <a:spcPts val="1067"/>
              </a:spcAft>
              <a:defRPr sz="21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9194" y="8495050"/>
            <a:ext cx="951659" cy="382253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14737279" y="8475135"/>
            <a:ext cx="0" cy="402166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362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and Content White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4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  <a:latin typeface="+mn-lt"/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4" y="2615264"/>
            <a:ext cx="7285809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38" indent="-455038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500">
                <a:solidFill>
                  <a:srgbClr val="787878"/>
                </a:solidFill>
                <a:latin typeface="+mn-lt"/>
              </a:defRPr>
            </a:lvl1pPr>
            <a:lvl2pPr marL="1056339" indent="-503793">
              <a:spcAft>
                <a:spcPts val="1067"/>
              </a:spcAft>
              <a:defRPr sz="21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558" y="1629364"/>
            <a:ext cx="7285375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5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  <a:latin typeface="+mj-lt"/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8117211" y="1629366"/>
            <a:ext cx="7808912" cy="63976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>
                <a:latin typeface="+mn-lt"/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9194" y="8495050"/>
            <a:ext cx="951659" cy="382253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14737279" y="8475135"/>
            <a:ext cx="0" cy="402166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1971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lunm Bullet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4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  <a:latin typeface="+mn-lt"/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0" y="2615264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38" indent="-455038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100">
                <a:solidFill>
                  <a:srgbClr val="787878"/>
                </a:solidFill>
                <a:latin typeface="+mn-lt"/>
              </a:defRPr>
            </a:lvl1pPr>
            <a:lvl2pPr marL="1056339" indent="-503793">
              <a:spcAft>
                <a:spcPts val="1067"/>
              </a:spcAft>
              <a:defRPr sz="17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558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5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  <a:latin typeface="+mj-lt"/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4301756" y="2615264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38" indent="-455038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100">
                <a:solidFill>
                  <a:srgbClr val="787878"/>
                </a:solidFill>
                <a:latin typeface="+mn-lt"/>
              </a:defRPr>
            </a:lvl1pPr>
            <a:lvl2pPr marL="1056339" indent="-503793">
              <a:spcAft>
                <a:spcPts val="1067"/>
              </a:spcAft>
              <a:defRPr sz="17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4302192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5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8306935" y="2615264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38" indent="-455038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100">
                <a:solidFill>
                  <a:srgbClr val="787878"/>
                </a:solidFill>
                <a:latin typeface="+mn-lt"/>
              </a:defRPr>
            </a:lvl1pPr>
            <a:lvl2pPr marL="1056339" indent="-503793">
              <a:spcAft>
                <a:spcPts val="1067"/>
              </a:spcAft>
              <a:defRPr sz="17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8307369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5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23" hasCustomPrompt="1"/>
          </p:nvPr>
        </p:nvSpPr>
        <p:spPr>
          <a:xfrm>
            <a:off x="12292571" y="2615264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38" indent="-455038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100">
                <a:solidFill>
                  <a:srgbClr val="787878"/>
                </a:solidFill>
                <a:latin typeface="+mn-lt"/>
              </a:defRPr>
            </a:lvl1pPr>
            <a:lvl2pPr marL="1056339" indent="-503793">
              <a:spcAft>
                <a:spcPts val="1067"/>
              </a:spcAft>
              <a:defRPr sz="17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12293004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5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9194" y="8495050"/>
            <a:ext cx="951659" cy="382253"/>
          </a:xfrm>
          <a:prstGeom prst="rect">
            <a:avLst/>
          </a:prstGeom>
        </p:spPr>
      </p:pic>
      <p:cxnSp>
        <p:nvCxnSpPr>
          <p:cNvPr id="19" name="Straight Connector 18"/>
          <p:cNvCxnSpPr/>
          <p:nvPr userDrawn="1"/>
        </p:nvCxnSpPr>
        <p:spPr>
          <a:xfrm>
            <a:off x="14737279" y="8475135"/>
            <a:ext cx="0" cy="402166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48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551" y="3913486"/>
            <a:ext cx="15666442" cy="1153977"/>
          </a:xfrm>
          <a:effectLst/>
        </p:spPr>
        <p:txBody>
          <a:bodyPr>
            <a:normAutofit/>
          </a:bodyPr>
          <a:lstStyle>
            <a:lvl1pPr>
              <a:defRPr sz="4600">
                <a:latin typeface="+mj-lt"/>
              </a:defRPr>
            </a:lvl1pPr>
          </a:lstStyle>
          <a:p>
            <a:r>
              <a:rPr lang="en-US" dirty="0"/>
              <a:t>Subject Divider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9194" y="8495050"/>
            <a:ext cx="951659" cy="382253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14737279" y="8475135"/>
            <a:ext cx="0" cy="402166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0733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29" b="0" i="0">
                <a:solidFill>
                  <a:srgbClr val="231F20"/>
                </a:solidFill>
                <a:latin typeface="ITC Avant Garde Std Bk"/>
                <a:cs typeface="ITC Avant Garde Std Bk"/>
              </a:defRPr>
            </a:lvl1pPr>
          </a:lstStyle>
          <a:p>
            <a:pPr marL="29027"/>
            <a:fld id="{81D60167-4931-47E6-BA6A-407CBD079E47}" type="slidenum">
              <a:rPr lang="en-IE" smtClean="0"/>
              <a:pPr marL="29027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88760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 Dark">
    <p:bg>
      <p:bgPr>
        <a:blipFill rotWithShape="1">
          <a:blip r:embed="rId2" cstate="screen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5" y="8475135"/>
            <a:ext cx="3793437" cy="48824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7"/>
            <a:ext cx="1008312" cy="507105"/>
          </a:xfrm>
          <a:prstGeom prst="rect">
            <a:avLst/>
          </a:prstGeom>
        </p:spPr>
      </p:pic>
      <p:sp>
        <p:nvSpPr>
          <p:cNvPr id="9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</p:spTree>
    <p:extLst>
      <p:ext uri="{BB962C8B-B14F-4D97-AF65-F5344CB8AC3E}">
        <p14:creationId xmlns:p14="http://schemas.microsoft.com/office/powerpoint/2010/main" val="4709833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ign Off">
    <p:bg>
      <p:bgPr>
        <a:blipFill rotWithShape="1">
          <a:blip r:embed="rId2" cstate="screen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551" y="3913484"/>
            <a:ext cx="15666442" cy="115397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4600" baseline="0"/>
            </a:lvl1pPr>
          </a:lstStyle>
          <a:p>
            <a:r>
              <a:rPr lang="en-US" dirty="0"/>
              <a:t>Sign-Off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3"/>
            <a:ext cx="1008312" cy="50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091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8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7" y="8467239"/>
            <a:ext cx="1008311" cy="507105"/>
          </a:xfrm>
          <a:prstGeom prst="rect">
            <a:avLst/>
          </a:prstGeom>
        </p:spPr>
      </p:pic>
      <p:sp>
        <p:nvSpPr>
          <p:cNvPr id="6" name="Title 10"/>
          <p:cNvSpPr>
            <a:spLocks noGrp="1"/>
          </p:cNvSpPr>
          <p:nvPr>
            <p:ph type="title" hasCustomPrompt="1"/>
          </p:nvPr>
        </p:nvSpPr>
        <p:spPr>
          <a:xfrm>
            <a:off x="316556" y="366893"/>
            <a:ext cx="15624483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3000" b="1">
                <a:solidFill>
                  <a:srgbClr val="009BDE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316556" y="1629364"/>
            <a:ext cx="15624915" cy="829104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marR="0" indent="0" algn="l" defTabSz="60951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</a:defRPr>
            </a:lvl1pPr>
            <a:lvl2pPr>
              <a:defRPr sz="2175"/>
            </a:lvl2pPr>
            <a:lvl3pPr>
              <a:defRPr sz="1875"/>
            </a:lvl3pPr>
            <a:lvl4pPr>
              <a:defRPr sz="1575"/>
            </a:lvl4pPr>
            <a:lvl5pPr>
              <a:defRPr sz="1575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316556" y="2458478"/>
            <a:ext cx="15624915" cy="1421567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marR="0" indent="0" algn="l" defTabSz="60951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75" b="1">
                <a:solidFill>
                  <a:srgbClr val="787878"/>
                </a:solidFill>
              </a:defRPr>
            </a:lvl1pPr>
            <a:lvl2pPr>
              <a:defRPr sz="2175"/>
            </a:lvl2pPr>
            <a:lvl3pPr>
              <a:defRPr sz="1875"/>
            </a:lvl3pPr>
            <a:lvl4pPr>
              <a:defRPr sz="1575"/>
            </a:lvl4pPr>
            <a:lvl5pPr>
              <a:defRPr sz="1575"/>
            </a:lvl5pPr>
          </a:lstStyle>
          <a:p>
            <a:pPr lvl="0"/>
            <a:r>
              <a:rPr lang="en-US" dirty="0"/>
              <a:t>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  <a:r>
              <a:rPr lang="en-US" dirty="0" err="1"/>
              <a:t>Decima</a:t>
            </a:r>
            <a:r>
              <a:rPr lang="en-US" dirty="0"/>
              <a:t> </a:t>
            </a:r>
            <a:r>
              <a:rPr lang="en-US" dirty="0" err="1"/>
              <a:t>eodem</a:t>
            </a:r>
            <a:r>
              <a:rPr lang="en-US" dirty="0"/>
              <a:t> </a:t>
            </a:r>
            <a:r>
              <a:rPr lang="en-US" dirty="0" err="1"/>
              <a:t>modo</a:t>
            </a:r>
            <a:r>
              <a:rPr lang="en-US" dirty="0"/>
              <a:t> </a:t>
            </a:r>
            <a:r>
              <a:rPr lang="en-US" dirty="0" err="1"/>
              <a:t>typi</a:t>
            </a:r>
            <a:r>
              <a:rPr lang="en-US" dirty="0"/>
              <a:t>,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3" y="4139265"/>
            <a:ext cx="10898606" cy="4155253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341330" indent="-341330">
              <a:spcAft>
                <a:spcPts val="800"/>
              </a:spcAft>
              <a:buSzPct val="90000"/>
              <a:buFontTx/>
              <a:buBlip>
                <a:blip r:embed="rId3"/>
              </a:buBlip>
              <a:defRPr sz="1875">
                <a:solidFill>
                  <a:srgbClr val="787878"/>
                </a:solidFill>
              </a:defRPr>
            </a:lvl1pPr>
            <a:lvl2pPr marL="792375" indent="-377901">
              <a:spcAft>
                <a:spcPts val="800"/>
              </a:spcAft>
              <a:defRPr sz="1575">
                <a:solidFill>
                  <a:srgbClr val="787878"/>
                </a:solidFill>
              </a:defRPr>
            </a:lvl2pPr>
            <a:lvl3pPr>
              <a:defRPr sz="1575">
                <a:solidFill>
                  <a:srgbClr val="787878"/>
                </a:solidFill>
              </a:defRPr>
            </a:lvl3pPr>
            <a:lvl4pPr>
              <a:defRPr sz="1575">
                <a:solidFill>
                  <a:srgbClr val="787878"/>
                </a:solidFill>
              </a:defRPr>
            </a:lvl4pPr>
            <a:lvl5pPr>
              <a:defRPr sz="1575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</p:spTree>
    <p:extLst>
      <p:ext uri="{BB962C8B-B14F-4D97-AF65-F5344CB8AC3E}">
        <p14:creationId xmlns:p14="http://schemas.microsoft.com/office/powerpoint/2010/main" val="4614835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hit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_divider 01 copy copy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6257588" cy="146227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4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5"/>
            <a:ext cx="1008312" cy="50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855096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Collunm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_divider 01 copy copy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6257588" cy="146227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3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</a:defRPr>
            </a:lvl1pPr>
          </a:lstStyle>
          <a:p>
            <a:pPr>
              <a:defRPr/>
            </a:pPr>
            <a:fld id="{C48D9196-7146-4672-A4BA-DB29036C6B4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2" y="2615262"/>
            <a:ext cx="5017598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84" indent="-455084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400">
                <a:solidFill>
                  <a:srgbClr val="787878"/>
                </a:solidFill>
              </a:defRPr>
            </a:lvl1pPr>
            <a:lvl2pPr marL="1056445" indent="-503843">
              <a:spcAft>
                <a:spcPts val="1067"/>
              </a:spcAft>
              <a:defRPr sz="21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599" y="1629364"/>
            <a:ext cx="5017297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5630304" y="2615262"/>
            <a:ext cx="5017598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84" indent="-455084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400">
                <a:solidFill>
                  <a:srgbClr val="787878"/>
                </a:solidFill>
              </a:defRPr>
            </a:lvl1pPr>
            <a:lvl2pPr marL="1056445" indent="-503843">
              <a:spcAft>
                <a:spcPts val="1067"/>
              </a:spcAft>
              <a:defRPr sz="21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5630779" y="1629364"/>
            <a:ext cx="5017297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10924949" y="2615262"/>
            <a:ext cx="5017598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84" indent="-455084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400">
                <a:solidFill>
                  <a:srgbClr val="787878"/>
                </a:solidFill>
              </a:defRPr>
            </a:lvl1pPr>
            <a:lvl2pPr marL="1056445" indent="-503843">
              <a:spcAft>
                <a:spcPts val="1067"/>
              </a:spcAft>
              <a:defRPr sz="21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10925426" y="1629364"/>
            <a:ext cx="5017297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3"/>
            <a:ext cx="1008312" cy="50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3585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9CBE6-9FB0-4822-BBD7-5A986FCA1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199" y="1496484"/>
            <a:ext cx="12193191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32A36A-DC9D-4A81-AF6D-E15F205EB2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2199" y="4802717"/>
            <a:ext cx="12193191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995F5-A36A-4847-BF1A-8F0EDED62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1126-5F9B-4679-A9F5-0AE07E54CE72}" type="datetimeFigureOut">
              <a:rPr lang="en-SG" smtClean="0"/>
              <a:t>27.03.2019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D31CE-B8B1-46A1-88CA-5BAB5932E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B0ACF7-1857-4F96-AAA2-6933FDFD7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335F-E2DC-4D7D-8FF3-4F8E855B5AF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800030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2BA01-FEEF-4779-99ED-A583CB3D5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E8930-8599-49F6-9AB1-04A249903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87025-5CCE-49F1-9955-2B32C3907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1126-5F9B-4679-A9F5-0AE07E54CE72}" type="datetimeFigureOut">
              <a:rPr lang="en-SG" smtClean="0"/>
              <a:t>27.03.2019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5681-1C1D-444D-86C2-662374FE5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6284D2-FA56-4030-8252-BB6D0B395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335F-E2DC-4D7D-8FF3-4F8E855B5AF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585173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46715-58B2-4759-9F8F-F01374359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242" y="2279652"/>
            <a:ext cx="1402217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FD0103-3F5A-4DFC-8D9A-DA8B9BC6A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9242" y="6119285"/>
            <a:ext cx="1402217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01308-BB55-4854-893F-01D4F325E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1126-5F9B-4679-A9F5-0AE07E54CE72}" type="datetimeFigureOut">
              <a:rPr lang="en-SG" smtClean="0"/>
              <a:t>27.03.2019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6CF9E-1A4B-45DF-8C71-84ADC88E9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B2602-1CAD-48D2-A35A-3FFBF35AB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335F-E2DC-4D7D-8FF3-4F8E855B5AF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671828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7383E-8064-4062-9325-8E4034FD4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EB1AA-8271-499B-948C-F3462FDE61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709" y="2434167"/>
            <a:ext cx="6909475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8B5C87-0203-40BB-A7B5-DCCD2EF989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30404" y="2434167"/>
            <a:ext cx="6909475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58B544-D059-457C-8BAB-C8C811564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1126-5F9B-4679-A9F5-0AE07E54CE72}" type="datetimeFigureOut">
              <a:rPr lang="en-SG" smtClean="0"/>
              <a:t>27.03.2019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013BBB-8347-4E72-83B5-44BE537FC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592BC9-E45B-4BF1-ACE8-2E438CB3C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335F-E2DC-4D7D-8FF3-4F8E855B5AF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19496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D7F82-AA98-4A5A-A76B-6E7890EE4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827" y="486834"/>
            <a:ext cx="1402217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586CB-04C3-4FA7-A9EF-E9B84652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827" y="2241551"/>
            <a:ext cx="6877721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E4CFD1-AB26-4441-9092-310E43F44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827" y="3340100"/>
            <a:ext cx="6877721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2DC86D-3504-440F-9F4A-3AB8784CF4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30404" y="2241551"/>
            <a:ext cx="6911592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3F42E1-16C2-40D5-8319-B305923C89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30404" y="3340100"/>
            <a:ext cx="6911592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31F956-AAA5-4E4D-96CE-F1EE6ECCB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1126-5F9B-4679-A9F5-0AE07E54CE72}" type="datetimeFigureOut">
              <a:rPr lang="en-SG" smtClean="0"/>
              <a:t>27.03.2019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CC44FA-8BA7-4128-814C-084B7D715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F6C0CA-EB84-4664-AF08-114C78A31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335F-E2DC-4D7D-8FF3-4F8E855B5AF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34827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32658-895D-4B8B-8E2F-FBA2994C1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578C39-BBF1-44E7-9811-DD21F1089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1126-5F9B-4679-A9F5-0AE07E54CE72}" type="datetimeFigureOut">
              <a:rPr lang="en-SG" smtClean="0"/>
              <a:t>27.03.2019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2F7B8-0D55-46D0-9D8F-3E1C34FFE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A6D657-DA9F-4913-8201-0BD810080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335F-E2DC-4D7D-8FF3-4F8E855B5AF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244055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4F4A44-8CA1-419B-9BE5-068F537AE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1126-5F9B-4679-A9F5-0AE07E54CE72}" type="datetimeFigureOut">
              <a:rPr lang="en-SG" smtClean="0"/>
              <a:t>27.03.2019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044DFA-6D91-4B9F-B5A9-B7C9E4128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79ABAC-795F-45A2-A734-5E67326C7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335F-E2DC-4D7D-8FF3-4F8E855B5AF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071403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0F9BC-969F-41AD-930F-A4E7B136E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827" y="609600"/>
            <a:ext cx="5243495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A7E61-0399-47AC-8EAE-1A4550163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592" y="1316567"/>
            <a:ext cx="8230404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20A5B-3E79-4DAF-8E43-C5CEAE603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827" y="2743200"/>
            <a:ext cx="5243495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1FF80-D953-4BC0-B864-922B7236D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1126-5F9B-4679-A9F5-0AE07E54CE72}" type="datetimeFigureOut">
              <a:rPr lang="en-SG" smtClean="0"/>
              <a:t>27.03.2019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92E922-9410-4A7F-8E16-7211ED885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9DABE-23A7-45D9-82E7-C774EB2BB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335F-E2DC-4D7D-8FF3-4F8E855B5AF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42473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6F855-64F3-47B3-865E-D634519FD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827" y="609600"/>
            <a:ext cx="5243495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1B7EAE-6815-45BB-B682-16D1841416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11592" y="1316567"/>
            <a:ext cx="8230404" cy="64981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9FF40-1BF2-4D74-A9B2-95BE77C84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827" y="2743200"/>
            <a:ext cx="5243495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0D2867-04C9-43A3-8E28-3858F7070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1126-5F9B-4679-A9F5-0AE07E54CE72}" type="datetimeFigureOut">
              <a:rPr lang="en-SG" smtClean="0"/>
              <a:t>27.03.2019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586EE-2F33-460A-A7BD-A4512074B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52691-D3AF-4DAE-9444-9D7356708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335F-E2DC-4D7D-8FF3-4F8E855B5AF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357001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C3295-2B77-449B-8B7C-42DB2631C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736E54-4D6B-4A3B-B03D-1D8846A27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CDA4FA-D8F3-4A70-B2E7-24559AC13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1126-5F9B-4679-A9F5-0AE07E54CE72}" type="datetimeFigureOut">
              <a:rPr lang="en-SG" smtClean="0"/>
              <a:t>27.03.2019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700F2-E5BB-4D21-B16B-39A7B4CDB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DB6AC-4ACA-4F00-8B03-14B46790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335F-E2DC-4D7D-8FF3-4F8E855B5AF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605745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F34F03-0204-4BAD-B2DE-B14BBDBC97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34337" y="486834"/>
            <a:ext cx="3505542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440167-05E2-4DF6-9310-AB9F91C056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709" y="486834"/>
            <a:ext cx="10313407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D68D2-FCB2-4CAA-8F1F-3B3802408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1126-5F9B-4679-A9F5-0AE07E54CE72}" type="datetimeFigureOut">
              <a:rPr lang="en-SG" smtClean="0"/>
              <a:t>27.03.2019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5E24B-CBFA-4414-BB6A-141007F62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DB036-1B4D-41F3-AB59-22049E6E5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335F-E2DC-4D7D-8FF3-4F8E855B5AF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04329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8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>
          <a:xfrm>
            <a:off x="165431" y="8475135"/>
            <a:ext cx="3793437" cy="488244"/>
          </a:xfrm>
          <a:prstGeom prst="rect">
            <a:avLst/>
          </a:prstGeom>
        </p:spPr>
        <p:txBody>
          <a:bodyPr vert="horz" lIns="162547" tIns="81273" rIns="162547" bIns="81273" rtlCol="0" anchor="ctr"/>
          <a:lstStyle>
            <a:lvl1pPr algn="l">
              <a:defRPr sz="1700">
                <a:solidFill>
                  <a:schemeClr val="bg1"/>
                </a:solidFill>
              </a:defRPr>
            </a:lvl1pPr>
          </a:lstStyle>
          <a:p>
            <a:fld id="{C48D9196-7146-4672-A4BA-DB29036C6B4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itle Placeholder 15"/>
          <p:cNvSpPr>
            <a:spLocks noGrp="1"/>
          </p:cNvSpPr>
          <p:nvPr>
            <p:ph type="title"/>
          </p:nvPr>
        </p:nvSpPr>
        <p:spPr>
          <a:xfrm>
            <a:off x="1592015" y="3913482"/>
            <a:ext cx="13073561" cy="1153977"/>
          </a:xfrm>
          <a:prstGeom prst="rect">
            <a:avLst/>
          </a:prstGeom>
        </p:spPr>
        <p:txBody>
          <a:bodyPr vert="horz" lIns="162547" tIns="81273" rIns="162547" bIns="81273" rtlCol="0" anchor="ctr">
            <a:normAutofit/>
          </a:bodyPr>
          <a:lstStyle/>
          <a:p>
            <a:r>
              <a:rPr lang="en-US" dirty="0"/>
              <a:t>Subject Divider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2"/>
          </p:nvPr>
        </p:nvSpPr>
        <p:spPr>
          <a:xfrm>
            <a:off x="11607045" y="8461655"/>
            <a:ext cx="3793437" cy="488244"/>
          </a:xfrm>
          <a:prstGeom prst="rect">
            <a:avLst/>
          </a:prstGeom>
        </p:spPr>
        <p:txBody>
          <a:bodyPr vert="horz" lIns="162547" tIns="81273" rIns="162547" bIns="81273" rtlCol="0" anchor="ctr"/>
          <a:lstStyle>
            <a:lvl1pPr algn="r">
              <a:defRPr sz="2100">
                <a:solidFill>
                  <a:schemeClr val="bg1"/>
                </a:solidFill>
              </a:defRPr>
            </a:lvl1pPr>
          </a:lstStyle>
          <a:p>
            <a:fld id="{6F608DB8-9692-5242-ABBC-2F0A48AC2060}" type="datetime1">
              <a:rPr lang="en-US" smtClean="0"/>
              <a:t>3/27/2019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34" r:id="rId2"/>
    <p:sldLayoutId id="2147483724" r:id="rId3"/>
    <p:sldLayoutId id="2147483725" r:id="rId4"/>
    <p:sldLayoutId id="2147483735" r:id="rId5"/>
    <p:sldLayoutId id="2147483732" r:id="rId6"/>
    <p:sldLayoutId id="2147483733" r:id="rId7"/>
    <p:sldLayoutId id="2147483728" r:id="rId8"/>
    <p:sldLayoutId id="2147483729" r:id="rId9"/>
  </p:sldLayoutIdLst>
  <p:hf hdr="0" ftr="0" dt="0"/>
  <p:txStyles>
    <p:titleStyle>
      <a:lvl1pPr algn="l" defTabSz="812731" rtl="0" eaLnBrk="1" latinLnBrk="0" hangingPunct="1">
        <a:spcBef>
          <a:spcPct val="0"/>
        </a:spcBef>
        <a:buNone/>
        <a:defRPr sz="46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609549" indent="-609549" algn="l" defTabSz="812731" rtl="0" eaLnBrk="1" latinLnBrk="0" hangingPunct="1">
        <a:spcBef>
          <a:spcPct val="20000"/>
        </a:spcBef>
        <a:buFont typeface="Arial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0690" indent="-507957" algn="l" defTabSz="812731" rtl="0" eaLnBrk="1" latinLnBrk="0" hangingPunct="1">
        <a:spcBef>
          <a:spcPct val="20000"/>
        </a:spcBef>
        <a:buFont typeface="Arial"/>
        <a:buChar char="–"/>
        <a:defRPr sz="4900" kern="1200">
          <a:solidFill>
            <a:schemeClr val="tx1"/>
          </a:solidFill>
          <a:latin typeface="+mn-lt"/>
          <a:ea typeface="+mn-ea"/>
          <a:cs typeface="+mn-cs"/>
        </a:defRPr>
      </a:lvl2pPr>
      <a:lvl3pPr marL="2031829" indent="-406366" algn="l" defTabSz="812731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44560" indent="-406366" algn="l" defTabSz="812731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292" indent="-406366" algn="l" defTabSz="812731" rtl="0" eaLnBrk="1" latinLnBrk="0" hangingPunct="1">
        <a:spcBef>
          <a:spcPct val="20000"/>
        </a:spcBef>
        <a:buFont typeface="Arial"/>
        <a:buChar char="»"/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023" indent="-406366" algn="l" defTabSz="812731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6pPr>
      <a:lvl7pPr marL="5282754" indent="-406366" algn="l" defTabSz="812731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486" indent="-406366" algn="l" defTabSz="812731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217" indent="-406366" algn="l" defTabSz="812731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273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31" algn="l" defTabSz="81273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463" algn="l" defTabSz="81273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194" algn="l" defTabSz="81273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0927" algn="l" defTabSz="81273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658" algn="l" defTabSz="81273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390" algn="l" defTabSz="81273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121" algn="l" defTabSz="81273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1852" algn="l" defTabSz="812731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>
          <a:xfrm>
            <a:off x="165433" y="8475135"/>
            <a:ext cx="3793437" cy="488244"/>
          </a:xfrm>
          <a:prstGeom prst="rect">
            <a:avLst/>
          </a:prstGeom>
        </p:spPr>
        <p:txBody>
          <a:bodyPr vert="horz" lIns="162547" tIns="81273" rIns="162547" bIns="81273" rtlCol="0" anchor="ctr"/>
          <a:lstStyle>
            <a:lvl1pPr algn="l">
              <a:defRPr sz="1700">
                <a:solidFill>
                  <a:schemeClr val="bg1"/>
                </a:solidFill>
              </a:defRPr>
            </a:lvl1pPr>
          </a:lstStyle>
          <a:p>
            <a:fld id="{C48D9196-7146-4672-A4BA-DB29036C6B4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itle Placeholder 15"/>
          <p:cNvSpPr>
            <a:spLocks noGrp="1"/>
          </p:cNvSpPr>
          <p:nvPr>
            <p:ph type="title"/>
          </p:nvPr>
        </p:nvSpPr>
        <p:spPr>
          <a:xfrm>
            <a:off x="1592017" y="3913486"/>
            <a:ext cx="13073561" cy="1153977"/>
          </a:xfrm>
          <a:prstGeom prst="rect">
            <a:avLst/>
          </a:prstGeom>
        </p:spPr>
        <p:txBody>
          <a:bodyPr vert="horz" lIns="162547" tIns="81273" rIns="162547" bIns="81273" rtlCol="0" anchor="ctr">
            <a:normAutofit/>
          </a:bodyPr>
          <a:lstStyle/>
          <a:p>
            <a:r>
              <a:rPr lang="en-US" dirty="0"/>
              <a:t>Subject Divider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2"/>
          </p:nvPr>
        </p:nvSpPr>
        <p:spPr>
          <a:xfrm>
            <a:off x="11607047" y="8461655"/>
            <a:ext cx="3793437" cy="488244"/>
          </a:xfrm>
          <a:prstGeom prst="rect">
            <a:avLst/>
          </a:prstGeom>
        </p:spPr>
        <p:txBody>
          <a:bodyPr vert="horz" lIns="162547" tIns="81273" rIns="162547" bIns="81273" rtlCol="0" anchor="ctr"/>
          <a:lstStyle>
            <a:lvl1pPr algn="r">
              <a:defRPr sz="21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433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</p:sldLayoutIdLst>
  <p:hf hdr="0" ftr="0" dt="0"/>
  <p:txStyles>
    <p:titleStyle>
      <a:lvl1pPr algn="l" defTabSz="812569" rtl="0" eaLnBrk="1" latinLnBrk="0" hangingPunct="1">
        <a:spcBef>
          <a:spcPct val="0"/>
        </a:spcBef>
        <a:buNone/>
        <a:defRPr sz="46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609427" indent="-609427" algn="l" defTabSz="812569" rtl="0" eaLnBrk="1" latinLnBrk="0" hangingPunct="1">
        <a:spcBef>
          <a:spcPct val="20000"/>
        </a:spcBef>
        <a:buFont typeface="Arial"/>
        <a:buChar char="•"/>
        <a:defRPr sz="5698" kern="1200">
          <a:solidFill>
            <a:schemeClr val="tx1"/>
          </a:solidFill>
          <a:latin typeface="+mn-lt"/>
          <a:ea typeface="+mn-ea"/>
          <a:cs typeface="+mn-cs"/>
        </a:defRPr>
      </a:lvl1pPr>
      <a:lvl2pPr marL="1320426" indent="-507855" algn="l" defTabSz="812569" rtl="0" eaLnBrk="1" latinLnBrk="0" hangingPunct="1">
        <a:spcBef>
          <a:spcPct val="20000"/>
        </a:spcBef>
        <a:buFont typeface="Arial"/>
        <a:buChar char="–"/>
        <a:defRPr sz="4900" kern="1200">
          <a:solidFill>
            <a:schemeClr val="tx1"/>
          </a:solidFill>
          <a:latin typeface="+mn-lt"/>
          <a:ea typeface="+mn-ea"/>
          <a:cs typeface="+mn-cs"/>
        </a:defRPr>
      </a:lvl2pPr>
      <a:lvl3pPr marL="2031423" indent="-406284" algn="l" defTabSz="812569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43992" indent="-406284" algn="l" defTabSz="812569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560" indent="-406284" algn="l" defTabSz="812569" rtl="0" eaLnBrk="1" latinLnBrk="0" hangingPunct="1">
        <a:spcBef>
          <a:spcPct val="20000"/>
        </a:spcBef>
        <a:buFont typeface="Arial"/>
        <a:buChar char="»"/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4469129" indent="-406284" algn="l" defTabSz="812569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6pPr>
      <a:lvl7pPr marL="5281698" indent="-406284" algn="l" defTabSz="812569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7pPr>
      <a:lvl8pPr marL="6094267" indent="-406284" algn="l" defTabSz="812569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8pPr>
      <a:lvl9pPr marL="6906835" indent="-406284" algn="l" defTabSz="812569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256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569" algn="l" defTabSz="81256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137" algn="l" defTabSz="81256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7706" algn="l" defTabSz="81256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0277" algn="l" defTabSz="81256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2846" algn="l" defTabSz="81256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5414" algn="l" defTabSz="81256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7983" algn="l" defTabSz="81256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0552" algn="l" defTabSz="81256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ED1E6D-4D88-437B-94A0-D7CC41192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709" y="486834"/>
            <a:ext cx="1402217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21B22-FE5F-4787-831D-EAA3E92097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7709" y="2434167"/>
            <a:ext cx="1402217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13CC86-BFA3-432D-8C42-B91AC4852A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7709" y="8475134"/>
            <a:ext cx="365795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21126-5F9B-4679-A9F5-0AE07E54CE72}" type="datetimeFigureOut">
              <a:rPr lang="en-SG" smtClean="0"/>
              <a:t>27.03.2019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20154-0F2B-4E7B-8F27-88A6ED66EA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5326" y="8475134"/>
            <a:ext cx="5486936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54115-66D8-4724-8EA8-B102F85CA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1922" y="8475134"/>
            <a:ext cx="365795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C335F-E2DC-4D7D-8FF3-4F8E855B5AF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20142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9.wmf"/><Relationship Id="rId4" Type="http://schemas.openxmlformats.org/officeDocument/2006/relationships/package" Target="../embeddings/Microsoft_Excel_Worksheet.xlsx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969000" y="6822624"/>
            <a:ext cx="9446539" cy="1070768"/>
          </a:xfrm>
        </p:spPr>
        <p:txBody>
          <a:bodyPr/>
          <a:lstStyle/>
          <a:p>
            <a:r>
              <a:rPr lang="en-US" dirty="0"/>
              <a:t>Waters Overall Continuous Improvement 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27 Mar 2019</a:t>
            </a:r>
          </a:p>
        </p:txBody>
      </p:sp>
    </p:spTree>
    <p:extLst>
      <p:ext uri="{BB962C8B-B14F-4D97-AF65-F5344CB8AC3E}">
        <p14:creationId xmlns:p14="http://schemas.microsoft.com/office/powerpoint/2010/main" val="2095173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450860"/>
            <a:fld id="{C48D9196-7146-4672-A4BA-DB29036C6B41}" type="slidenum">
              <a:rPr lang="en-US">
                <a:latin typeface="Arial" panose="020B0604020202020204"/>
              </a:rPr>
              <a:pPr defTabSz="1450860"/>
              <a:t>1</a:t>
            </a:fld>
            <a:endParaRPr lang="en-US" dirty="0">
              <a:latin typeface="Arial" panose="020B0604020202020204"/>
            </a:endParaRPr>
          </a:p>
        </p:txBody>
      </p:sp>
      <p:pic>
        <p:nvPicPr>
          <p:cNvPr id="2050" name="Picture 2" descr="Image result for QUALITY">
            <a:extLst>
              <a:ext uri="{FF2B5EF4-FFF2-40B4-BE49-F238E27FC236}">
                <a16:creationId xmlns:a16="http://schemas.microsoft.com/office/drawing/2014/main" id="{CFFEA411-3ECD-4182-9DF0-80198EF8A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183" y="2069657"/>
            <a:ext cx="2784762" cy="2437469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C55F7A-22CB-4B56-9094-D00A72093117}"/>
              </a:ext>
            </a:extLst>
          </p:cNvPr>
          <p:cNvSpPr txBox="1"/>
          <p:nvPr/>
        </p:nvSpPr>
        <p:spPr>
          <a:xfrm>
            <a:off x="1674860" y="4744301"/>
            <a:ext cx="2784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QUALITY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670EB6-2E02-45A3-BAA9-EDF63B64851F}"/>
              </a:ext>
            </a:extLst>
          </p:cNvPr>
          <p:cNvSpPr txBox="1"/>
          <p:nvPr/>
        </p:nvSpPr>
        <p:spPr>
          <a:xfrm>
            <a:off x="6626030" y="4744301"/>
            <a:ext cx="2784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4M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6D36CA-FC1D-42DB-B4C2-BCCDEF676478}"/>
              </a:ext>
            </a:extLst>
          </p:cNvPr>
          <p:cNvSpPr txBox="1"/>
          <p:nvPr/>
        </p:nvSpPr>
        <p:spPr>
          <a:xfrm>
            <a:off x="10927275" y="4744300"/>
            <a:ext cx="3655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ENHANCEMENT</a:t>
            </a:r>
          </a:p>
        </p:txBody>
      </p:sp>
      <p:pic>
        <p:nvPicPr>
          <p:cNvPr id="3074" name="Picture 2" descr="Image result for 4M">
            <a:extLst>
              <a:ext uri="{FF2B5EF4-FFF2-40B4-BE49-F238E27FC236}">
                <a16:creationId xmlns:a16="http://schemas.microsoft.com/office/drawing/2014/main" id="{CEE12233-21F2-4149-A556-597BB1DBD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758" y="2207759"/>
            <a:ext cx="2784763" cy="227065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ENHANCEMENT">
            <a:extLst>
              <a:ext uri="{FF2B5EF4-FFF2-40B4-BE49-F238E27FC236}">
                <a16:creationId xmlns:a16="http://schemas.microsoft.com/office/drawing/2014/main" id="{4376022F-445A-4FE2-A993-5D906AE58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1862" y="2069658"/>
            <a:ext cx="2784763" cy="228493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72DAFC-1355-4982-9A2A-5D2ED3D5D55E}"/>
              </a:ext>
            </a:extLst>
          </p:cNvPr>
          <p:cNvSpPr txBox="1"/>
          <p:nvPr/>
        </p:nvSpPr>
        <p:spPr>
          <a:xfrm>
            <a:off x="1233183" y="5443141"/>
            <a:ext cx="32264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2"/>
                </a:solidFill>
              </a:rPr>
              <a:t>Yield Improvement Workshop</a:t>
            </a:r>
          </a:p>
          <a:p>
            <a:endParaRPr lang="en-US" sz="16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2"/>
                </a:solidFill>
              </a:rPr>
              <a:t>Field data -&gt; Factory quality improvement</a:t>
            </a:r>
            <a:endParaRPr lang="en-US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684F93C-6235-45A9-8A54-E499C1E05DA6}"/>
              </a:ext>
            </a:extLst>
          </p:cNvPr>
          <p:cNvSpPr txBox="1"/>
          <p:nvPr/>
        </p:nvSpPr>
        <p:spPr>
          <a:xfrm>
            <a:off x="5681787" y="5194113"/>
            <a:ext cx="425512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2"/>
                </a:solidFill>
                <a:cs typeface="Arial" panose="020B0604020202020204" pitchFamily="34" charset="0"/>
              </a:rPr>
              <a:t>Consigned Tester  </a:t>
            </a:r>
            <a:r>
              <a:rPr lang="en-US" sz="1600" dirty="0">
                <a:solidFill>
                  <a:schemeClr val="tx2"/>
                </a:solidFill>
              </a:rPr>
              <a:t>Repair/Upgrade</a:t>
            </a:r>
          </a:p>
          <a:p>
            <a:endParaRPr lang="en-US" sz="16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2"/>
                </a:solidFill>
                <a:cs typeface="Arial" panose="020B0604020202020204" pitchFamily="34" charset="0"/>
              </a:rPr>
              <a:t>Consigned Tooling </a:t>
            </a:r>
            <a:r>
              <a:rPr lang="en-US" sz="1600" dirty="0">
                <a:solidFill>
                  <a:schemeClr val="tx2"/>
                </a:solidFill>
              </a:rPr>
              <a:t>Repair/Upgrade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600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2"/>
                </a:solidFill>
                <a:cs typeface="Arial" panose="020B0604020202020204" pitchFamily="34" charset="0"/>
              </a:rPr>
              <a:t>ASP/TSP 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600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2"/>
                </a:solidFill>
                <a:cs typeface="Arial" panose="020B0604020202020204" pitchFamily="34" charset="0"/>
              </a:rPr>
              <a:t>Tools Drawing Check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600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600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SG" sz="1600" dirty="0">
              <a:solidFill>
                <a:schemeClr val="tx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6A7692-2BCF-4B76-9C0D-806F4D7872FF}"/>
              </a:ext>
            </a:extLst>
          </p:cNvPr>
          <p:cNvSpPr txBox="1"/>
          <p:nvPr/>
        </p:nvSpPr>
        <p:spPr>
          <a:xfrm>
            <a:off x="10861862" y="5484786"/>
            <a:ext cx="32937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2"/>
                </a:solidFill>
              </a:rPr>
              <a:t>eDHR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6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2"/>
                </a:solidFill>
                <a:cs typeface="Arial" panose="020B0604020202020204" pitchFamily="34" charset="0"/>
              </a:rPr>
              <a:t>Capacity Enhancement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600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2"/>
                </a:solidFill>
                <a:cs typeface="Arial" panose="020B0604020202020204" pitchFamily="34" charset="0"/>
              </a:rPr>
              <a:t>Pick to Scan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600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2"/>
                </a:solidFill>
                <a:cs typeface="Arial" panose="020B0604020202020204" pitchFamily="34" charset="0"/>
              </a:rPr>
              <a:t>eEvent log</a:t>
            </a:r>
          </a:p>
          <a:p>
            <a:endParaRPr lang="en-US" sz="1600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2"/>
                </a:solidFill>
                <a:cs typeface="Arial" panose="020B0604020202020204" pitchFamily="34" charset="0"/>
              </a:rPr>
              <a:t>Flexflow- Tester integration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600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2"/>
                </a:solidFill>
                <a:cs typeface="Arial" panose="020B0604020202020204" pitchFamily="34" charset="0"/>
              </a:rPr>
              <a:t>Cloud service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600" dirty="0"/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D3702583-C2DB-4C91-BF28-811677F1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4430"/>
            <a:ext cx="15624484" cy="837259"/>
          </a:xfrm>
        </p:spPr>
        <p:txBody>
          <a:bodyPr/>
          <a:lstStyle/>
          <a:p>
            <a:r>
              <a:rPr lang="en-US" sz="3600" dirty="0"/>
              <a:t>Continuous Improvement 2019 Plan</a:t>
            </a:r>
            <a:endParaRPr lang="en-SG" sz="3600" dirty="0"/>
          </a:p>
        </p:txBody>
      </p:sp>
    </p:spTree>
    <p:extLst>
      <p:ext uri="{BB962C8B-B14F-4D97-AF65-F5344CB8AC3E}">
        <p14:creationId xmlns:p14="http://schemas.microsoft.com/office/powerpoint/2010/main" val="3339535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E053D3A-E092-4465-B1F7-3D8DD97DA7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957750"/>
              </p:ext>
            </p:extLst>
          </p:nvPr>
        </p:nvGraphicFramePr>
        <p:xfrm>
          <a:off x="0" y="1264344"/>
          <a:ext cx="16257585" cy="7670046"/>
        </p:xfrm>
        <a:graphic>
          <a:graphicData uri="http://schemas.openxmlformats.org/drawingml/2006/table">
            <a:tbl>
              <a:tblPr firstRow="1" bandRow="1"/>
              <a:tblGrid>
                <a:gridCol w="592060">
                  <a:extLst>
                    <a:ext uri="{9D8B030D-6E8A-4147-A177-3AD203B41FA5}">
                      <a16:colId xmlns:a16="http://schemas.microsoft.com/office/drawing/2014/main" val="2329730539"/>
                    </a:ext>
                  </a:extLst>
                </a:gridCol>
                <a:gridCol w="5229866">
                  <a:extLst>
                    <a:ext uri="{9D8B030D-6E8A-4147-A177-3AD203B41FA5}">
                      <a16:colId xmlns:a16="http://schemas.microsoft.com/office/drawing/2014/main" val="3546074131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826209979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3538722955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4179349464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2336919141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1038691024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867896025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3839632158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773081488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2093866714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3857046604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372656185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1145925465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2829454325"/>
                    </a:ext>
                  </a:extLst>
                </a:gridCol>
              </a:tblGrid>
              <a:tr h="551652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Sl No.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6094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609467" algn="l" defTabSz="6094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218935" algn="l" defTabSz="6094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828402" algn="l" defTabSz="6094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437870" algn="l" defTabSz="6094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3047337" algn="l" defTabSz="6094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656805" algn="l" defTabSz="6094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4266272" algn="l" defTabSz="6094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875739" algn="l" defTabSz="6094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Activity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May’18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Jun’18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Jul’18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Aug’18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Sep’18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Oct’18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Nov’18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Dec’18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Jan’19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Feb’19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Mar’19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Apr’ 19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May’ 19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663289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eDHR (Alliance) Project Kick Off Meeting with internal team.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565868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467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8935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402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7870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7337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6805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6272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5739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Identify requirements. Map details of manual DHR - Alliance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58023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kern="1200" baseline="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+mn-cs"/>
                        </a:rPr>
                        <a:t>Approval from IT for system readiness to implement eDHR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3032665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0" dirty="0">
                          <a:solidFill>
                            <a:schemeClr val="tx2"/>
                          </a:solidFill>
                          <a:latin typeface="+mn-lt"/>
                          <a:cs typeface="Arial" panose="020B0604020202020204" pitchFamily="34" charset="0"/>
                        </a:rPr>
                        <a:t>IT to develop customized eDHR function into </a:t>
                      </a:r>
                      <a:r>
                        <a:rPr lang="en-US" sz="1100" b="0" kern="0" dirty="0">
                          <a:solidFill>
                            <a:schemeClr val="tx2"/>
                          </a:solidFill>
                          <a:highlight>
                            <a:srgbClr val="FFFF00"/>
                          </a:highlight>
                          <a:latin typeface="+mn-lt"/>
                          <a:cs typeface="Arial" panose="020B0604020202020204" pitchFamily="34" charset="0"/>
                        </a:rPr>
                        <a:t>version 2.9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677415"/>
                  </a:ext>
                </a:extLst>
              </a:tr>
              <a:tr h="349375">
                <a:tc gridSpan="13"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Assembly records DHR to eDHR (Phase 1)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b="0" kern="1200" baseline="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b="0" kern="120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126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baseline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baseline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292994"/>
                  </a:ext>
                </a:extLst>
              </a:tr>
              <a:tr h="386559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Creation of the </a:t>
                      </a:r>
                      <a:r>
                        <a:rPr lang="en-US" sz="1100" b="0" kern="1200" baseline="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eDHR</a:t>
                      </a:r>
                      <a:r>
                        <a:rPr lang="en-US" sz="1100" b="0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matrix - Alliance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Plan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6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On-hold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079568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6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Identify requirements. Map details of manual DHR – BSM / QSM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6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025552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7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Share the details for further inputs – With WPPL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087515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8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Creation of the eDHR matrix - </a:t>
                      </a:r>
                      <a:r>
                        <a:rPr lang="en-US" sz="1100" b="0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BSM / QSM</a:t>
                      </a:r>
                      <a:endParaRPr lang="en-US" sz="1100" b="0" baseline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QSM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6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6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6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6552268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9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Testing of eDHR matrix in test server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QSM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388992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Share the details for further inputs after test – With WPPL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747492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11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&amp; V – Protocol creation (User interface level validation)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806088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12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&amp; V – Protocol creation (Corp System level validation) *</a:t>
                      </a:r>
                      <a:r>
                        <a:rPr lang="en-US" sz="1100" b="0" kern="0" dirty="0">
                          <a:solidFill>
                            <a:schemeClr val="tx2"/>
                          </a:solidFill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newly added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Plan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758930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14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&amp; V – Compilation of User inference &amp; Corp System protocol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Plan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492913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15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&amp; V of the system – Protocol reports review with WPPL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Plan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2151661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16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467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8935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402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7870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7337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6805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6272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5739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Finalize the </a:t>
                      </a:r>
                      <a:r>
                        <a:rPr lang="en-US" sz="1100" b="0" baseline="0" dirty="0" err="1">
                          <a:solidFill>
                            <a:schemeClr val="tx2"/>
                          </a:solidFill>
                          <a:latin typeface="+mj-lt"/>
                        </a:rPr>
                        <a:t>eDHR</a:t>
                      </a:r>
                      <a:r>
                        <a:rPr lang="en-US" sz="1100" b="0" baseline="0" dirty="0">
                          <a:solidFill>
                            <a:schemeClr val="tx2"/>
                          </a:solidFill>
                          <a:latin typeface="+mj-lt"/>
                        </a:rPr>
                        <a:t> matrix and validation reports with WPPL.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strike="sngStrike" dirty="0">
                          <a:solidFill>
                            <a:schemeClr val="tx2"/>
                          </a:solidFill>
                          <a:latin typeface="+mj-lt"/>
                        </a:rPr>
                        <a:t>Plan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strike="sngStrike" dirty="0">
                          <a:solidFill>
                            <a:schemeClr val="tx2"/>
                          </a:solidFill>
                          <a:latin typeface="+mj-lt"/>
                        </a:rPr>
                        <a:t>Plan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Plan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739434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17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467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8935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402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7870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7337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6805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6272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5739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n-lt"/>
                        </a:rPr>
                        <a:t>Communication and training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strike="sngStrike" dirty="0">
                          <a:solidFill>
                            <a:schemeClr val="tx2"/>
                          </a:solidFill>
                          <a:latin typeface="+mj-lt"/>
                        </a:rPr>
                        <a:t>Plan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Plan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Plan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7397896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18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Go Live eDHR for </a:t>
                      </a:r>
                      <a:r>
                        <a:rPr lang="en-US" sz="1100" b="0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QSM</a:t>
                      </a: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 (in addition to manual DHR)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sng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Plan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Plan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Plan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945303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19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Removal of manual DHR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sng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Plan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Plan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6486309"/>
                  </a:ext>
                </a:extLst>
              </a:tr>
              <a:tr h="349375">
                <a:tc gridSpan="15"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Test reports from SigmaSure to eDHR shall be planned after QSM eDHR implementation (Phase 2)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sng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421429"/>
                  </a:ext>
                </a:extLst>
              </a:tr>
            </a:tbl>
          </a:graphicData>
        </a:graphic>
      </p:graphicFrame>
      <p:sp>
        <p:nvSpPr>
          <p:cNvPr id="12" name="Title 2">
            <a:extLst>
              <a:ext uri="{FF2B5EF4-FFF2-40B4-BE49-F238E27FC236}">
                <a16:creationId xmlns:a16="http://schemas.microsoft.com/office/drawing/2014/main" id="{E7A7B0A5-53A8-46CC-919F-BCA6FFCEDC19}"/>
              </a:ext>
            </a:extLst>
          </p:cNvPr>
          <p:cNvSpPr txBox="1">
            <a:spLocks/>
          </p:cNvSpPr>
          <p:nvPr/>
        </p:nvSpPr>
        <p:spPr>
          <a:xfrm>
            <a:off x="317317" y="367305"/>
            <a:ext cx="15622959" cy="837177"/>
          </a:xfrm>
          <a:prstGeom prst="rect">
            <a:avLst/>
          </a:prstGeom>
        </p:spPr>
        <p:txBody>
          <a:bodyPr/>
          <a:lstStyle>
            <a:lvl1pPr algn="l" defTabSz="812731" rtl="0" eaLnBrk="1" latinLnBrk="0" hangingPunct="1"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9ADD"/>
                </a:solidFill>
                <a:latin typeface="Arial"/>
              </a:rPr>
              <a:t>eDHR</a:t>
            </a:r>
            <a:endParaRPr lang="en-SG" dirty="0">
              <a:solidFill>
                <a:srgbClr val="009ADD"/>
              </a:solidFill>
              <a:latin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FC7535-B21B-4D10-9B22-FC804D392329}"/>
              </a:ext>
            </a:extLst>
          </p:cNvPr>
          <p:cNvSpPr/>
          <p:nvPr/>
        </p:nvSpPr>
        <p:spPr>
          <a:xfrm>
            <a:off x="14374261" y="469368"/>
            <a:ext cx="407388" cy="17489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2175">
              <a:solidFill>
                <a:srgbClr val="009ADD"/>
              </a:solidFill>
              <a:latin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9A5B9F-B479-4505-B2B6-4CE5C2691E9D}"/>
              </a:ext>
            </a:extLst>
          </p:cNvPr>
          <p:cNvSpPr/>
          <p:nvPr/>
        </p:nvSpPr>
        <p:spPr>
          <a:xfrm>
            <a:off x="14392781" y="939756"/>
            <a:ext cx="370353" cy="174895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2175">
              <a:solidFill>
                <a:srgbClr val="009ADD"/>
              </a:solidFill>
              <a:latin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4A2520-9863-4E1E-BDF1-24CA7920B938}"/>
              </a:ext>
            </a:extLst>
          </p:cNvPr>
          <p:cNvSpPr txBox="1"/>
          <p:nvPr/>
        </p:nvSpPr>
        <p:spPr>
          <a:xfrm>
            <a:off x="14878871" y="375054"/>
            <a:ext cx="1234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  <a:latin typeface="Arial"/>
              </a:rPr>
              <a:t>In Progress</a:t>
            </a:r>
            <a:endParaRPr lang="en-SG" sz="16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0E0243-740A-4CA9-9D19-68A3F7F80767}"/>
              </a:ext>
            </a:extLst>
          </p:cNvPr>
          <p:cNvSpPr txBox="1"/>
          <p:nvPr/>
        </p:nvSpPr>
        <p:spPr>
          <a:xfrm>
            <a:off x="14878871" y="865960"/>
            <a:ext cx="10615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  <a:latin typeface="Arial"/>
              </a:rPr>
              <a:t>Complete</a:t>
            </a:r>
            <a:endParaRPr lang="en-SG" sz="1600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5F9CA6-60DA-400C-AFCF-46573B0F56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899" b="64790" l="35353" r="64933"/>
                    </a14:imgEffect>
                  </a14:imgLayer>
                </a14:imgProps>
              </a:ext>
            </a:extLst>
          </a:blip>
          <a:srcRect l="31656" t="32288" r="31370" b="31599"/>
          <a:stretch/>
        </p:blipFill>
        <p:spPr>
          <a:xfrm>
            <a:off x="5413582" y="6443866"/>
            <a:ext cx="411676" cy="3779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0B55C5-C00D-42E3-BD8F-28A97C412A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899" b="64790" l="35353" r="64933"/>
                    </a14:imgEffect>
                  </a14:imgLayer>
                </a14:imgProps>
              </a:ext>
            </a:extLst>
          </a:blip>
          <a:srcRect l="31656" t="32288" r="31370" b="31599"/>
          <a:stretch/>
        </p:blipFill>
        <p:spPr>
          <a:xfrm>
            <a:off x="13358806" y="6443867"/>
            <a:ext cx="411676" cy="37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420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14374871" y="468966"/>
            <a:ext cx="407428" cy="17491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2" name="Rectangle 21"/>
          <p:cNvSpPr/>
          <p:nvPr/>
        </p:nvSpPr>
        <p:spPr>
          <a:xfrm>
            <a:off x="14393391" y="939400"/>
            <a:ext cx="370389" cy="174912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3" name="TextBox 22"/>
          <p:cNvSpPr txBox="1"/>
          <p:nvPr/>
        </p:nvSpPr>
        <p:spPr>
          <a:xfrm>
            <a:off x="14879527" y="374643"/>
            <a:ext cx="1234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</a:rPr>
              <a:t>In Progress</a:t>
            </a:r>
            <a:endParaRPr lang="en-SG" sz="1600" dirty="0">
              <a:solidFill>
                <a:schemeClr val="bg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879527" y="865597"/>
            <a:ext cx="10615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</a:rPr>
              <a:t>Complete</a:t>
            </a:r>
            <a:endParaRPr lang="en-SG" sz="1600" dirty="0">
              <a:solidFill>
                <a:schemeClr val="bg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7641" y="3251298"/>
            <a:ext cx="1234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    Consigned Equipment Health Review Status :</a:t>
            </a:r>
            <a:endParaRPr lang="en-SG" sz="1800" b="1" dirty="0">
              <a:solidFill>
                <a:schemeClr val="tx2"/>
              </a:solidFill>
            </a:endParaRPr>
          </a:p>
        </p:txBody>
      </p:sp>
      <p:sp>
        <p:nvSpPr>
          <p:cNvPr id="25" name="Pentagon 24"/>
          <p:cNvSpPr/>
          <p:nvPr/>
        </p:nvSpPr>
        <p:spPr>
          <a:xfrm>
            <a:off x="6777164" y="2117859"/>
            <a:ext cx="2829600" cy="6481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2"/>
                </a:solidFill>
              </a:rPr>
              <a:t>Assessment &amp; Review of Health of Consigned Tooling</a:t>
            </a:r>
            <a:endParaRPr lang="en-SG" sz="1600" dirty="0">
              <a:solidFill>
                <a:schemeClr val="bg2"/>
              </a:solidFill>
            </a:endParaRPr>
          </a:p>
        </p:txBody>
      </p:sp>
      <p:sp>
        <p:nvSpPr>
          <p:cNvPr id="26" name="Pentagon 25"/>
          <p:cNvSpPr/>
          <p:nvPr/>
        </p:nvSpPr>
        <p:spPr>
          <a:xfrm>
            <a:off x="11630824" y="2117859"/>
            <a:ext cx="2832979" cy="6481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2"/>
                </a:solidFill>
              </a:rPr>
              <a:t>Actions on the observation</a:t>
            </a:r>
            <a:endParaRPr lang="en-SG" sz="1600" dirty="0">
              <a:solidFill>
                <a:schemeClr val="bg2"/>
              </a:solidFill>
            </a:endParaRPr>
          </a:p>
        </p:txBody>
      </p:sp>
      <p:sp>
        <p:nvSpPr>
          <p:cNvPr id="27" name="Pentagon 26"/>
          <p:cNvSpPr/>
          <p:nvPr/>
        </p:nvSpPr>
        <p:spPr>
          <a:xfrm>
            <a:off x="1655182" y="2117859"/>
            <a:ext cx="2827803" cy="6481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2"/>
                </a:solidFill>
              </a:rPr>
              <a:t>Identification</a:t>
            </a:r>
            <a:endParaRPr lang="en-SG" sz="1600" dirty="0">
              <a:solidFill>
                <a:schemeClr val="bg2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4543655" y="2117858"/>
            <a:ext cx="780895" cy="648183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301</a:t>
            </a:r>
            <a:endParaRPr lang="en-SG" sz="1400" dirty="0">
              <a:solidFill>
                <a:schemeClr val="tx2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9609911" y="2107881"/>
            <a:ext cx="780895" cy="64818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131</a:t>
            </a:r>
            <a:endParaRPr lang="en-SG" sz="1400" dirty="0">
              <a:solidFill>
                <a:schemeClr val="tx2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14463803" y="2106006"/>
            <a:ext cx="780895" cy="64818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400" dirty="0">
                <a:solidFill>
                  <a:schemeClr val="tx2"/>
                </a:solidFill>
              </a:rPr>
              <a:t>TBD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5516" y="1649478"/>
            <a:ext cx="1234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Overall Status of Consigned Jigs/Fixtures/Tooling Health Review</a:t>
            </a:r>
            <a:endParaRPr lang="en-SG" sz="1800" b="1" dirty="0">
              <a:solidFill>
                <a:schemeClr val="tx2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165516" y="1614753"/>
            <a:ext cx="15946445" cy="140912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DD9E1475-48A3-4CA8-B55C-F86BA1FFA1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361666"/>
              </p:ext>
            </p:extLst>
          </p:nvPr>
        </p:nvGraphicFramePr>
        <p:xfrm>
          <a:off x="0" y="3721925"/>
          <a:ext cx="16257590" cy="5448035"/>
        </p:xfrm>
        <a:graphic>
          <a:graphicData uri="http://schemas.openxmlformats.org/drawingml/2006/table">
            <a:tbl>
              <a:tblPr/>
              <a:tblGrid>
                <a:gridCol w="669221">
                  <a:extLst>
                    <a:ext uri="{9D8B030D-6E8A-4147-A177-3AD203B41FA5}">
                      <a16:colId xmlns:a16="http://schemas.microsoft.com/office/drawing/2014/main" val="3606115089"/>
                    </a:ext>
                  </a:extLst>
                </a:gridCol>
                <a:gridCol w="6088288">
                  <a:extLst>
                    <a:ext uri="{9D8B030D-6E8A-4147-A177-3AD203B41FA5}">
                      <a16:colId xmlns:a16="http://schemas.microsoft.com/office/drawing/2014/main" val="3951769461"/>
                    </a:ext>
                  </a:extLst>
                </a:gridCol>
                <a:gridCol w="715892">
                  <a:extLst>
                    <a:ext uri="{9D8B030D-6E8A-4147-A177-3AD203B41FA5}">
                      <a16:colId xmlns:a16="http://schemas.microsoft.com/office/drawing/2014/main" val="3771677719"/>
                    </a:ext>
                  </a:extLst>
                </a:gridCol>
                <a:gridCol w="822460">
                  <a:extLst>
                    <a:ext uri="{9D8B030D-6E8A-4147-A177-3AD203B41FA5}">
                      <a16:colId xmlns:a16="http://schemas.microsoft.com/office/drawing/2014/main" val="1163248191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95897544"/>
                    </a:ext>
                  </a:extLst>
                </a:gridCol>
                <a:gridCol w="1073426">
                  <a:extLst>
                    <a:ext uri="{9D8B030D-6E8A-4147-A177-3AD203B41FA5}">
                      <a16:colId xmlns:a16="http://schemas.microsoft.com/office/drawing/2014/main" val="505045348"/>
                    </a:ext>
                  </a:extLst>
                </a:gridCol>
                <a:gridCol w="1245705">
                  <a:extLst>
                    <a:ext uri="{9D8B030D-6E8A-4147-A177-3AD203B41FA5}">
                      <a16:colId xmlns:a16="http://schemas.microsoft.com/office/drawing/2014/main" val="2513138504"/>
                    </a:ext>
                  </a:extLst>
                </a:gridCol>
                <a:gridCol w="1409952">
                  <a:extLst>
                    <a:ext uri="{9D8B030D-6E8A-4147-A177-3AD203B41FA5}">
                      <a16:colId xmlns:a16="http://schemas.microsoft.com/office/drawing/2014/main" val="2987714272"/>
                    </a:ext>
                  </a:extLst>
                </a:gridCol>
                <a:gridCol w="1092830">
                  <a:extLst>
                    <a:ext uri="{9D8B030D-6E8A-4147-A177-3AD203B41FA5}">
                      <a16:colId xmlns:a16="http://schemas.microsoft.com/office/drawing/2014/main" val="2903285185"/>
                    </a:ext>
                  </a:extLst>
                </a:gridCol>
                <a:gridCol w="1092830">
                  <a:extLst>
                    <a:ext uri="{9D8B030D-6E8A-4147-A177-3AD203B41FA5}">
                      <a16:colId xmlns:a16="http://schemas.microsoft.com/office/drawing/2014/main" val="2769342946"/>
                    </a:ext>
                  </a:extLst>
                </a:gridCol>
                <a:gridCol w="1092830">
                  <a:extLst>
                    <a:ext uri="{9D8B030D-6E8A-4147-A177-3AD203B41FA5}">
                      <a16:colId xmlns:a16="http://schemas.microsoft.com/office/drawing/2014/main" val="13854326"/>
                    </a:ext>
                  </a:extLst>
                </a:gridCol>
              </a:tblGrid>
              <a:tr h="63622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Sl  No.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Action 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Dec’18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Jan’19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Feb’19 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Mar’19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Apr’19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May’19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Jun’19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Jul’19</a:t>
                      </a:r>
                    </a:p>
                    <a:p>
                      <a:pPr algn="l" rtl="0" fontAlgn="b"/>
                      <a:endParaRPr lang="en-US" sz="1400" b="1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Aug’19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607025"/>
                  </a:ext>
                </a:extLst>
              </a:tr>
              <a:tr h="45068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Identify the list of consigned  </a:t>
                      </a:r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Jigs/Fixtures/Tooling </a:t>
                      </a:r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(Excel master list or Asset manual)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Plan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1996478"/>
                  </a:ext>
                </a:extLst>
              </a:tr>
              <a:tr h="42643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Finalize the scope of assessment method (Visual check/Dimensional check)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Plan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8583943"/>
                  </a:ext>
                </a:extLst>
              </a:tr>
              <a:tr h="53880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Analyze downtime data 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Plan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516278"/>
                  </a:ext>
                </a:extLst>
              </a:tr>
              <a:tr h="59069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Establish  checklist to review the health of the </a:t>
                      </a:r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Jigs/Fixtures/Tooling</a:t>
                      </a:r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Plan 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6602113"/>
                  </a:ext>
                </a:extLst>
              </a:tr>
              <a:tr h="90594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Assess the health of </a:t>
                      </a:r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Jigs/Fixtures/Tooling </a:t>
                      </a:r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based on Checklist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>
                        <a:solidFill>
                          <a:schemeClr val="tx2"/>
                        </a:solidFill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 Alliance (131)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Alliance </a:t>
                      </a:r>
                    </a:p>
                    <a:p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(131)</a:t>
                      </a:r>
                      <a:endParaRPr lang="en-US" sz="1400" dirty="0"/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Alliance</a:t>
                      </a:r>
                    </a:p>
                    <a:p>
                      <a:pPr marL="0" marR="0" lvl="0" indent="0" algn="l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(131)</a:t>
                      </a:r>
                      <a:endParaRPr lang="en-US" sz="1400" dirty="0"/>
                    </a:p>
                    <a:p>
                      <a:endParaRPr lang="en-US" dirty="0"/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Pumps/Generic(51)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Detectors (59)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dirty="0">
                          <a:solidFill>
                            <a:schemeClr val="tx2"/>
                          </a:solidFill>
                        </a:rPr>
                        <a:t>BSM/QSM (60)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812731" rtl="0" eaLnBrk="1" fontAlgn="b" latinLnBrk="0" hangingPunct="1"/>
                      <a:endParaRPr lang="en-US" sz="1400" b="0" i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812731" rtl="0" eaLnBrk="1" fontAlgn="b" latinLnBrk="0" hangingPunct="1"/>
                      <a:endParaRPr lang="en-US" sz="1400" b="0" i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443872"/>
                  </a:ext>
                </a:extLst>
              </a:tr>
              <a:tr h="117566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Consolidate and review the assessment with Waters team.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Alliance (131)</a:t>
                      </a:r>
                      <a:endParaRPr lang="en-US" sz="1400" dirty="0"/>
                    </a:p>
                    <a:p>
                      <a:pPr marL="0" marR="0" lvl="0" indent="0" algn="l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endParaRPr lang="en-US" dirty="0"/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Pumps/Generic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Detectors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BSM/QSM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615553"/>
                  </a:ext>
                </a:extLst>
              </a:tr>
              <a:tr h="6772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Follow up and work with Waters  on the actions on the observation.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Alliance (131)</a:t>
                      </a:r>
                      <a:endParaRPr lang="en-US" sz="1400" dirty="0"/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Pumps/Generic</a:t>
                      </a:r>
                    </a:p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Detectors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Detectors</a:t>
                      </a:r>
                    </a:p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BSM/QSM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BSM/QSM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225559"/>
                  </a:ext>
                </a:extLst>
              </a:tr>
            </a:tbl>
          </a:graphicData>
        </a:graphic>
      </p:graphicFrame>
      <p:sp>
        <p:nvSpPr>
          <p:cNvPr id="20" name="Title 2">
            <a:extLst>
              <a:ext uri="{FF2B5EF4-FFF2-40B4-BE49-F238E27FC236}">
                <a16:creationId xmlns:a16="http://schemas.microsoft.com/office/drawing/2014/main" id="{3AEE81EE-2FF3-4476-B025-360CE26BD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98" y="20378"/>
            <a:ext cx="15624484" cy="837259"/>
          </a:xfrm>
        </p:spPr>
        <p:txBody>
          <a:bodyPr/>
          <a:lstStyle/>
          <a:p>
            <a:r>
              <a:rPr lang="en-US" sz="3600" dirty="0">
                <a:solidFill>
                  <a:schemeClr val="bg1"/>
                </a:solidFill>
                <a:cs typeface="Arial" panose="020B0604020202020204" pitchFamily="34" charset="0"/>
              </a:rPr>
              <a:t>Consigned Tooling Health Assessment &amp; </a:t>
            </a:r>
            <a:r>
              <a:rPr lang="en-US" sz="3600" dirty="0">
                <a:solidFill>
                  <a:schemeClr val="bg1"/>
                </a:solidFill>
              </a:rPr>
              <a:t>Repair/Upgrade</a:t>
            </a:r>
            <a:endParaRPr lang="en-SG" sz="3600" dirty="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930DB02-F846-4F72-BA0D-8F839C51AE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899" b="64790" l="35353" r="64933"/>
                    </a14:imgEffect>
                  </a14:imgLayer>
                </a14:imgProps>
              </a:ext>
            </a:extLst>
          </a:blip>
          <a:srcRect l="31656" t="32288" r="31370" b="31599"/>
          <a:stretch/>
        </p:blipFill>
        <p:spPr>
          <a:xfrm>
            <a:off x="9588682" y="6821837"/>
            <a:ext cx="411676" cy="37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375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BFC0DBC0-070A-4A94-9D39-5CCA9DA5AA07}"/>
              </a:ext>
            </a:extLst>
          </p:cNvPr>
          <p:cNvSpPr txBox="1"/>
          <p:nvPr/>
        </p:nvSpPr>
        <p:spPr>
          <a:xfrm>
            <a:off x="14603896" y="8401878"/>
            <a:ext cx="1497495" cy="62285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4374871" y="468966"/>
            <a:ext cx="407428" cy="17491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2" name="Rectangle 21"/>
          <p:cNvSpPr/>
          <p:nvPr/>
        </p:nvSpPr>
        <p:spPr>
          <a:xfrm>
            <a:off x="14393391" y="939400"/>
            <a:ext cx="370389" cy="174912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3" name="TextBox 22"/>
          <p:cNvSpPr txBox="1"/>
          <p:nvPr/>
        </p:nvSpPr>
        <p:spPr>
          <a:xfrm>
            <a:off x="14879527" y="374643"/>
            <a:ext cx="1234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</a:rPr>
              <a:t>In Progress</a:t>
            </a:r>
            <a:endParaRPr lang="en-SG" sz="1600" dirty="0">
              <a:solidFill>
                <a:schemeClr val="bg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879527" y="865597"/>
            <a:ext cx="10615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/>
                </a:solidFill>
              </a:rPr>
              <a:t>Complete</a:t>
            </a:r>
            <a:endParaRPr lang="en-SG" sz="1600" dirty="0">
              <a:solidFill>
                <a:schemeClr val="bg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7641" y="3167927"/>
            <a:ext cx="1234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    Consigned Equipment Health Review Status :</a:t>
            </a:r>
            <a:endParaRPr lang="en-SG" sz="1800" b="1" dirty="0">
              <a:solidFill>
                <a:schemeClr val="tx2"/>
              </a:solidFill>
            </a:endParaRPr>
          </a:p>
        </p:txBody>
      </p:sp>
      <p:sp>
        <p:nvSpPr>
          <p:cNvPr id="25" name="Pentagon 24"/>
          <p:cNvSpPr/>
          <p:nvPr/>
        </p:nvSpPr>
        <p:spPr>
          <a:xfrm>
            <a:off x="6777164" y="2219154"/>
            <a:ext cx="2829600" cy="6481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2"/>
                </a:solidFill>
              </a:rPr>
              <a:t>Source spare parts </a:t>
            </a:r>
            <a:endParaRPr lang="en-SG" sz="1600" dirty="0">
              <a:solidFill>
                <a:schemeClr val="bg2"/>
              </a:solidFill>
            </a:endParaRPr>
          </a:p>
        </p:txBody>
      </p:sp>
      <p:sp>
        <p:nvSpPr>
          <p:cNvPr id="26" name="Pentagon 25"/>
          <p:cNvSpPr/>
          <p:nvPr/>
        </p:nvSpPr>
        <p:spPr>
          <a:xfrm>
            <a:off x="11630824" y="2219154"/>
            <a:ext cx="2832979" cy="6481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2"/>
                </a:solidFill>
              </a:rPr>
              <a:t>PM update </a:t>
            </a:r>
            <a:endParaRPr lang="en-SG" sz="1600" dirty="0">
              <a:solidFill>
                <a:schemeClr val="bg2"/>
              </a:solidFill>
            </a:endParaRPr>
          </a:p>
        </p:txBody>
      </p:sp>
      <p:sp>
        <p:nvSpPr>
          <p:cNvPr id="27" name="Pentagon 26"/>
          <p:cNvSpPr/>
          <p:nvPr/>
        </p:nvSpPr>
        <p:spPr>
          <a:xfrm>
            <a:off x="1655182" y="2219154"/>
            <a:ext cx="2827803" cy="6481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2"/>
                </a:solidFill>
              </a:rPr>
              <a:t>Spare Parts list creation</a:t>
            </a:r>
            <a:endParaRPr lang="en-SG" sz="1600" dirty="0">
              <a:solidFill>
                <a:schemeClr val="bg2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4482985" y="2219154"/>
            <a:ext cx="780895" cy="64818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400" dirty="0">
                <a:solidFill>
                  <a:schemeClr val="tx2"/>
                </a:solidFill>
              </a:rPr>
              <a:t>10</a:t>
            </a:r>
          </a:p>
        </p:txBody>
      </p:sp>
      <p:sp>
        <p:nvSpPr>
          <p:cNvPr id="29" name="Oval 28"/>
          <p:cNvSpPr/>
          <p:nvPr/>
        </p:nvSpPr>
        <p:spPr>
          <a:xfrm>
            <a:off x="9628199" y="2209176"/>
            <a:ext cx="780895" cy="64818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4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30" name="Oval 29"/>
          <p:cNvSpPr/>
          <p:nvPr/>
        </p:nvSpPr>
        <p:spPr>
          <a:xfrm>
            <a:off x="14463803" y="2207301"/>
            <a:ext cx="780895" cy="64818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400" dirty="0">
                <a:solidFill>
                  <a:schemeClr val="tx2"/>
                </a:solidFill>
              </a:rPr>
              <a:t>TBD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5516" y="1750773"/>
            <a:ext cx="1234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Overall Status of Consigned Equipment Health Review ( Test Equipment)</a:t>
            </a:r>
            <a:endParaRPr lang="en-SG" sz="1800" b="1" dirty="0">
              <a:solidFill>
                <a:schemeClr val="tx2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165516" y="1716048"/>
            <a:ext cx="15946445" cy="140912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DD9E1475-48A3-4CA8-B55C-F86BA1FFA1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255146"/>
              </p:ext>
            </p:extLst>
          </p:nvPr>
        </p:nvGraphicFramePr>
        <p:xfrm>
          <a:off x="1" y="3580019"/>
          <a:ext cx="16257587" cy="5597522"/>
        </p:xfrm>
        <a:graphic>
          <a:graphicData uri="http://schemas.openxmlformats.org/drawingml/2006/table">
            <a:tbl>
              <a:tblPr/>
              <a:tblGrid>
                <a:gridCol w="775044">
                  <a:extLst>
                    <a:ext uri="{9D8B030D-6E8A-4147-A177-3AD203B41FA5}">
                      <a16:colId xmlns:a16="http://schemas.microsoft.com/office/drawing/2014/main" val="3606115089"/>
                    </a:ext>
                  </a:extLst>
                </a:gridCol>
                <a:gridCol w="1247695">
                  <a:extLst>
                    <a:ext uri="{9D8B030D-6E8A-4147-A177-3AD203B41FA5}">
                      <a16:colId xmlns:a16="http://schemas.microsoft.com/office/drawing/2014/main" val="3951769461"/>
                    </a:ext>
                  </a:extLst>
                </a:gridCol>
                <a:gridCol w="1185274">
                  <a:extLst>
                    <a:ext uri="{9D8B030D-6E8A-4147-A177-3AD203B41FA5}">
                      <a16:colId xmlns:a16="http://schemas.microsoft.com/office/drawing/2014/main" val="3771677719"/>
                    </a:ext>
                  </a:extLst>
                </a:gridCol>
                <a:gridCol w="1237701">
                  <a:extLst>
                    <a:ext uri="{9D8B030D-6E8A-4147-A177-3AD203B41FA5}">
                      <a16:colId xmlns:a16="http://schemas.microsoft.com/office/drawing/2014/main" val="1163248191"/>
                    </a:ext>
                  </a:extLst>
                </a:gridCol>
                <a:gridCol w="1360246">
                  <a:extLst>
                    <a:ext uri="{9D8B030D-6E8A-4147-A177-3AD203B41FA5}">
                      <a16:colId xmlns:a16="http://schemas.microsoft.com/office/drawing/2014/main" val="95897544"/>
                    </a:ext>
                  </a:extLst>
                </a:gridCol>
                <a:gridCol w="1409264">
                  <a:extLst>
                    <a:ext uri="{9D8B030D-6E8A-4147-A177-3AD203B41FA5}">
                      <a16:colId xmlns:a16="http://schemas.microsoft.com/office/drawing/2014/main" val="505045348"/>
                    </a:ext>
                  </a:extLst>
                </a:gridCol>
                <a:gridCol w="1489527">
                  <a:extLst>
                    <a:ext uri="{9D8B030D-6E8A-4147-A177-3AD203B41FA5}">
                      <a16:colId xmlns:a16="http://schemas.microsoft.com/office/drawing/2014/main" val="2513138504"/>
                    </a:ext>
                  </a:extLst>
                </a:gridCol>
                <a:gridCol w="1316747">
                  <a:extLst>
                    <a:ext uri="{9D8B030D-6E8A-4147-A177-3AD203B41FA5}">
                      <a16:colId xmlns:a16="http://schemas.microsoft.com/office/drawing/2014/main" val="1798736847"/>
                    </a:ext>
                  </a:extLst>
                </a:gridCol>
                <a:gridCol w="1316747">
                  <a:extLst>
                    <a:ext uri="{9D8B030D-6E8A-4147-A177-3AD203B41FA5}">
                      <a16:colId xmlns:a16="http://schemas.microsoft.com/office/drawing/2014/main" val="1616272709"/>
                    </a:ext>
                  </a:extLst>
                </a:gridCol>
                <a:gridCol w="1316747">
                  <a:extLst>
                    <a:ext uri="{9D8B030D-6E8A-4147-A177-3AD203B41FA5}">
                      <a16:colId xmlns:a16="http://schemas.microsoft.com/office/drawing/2014/main" val="49309820"/>
                    </a:ext>
                  </a:extLst>
                </a:gridCol>
                <a:gridCol w="3602595">
                  <a:extLst>
                    <a:ext uri="{9D8B030D-6E8A-4147-A177-3AD203B41FA5}">
                      <a16:colId xmlns:a16="http://schemas.microsoft.com/office/drawing/2014/main" val="1178648373"/>
                    </a:ext>
                  </a:extLst>
                </a:gridCol>
              </a:tblGrid>
              <a:tr h="35303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Sl  No.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Action 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Jan19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Feb 19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Mar 19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Apr 19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May 19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Jun 19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600" b="1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600" b="1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Remarks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607025"/>
                  </a:ext>
                </a:extLst>
              </a:tr>
              <a:tr h="4802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2690 Pump Head Tester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2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Spare part list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PM update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COMPLRESS DRY AIR FILTER-F504-01AH </a:t>
                      </a:r>
                    </a:p>
                    <a:p>
                      <a:pPr algn="l" rtl="0" fontAlgn="b"/>
                      <a:r>
                        <a:rPr lang="en-US" sz="10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Raise OESR for obsolete </a:t>
                      </a:r>
                      <a:r>
                        <a:rPr lang="en-US" sz="8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Pump Head Tester PCBA (056451) Rev.0 </a:t>
                      </a:r>
                      <a:endParaRPr lang="en-US" sz="3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1996478"/>
                  </a:ext>
                </a:extLst>
              </a:tr>
              <a:tr h="4802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HPMV Tester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Spare part list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COMPLRESS DRY AIR FILTER-F504-01AH</a:t>
                      </a:r>
                    </a:p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To raise OESR for </a:t>
                      </a:r>
                      <a:r>
                        <a:rPr lang="en-US" sz="8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Zilog</a:t>
                      </a:r>
                      <a:r>
                        <a:rPr lang="en-US" sz="8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Microcontroller / Keypad</a:t>
                      </a:r>
                      <a:endParaRPr lang="en-US" sz="3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8583943"/>
                  </a:ext>
                </a:extLst>
              </a:tr>
              <a:tr h="48826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Carousel Carrier Drive Alignment Station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05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Spare part list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6602113"/>
                  </a:ext>
                </a:extLst>
              </a:tr>
              <a:tr h="49505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Fluidics Tray Tester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Spare part list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COMPLRESS DRY AIR FILTER-F504-01AH</a:t>
                      </a:r>
                    </a:p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To raise OESR for </a:t>
                      </a:r>
                      <a:r>
                        <a:rPr lang="en-US" sz="8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Zilog</a:t>
                      </a:r>
                      <a:r>
                        <a:rPr lang="en-US" sz="8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Microcontroller / Keypad</a:t>
                      </a:r>
                      <a:endParaRPr lang="en-US" sz="5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solidFill>
                          <a:schemeClr val="tx2"/>
                        </a:solidFill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443872"/>
                  </a:ext>
                </a:extLst>
              </a:tr>
              <a:tr h="53943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Injector Seal Pack Tester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Spare part list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COMPLRESS DRY AIR FILTER-F504-01AH</a:t>
                      </a:r>
                    </a:p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To raise OESR for </a:t>
                      </a:r>
                      <a:r>
                        <a:rPr lang="en-US" sz="11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Zilog</a:t>
                      </a:r>
                      <a:r>
                        <a:rPr lang="en-US" sz="11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Microcontroller / Keypad</a:t>
                      </a:r>
                      <a:endParaRPr lang="en-US" sz="7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solidFill>
                          <a:schemeClr val="tx2"/>
                        </a:solidFill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615553"/>
                  </a:ext>
                </a:extLst>
              </a:tr>
              <a:tr h="53943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Injector Seal Pack Tester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Spare part list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PM update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COMPLRESS DRY AIR FILTER-F504-01AH</a:t>
                      </a:r>
                    </a:p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To raise OESR for </a:t>
                      </a:r>
                      <a:r>
                        <a:rPr lang="en-US" sz="11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Zilog</a:t>
                      </a:r>
                      <a:r>
                        <a:rPr lang="en-US" sz="11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Microcontroller / Keypad</a:t>
                      </a:r>
                      <a:endParaRPr lang="en-US" sz="7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solidFill>
                          <a:schemeClr val="tx2"/>
                        </a:solidFill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6663118"/>
                  </a:ext>
                </a:extLst>
              </a:tr>
              <a:tr h="4802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SG" sz="105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515 Final Tester</a:t>
                      </a:r>
                      <a:endParaRPr lang="en-US" sz="105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Spare part list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Spare part list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COMPLRESS DRY AIR FILTER-F504-01AH</a:t>
                      </a:r>
                    </a:p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To raise OESR for </a:t>
                      </a:r>
                      <a:r>
                        <a:rPr lang="en-US" sz="9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Zilog</a:t>
                      </a:r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Microcontroller / Pump Control Module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9531569"/>
                  </a:ext>
                </a:extLst>
              </a:tr>
              <a:tr h="4802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SG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 1500 Series Final </a:t>
                      </a:r>
                    </a:p>
                    <a:p>
                      <a:pPr algn="l" fontAlgn="t"/>
                      <a:r>
                        <a:rPr lang="en-SG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 Test Station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Spare part list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Spare part list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COMPLRESS DRY AIR FILTER-F504-01AH</a:t>
                      </a:r>
                    </a:p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raise OESR for </a:t>
                      </a:r>
                      <a:r>
                        <a:rPr lang="en-US" sz="9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Zilog</a:t>
                      </a:r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Microcontroller / Pump Control Module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8436878"/>
                  </a:ext>
                </a:extLst>
              </a:tr>
              <a:tr h="62821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Flow Cell Tester</a:t>
                      </a:r>
                      <a:endParaRPr lang="en-US" sz="105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Spare part list</a:t>
                      </a:r>
                    </a:p>
                    <a:p>
                      <a:pPr algn="ctr" rtl="0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F78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highlight>
                          <a:srgbClr val="FFFF00"/>
                        </a:highlight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 algn="l" rtl="0" fontAlgn="b">
                        <a:buAutoNum type="arabicPeriod"/>
                      </a:pPr>
                      <a:r>
                        <a:rPr lang="en-US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Parker 1. CPI Fittings 5/16</a:t>
                      </a:r>
                    </a:p>
                    <a:p>
                      <a:pPr marL="228600" indent="-228600" algn="l" rtl="0" fontAlgn="b">
                        <a:buAutoNum type="arabicPeriod"/>
                      </a:pPr>
                      <a:r>
                        <a:rPr lang="en-US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Parker Valve PN 71216SN1BL00N0111Q3</a:t>
                      </a:r>
                    </a:p>
                    <a:p>
                      <a:pPr algn="l" rtl="0" fontAlgn="b"/>
                      <a:r>
                        <a:rPr lang="en-US" sz="105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3. GENERANT BUTLER HPRV-250S High Pressure Release Valve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781105"/>
                  </a:ext>
                </a:extLst>
              </a:tr>
              <a:tr h="4802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6988" marR="6988" marT="6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2998 rough alignment CPU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Spare part list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highlight>
                          <a:srgbClr val="FFFF00"/>
                        </a:highlight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TBD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3704749"/>
                  </a:ext>
                </a:extLst>
              </a:tr>
            </a:tbl>
          </a:graphicData>
        </a:graphic>
      </p:graphicFrame>
      <p:sp>
        <p:nvSpPr>
          <p:cNvPr id="20" name="Title 2">
            <a:extLst>
              <a:ext uri="{FF2B5EF4-FFF2-40B4-BE49-F238E27FC236}">
                <a16:creationId xmlns:a16="http://schemas.microsoft.com/office/drawing/2014/main" id="{FA990FA4-C589-4B46-A731-5B1516BEF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63"/>
            <a:ext cx="15624484" cy="837259"/>
          </a:xfrm>
        </p:spPr>
        <p:txBody>
          <a:bodyPr/>
          <a:lstStyle/>
          <a:p>
            <a:r>
              <a:rPr lang="en-US" sz="3600" dirty="0">
                <a:solidFill>
                  <a:schemeClr val="bg1"/>
                </a:solidFill>
                <a:cs typeface="Arial" panose="020B0604020202020204" pitchFamily="34" charset="0"/>
              </a:rPr>
              <a:t>Consigned Test Equipment </a:t>
            </a:r>
            <a:r>
              <a:rPr lang="en-US" sz="3600" dirty="0">
                <a:solidFill>
                  <a:schemeClr val="bg1"/>
                </a:solidFill>
              </a:rPr>
              <a:t>Repair/Upgrade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5913E6C-134D-4D37-8347-983C177927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899" b="64790" l="35353" r="64933"/>
                    </a14:imgEffect>
                  </a14:imgLayer>
                </a14:imgProps>
              </a:ext>
            </a:extLst>
          </a:blip>
          <a:srcRect l="31656" t="32288" r="31370" b="31599"/>
          <a:stretch/>
        </p:blipFill>
        <p:spPr>
          <a:xfrm>
            <a:off x="5456810" y="7332207"/>
            <a:ext cx="411676" cy="37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53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647052-C3BC-4A39-AD37-CE9CFE1A8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17" y="250781"/>
            <a:ext cx="15622957" cy="837259"/>
          </a:xfrm>
        </p:spPr>
        <p:txBody>
          <a:bodyPr/>
          <a:lstStyle/>
          <a:p>
            <a:r>
              <a:rPr lang="en-US" dirty="0"/>
              <a:t>Enhancement of Material Kitting Process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B62776DA-C4B2-4C91-8343-EACB26545981}"/>
              </a:ext>
            </a:extLst>
          </p:cNvPr>
          <p:cNvSpPr txBox="1">
            <a:spLocks/>
          </p:cNvSpPr>
          <p:nvPr/>
        </p:nvSpPr>
        <p:spPr>
          <a:xfrm>
            <a:off x="9646467" y="1695253"/>
            <a:ext cx="2596831" cy="566889"/>
          </a:xfrm>
          <a:prstGeom prst="rect">
            <a:avLst/>
          </a:prstGeom>
          <a:ln w="38100">
            <a:solidFill>
              <a:schemeClr val="tx2"/>
            </a:solidFill>
          </a:ln>
        </p:spPr>
        <p:txBody>
          <a:bodyPr vert="horz" lIns="216657" tIns="108327" rIns="216657" bIns="108327"/>
          <a:lstStyle>
            <a:lvl1pPr marL="341302" indent="-341302" algn="l" defTabSz="609467" rtl="0" eaLnBrk="1" latinLnBrk="0" hangingPunct="1">
              <a:spcBef>
                <a:spcPct val="20000"/>
              </a:spcBef>
              <a:spcAft>
                <a:spcPts val="800"/>
              </a:spcAft>
              <a:buSzPct val="90000"/>
              <a:buFontTx/>
              <a:buBlip>
                <a:blip r:embed="rId2"/>
              </a:buBlip>
              <a:defRPr sz="1875" kern="1200">
                <a:solidFill>
                  <a:srgbClr val="787878"/>
                </a:solidFill>
                <a:latin typeface="+mn-lt"/>
                <a:ea typeface="+mn-ea"/>
                <a:cs typeface="+mn-cs"/>
              </a:defRPr>
            </a:lvl1pPr>
            <a:lvl2pPr marL="792308" indent="-377869" algn="l" defTabSz="609467" rtl="0" eaLnBrk="1" latinLnBrk="0" hangingPunct="1">
              <a:spcBef>
                <a:spcPct val="20000"/>
              </a:spcBef>
              <a:spcAft>
                <a:spcPts val="800"/>
              </a:spcAft>
              <a:buFont typeface="Arial"/>
              <a:buChar char="–"/>
              <a:defRPr sz="1575" kern="1200">
                <a:solidFill>
                  <a:srgbClr val="787878"/>
                </a:solidFill>
                <a:latin typeface="+mn-lt"/>
                <a:ea typeface="+mn-ea"/>
                <a:cs typeface="+mn-cs"/>
              </a:defRPr>
            </a:lvl2pPr>
            <a:lvl3pPr marL="1523669" indent="-304734" algn="l" defTabSz="609467" rtl="0" eaLnBrk="1" latinLnBrk="0" hangingPunct="1">
              <a:spcBef>
                <a:spcPct val="20000"/>
              </a:spcBef>
              <a:buFont typeface="Arial"/>
              <a:buChar char="•"/>
              <a:defRPr sz="1575" kern="1200">
                <a:solidFill>
                  <a:srgbClr val="787878"/>
                </a:solidFill>
                <a:latin typeface="+mn-lt"/>
                <a:ea typeface="+mn-ea"/>
                <a:cs typeface="+mn-cs"/>
              </a:defRPr>
            </a:lvl3pPr>
            <a:lvl4pPr marL="2133136" indent="-304734" algn="l" defTabSz="609467" rtl="0" eaLnBrk="1" latinLnBrk="0" hangingPunct="1">
              <a:spcBef>
                <a:spcPct val="20000"/>
              </a:spcBef>
              <a:buFont typeface="Arial"/>
              <a:buChar char="–"/>
              <a:defRPr sz="1575" kern="1200">
                <a:solidFill>
                  <a:srgbClr val="787878"/>
                </a:solidFill>
                <a:latin typeface="+mn-lt"/>
                <a:ea typeface="+mn-ea"/>
                <a:cs typeface="+mn-cs"/>
              </a:defRPr>
            </a:lvl4pPr>
            <a:lvl5pPr marL="2742603" indent="-304734" algn="l" defTabSz="609467" rtl="0" eaLnBrk="1" latinLnBrk="0" hangingPunct="1">
              <a:spcBef>
                <a:spcPct val="20000"/>
              </a:spcBef>
              <a:buFont typeface="Arial"/>
              <a:buChar char="»"/>
              <a:defRPr sz="1575" kern="1200">
                <a:solidFill>
                  <a:srgbClr val="787878"/>
                </a:solidFill>
                <a:latin typeface="+mn-lt"/>
                <a:ea typeface="+mn-ea"/>
                <a:cs typeface="+mn-cs"/>
              </a:defRPr>
            </a:lvl5pPr>
            <a:lvl6pPr marL="3352070" indent="-304734" algn="l" defTabSz="609467" rtl="0" eaLnBrk="1" latinLnBrk="0" hangingPunct="1">
              <a:spcBef>
                <a:spcPct val="20000"/>
              </a:spcBef>
              <a:buFont typeface="Arial"/>
              <a:buChar char="•"/>
              <a:defRPr sz="27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537" indent="-304734" algn="l" defTabSz="609467" rtl="0" eaLnBrk="1" latinLnBrk="0" hangingPunct="1">
              <a:spcBef>
                <a:spcPct val="20000"/>
              </a:spcBef>
              <a:buFont typeface="Arial"/>
              <a:buChar char="•"/>
              <a:defRPr sz="27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005" indent="-304734" algn="l" defTabSz="609467" rtl="0" eaLnBrk="1" latinLnBrk="0" hangingPunct="1">
              <a:spcBef>
                <a:spcPct val="20000"/>
              </a:spcBef>
              <a:buFont typeface="Arial"/>
              <a:buChar char="•"/>
              <a:defRPr sz="27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472" indent="-304734" algn="l" defTabSz="609467" rtl="0" eaLnBrk="1" latinLnBrk="0" hangingPunct="1">
              <a:spcBef>
                <a:spcPct val="20000"/>
              </a:spcBef>
              <a:buFont typeface="Arial"/>
              <a:buChar char="•"/>
              <a:defRPr sz="27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2330">
              <a:buNone/>
              <a:defRPr/>
            </a:pPr>
            <a:r>
              <a:rPr lang="en-US" sz="1867" dirty="0">
                <a:solidFill>
                  <a:prstClr val="black"/>
                </a:solidFill>
                <a:latin typeface="Arial"/>
              </a:rPr>
              <a:t>Pick to scan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873DD34-064A-491A-8E19-E6F6EB17764F}"/>
              </a:ext>
            </a:extLst>
          </p:cNvPr>
          <p:cNvSpPr txBox="1"/>
          <p:nvPr/>
        </p:nvSpPr>
        <p:spPr>
          <a:xfrm>
            <a:off x="6061699" y="4269631"/>
            <a:ext cx="2512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50666"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Picklist with barcode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1EE4D5F-A01A-4606-92A1-0F1933EB0CC7}"/>
              </a:ext>
            </a:extLst>
          </p:cNvPr>
          <p:cNvSpPr txBox="1"/>
          <p:nvPr/>
        </p:nvSpPr>
        <p:spPr>
          <a:xfrm>
            <a:off x="9632726" y="4215849"/>
            <a:ext cx="1949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50666"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Scan Picklist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276E3D5-C530-4B65-BF15-33763352E0AE}"/>
              </a:ext>
            </a:extLst>
          </p:cNvPr>
          <p:cNvSpPr txBox="1"/>
          <p:nvPr/>
        </p:nvSpPr>
        <p:spPr>
          <a:xfrm>
            <a:off x="1090606" y="8134482"/>
            <a:ext cx="3688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50666"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Go to rack location. Pick Material based on Picklist.</a:t>
            </a:r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BE6B8438-D594-4996-8C80-C06F25B3E35A}"/>
              </a:ext>
            </a:extLst>
          </p:cNvPr>
          <p:cNvSpPr/>
          <p:nvPr/>
        </p:nvSpPr>
        <p:spPr>
          <a:xfrm>
            <a:off x="2326263" y="4319295"/>
            <a:ext cx="667780" cy="93813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666">
              <a:defRPr/>
            </a:pPr>
            <a:endParaRPr lang="en-US" sz="2900">
              <a:solidFill>
                <a:srgbClr val="009ADD"/>
              </a:solidFill>
              <a:latin typeface="Arial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69A5598E-8F89-4C21-952C-9EB929E7A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227" y="2473736"/>
            <a:ext cx="2596830" cy="180554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D2684193-C014-4FE8-AE10-7823A60B10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2363" b="30463"/>
          <a:stretch/>
        </p:blipFill>
        <p:spPr bwMode="auto">
          <a:xfrm>
            <a:off x="1208604" y="5398000"/>
            <a:ext cx="2901383" cy="2676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0b75a9d0-52de-40fb-8322-363cd1d9fb47@namprd08">
            <a:extLst>
              <a:ext uri="{FF2B5EF4-FFF2-40B4-BE49-F238E27FC236}">
                <a16:creationId xmlns:a16="http://schemas.microsoft.com/office/drawing/2014/main" id="{BC79122B-0170-4BD6-AF31-1F41232AA3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2" t="11877" r="66569" b="9633"/>
          <a:stretch/>
        </p:blipFill>
        <p:spPr bwMode="auto">
          <a:xfrm rot="5400000">
            <a:off x="6616904" y="1556438"/>
            <a:ext cx="1708031" cy="3588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FD4D2ACA-C4FB-44B1-99BA-8223F397C9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5544" y="6402195"/>
            <a:ext cx="1469062" cy="1632292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D48951DC-4F9A-4EF0-A18B-E3D662524AFD}"/>
              </a:ext>
            </a:extLst>
          </p:cNvPr>
          <p:cNvSpPr txBox="1"/>
          <p:nvPr/>
        </p:nvSpPr>
        <p:spPr>
          <a:xfrm>
            <a:off x="5467318" y="8070361"/>
            <a:ext cx="4975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450666">
              <a:defRPr sz="2000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en-US" sz="1600" dirty="0"/>
              <a:t>- Scan SKID Identifier, part no# and pick the part.</a:t>
            </a:r>
          </a:p>
          <a:p>
            <a:r>
              <a:rPr lang="en-US" sz="1600" dirty="0"/>
              <a:t>- Repeat this step for subsequent part that appears  </a:t>
            </a:r>
          </a:p>
          <a:p>
            <a:r>
              <a:rPr lang="en-US" sz="1600" dirty="0"/>
              <a:t>  on the scanner</a:t>
            </a:r>
            <a:endParaRPr lang="en-SG" sz="16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5867587-ABB3-45E3-BCE8-0256E5F65B94}"/>
              </a:ext>
            </a:extLst>
          </p:cNvPr>
          <p:cNvSpPr txBox="1"/>
          <p:nvPr/>
        </p:nvSpPr>
        <p:spPr>
          <a:xfrm>
            <a:off x="13330629" y="4102671"/>
            <a:ext cx="2891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50666"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Part number and location appear on the scanner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990346B-6A71-446F-B756-8695CE0276D6}"/>
              </a:ext>
            </a:extLst>
          </p:cNvPr>
          <p:cNvSpPr txBox="1"/>
          <p:nvPr/>
        </p:nvSpPr>
        <p:spPr>
          <a:xfrm>
            <a:off x="13365881" y="7112816"/>
            <a:ext cx="2891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50666"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Go to the rack location for </a:t>
            </a:r>
          </a:p>
          <a:p>
            <a:pPr defTabSz="1450666"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the first part indicated on</a:t>
            </a:r>
          </a:p>
          <a:p>
            <a:pPr defTabSz="1450666"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the scanner.</a:t>
            </a:r>
          </a:p>
        </p:txBody>
      </p:sp>
      <p:sp>
        <p:nvSpPr>
          <p:cNvPr id="68" name="Arrow: Right 67">
            <a:extLst>
              <a:ext uri="{FF2B5EF4-FFF2-40B4-BE49-F238E27FC236}">
                <a16:creationId xmlns:a16="http://schemas.microsoft.com/office/drawing/2014/main" id="{FEB55557-6D3A-47AF-B1D8-65A0E4FC2E34}"/>
              </a:ext>
            </a:extLst>
          </p:cNvPr>
          <p:cNvSpPr/>
          <p:nvPr/>
        </p:nvSpPr>
        <p:spPr>
          <a:xfrm>
            <a:off x="11561473" y="3164720"/>
            <a:ext cx="977243" cy="709081"/>
          </a:xfrm>
          <a:prstGeom prst="rightArrow">
            <a:avLst>
              <a:gd name="adj1" fmla="val 55305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666">
              <a:defRPr/>
            </a:pPr>
            <a:endParaRPr lang="en-US" sz="2900">
              <a:solidFill>
                <a:srgbClr val="009ADD"/>
              </a:solidFill>
              <a:latin typeface="Arial"/>
            </a:endParaRPr>
          </a:p>
        </p:txBody>
      </p:sp>
      <p:sp>
        <p:nvSpPr>
          <p:cNvPr id="69" name="Arrow: Right 68">
            <a:extLst>
              <a:ext uri="{FF2B5EF4-FFF2-40B4-BE49-F238E27FC236}">
                <a16:creationId xmlns:a16="http://schemas.microsoft.com/office/drawing/2014/main" id="{504D38C9-48C3-4F09-BDCB-01C79442E4B2}"/>
              </a:ext>
            </a:extLst>
          </p:cNvPr>
          <p:cNvSpPr/>
          <p:nvPr/>
        </p:nvSpPr>
        <p:spPr>
          <a:xfrm rot="5400000">
            <a:off x="14106992" y="5532080"/>
            <a:ext cx="977243" cy="709081"/>
          </a:xfrm>
          <a:prstGeom prst="rightArrow">
            <a:avLst>
              <a:gd name="adj1" fmla="val 55305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666">
              <a:defRPr/>
            </a:pPr>
            <a:endParaRPr lang="en-US" sz="2900">
              <a:solidFill>
                <a:srgbClr val="009ADD"/>
              </a:solidFill>
              <a:latin typeface="Arial"/>
            </a:endParaRPr>
          </a:p>
        </p:txBody>
      </p:sp>
      <p:sp>
        <p:nvSpPr>
          <p:cNvPr id="70" name="Arrow: Right 69">
            <a:extLst>
              <a:ext uri="{FF2B5EF4-FFF2-40B4-BE49-F238E27FC236}">
                <a16:creationId xmlns:a16="http://schemas.microsoft.com/office/drawing/2014/main" id="{4FC0D8FE-454D-459D-BD67-E69371CB801C}"/>
              </a:ext>
            </a:extLst>
          </p:cNvPr>
          <p:cNvSpPr/>
          <p:nvPr/>
        </p:nvSpPr>
        <p:spPr>
          <a:xfrm rot="10800000">
            <a:off x="11572953" y="7052053"/>
            <a:ext cx="977243" cy="709081"/>
          </a:xfrm>
          <a:prstGeom prst="rightArrow">
            <a:avLst>
              <a:gd name="adj1" fmla="val 55305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666">
              <a:defRPr/>
            </a:pPr>
            <a:endParaRPr lang="en-US" sz="2900">
              <a:solidFill>
                <a:srgbClr val="009ADD"/>
              </a:solidFill>
              <a:latin typeface="Arial"/>
            </a:endParaRP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98B49D5E-915D-4B96-A369-32C9D3B2C2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2726" y="2869355"/>
            <a:ext cx="1092787" cy="1127479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C8131893-13F7-4D25-BE9D-64514551BE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49221" y="2773920"/>
            <a:ext cx="1092787" cy="1127479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3468E192-2C22-40DD-910D-43BFFA53F1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96369" y="6842855"/>
            <a:ext cx="1092787" cy="1127479"/>
          </a:xfrm>
          <a:prstGeom prst="rect">
            <a:avLst/>
          </a:prstGeom>
        </p:spPr>
      </p:pic>
      <p:sp>
        <p:nvSpPr>
          <p:cNvPr id="74" name="Oval 73">
            <a:extLst>
              <a:ext uri="{FF2B5EF4-FFF2-40B4-BE49-F238E27FC236}">
                <a16:creationId xmlns:a16="http://schemas.microsoft.com/office/drawing/2014/main" id="{4912A633-7F76-491D-9D44-F7DE1927B6E0}"/>
              </a:ext>
            </a:extLst>
          </p:cNvPr>
          <p:cNvSpPr/>
          <p:nvPr/>
        </p:nvSpPr>
        <p:spPr>
          <a:xfrm>
            <a:off x="7962127" y="6574118"/>
            <a:ext cx="1086702" cy="231514"/>
          </a:xfrm>
          <a:prstGeom prst="ellipse">
            <a:avLst/>
          </a:prstGeom>
          <a:noFill/>
          <a:ln w="28575"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666"/>
            <a:endParaRPr lang="en-SG" sz="2900">
              <a:solidFill>
                <a:srgbClr val="009ADD"/>
              </a:solidFill>
              <a:latin typeface="Arial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61E25AA6-76C9-4EEC-B5DA-B3617E34E9EC}"/>
              </a:ext>
            </a:extLst>
          </p:cNvPr>
          <p:cNvSpPr/>
          <p:nvPr/>
        </p:nvSpPr>
        <p:spPr>
          <a:xfrm>
            <a:off x="8051831" y="7571789"/>
            <a:ext cx="1086702" cy="231514"/>
          </a:xfrm>
          <a:prstGeom prst="ellipse">
            <a:avLst/>
          </a:prstGeom>
          <a:noFill/>
          <a:ln w="28575"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666"/>
            <a:endParaRPr lang="en-SG" sz="2900">
              <a:solidFill>
                <a:srgbClr val="009ADD"/>
              </a:solidFill>
              <a:latin typeface="Arial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0E64020-0621-4DA5-A925-93F5ABE4C902}"/>
              </a:ext>
            </a:extLst>
          </p:cNvPr>
          <p:cNvSpPr/>
          <p:nvPr/>
        </p:nvSpPr>
        <p:spPr>
          <a:xfrm>
            <a:off x="6212149" y="3116703"/>
            <a:ext cx="1086702" cy="231514"/>
          </a:xfrm>
          <a:prstGeom prst="ellipse">
            <a:avLst/>
          </a:prstGeom>
          <a:noFill/>
          <a:ln w="28575"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666"/>
            <a:endParaRPr lang="en-SG" sz="2900">
              <a:solidFill>
                <a:srgbClr val="009ADD"/>
              </a:solidFill>
              <a:latin typeface="Arial"/>
            </a:endParaRP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1F564569-A39F-46A8-88ED-DFE8951B7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0405" y="6373092"/>
            <a:ext cx="2267756" cy="1701701"/>
          </a:xfrm>
          <a:prstGeom prst="rect">
            <a:avLst/>
          </a:prstGeom>
        </p:spPr>
      </p:pic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BE960CDD-3859-4601-827E-EA261B96B054}"/>
              </a:ext>
            </a:extLst>
          </p:cNvPr>
          <p:cNvCxnSpPr>
            <a:cxnSpLocks/>
          </p:cNvCxnSpPr>
          <p:nvPr/>
        </p:nvCxnSpPr>
        <p:spPr>
          <a:xfrm>
            <a:off x="4840666" y="2483645"/>
            <a:ext cx="0" cy="61066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Text Placeholder 5">
            <a:extLst>
              <a:ext uri="{FF2B5EF4-FFF2-40B4-BE49-F238E27FC236}">
                <a16:creationId xmlns:a16="http://schemas.microsoft.com/office/drawing/2014/main" id="{7E15A881-35A9-4C25-BE24-2D58972001B8}"/>
              </a:ext>
            </a:extLst>
          </p:cNvPr>
          <p:cNvSpPr txBox="1">
            <a:spLocks/>
          </p:cNvSpPr>
          <p:nvPr/>
        </p:nvSpPr>
        <p:spPr>
          <a:xfrm>
            <a:off x="1417459" y="1721164"/>
            <a:ext cx="2596831" cy="566889"/>
          </a:xfrm>
          <a:prstGeom prst="rect">
            <a:avLst/>
          </a:prstGeom>
          <a:ln w="38100">
            <a:solidFill>
              <a:schemeClr val="tx2"/>
            </a:solidFill>
          </a:ln>
        </p:spPr>
        <p:txBody>
          <a:bodyPr vert="horz" lIns="216657" tIns="108327" rIns="216657" bIns="108327"/>
          <a:lstStyle>
            <a:lvl1pPr marL="341302" indent="-341302" algn="l" defTabSz="609467" rtl="0" eaLnBrk="1" latinLnBrk="0" hangingPunct="1">
              <a:spcBef>
                <a:spcPct val="20000"/>
              </a:spcBef>
              <a:spcAft>
                <a:spcPts val="800"/>
              </a:spcAft>
              <a:buSzPct val="90000"/>
              <a:buFontTx/>
              <a:buBlip>
                <a:blip r:embed="rId2"/>
              </a:buBlip>
              <a:defRPr sz="1875" kern="1200">
                <a:solidFill>
                  <a:srgbClr val="787878"/>
                </a:solidFill>
                <a:latin typeface="+mn-lt"/>
                <a:ea typeface="+mn-ea"/>
                <a:cs typeface="+mn-cs"/>
              </a:defRPr>
            </a:lvl1pPr>
            <a:lvl2pPr marL="792308" indent="-377869" algn="l" defTabSz="609467" rtl="0" eaLnBrk="1" latinLnBrk="0" hangingPunct="1">
              <a:spcBef>
                <a:spcPct val="20000"/>
              </a:spcBef>
              <a:spcAft>
                <a:spcPts val="800"/>
              </a:spcAft>
              <a:buFont typeface="Arial"/>
              <a:buChar char="–"/>
              <a:defRPr sz="1575" kern="1200">
                <a:solidFill>
                  <a:srgbClr val="787878"/>
                </a:solidFill>
                <a:latin typeface="+mn-lt"/>
                <a:ea typeface="+mn-ea"/>
                <a:cs typeface="+mn-cs"/>
              </a:defRPr>
            </a:lvl2pPr>
            <a:lvl3pPr marL="1523669" indent="-304734" algn="l" defTabSz="609467" rtl="0" eaLnBrk="1" latinLnBrk="0" hangingPunct="1">
              <a:spcBef>
                <a:spcPct val="20000"/>
              </a:spcBef>
              <a:buFont typeface="Arial"/>
              <a:buChar char="•"/>
              <a:defRPr sz="1575" kern="1200">
                <a:solidFill>
                  <a:srgbClr val="787878"/>
                </a:solidFill>
                <a:latin typeface="+mn-lt"/>
                <a:ea typeface="+mn-ea"/>
                <a:cs typeface="+mn-cs"/>
              </a:defRPr>
            </a:lvl3pPr>
            <a:lvl4pPr marL="2133136" indent="-304734" algn="l" defTabSz="609467" rtl="0" eaLnBrk="1" latinLnBrk="0" hangingPunct="1">
              <a:spcBef>
                <a:spcPct val="20000"/>
              </a:spcBef>
              <a:buFont typeface="Arial"/>
              <a:buChar char="–"/>
              <a:defRPr sz="1575" kern="1200">
                <a:solidFill>
                  <a:srgbClr val="787878"/>
                </a:solidFill>
                <a:latin typeface="+mn-lt"/>
                <a:ea typeface="+mn-ea"/>
                <a:cs typeface="+mn-cs"/>
              </a:defRPr>
            </a:lvl4pPr>
            <a:lvl5pPr marL="2742603" indent="-304734" algn="l" defTabSz="609467" rtl="0" eaLnBrk="1" latinLnBrk="0" hangingPunct="1">
              <a:spcBef>
                <a:spcPct val="20000"/>
              </a:spcBef>
              <a:buFont typeface="Arial"/>
              <a:buChar char="»"/>
              <a:defRPr sz="1575" kern="1200">
                <a:solidFill>
                  <a:srgbClr val="787878"/>
                </a:solidFill>
                <a:latin typeface="+mn-lt"/>
                <a:ea typeface="+mn-ea"/>
                <a:cs typeface="+mn-cs"/>
              </a:defRPr>
            </a:lvl5pPr>
            <a:lvl6pPr marL="3352070" indent="-304734" algn="l" defTabSz="609467" rtl="0" eaLnBrk="1" latinLnBrk="0" hangingPunct="1">
              <a:spcBef>
                <a:spcPct val="20000"/>
              </a:spcBef>
              <a:buFont typeface="Arial"/>
              <a:buChar char="•"/>
              <a:defRPr sz="27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537" indent="-304734" algn="l" defTabSz="609467" rtl="0" eaLnBrk="1" latinLnBrk="0" hangingPunct="1">
              <a:spcBef>
                <a:spcPct val="20000"/>
              </a:spcBef>
              <a:buFont typeface="Arial"/>
              <a:buChar char="•"/>
              <a:defRPr sz="27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005" indent="-304734" algn="l" defTabSz="609467" rtl="0" eaLnBrk="1" latinLnBrk="0" hangingPunct="1">
              <a:spcBef>
                <a:spcPct val="20000"/>
              </a:spcBef>
              <a:buFont typeface="Arial"/>
              <a:buChar char="•"/>
              <a:defRPr sz="27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472" indent="-304734" algn="l" defTabSz="609467" rtl="0" eaLnBrk="1" latinLnBrk="0" hangingPunct="1">
              <a:spcBef>
                <a:spcPct val="20000"/>
              </a:spcBef>
              <a:buFont typeface="Arial"/>
              <a:buChar char="•"/>
              <a:defRPr sz="27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2330">
              <a:buNone/>
              <a:defRPr/>
            </a:pPr>
            <a:r>
              <a:rPr lang="en-US" sz="1867" dirty="0">
                <a:solidFill>
                  <a:prstClr val="black"/>
                </a:solidFill>
                <a:latin typeface="Arial"/>
              </a:rPr>
              <a:t>Current Process</a:t>
            </a:r>
          </a:p>
        </p:txBody>
      </p:sp>
    </p:spTree>
    <p:extLst>
      <p:ext uri="{BB962C8B-B14F-4D97-AF65-F5344CB8AC3E}">
        <p14:creationId xmlns:p14="http://schemas.microsoft.com/office/powerpoint/2010/main" val="3176453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51D827-E65C-4CE2-8D44-E94C0AD26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e-Event Log</a:t>
            </a:r>
            <a:endParaRPr lang="en-SG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438565F-B2D3-41DB-9169-4E3AFFA3D161}"/>
              </a:ext>
            </a:extLst>
          </p:cNvPr>
          <p:cNvGraphicFramePr/>
          <p:nvPr>
            <p:extLst/>
          </p:nvPr>
        </p:nvGraphicFramePr>
        <p:xfrm>
          <a:off x="794" y="1163783"/>
          <a:ext cx="8946957" cy="5653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9672AC8-6363-4A64-B0DE-C437AD64F777}"/>
              </a:ext>
            </a:extLst>
          </p:cNvPr>
          <p:cNvGraphicFramePr/>
          <p:nvPr>
            <p:extLst/>
          </p:nvPr>
        </p:nvGraphicFramePr>
        <p:xfrm>
          <a:off x="8913883" y="1163783"/>
          <a:ext cx="6585529" cy="7666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83284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2FD4D81-52CA-4B92-8976-33F3FF627B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301496"/>
              </p:ext>
            </p:extLst>
          </p:nvPr>
        </p:nvGraphicFramePr>
        <p:xfrm>
          <a:off x="214562" y="1696561"/>
          <a:ext cx="15898819" cy="6022962"/>
        </p:xfrm>
        <a:graphic>
          <a:graphicData uri="http://schemas.openxmlformats.org/drawingml/2006/table">
            <a:tbl>
              <a:tblPr/>
              <a:tblGrid>
                <a:gridCol w="1411509">
                  <a:extLst>
                    <a:ext uri="{9D8B030D-6E8A-4147-A177-3AD203B41FA5}">
                      <a16:colId xmlns:a16="http://schemas.microsoft.com/office/drawing/2014/main" val="877777746"/>
                    </a:ext>
                  </a:extLst>
                </a:gridCol>
                <a:gridCol w="5852468">
                  <a:extLst>
                    <a:ext uri="{9D8B030D-6E8A-4147-A177-3AD203B41FA5}">
                      <a16:colId xmlns:a16="http://schemas.microsoft.com/office/drawing/2014/main" val="487696092"/>
                    </a:ext>
                  </a:extLst>
                </a:gridCol>
                <a:gridCol w="312936">
                  <a:extLst>
                    <a:ext uri="{9D8B030D-6E8A-4147-A177-3AD203B41FA5}">
                      <a16:colId xmlns:a16="http://schemas.microsoft.com/office/drawing/2014/main" val="560061991"/>
                    </a:ext>
                  </a:extLst>
                </a:gridCol>
                <a:gridCol w="1896127">
                  <a:extLst>
                    <a:ext uri="{9D8B030D-6E8A-4147-A177-3AD203B41FA5}">
                      <a16:colId xmlns:a16="http://schemas.microsoft.com/office/drawing/2014/main" val="965289685"/>
                    </a:ext>
                  </a:extLst>
                </a:gridCol>
                <a:gridCol w="383739">
                  <a:extLst>
                    <a:ext uri="{9D8B030D-6E8A-4147-A177-3AD203B41FA5}">
                      <a16:colId xmlns:a16="http://schemas.microsoft.com/office/drawing/2014/main" val="3715265664"/>
                    </a:ext>
                  </a:extLst>
                </a:gridCol>
                <a:gridCol w="1715544">
                  <a:extLst>
                    <a:ext uri="{9D8B030D-6E8A-4147-A177-3AD203B41FA5}">
                      <a16:colId xmlns:a16="http://schemas.microsoft.com/office/drawing/2014/main" val="1362440353"/>
                    </a:ext>
                  </a:extLst>
                </a:gridCol>
                <a:gridCol w="361167">
                  <a:extLst>
                    <a:ext uri="{9D8B030D-6E8A-4147-A177-3AD203B41FA5}">
                      <a16:colId xmlns:a16="http://schemas.microsoft.com/office/drawing/2014/main" val="3262819763"/>
                    </a:ext>
                  </a:extLst>
                </a:gridCol>
                <a:gridCol w="1839695">
                  <a:extLst>
                    <a:ext uri="{9D8B030D-6E8A-4147-A177-3AD203B41FA5}">
                      <a16:colId xmlns:a16="http://schemas.microsoft.com/office/drawing/2014/main" val="1170258414"/>
                    </a:ext>
                  </a:extLst>
                </a:gridCol>
                <a:gridCol w="270873">
                  <a:extLst>
                    <a:ext uri="{9D8B030D-6E8A-4147-A177-3AD203B41FA5}">
                      <a16:colId xmlns:a16="http://schemas.microsoft.com/office/drawing/2014/main" val="2897599071"/>
                    </a:ext>
                  </a:extLst>
                </a:gridCol>
                <a:gridCol w="1854761">
                  <a:extLst>
                    <a:ext uri="{9D8B030D-6E8A-4147-A177-3AD203B41FA5}">
                      <a16:colId xmlns:a16="http://schemas.microsoft.com/office/drawing/2014/main" val="372067636"/>
                    </a:ext>
                  </a:extLst>
                </a:gridCol>
              </a:tblGrid>
              <a:tr h="513471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en-SG" sz="16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  Continuous Improvement Plan – Focus Areas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en-SG" sz="18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4" marR="5094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4F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Jan-Mar</a:t>
                      </a:r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Apr-Jun</a:t>
                      </a:r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Jul-Sep</a:t>
                      </a:r>
                      <a:endParaRPr lang="en-SG" sz="1600" b="1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Oct-Dec</a:t>
                      </a:r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840027"/>
                  </a:ext>
                </a:extLst>
              </a:tr>
              <a:tr h="262439">
                <a:tc>
                  <a:txBody>
                    <a:bodyPr/>
                    <a:lstStyle/>
                    <a:p>
                      <a:pPr algn="ctr" rtl="0" fontAlgn="ctr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SG" sz="1600" b="0" i="0" u="none" strike="noStrike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419736"/>
                  </a:ext>
                </a:extLst>
              </a:tr>
              <a:tr h="37039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Quality</a:t>
                      </a:r>
                      <a:endParaRPr lang="en-SG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5093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  1. Yield Improvement Workshop</a:t>
                      </a:r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lliance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Detectors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etectors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794553"/>
                  </a:ext>
                </a:extLst>
              </a:tr>
              <a:tr h="472349">
                <a:tc vMerge="1">
                  <a:txBody>
                    <a:bodyPr/>
                    <a:lstStyle/>
                    <a:p>
                      <a:pPr algn="l" rtl="0" fontAlgn="ctr"/>
                      <a:endParaRPr lang="en-SG" sz="15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094" marR="5094" marT="509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  2.</a:t>
                      </a:r>
                      <a:r>
                        <a:rPr lang="en-US" sz="1600" b="0" i="0" u="none" strike="noStrike" baseline="0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 Field data -&gt; Factory quality improvement</a:t>
                      </a:r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Kick Off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Alliance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Monitor &amp; Control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207055"/>
                  </a:ext>
                </a:extLst>
              </a:tr>
              <a:tr h="283363">
                <a:tc>
                  <a:txBody>
                    <a:bodyPr/>
                    <a:lstStyle/>
                    <a:p>
                      <a:pPr algn="ctr" rtl="0" fontAlgn="ctr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885976"/>
                  </a:ext>
                </a:extLst>
              </a:tr>
              <a:tr h="370391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Enhancement</a:t>
                      </a:r>
                    </a:p>
                  </a:txBody>
                  <a:tcPr marL="5093" marR="5093" marT="5093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  1. eDHR</a:t>
                      </a:r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V&amp;V, BSM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BSM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QSM/</a:t>
                      </a:r>
                      <a:r>
                        <a:rPr lang="en-US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Alliance</a:t>
                      </a: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Detectors</a:t>
                      </a: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915716"/>
                  </a:ext>
                </a:extLst>
              </a:tr>
              <a:tr h="370391">
                <a:tc vMerge="1"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4" marR="5094" marT="509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  2. </a:t>
                      </a: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Capacity Enhancement(Tester Utilization 80%)</a:t>
                      </a:r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Capacity Plan</a:t>
                      </a: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Implementation</a:t>
                      </a: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Implementation</a:t>
                      </a: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376641"/>
                  </a:ext>
                </a:extLst>
              </a:tr>
              <a:tr h="370391">
                <a:tc vMerge="1"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4" marR="5094" marT="509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  3. 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Pick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  <a:latin typeface="+mj-lt"/>
                          <a:cs typeface="Arial" panose="020B0604020202020204" pitchFamily="34" charset="0"/>
                        </a:rPr>
                        <a:t> to Scan (Supermart)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Feasibility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Execution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Monitor &amp; Control 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217708"/>
                  </a:ext>
                </a:extLst>
              </a:tr>
              <a:tr h="325264">
                <a:tc vMerge="1"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4" marR="5094" marT="509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j-lt"/>
                        </a:rPr>
                        <a:t>  4. 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  <a:latin typeface="+mj-lt"/>
                          <a:cs typeface="Arial" panose="020B0604020202020204" pitchFamily="34" charset="0"/>
                        </a:rPr>
                        <a:t>eEvent log</a:t>
                      </a:r>
                      <a:endParaRPr lang="en-US" sz="160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Kick Off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SM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508415"/>
                  </a:ext>
                </a:extLst>
              </a:tr>
              <a:tr h="325264">
                <a:tc vMerge="1"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4" marR="5094" marT="509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j-lt"/>
                        </a:rPr>
                        <a:t>  5. 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  <a:latin typeface="+mj-lt"/>
                          <a:cs typeface="Arial" panose="020B0604020202020204" pitchFamily="34" charset="0"/>
                        </a:rPr>
                        <a:t>Flexflow- Tester integration</a:t>
                      </a:r>
                      <a:endParaRPr lang="en-US" sz="160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Scoping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Execution</a:t>
                      </a:r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385098"/>
                  </a:ext>
                </a:extLst>
              </a:tr>
              <a:tr h="325264">
                <a:tc vMerge="1"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4" marR="5094" marT="509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/>
                          </a:solidFill>
                          <a:latin typeface="+mj-lt"/>
                          <a:cs typeface="Arial" panose="020B0604020202020204" pitchFamily="34" charset="0"/>
                        </a:rPr>
                        <a:t>  6. Cloud service for Back up (Server &amp; Testers)</a:t>
                      </a:r>
                      <a:endParaRPr lang="en-US" sz="160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Scoping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Execution</a:t>
                      </a:r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600" b="1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053030"/>
                  </a:ext>
                </a:extLst>
              </a:tr>
              <a:tr h="277272">
                <a:tc gridSpan="2"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SG" sz="18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4" marR="5094" marT="46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146231"/>
                  </a:ext>
                </a:extLst>
              </a:tr>
              <a:tr h="370391">
                <a:tc rowSpan="4">
                  <a:txBody>
                    <a:bodyPr/>
                    <a:lstStyle/>
                    <a:p>
                      <a:pPr marL="0" marR="0" lvl="0" indent="0" algn="ctr" defTabSz="812731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1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4M</a:t>
                      </a:r>
                    </a:p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 1. 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  <a:latin typeface="+mj-lt"/>
                          <a:cs typeface="Arial" panose="020B0604020202020204" pitchFamily="34" charset="0"/>
                        </a:rPr>
                        <a:t>Consigned Test Equipment 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  <a:latin typeface="+mj-lt"/>
                        </a:rPr>
                        <a:t>Repair/Upgrade</a:t>
                      </a:r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Pumps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Alliance</a:t>
                      </a:r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Detectors</a:t>
                      </a:r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331104"/>
                  </a:ext>
                </a:extLst>
              </a:tr>
              <a:tr h="386411">
                <a:tc vMerge="1">
                  <a:txBody>
                    <a:bodyPr/>
                    <a:lstStyle/>
                    <a:p>
                      <a:pPr algn="ctr" rtl="0" fontAlgn="ctr"/>
                      <a:endParaRPr lang="en-SG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4" marR="5094" marT="4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 2. 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  <a:latin typeface="+mj-lt"/>
                          <a:cs typeface="Arial" panose="020B0604020202020204" pitchFamily="34" charset="0"/>
                        </a:rPr>
                        <a:t>Consigned Tooling Health Assessment, 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  <a:latin typeface="+mj-lt"/>
                        </a:rPr>
                        <a:t>Repair/Upgrade</a:t>
                      </a:r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Alliance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Pumps/Generic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SM/Detectors</a:t>
                      </a: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677321"/>
                  </a:ext>
                </a:extLst>
              </a:tr>
              <a:tr h="613499">
                <a:tc vMerge="1">
                  <a:txBody>
                    <a:bodyPr/>
                    <a:lstStyle/>
                    <a:p>
                      <a:pPr algn="ctr" rtl="0" fontAlgn="ctr"/>
                      <a:endParaRPr lang="en-SG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4" marR="5094" marT="4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 3. </a:t>
                      </a:r>
                      <a:r>
                        <a:rPr lang="en-US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Tool drawing verification</a:t>
                      </a:r>
                      <a:endParaRPr lang="en-SG" sz="16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55 / 205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983477"/>
                  </a:ext>
                </a:extLst>
              </a:tr>
              <a:tr h="386411">
                <a:tc vMerge="1">
                  <a:txBody>
                    <a:bodyPr/>
                    <a:lstStyle/>
                    <a:p>
                      <a:pPr algn="ctr" rtl="0" fontAlgn="ctr"/>
                      <a:endParaRPr lang="en-SG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4" marR="5094" marT="46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 4. ASP/TSP assessment, compliance check</a:t>
                      </a:r>
                      <a:endParaRPr lang="en-SG" sz="1600" b="0" i="0" u="none" strike="noStrike" baseline="0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16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ECO / OESR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ECO / OESR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G" sz="1600" b="0" i="0" u="none" strike="noStrike" kern="1200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5093" marR="5093" marT="4631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271476"/>
                  </a:ext>
                </a:extLst>
              </a:tr>
            </a:tbl>
          </a:graphicData>
        </a:graphic>
      </p:graphicFrame>
      <p:sp>
        <p:nvSpPr>
          <p:cNvPr id="14" name="Title 3">
            <a:extLst>
              <a:ext uri="{FF2B5EF4-FFF2-40B4-BE49-F238E27FC236}">
                <a16:creationId xmlns:a16="http://schemas.microsoft.com/office/drawing/2014/main" id="{FA0A39E0-CF4C-4215-8DD5-51C5BF4E9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17" y="367305"/>
            <a:ext cx="15622957" cy="837177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Continuous Improvement Plan 2019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71D9B1-3623-4311-942D-91B45212C062}"/>
              </a:ext>
            </a:extLst>
          </p:cNvPr>
          <p:cNvSpPr/>
          <p:nvPr/>
        </p:nvSpPr>
        <p:spPr>
          <a:xfrm>
            <a:off x="14392780" y="469367"/>
            <a:ext cx="370353" cy="17489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666"/>
            <a:endParaRPr lang="en-SG">
              <a:solidFill>
                <a:srgbClr val="009ADD"/>
              </a:solidFill>
              <a:latin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D139E1-3374-47FA-8D72-B6D33DDF2468}"/>
              </a:ext>
            </a:extLst>
          </p:cNvPr>
          <p:cNvSpPr/>
          <p:nvPr/>
        </p:nvSpPr>
        <p:spPr>
          <a:xfrm>
            <a:off x="14392780" y="939755"/>
            <a:ext cx="370353" cy="174895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666"/>
            <a:endParaRPr lang="en-SG">
              <a:solidFill>
                <a:srgbClr val="009ADD"/>
              </a:solidFill>
              <a:latin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738038-E159-4275-8EA3-1FAAD70A6C79}"/>
              </a:ext>
            </a:extLst>
          </p:cNvPr>
          <p:cNvSpPr txBox="1"/>
          <p:nvPr/>
        </p:nvSpPr>
        <p:spPr>
          <a:xfrm>
            <a:off x="14878870" y="375054"/>
            <a:ext cx="1234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450666"/>
            <a:r>
              <a:rPr lang="en-US" sz="1600" dirty="0">
                <a:solidFill>
                  <a:srgbClr val="FFFFFF"/>
                </a:solidFill>
                <a:latin typeface="Arial"/>
              </a:rPr>
              <a:t>In Progress</a:t>
            </a:r>
            <a:endParaRPr lang="en-SG" sz="16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613E4A-BED9-408F-B158-D784A5510676}"/>
              </a:ext>
            </a:extLst>
          </p:cNvPr>
          <p:cNvSpPr txBox="1"/>
          <p:nvPr/>
        </p:nvSpPr>
        <p:spPr>
          <a:xfrm>
            <a:off x="14878870" y="865960"/>
            <a:ext cx="10615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450666"/>
            <a:r>
              <a:rPr lang="en-US" sz="1600" dirty="0">
                <a:solidFill>
                  <a:srgbClr val="FFFFFF"/>
                </a:solidFill>
                <a:latin typeface="Arial"/>
              </a:rPr>
              <a:t>Complete</a:t>
            </a:r>
            <a:endParaRPr lang="en-SG" sz="1600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4405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189341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F46321-68EC-4EB8-B769-9E2B3C729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4813" y="4740110"/>
            <a:ext cx="4639761" cy="837259"/>
          </a:xfrm>
        </p:spPr>
        <p:txBody>
          <a:bodyPr/>
          <a:lstStyle/>
          <a:p>
            <a:r>
              <a:rPr lang="en-US" dirty="0"/>
              <a:t>Backup Slides </a:t>
            </a:r>
          </a:p>
        </p:txBody>
      </p:sp>
    </p:spTree>
    <p:extLst>
      <p:ext uri="{BB962C8B-B14F-4D97-AF65-F5344CB8AC3E}">
        <p14:creationId xmlns:p14="http://schemas.microsoft.com/office/powerpoint/2010/main" val="2880841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D14079-6E41-4365-8879-D11FF0DA14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28467" y="8511874"/>
            <a:ext cx="3793437" cy="488244"/>
          </a:xfrm>
        </p:spPr>
        <p:txBody>
          <a:bodyPr/>
          <a:lstStyle/>
          <a:p>
            <a:pPr marL="0" marR="0" lvl="0" indent="0" algn="l" defTabSz="14508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8D9196-7146-4672-A4BA-DB29036C6B41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srgbClr val="009AD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14508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009AD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C23FBD-0C0D-4D70-BA80-0E4905E551BB}"/>
              </a:ext>
            </a:extLst>
          </p:cNvPr>
          <p:cNvGrpSpPr/>
          <p:nvPr/>
        </p:nvGrpSpPr>
        <p:grpSpPr>
          <a:xfrm>
            <a:off x="205072" y="4255072"/>
            <a:ext cx="15735963" cy="4653775"/>
            <a:chOff x="1186177" y="2192647"/>
            <a:chExt cx="11409232" cy="534949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08AC2B4-8A1E-462D-9008-1ECDC11BD115}"/>
                </a:ext>
              </a:extLst>
            </p:cNvPr>
            <p:cNvSpPr/>
            <p:nvPr/>
          </p:nvSpPr>
          <p:spPr>
            <a:xfrm>
              <a:off x="1186177" y="2199151"/>
              <a:ext cx="2744871" cy="2574916"/>
            </a:xfrm>
            <a:prstGeom prst="rect">
              <a:avLst/>
            </a:prstGeom>
            <a:solidFill>
              <a:schemeClr val="bg2"/>
            </a:soli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0" tIns="809742" rIns="91420" bIns="45710"/>
            <a:lstStyle/>
            <a:p>
              <a:pPr marL="0" marR="0" lvl="0" indent="0" algn="ctr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DA01555-4BD7-4ED7-AE4D-8C6B194E02C4}"/>
                </a:ext>
              </a:extLst>
            </p:cNvPr>
            <p:cNvSpPr txBox="1"/>
            <p:nvPr/>
          </p:nvSpPr>
          <p:spPr>
            <a:xfrm>
              <a:off x="1237602" y="2288582"/>
              <a:ext cx="2579053" cy="408619"/>
            </a:xfrm>
            <a:prstGeom prst="rect">
              <a:avLst/>
            </a:prstGeom>
            <a:noFill/>
          </p:spPr>
          <p:txBody>
            <a:bodyPr wrap="square" lIns="91420" tIns="45710" rIns="91420" bIns="4571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9AD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User control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– Only certified user can access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B43516F-F09E-4572-A84E-E8A197285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8764" y="3077018"/>
              <a:ext cx="2456726" cy="1525804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E15CF26-5AC3-4942-A3BC-8FE32FC4594C}"/>
                </a:ext>
              </a:extLst>
            </p:cNvPr>
            <p:cNvGrpSpPr/>
            <p:nvPr/>
          </p:nvGrpSpPr>
          <p:grpSpPr>
            <a:xfrm>
              <a:off x="4038090" y="2199148"/>
              <a:ext cx="2744871" cy="2574916"/>
              <a:chOff x="2382817" y="1760670"/>
              <a:chExt cx="2188488" cy="2143487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BBDC0B0-270B-4FB8-B3B3-FF57B78F61BF}"/>
                  </a:ext>
                </a:extLst>
              </p:cNvPr>
              <p:cNvSpPr/>
              <p:nvPr/>
            </p:nvSpPr>
            <p:spPr>
              <a:xfrm>
                <a:off x="2382817" y="1760670"/>
                <a:ext cx="2188488" cy="2143487"/>
              </a:xfrm>
              <a:prstGeom prst="rect">
                <a:avLst/>
              </a:prstGeom>
              <a:solidFill>
                <a:schemeClr val="bg2"/>
              </a:solidFill>
              <a:ln w="31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0" tIns="809742" rIns="91420" bIns="45710" anchor="t"/>
              <a:lstStyle/>
              <a:p>
                <a:pPr marL="171450" marR="0" lvl="0" indent="-171450" algn="l" defTabSz="45699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pitchFamily="34" charset="-128"/>
                    <a:cs typeface="Arial" charset="0"/>
                  </a:rPr>
                  <a:t>Barcode scanning</a:t>
                </a:r>
              </a:p>
              <a:p>
                <a:pPr marL="171450" marR="0" lvl="0" indent="-171450" algn="l" defTabSz="456998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pitchFamily="34" charset="-128"/>
                    <a:cs typeface="Arial" charset="0"/>
                  </a:rPr>
                  <a:t>Data is less prone to GDP errors 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E3C50EC-D27B-478F-97F1-7FA43D69307E}"/>
                  </a:ext>
                </a:extLst>
              </p:cNvPr>
              <p:cNvSpPr txBox="1"/>
              <p:nvPr/>
            </p:nvSpPr>
            <p:spPr>
              <a:xfrm>
                <a:off x="2515024" y="1835117"/>
                <a:ext cx="2056281" cy="200085"/>
              </a:xfrm>
              <a:prstGeom prst="rect">
                <a:avLst/>
              </a:prstGeom>
              <a:noFill/>
            </p:spPr>
            <p:txBody>
              <a:bodyPr wrap="square" lIns="91420" tIns="45710" rIns="91420" bIns="4571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9ADD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Improve </a:t>
                </a: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GDP</a:t>
                </a:r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7AC7BF-26EE-4D25-ACE3-23CA2B37A26E}"/>
                </a:ext>
              </a:extLst>
            </p:cNvPr>
            <p:cNvSpPr/>
            <p:nvPr/>
          </p:nvSpPr>
          <p:spPr>
            <a:xfrm>
              <a:off x="9850538" y="4960718"/>
              <a:ext cx="2744871" cy="2574916"/>
            </a:xfrm>
            <a:prstGeom prst="rect">
              <a:avLst/>
            </a:prstGeom>
            <a:solidFill>
              <a:schemeClr val="bg2"/>
            </a:soli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0" tIns="809742" rIns="91420" bIns="45710"/>
            <a:lstStyle/>
            <a:p>
              <a:pPr marL="171450" marR="0" lvl="0" indent="-17145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pitchFamily="34" charset="-128"/>
                  <a:cs typeface="Arial" charset="0"/>
                </a:rPr>
                <a:t>Automated checking against due date of Calibrated equipment</a:t>
              </a:r>
            </a:p>
            <a:p>
              <a:pPr marL="171450" marR="0" lvl="0" indent="-17145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endParaRPr>
            </a:p>
            <a:p>
              <a:pPr marL="171450" marR="0" lvl="0" indent="-17145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pitchFamily="34" charset="-128"/>
                  <a:cs typeface="Arial" charset="0"/>
                </a:rPr>
                <a:t>Calibration due date &amp; Equipment ID will be recorded</a:t>
              </a:r>
            </a:p>
            <a:p>
              <a:pPr marL="171450" marR="0" lvl="0" indent="-17145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endParaRPr>
            </a:p>
            <a:p>
              <a:pPr marL="0" marR="0" lvl="0" indent="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A19DC0-0519-4F3E-9B83-AEC1E3A82C88}"/>
                </a:ext>
              </a:extLst>
            </p:cNvPr>
            <p:cNvSpPr txBox="1"/>
            <p:nvPr/>
          </p:nvSpPr>
          <p:spPr>
            <a:xfrm>
              <a:off x="10016356" y="5050149"/>
              <a:ext cx="2280473" cy="240358"/>
            </a:xfrm>
            <a:prstGeom prst="rect">
              <a:avLst/>
            </a:prstGeom>
            <a:noFill/>
          </p:spPr>
          <p:txBody>
            <a:bodyPr wrap="square" lIns="91420" tIns="45710" rIns="91420" bIns="4571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9AD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Calibrated Tools </a:t>
              </a:r>
              <a:r>
                <a:rPr kumimoji="0" lang="en-US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Poka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Yoke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C84B17F-E261-4300-8064-3B0EB5D813E1}"/>
                </a:ext>
              </a:extLst>
            </p:cNvPr>
            <p:cNvSpPr/>
            <p:nvPr/>
          </p:nvSpPr>
          <p:spPr>
            <a:xfrm>
              <a:off x="9850538" y="2192647"/>
              <a:ext cx="2744871" cy="2574916"/>
            </a:xfrm>
            <a:prstGeom prst="rect">
              <a:avLst/>
            </a:prstGeom>
            <a:solidFill>
              <a:schemeClr val="bg2"/>
            </a:soli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0" tIns="809742" rIns="91420" bIns="45710"/>
            <a:lstStyle/>
            <a:p>
              <a:pPr marL="171450" marR="0" lvl="0" indent="-17145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pitchFamily="34" charset="-128"/>
                  <a:cs typeface="Arial" charset="0"/>
                </a:rPr>
                <a:t>Automated checking for expiry date of Time Sensitive Material</a:t>
              </a:r>
            </a:p>
            <a:p>
              <a:pPr marL="171450" marR="0" lvl="0" indent="-17145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endParaRPr>
            </a:p>
            <a:p>
              <a:pPr marL="171450" marR="0" lvl="0" indent="-17145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pitchFamily="34" charset="-128"/>
                  <a:cs typeface="Arial" charset="0"/>
                </a:rPr>
                <a:t>Lot number &amp; expiration date will be recorded.</a:t>
              </a:r>
            </a:p>
            <a:p>
              <a:pPr marL="171450" marR="0" lvl="0" indent="-17145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endParaRPr>
            </a:p>
            <a:p>
              <a:pPr marL="0" marR="0" lvl="0" indent="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6B4115F-A06A-4BED-A9C0-FC7ADAC5E8DB}"/>
                </a:ext>
              </a:extLst>
            </p:cNvPr>
            <p:cNvSpPr txBox="1"/>
            <p:nvPr/>
          </p:nvSpPr>
          <p:spPr>
            <a:xfrm>
              <a:off x="10016356" y="2282078"/>
              <a:ext cx="2579053" cy="240358"/>
            </a:xfrm>
            <a:prstGeom prst="rect">
              <a:avLst/>
            </a:prstGeom>
            <a:noFill/>
          </p:spPr>
          <p:txBody>
            <a:bodyPr wrap="square" lIns="91420" tIns="45710" rIns="91420" bIns="4571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Time Sensitive Material </a:t>
              </a:r>
              <a:r>
                <a:rPr kumimoji="0" lang="en-US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Poka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Yoke 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41CB114-1192-45D6-BB04-DA2D89FFA1BD}"/>
                </a:ext>
              </a:extLst>
            </p:cNvPr>
            <p:cNvSpPr/>
            <p:nvPr/>
          </p:nvSpPr>
          <p:spPr>
            <a:xfrm>
              <a:off x="1186177" y="4967221"/>
              <a:ext cx="2744871" cy="2574916"/>
            </a:xfrm>
            <a:prstGeom prst="rect">
              <a:avLst/>
            </a:prstGeom>
            <a:solidFill>
              <a:schemeClr val="bg2"/>
            </a:soli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0" tIns="809742" rIns="91420" bIns="45710"/>
            <a:lstStyle/>
            <a:p>
              <a:pPr marL="171450" marR="0" lvl="0" indent="-17145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pitchFamily="34" charset="-128"/>
                  <a:cs typeface="Arial" charset="0"/>
                </a:rPr>
                <a:t>Technician Identity</a:t>
              </a:r>
            </a:p>
            <a:p>
              <a:pPr marL="171450" marR="0" lvl="0" indent="-17145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pitchFamily="34" charset="-128"/>
                  <a:cs typeface="Arial" charset="0"/>
                </a:rPr>
                <a:t>Date of Manufacturing</a:t>
              </a:r>
            </a:p>
            <a:p>
              <a:pPr marL="171450" marR="0" lvl="0" indent="-17145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pitchFamily="34" charset="-128"/>
                  <a:cs typeface="Arial" charset="0"/>
                </a:rPr>
                <a:t>Critical Part information</a:t>
              </a:r>
            </a:p>
            <a:p>
              <a:pPr marL="171450" marR="0" lvl="0" indent="-17145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pitchFamily="34" charset="-128"/>
                  <a:cs typeface="Arial" charset="0"/>
                </a:rPr>
                <a:t>Quality Checks and Quality Alert</a:t>
              </a:r>
            </a:p>
            <a:p>
              <a:pPr marL="171450" marR="0" lvl="0" indent="-17145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pitchFamily="34" charset="-128"/>
                  <a:cs typeface="Arial" charset="0"/>
                </a:rPr>
                <a:t>Test data (Dependent on customer access)</a:t>
              </a:r>
            </a:p>
            <a:p>
              <a:pPr marL="171450" marR="0" lvl="0" indent="-17145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pitchFamily="34" charset="-128"/>
                  <a:cs typeface="Arial" charset="0"/>
                </a:rPr>
                <a:t>Label Used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DC3FB82-D194-4364-AFB2-20456C301300}"/>
                </a:ext>
              </a:extLst>
            </p:cNvPr>
            <p:cNvSpPr txBox="1"/>
            <p:nvPr/>
          </p:nvSpPr>
          <p:spPr>
            <a:xfrm>
              <a:off x="1351995" y="5056653"/>
              <a:ext cx="2579053" cy="240358"/>
            </a:xfrm>
            <a:prstGeom prst="rect">
              <a:avLst/>
            </a:prstGeom>
            <a:noFill/>
          </p:spPr>
          <p:txBody>
            <a:bodyPr wrap="square" lIns="91420" tIns="45710" rIns="91420" bIns="4571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9ADD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Essential Info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Captured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B76ABED-0BC9-492B-8587-B002C73ACE12}"/>
                </a:ext>
              </a:extLst>
            </p:cNvPr>
            <p:cNvSpPr/>
            <p:nvPr/>
          </p:nvSpPr>
          <p:spPr>
            <a:xfrm>
              <a:off x="6944314" y="4960718"/>
              <a:ext cx="2744871" cy="2574916"/>
            </a:xfrm>
            <a:prstGeom prst="rect">
              <a:avLst/>
            </a:prstGeom>
            <a:solidFill>
              <a:schemeClr val="bg2"/>
            </a:soli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0" tIns="809742" rIns="91420" bIns="45710"/>
            <a:lstStyle/>
            <a:p>
              <a:pPr marL="171450" marR="0" lvl="0" indent="-17145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pitchFamily="34" charset="-128"/>
                  <a:cs typeface="Arial" charset="0"/>
                </a:rPr>
                <a:t>Control the curing start &amp; end time</a:t>
              </a:r>
            </a:p>
            <a:p>
              <a:pPr marL="0" marR="0" lvl="0" indent="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BD7C1BB-FE3B-4D8D-B85D-DCBE5FCB8879}"/>
                </a:ext>
              </a:extLst>
            </p:cNvPr>
            <p:cNvSpPr txBox="1"/>
            <p:nvPr/>
          </p:nvSpPr>
          <p:spPr>
            <a:xfrm>
              <a:off x="7110132" y="5037617"/>
              <a:ext cx="2579053" cy="408619"/>
            </a:xfrm>
            <a:prstGeom prst="rect">
              <a:avLst/>
            </a:prstGeom>
            <a:noFill/>
          </p:spPr>
          <p:txBody>
            <a:bodyPr wrap="square" lIns="91420" tIns="45710" rIns="91420" bIns="4571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Curing Time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Poka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Yoke 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C725B34-A892-4E4F-A0AB-C229D0DA1749}"/>
                </a:ext>
              </a:extLst>
            </p:cNvPr>
            <p:cNvSpPr/>
            <p:nvPr/>
          </p:nvSpPr>
          <p:spPr>
            <a:xfrm>
              <a:off x="4038090" y="4961766"/>
              <a:ext cx="2744871" cy="2574916"/>
            </a:xfrm>
            <a:prstGeom prst="rect">
              <a:avLst/>
            </a:prstGeom>
            <a:solidFill>
              <a:schemeClr val="bg2"/>
            </a:soli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0" tIns="809742" rIns="91420" bIns="45710"/>
            <a:lstStyle/>
            <a:p>
              <a:pPr marL="171450" marR="0" lvl="0" indent="-17145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endParaRPr>
            </a:p>
            <a:p>
              <a:pPr marL="0" marR="0" lvl="0" indent="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2E2B17-F341-469E-8D70-4B283F1EC249}"/>
                </a:ext>
              </a:extLst>
            </p:cNvPr>
            <p:cNvSpPr txBox="1"/>
            <p:nvPr/>
          </p:nvSpPr>
          <p:spPr>
            <a:xfrm>
              <a:off x="4203908" y="5038666"/>
              <a:ext cx="2579053" cy="408619"/>
            </a:xfrm>
            <a:prstGeom prst="rect">
              <a:avLst/>
            </a:prstGeom>
            <a:noFill/>
          </p:spPr>
          <p:txBody>
            <a:bodyPr wrap="square" lIns="91420" tIns="45710" rIns="91420" bIns="4571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No Duplicate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Serial Number 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945F6AB-6677-4F8B-B2F2-761FB35912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17932"/>
            <a:stretch/>
          </p:blipFill>
          <p:spPr>
            <a:xfrm>
              <a:off x="4157988" y="5818017"/>
              <a:ext cx="2505073" cy="1415986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AEB7188-15E3-4662-A404-5BA8820E1C9A}"/>
                </a:ext>
              </a:extLst>
            </p:cNvPr>
            <p:cNvSpPr/>
            <p:nvPr/>
          </p:nvSpPr>
          <p:spPr>
            <a:xfrm>
              <a:off x="6954145" y="2288582"/>
              <a:ext cx="2744871" cy="2574917"/>
            </a:xfrm>
            <a:prstGeom prst="rect">
              <a:avLst/>
            </a:prstGeom>
            <a:solidFill>
              <a:schemeClr val="bg2"/>
            </a:soli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0" tIns="809742" rIns="91420" bIns="45710"/>
            <a:lstStyle/>
            <a:p>
              <a:pPr marL="171450" marR="0" lvl="0" indent="-17145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pitchFamily="34" charset="-128"/>
                  <a:cs typeface="Arial" charset="0"/>
                </a:rPr>
                <a:t>Ensure operator is referring to the correct Work Instruction (WI) (including Revision)</a:t>
              </a:r>
            </a:p>
            <a:p>
              <a:pPr marL="0" marR="0" lvl="0" indent="0" algn="l" defTabSz="45699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8FADF14-FBE6-490E-8614-6E30F0195C85}"/>
                </a:ext>
              </a:extLst>
            </p:cNvPr>
            <p:cNvSpPr txBox="1"/>
            <p:nvPr/>
          </p:nvSpPr>
          <p:spPr>
            <a:xfrm>
              <a:off x="7077068" y="2261264"/>
              <a:ext cx="2470425" cy="408619"/>
            </a:xfrm>
            <a:prstGeom prst="rect">
              <a:avLst/>
            </a:prstGeom>
            <a:noFill/>
          </p:spPr>
          <p:txBody>
            <a:bodyPr wrap="square" lIns="91420" tIns="45710" rIns="91420" bIns="4571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Latest Revision of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Work Instruction</a:t>
              </a:r>
            </a:p>
          </p:txBody>
        </p:sp>
      </p:grpSp>
      <p:sp>
        <p:nvSpPr>
          <p:cNvPr id="28" name="Title 2">
            <a:extLst>
              <a:ext uri="{FF2B5EF4-FFF2-40B4-BE49-F238E27FC236}">
                <a16:creationId xmlns:a16="http://schemas.microsoft.com/office/drawing/2014/main" id="{1F6A75AD-4BCD-4533-A578-5D09E9FF1702}"/>
              </a:ext>
            </a:extLst>
          </p:cNvPr>
          <p:cNvSpPr txBox="1">
            <a:spLocks/>
          </p:cNvSpPr>
          <p:nvPr/>
        </p:nvSpPr>
        <p:spPr>
          <a:xfrm>
            <a:off x="316552" y="366892"/>
            <a:ext cx="15624484" cy="837259"/>
          </a:xfrm>
          <a:prstGeom prst="rect">
            <a:avLst/>
          </a:prstGeom>
        </p:spPr>
        <p:txBody>
          <a:bodyPr/>
          <a:lstStyle>
            <a:lvl1pPr algn="l" defTabSz="812731" rtl="0" eaLnBrk="1" latinLnBrk="0" hangingPunct="1"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127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9AD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eDHR</a:t>
            </a:r>
            <a:endParaRPr kumimoji="0" lang="en-SG" sz="4000" b="1" i="0" u="none" strike="noStrike" kern="1200" cap="none" spc="0" normalizeH="0" baseline="0" noProof="0" dirty="0">
              <a:ln>
                <a:noFill/>
              </a:ln>
              <a:solidFill>
                <a:srgbClr val="009ADD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27" name="Picture 3">
            <a:extLst>
              <a:ext uri="{FF2B5EF4-FFF2-40B4-BE49-F238E27FC236}">
                <a16:creationId xmlns:a16="http://schemas.microsoft.com/office/drawing/2014/main" id="{0D511930-86B8-4D16-9CDA-FBD292721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4141" y="1689106"/>
            <a:ext cx="2185019" cy="165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ounded Rectangle 121">
            <a:extLst>
              <a:ext uri="{FF2B5EF4-FFF2-40B4-BE49-F238E27FC236}">
                <a16:creationId xmlns:a16="http://schemas.microsoft.com/office/drawing/2014/main" id="{F0E23EA7-F0DC-47F5-B5BA-94E90FE0E873}"/>
              </a:ext>
            </a:extLst>
          </p:cNvPr>
          <p:cNvSpPr/>
          <p:nvPr/>
        </p:nvSpPr>
        <p:spPr>
          <a:xfrm>
            <a:off x="989643" y="1922171"/>
            <a:ext cx="1313803" cy="454852"/>
          </a:xfrm>
          <a:prstGeom prst="roundRect">
            <a:avLst/>
          </a:prstGeom>
          <a:gradFill>
            <a:gsLst>
              <a:gs pos="0">
                <a:schemeClr val="bg1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</a:gra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 </a:t>
            </a:r>
            <a:r>
              <a:rPr lang="en-US" sz="1333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Assy</a:t>
            </a:r>
            <a:r>
              <a:rPr lang="en-US" sz="1333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</a:p>
        </p:txBody>
      </p:sp>
      <p:sp>
        <p:nvSpPr>
          <p:cNvPr id="30" name="Rounded Rectangle 124">
            <a:extLst>
              <a:ext uri="{FF2B5EF4-FFF2-40B4-BE49-F238E27FC236}">
                <a16:creationId xmlns:a16="http://schemas.microsoft.com/office/drawing/2014/main" id="{8C04C8B4-22BC-4AD0-BEC2-8FF44BEA513D}"/>
              </a:ext>
            </a:extLst>
          </p:cNvPr>
          <p:cNvSpPr/>
          <p:nvPr/>
        </p:nvSpPr>
        <p:spPr>
          <a:xfrm>
            <a:off x="2960347" y="2096340"/>
            <a:ext cx="1216800" cy="1292400"/>
          </a:xfrm>
          <a:prstGeom prst="round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Line </a:t>
            </a:r>
            <a:r>
              <a:rPr lang="en-US" sz="1333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Assy</a:t>
            </a:r>
            <a:endParaRPr lang="en-US" sz="1333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333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ounded Rectangle 126">
            <a:extLst>
              <a:ext uri="{FF2B5EF4-FFF2-40B4-BE49-F238E27FC236}">
                <a16:creationId xmlns:a16="http://schemas.microsoft.com/office/drawing/2014/main" id="{DEF755B5-80F7-4502-8765-3576D2B5863B}"/>
              </a:ext>
            </a:extLst>
          </p:cNvPr>
          <p:cNvSpPr/>
          <p:nvPr/>
        </p:nvSpPr>
        <p:spPr>
          <a:xfrm>
            <a:off x="4810277" y="2071895"/>
            <a:ext cx="1216800" cy="1292400"/>
          </a:xfrm>
          <a:prstGeom prst="round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Station</a:t>
            </a:r>
          </a:p>
          <a:p>
            <a:pPr algn="ctr"/>
            <a:endParaRPr lang="en-US" sz="1333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ounded Rectangle 130">
            <a:extLst>
              <a:ext uri="{FF2B5EF4-FFF2-40B4-BE49-F238E27FC236}">
                <a16:creationId xmlns:a16="http://schemas.microsoft.com/office/drawing/2014/main" id="{E62256DB-BFA7-4E62-BEC4-0832A90FB9E8}"/>
              </a:ext>
            </a:extLst>
          </p:cNvPr>
          <p:cNvSpPr/>
          <p:nvPr/>
        </p:nvSpPr>
        <p:spPr>
          <a:xfrm>
            <a:off x="8524721" y="2108565"/>
            <a:ext cx="1216800" cy="1292400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FVMI</a:t>
            </a:r>
          </a:p>
          <a:p>
            <a:pPr algn="ctr"/>
            <a:endParaRPr lang="en-US" sz="1333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ounded Rectangle 131">
            <a:extLst>
              <a:ext uri="{FF2B5EF4-FFF2-40B4-BE49-F238E27FC236}">
                <a16:creationId xmlns:a16="http://schemas.microsoft.com/office/drawing/2014/main" id="{1B8D3C99-B323-46E2-82DF-2EE00A7DD6FF}"/>
              </a:ext>
            </a:extLst>
          </p:cNvPr>
          <p:cNvSpPr/>
          <p:nvPr/>
        </p:nvSpPr>
        <p:spPr>
          <a:xfrm>
            <a:off x="11998836" y="2120791"/>
            <a:ext cx="1215492" cy="1292969"/>
          </a:xfrm>
          <a:prstGeom prst="roundRect">
            <a:avLst/>
          </a:prstGeom>
          <a:gradFill>
            <a:gsLst>
              <a:gs pos="0">
                <a:srgbClr val="7030A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Pack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CF28F33-A124-4091-B488-E4AF54F229E1}"/>
              </a:ext>
            </a:extLst>
          </p:cNvPr>
          <p:cNvSpPr txBox="1"/>
          <p:nvPr/>
        </p:nvSpPr>
        <p:spPr>
          <a:xfrm rot="18829661">
            <a:off x="14484440" y="1905352"/>
            <a:ext cx="784189" cy="748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>
              <a:defRPr/>
            </a:pPr>
            <a:r>
              <a:rPr lang="en-US" sz="2133" b="1" i="1" kern="0" dirty="0">
                <a:solidFill>
                  <a:srgbClr val="000000"/>
                </a:solidFill>
                <a:latin typeface="Franklin Gothic Demi" panose="020B0703020102020204" pitchFamily="34" charset="0"/>
              </a:rPr>
              <a:t>FLEX</a:t>
            </a:r>
          </a:p>
          <a:p>
            <a:pPr algn="ctr" defTabSz="1219170">
              <a:defRPr/>
            </a:pPr>
            <a:r>
              <a:rPr lang="en-US" sz="2133" b="1" i="1" kern="0" dirty="0">
                <a:solidFill>
                  <a:srgbClr val="000000"/>
                </a:solidFill>
                <a:latin typeface="Franklin Gothic Demi" panose="020B0703020102020204" pitchFamily="34" charset="0"/>
              </a:rPr>
              <a:t>DHR</a:t>
            </a:r>
          </a:p>
        </p:txBody>
      </p:sp>
      <p:sp>
        <p:nvSpPr>
          <p:cNvPr id="35" name="Rounded Rectangle 121">
            <a:extLst>
              <a:ext uri="{FF2B5EF4-FFF2-40B4-BE49-F238E27FC236}">
                <a16:creationId xmlns:a16="http://schemas.microsoft.com/office/drawing/2014/main" id="{729ADEB9-98AB-4FA7-A1C7-4FA72231C7B6}"/>
              </a:ext>
            </a:extLst>
          </p:cNvPr>
          <p:cNvSpPr/>
          <p:nvPr/>
        </p:nvSpPr>
        <p:spPr>
          <a:xfrm>
            <a:off x="989643" y="2529515"/>
            <a:ext cx="1313804" cy="420297"/>
          </a:xfrm>
          <a:prstGeom prst="roundRect">
            <a:avLst/>
          </a:prstGeom>
          <a:gradFill>
            <a:gsLst>
              <a:gs pos="0">
                <a:schemeClr val="bg1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</a:gra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 </a:t>
            </a:r>
            <a:r>
              <a:rPr lang="en-US" sz="1333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Assy</a:t>
            </a:r>
            <a:r>
              <a:rPr lang="en-US" sz="1333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</a:p>
        </p:txBody>
      </p:sp>
      <p:sp>
        <p:nvSpPr>
          <p:cNvPr id="36" name="Rounded Rectangle 121">
            <a:extLst>
              <a:ext uri="{FF2B5EF4-FFF2-40B4-BE49-F238E27FC236}">
                <a16:creationId xmlns:a16="http://schemas.microsoft.com/office/drawing/2014/main" id="{03EA2FFC-C621-463C-A6F8-B9292E8399FF}"/>
              </a:ext>
            </a:extLst>
          </p:cNvPr>
          <p:cNvSpPr/>
          <p:nvPr/>
        </p:nvSpPr>
        <p:spPr>
          <a:xfrm>
            <a:off x="989644" y="3150506"/>
            <a:ext cx="1313803" cy="420297"/>
          </a:xfrm>
          <a:prstGeom prst="roundRect">
            <a:avLst/>
          </a:prstGeom>
          <a:gradFill>
            <a:gsLst>
              <a:gs pos="0">
                <a:schemeClr val="bg1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</a:gra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 </a:t>
            </a:r>
            <a:r>
              <a:rPr lang="en-US" sz="1333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Assy</a:t>
            </a:r>
            <a:r>
              <a:rPr lang="en-US" sz="1333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EF9726B-1529-41FE-8294-7937D3588F4D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2303445" y="2149598"/>
            <a:ext cx="656900" cy="3344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7325CCA-D434-494B-B3A9-1D26BA58C7C3}"/>
              </a:ext>
            </a:extLst>
          </p:cNvPr>
          <p:cNvCxnSpPr>
            <a:cxnSpLocks/>
            <a:stCxn id="36" idx="3"/>
          </p:cNvCxnSpPr>
          <p:nvPr/>
        </p:nvCxnSpPr>
        <p:spPr>
          <a:xfrm flipV="1">
            <a:off x="2303447" y="3161741"/>
            <a:ext cx="656900" cy="1989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126">
            <a:extLst>
              <a:ext uri="{FF2B5EF4-FFF2-40B4-BE49-F238E27FC236}">
                <a16:creationId xmlns:a16="http://schemas.microsoft.com/office/drawing/2014/main" id="{C4B94081-E9AE-4DB4-96D6-8B222334C839}"/>
              </a:ext>
            </a:extLst>
          </p:cNvPr>
          <p:cNvSpPr/>
          <p:nvPr/>
        </p:nvSpPr>
        <p:spPr>
          <a:xfrm>
            <a:off x="6660204" y="2096341"/>
            <a:ext cx="1216800" cy="1292400"/>
          </a:xfrm>
          <a:prstGeom prst="round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FT Station</a:t>
            </a:r>
          </a:p>
          <a:p>
            <a:pPr algn="ctr"/>
            <a:endParaRPr lang="en-US" sz="1333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2883303-3ADB-48A3-A03F-6287A8E13A41}"/>
              </a:ext>
            </a:extLst>
          </p:cNvPr>
          <p:cNvCxnSpPr>
            <a:cxnSpLocks/>
            <a:stCxn id="35" idx="3"/>
            <a:endCxn id="30" idx="1"/>
          </p:cNvCxnSpPr>
          <p:nvPr/>
        </p:nvCxnSpPr>
        <p:spPr>
          <a:xfrm>
            <a:off x="2303447" y="2739664"/>
            <a:ext cx="656900" cy="28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130">
            <a:extLst>
              <a:ext uri="{FF2B5EF4-FFF2-40B4-BE49-F238E27FC236}">
                <a16:creationId xmlns:a16="http://schemas.microsoft.com/office/drawing/2014/main" id="{F700A57E-4F0D-4EF2-8B2E-F65455FDBD7E}"/>
              </a:ext>
            </a:extLst>
          </p:cNvPr>
          <p:cNvSpPr/>
          <p:nvPr/>
        </p:nvSpPr>
        <p:spPr>
          <a:xfrm>
            <a:off x="10242041" y="2122695"/>
            <a:ext cx="1216800" cy="1292400"/>
          </a:xfrm>
          <a:prstGeom prst="roundRect">
            <a:avLst/>
          </a:prstGeom>
          <a:gradFill>
            <a:gsLst>
              <a:gs pos="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FQA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F424CE-6A29-4025-ACEC-4E2F3590441A}"/>
              </a:ext>
            </a:extLst>
          </p:cNvPr>
          <p:cNvSpPr/>
          <p:nvPr/>
        </p:nvSpPr>
        <p:spPr>
          <a:xfrm>
            <a:off x="701835" y="1737617"/>
            <a:ext cx="3772381" cy="2018063"/>
          </a:xfrm>
          <a:prstGeom prst="rect">
            <a:avLst/>
          </a:prstGeom>
          <a:noFill/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867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BF8B7BC-FB19-49D8-BC94-768BD7A257D9}"/>
              </a:ext>
            </a:extLst>
          </p:cNvPr>
          <p:cNvCxnSpPr>
            <a:cxnSpLocks/>
            <a:stCxn id="30" idx="3"/>
            <a:endCxn id="31" idx="1"/>
          </p:cNvCxnSpPr>
          <p:nvPr/>
        </p:nvCxnSpPr>
        <p:spPr>
          <a:xfrm flipV="1">
            <a:off x="4177147" y="2718095"/>
            <a:ext cx="633130" cy="244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C4644E3-34AE-4C29-9C20-6C2D3D2776D9}"/>
              </a:ext>
            </a:extLst>
          </p:cNvPr>
          <p:cNvCxnSpPr>
            <a:cxnSpLocks/>
          </p:cNvCxnSpPr>
          <p:nvPr/>
        </p:nvCxnSpPr>
        <p:spPr>
          <a:xfrm>
            <a:off x="6124078" y="2974827"/>
            <a:ext cx="53612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D87340D-8399-4BB6-A469-6645A7A310F8}"/>
              </a:ext>
            </a:extLst>
          </p:cNvPr>
          <p:cNvCxnSpPr>
            <a:cxnSpLocks/>
            <a:stCxn id="39" idx="3"/>
            <a:endCxn id="32" idx="1"/>
          </p:cNvCxnSpPr>
          <p:nvPr/>
        </p:nvCxnSpPr>
        <p:spPr>
          <a:xfrm>
            <a:off x="7877004" y="2742541"/>
            <a:ext cx="647717" cy="122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74165AB-62DB-4754-9CD6-0C47E16F2878}"/>
              </a:ext>
            </a:extLst>
          </p:cNvPr>
          <p:cNvCxnSpPr>
            <a:cxnSpLocks/>
            <a:stCxn id="32" idx="3"/>
            <a:endCxn id="41" idx="1"/>
          </p:cNvCxnSpPr>
          <p:nvPr/>
        </p:nvCxnSpPr>
        <p:spPr>
          <a:xfrm>
            <a:off x="9741521" y="2754765"/>
            <a:ext cx="500520" cy="141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E7D1425-7FFC-425D-A34D-FF8164EFC54C}"/>
              </a:ext>
            </a:extLst>
          </p:cNvPr>
          <p:cNvCxnSpPr>
            <a:cxnSpLocks/>
            <a:stCxn id="41" idx="3"/>
            <a:endCxn id="33" idx="1"/>
          </p:cNvCxnSpPr>
          <p:nvPr/>
        </p:nvCxnSpPr>
        <p:spPr>
          <a:xfrm flipV="1">
            <a:off x="11458841" y="2767276"/>
            <a:ext cx="539995" cy="16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CD14C2F-4CAC-487E-A725-EC4FF0A56598}"/>
              </a:ext>
            </a:extLst>
          </p:cNvPr>
          <p:cNvCxnSpPr>
            <a:cxnSpLocks/>
          </p:cNvCxnSpPr>
          <p:nvPr/>
        </p:nvCxnSpPr>
        <p:spPr>
          <a:xfrm flipV="1">
            <a:off x="13220213" y="2790723"/>
            <a:ext cx="510725" cy="19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6CA9BDA9-8901-4C3A-895B-3B680C1C848E}"/>
              </a:ext>
            </a:extLst>
          </p:cNvPr>
          <p:cNvSpPr/>
          <p:nvPr/>
        </p:nvSpPr>
        <p:spPr>
          <a:xfrm>
            <a:off x="4708685" y="1737617"/>
            <a:ext cx="3469517" cy="2018063"/>
          </a:xfrm>
          <a:prstGeom prst="rect">
            <a:avLst/>
          </a:prstGeom>
          <a:noFill/>
          <a:ln w="28575">
            <a:solidFill>
              <a:srgbClr val="92D05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867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A4877AF-A222-429E-9CBE-1C78A002401F}"/>
              </a:ext>
            </a:extLst>
          </p:cNvPr>
          <p:cNvSpPr/>
          <p:nvPr/>
        </p:nvSpPr>
        <p:spPr>
          <a:xfrm>
            <a:off x="8304585" y="1737615"/>
            <a:ext cx="3400156" cy="2018065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867"/>
          </a:p>
        </p:txBody>
      </p:sp>
    </p:spTree>
    <p:extLst>
      <p:ext uri="{BB962C8B-B14F-4D97-AF65-F5344CB8AC3E}">
        <p14:creationId xmlns:p14="http://schemas.microsoft.com/office/powerpoint/2010/main" val="450138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">
            <a:extLst>
              <a:ext uri="{FF2B5EF4-FFF2-40B4-BE49-F238E27FC236}">
                <a16:creationId xmlns:a16="http://schemas.microsoft.com/office/drawing/2014/main" id="{1F6A75AD-4BCD-4533-A578-5D09E9FF1702}"/>
              </a:ext>
            </a:extLst>
          </p:cNvPr>
          <p:cNvSpPr txBox="1">
            <a:spLocks/>
          </p:cNvSpPr>
          <p:nvPr/>
        </p:nvSpPr>
        <p:spPr>
          <a:xfrm>
            <a:off x="316552" y="366892"/>
            <a:ext cx="15624484" cy="837259"/>
          </a:xfrm>
          <a:prstGeom prst="rect">
            <a:avLst/>
          </a:prstGeom>
        </p:spPr>
        <p:txBody>
          <a:bodyPr/>
          <a:lstStyle>
            <a:lvl1pPr algn="l" defTabSz="812731" rtl="0" eaLnBrk="1" latinLnBrk="0" hangingPunct="1"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127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9AD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eDHR</a:t>
            </a:r>
            <a:endParaRPr kumimoji="0" lang="en-SG" sz="4000" b="1" i="0" u="none" strike="noStrike" kern="1200" cap="none" spc="0" normalizeH="0" baseline="0" noProof="0" dirty="0">
              <a:ln>
                <a:noFill/>
              </a:ln>
              <a:solidFill>
                <a:srgbClr val="009ADD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9C1AA24A-C18E-452D-898F-46AB63A9E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234" y="1879849"/>
            <a:ext cx="13755757" cy="647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274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E053D3A-E092-4465-B1F7-3D8DD97DA7A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0" y="1388973"/>
          <a:ext cx="16257585" cy="2924105"/>
        </p:xfrm>
        <a:graphic>
          <a:graphicData uri="http://schemas.openxmlformats.org/drawingml/2006/table">
            <a:tbl>
              <a:tblPr firstRow="1" bandRow="1"/>
              <a:tblGrid>
                <a:gridCol w="592060">
                  <a:extLst>
                    <a:ext uri="{9D8B030D-6E8A-4147-A177-3AD203B41FA5}">
                      <a16:colId xmlns:a16="http://schemas.microsoft.com/office/drawing/2014/main" val="2329730539"/>
                    </a:ext>
                  </a:extLst>
                </a:gridCol>
                <a:gridCol w="5229866">
                  <a:extLst>
                    <a:ext uri="{9D8B030D-6E8A-4147-A177-3AD203B41FA5}">
                      <a16:colId xmlns:a16="http://schemas.microsoft.com/office/drawing/2014/main" val="3546074131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826209979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3538722955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4179349464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2336919141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1038691024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867896025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3839632158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773081488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2093866714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3857046604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372656185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1145925465"/>
                    </a:ext>
                  </a:extLst>
                </a:gridCol>
                <a:gridCol w="802743">
                  <a:extLst>
                    <a:ext uri="{9D8B030D-6E8A-4147-A177-3AD203B41FA5}">
                      <a16:colId xmlns:a16="http://schemas.microsoft.com/office/drawing/2014/main" val="2829454325"/>
                    </a:ext>
                  </a:extLst>
                </a:gridCol>
              </a:tblGrid>
              <a:tr h="433170"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Sl No.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6094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609467" algn="l" defTabSz="6094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218935" algn="l" defTabSz="6094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828402" algn="l" defTabSz="6094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437870" algn="l" defTabSz="6094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3047337" algn="l" defTabSz="6094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656805" algn="l" defTabSz="6094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4266272" algn="l" defTabSz="6094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875739" algn="l" defTabSz="609467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Activity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May’18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Jun’18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Jul’18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Aug’18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Sep’18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Oct’18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Nov’18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Dec’18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Jan’19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Feb’19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Mar’19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Apr’ 19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dirty="0">
                          <a:solidFill>
                            <a:schemeClr val="bg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May’ 19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663289"/>
                  </a:ext>
                </a:extLst>
              </a:tr>
              <a:tr h="440065">
                <a:tc gridSpan="15"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Test reports from SigmaSure to eDHR shall be planned after QSM eDHR implementation</a:t>
                      </a:r>
                      <a:endParaRPr lang="en-US" sz="18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3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009301"/>
                  </a:ext>
                </a:extLst>
              </a:tr>
              <a:tr h="270728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Creation of proposal to pull test reports from </a:t>
                      </a:r>
                      <a:r>
                        <a:rPr lang="en-US" sz="1100" b="0" dirty="0" err="1">
                          <a:solidFill>
                            <a:schemeClr val="tx2"/>
                          </a:solidFill>
                          <a:latin typeface="+mj-lt"/>
                        </a:rPr>
                        <a:t>SigmaSure</a:t>
                      </a: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 to </a:t>
                      </a:r>
                      <a:r>
                        <a:rPr lang="en-US" sz="1100" b="0" dirty="0" err="1">
                          <a:solidFill>
                            <a:schemeClr val="tx2"/>
                          </a:solidFill>
                          <a:latin typeface="+mj-lt"/>
                        </a:rPr>
                        <a:t>eDHR</a:t>
                      </a: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  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034031"/>
                  </a:ext>
                </a:extLst>
              </a:tr>
              <a:tr h="270728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Review of networking and web storage of </a:t>
                      </a:r>
                      <a:r>
                        <a:rPr lang="en-US" sz="1100" b="0" kern="120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eDHR</a:t>
                      </a:r>
                      <a:r>
                        <a:rPr lang="en-US" sz="1100" b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590114"/>
                  </a:ext>
                </a:extLst>
              </a:tr>
              <a:tr h="270728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Review &amp; Approval of </a:t>
                      </a:r>
                      <a:r>
                        <a:rPr lang="en-US" sz="1100" b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feasibility by Waters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032042"/>
                  </a:ext>
                </a:extLst>
              </a:tr>
              <a:tr h="270728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4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System enhancement to allow </a:t>
                      </a:r>
                      <a:r>
                        <a:rPr lang="en-US" sz="1100" b="0" kern="120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SigmaSure</a:t>
                      </a:r>
                      <a:r>
                        <a:rPr lang="en-US" sz="1100" b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access by </a:t>
                      </a:r>
                      <a:r>
                        <a:rPr lang="en-US" sz="1100" b="0" kern="1200" dirty="0" err="1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eDHR</a:t>
                      </a:r>
                      <a:endParaRPr lang="en-US" sz="11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322529"/>
                  </a:ext>
                </a:extLst>
              </a:tr>
              <a:tr h="270728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467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8935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402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7870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7337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6805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6272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5739" algn="l" defTabSz="609467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kern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Verification of test reports in </a:t>
                      </a:r>
                      <a:r>
                        <a:rPr lang="en-US" sz="1100" b="0" kern="0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eDHR</a:t>
                      </a:r>
                      <a:endParaRPr lang="en-US" sz="1100" b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963880"/>
                  </a:ext>
                </a:extLst>
              </a:tr>
              <a:tr h="270728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6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n-lt"/>
                        </a:rPr>
                        <a:t>Communication and training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110191"/>
                  </a:ext>
                </a:extLst>
              </a:tr>
              <a:tr h="270728">
                <a:tc>
                  <a:txBody>
                    <a:bodyPr/>
                    <a:lstStyle/>
                    <a:p>
                      <a:pPr marL="0" marR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7</a:t>
                      </a:r>
                    </a:p>
                  </a:txBody>
                  <a:tcPr marL="121908" marR="121908" marT="60955" marB="60955" anchor="ctr" anchorCtr="1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+mj-lt"/>
                        </a:rPr>
                        <a:t>Go Live (in addition with test reports)</a:t>
                      </a: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4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08" marR="121908" marT="60955" marB="60955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554771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218978">
              <a:defRPr/>
            </a:pPr>
            <a:fld id="{C48D9196-7146-4672-A4BA-DB29036C6B41}" type="slidenum">
              <a:rPr lang="en-US">
                <a:latin typeface="Arial"/>
              </a:rPr>
              <a:pPr defTabSz="1218978">
                <a:defRPr/>
              </a:pPr>
              <a:t>12</a:t>
            </a:fld>
            <a:endParaRPr lang="en-US">
              <a:latin typeface="Arial"/>
            </a:endParaRP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E7A7B0A5-53A8-46CC-919F-BCA6FFCEDC19}"/>
              </a:ext>
            </a:extLst>
          </p:cNvPr>
          <p:cNvSpPr txBox="1">
            <a:spLocks/>
          </p:cNvSpPr>
          <p:nvPr/>
        </p:nvSpPr>
        <p:spPr>
          <a:xfrm>
            <a:off x="317317" y="367305"/>
            <a:ext cx="15622959" cy="837177"/>
          </a:xfrm>
          <a:prstGeom prst="rect">
            <a:avLst/>
          </a:prstGeom>
        </p:spPr>
        <p:txBody>
          <a:bodyPr/>
          <a:lstStyle>
            <a:lvl1pPr algn="l" defTabSz="812731" rtl="0" eaLnBrk="1" latinLnBrk="0" hangingPunct="1"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9ADD"/>
                </a:solidFill>
                <a:latin typeface="Arial"/>
              </a:rPr>
              <a:t>eDHR</a:t>
            </a:r>
            <a:endParaRPr lang="en-SG" dirty="0">
              <a:solidFill>
                <a:srgbClr val="009ADD"/>
              </a:solidFill>
              <a:latin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FC7535-B21B-4D10-9B22-FC804D392329}"/>
              </a:ext>
            </a:extLst>
          </p:cNvPr>
          <p:cNvSpPr/>
          <p:nvPr/>
        </p:nvSpPr>
        <p:spPr>
          <a:xfrm>
            <a:off x="14374261" y="469368"/>
            <a:ext cx="407388" cy="17489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2175">
              <a:solidFill>
                <a:srgbClr val="009ADD"/>
              </a:solidFill>
              <a:latin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9A5B9F-B479-4505-B2B6-4CE5C2691E9D}"/>
              </a:ext>
            </a:extLst>
          </p:cNvPr>
          <p:cNvSpPr/>
          <p:nvPr/>
        </p:nvSpPr>
        <p:spPr>
          <a:xfrm>
            <a:off x="14392781" y="939756"/>
            <a:ext cx="370353" cy="174895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2175">
              <a:solidFill>
                <a:srgbClr val="009ADD"/>
              </a:solidFill>
              <a:latin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4A2520-9863-4E1E-BDF1-24CA7920B938}"/>
              </a:ext>
            </a:extLst>
          </p:cNvPr>
          <p:cNvSpPr txBox="1"/>
          <p:nvPr/>
        </p:nvSpPr>
        <p:spPr>
          <a:xfrm>
            <a:off x="14878871" y="375054"/>
            <a:ext cx="1234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  <a:latin typeface="Arial"/>
              </a:rPr>
              <a:t>In Progress</a:t>
            </a:r>
            <a:endParaRPr lang="en-SG" sz="16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0E0243-740A-4CA9-9D19-68A3F7F80767}"/>
              </a:ext>
            </a:extLst>
          </p:cNvPr>
          <p:cNvSpPr txBox="1"/>
          <p:nvPr/>
        </p:nvSpPr>
        <p:spPr>
          <a:xfrm>
            <a:off x="14878871" y="865960"/>
            <a:ext cx="10615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  <a:latin typeface="Arial"/>
              </a:rPr>
              <a:t>Complete</a:t>
            </a:r>
            <a:endParaRPr lang="en-SG" sz="1600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7012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4E424FA-599F-4801-BFBD-252C267B184F}"/>
              </a:ext>
            </a:extLst>
          </p:cNvPr>
          <p:cNvSpPr txBox="1"/>
          <p:nvPr/>
        </p:nvSpPr>
        <p:spPr>
          <a:xfrm>
            <a:off x="254000" y="1627229"/>
            <a:ext cx="151045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u="sng" dirty="0">
                <a:solidFill>
                  <a:schemeClr val="tx2"/>
                </a:solidFill>
              </a:rPr>
              <a:t>Objective:</a:t>
            </a:r>
          </a:p>
          <a:p>
            <a:endParaRPr lang="en-US" sz="1600" b="1" u="sng" dirty="0">
              <a:solidFill>
                <a:schemeClr val="tx2"/>
              </a:solidFill>
            </a:endParaRPr>
          </a:p>
          <a:p>
            <a:r>
              <a:rPr lang="en-US" sz="1600" dirty="0">
                <a:solidFill>
                  <a:schemeClr val="tx2"/>
                </a:solidFill>
              </a:rPr>
              <a:t>For all 10 testers identified as part of Health review , to identify and list down and get critical spare parts to replace as part of regular PM or repair in the event of test equipment down and recover.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937027C7-6301-4353-8BC5-9914AB5B4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63"/>
            <a:ext cx="15624484" cy="837259"/>
          </a:xfrm>
        </p:spPr>
        <p:txBody>
          <a:bodyPr/>
          <a:lstStyle/>
          <a:p>
            <a:r>
              <a:rPr lang="en-US" sz="3600" dirty="0">
                <a:solidFill>
                  <a:schemeClr val="bg1"/>
                </a:solidFill>
                <a:cs typeface="Arial" panose="020B0604020202020204" pitchFamily="34" charset="0"/>
              </a:rPr>
              <a:t>Consigned Test Equipment </a:t>
            </a:r>
            <a:r>
              <a:rPr lang="en-US" sz="3600" dirty="0">
                <a:solidFill>
                  <a:schemeClr val="bg1"/>
                </a:solidFill>
              </a:rPr>
              <a:t>Repair/Upgrade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91D0BE-B65B-4F46-8177-3AC73462C946}"/>
              </a:ext>
            </a:extLst>
          </p:cNvPr>
          <p:cNvSpPr/>
          <p:nvPr/>
        </p:nvSpPr>
        <p:spPr>
          <a:xfrm>
            <a:off x="186528" y="3289264"/>
            <a:ext cx="1813317" cy="456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None/>
            </a:pPr>
            <a:r>
              <a:rPr lang="en-US" sz="1800" b="1" u="sng" dirty="0">
                <a:solidFill>
                  <a:schemeClr val="tx2"/>
                </a:solidFill>
              </a:rPr>
              <a:t>Pre-Requests: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153BAF-D6A2-4F01-A25D-EFBA5970E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528" y="3940408"/>
            <a:ext cx="15239476" cy="1520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2"/>
                </a:solidFill>
              </a:rPr>
              <a:t>Obsoleted Hardware  Ex: PCBA , Flow valve etc.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2"/>
                </a:solidFill>
              </a:rPr>
              <a:t>Obsoleted Software Ex: Windows Operating System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2"/>
                </a:solidFill>
              </a:rPr>
              <a:t>Schematic/Block diagram/BOM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2"/>
                </a:solidFill>
              </a:rPr>
              <a:t>Operational manual / PM documents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2"/>
                </a:solidFill>
              </a:rPr>
              <a:t>Supplier/ Vendor list for Spare parts</a:t>
            </a:r>
          </a:p>
        </p:txBody>
      </p:sp>
    </p:spTree>
    <p:extLst>
      <p:ext uri="{BB962C8B-B14F-4D97-AF65-F5344CB8AC3E}">
        <p14:creationId xmlns:p14="http://schemas.microsoft.com/office/powerpoint/2010/main" val="1080972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3163095" y="5149736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58131" y="3831475"/>
            <a:ext cx="15239476" cy="2814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None/>
            </a:pPr>
            <a:r>
              <a:rPr lang="en-US" sz="2000" dirty="0">
                <a:solidFill>
                  <a:schemeClr val="tx2"/>
                </a:solidFill>
              </a:rPr>
              <a:t>Flex shall perform health review  on Consigned Jigs/Fixtures/Tooling  based on :</a:t>
            </a:r>
          </a:p>
          <a:p>
            <a:pPr marL="1085850" lvl="1" indent="-342900"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/>
                </a:solidFill>
              </a:rPr>
              <a:t> Risk assessment thru RPN  = Criticality* Risk * Down time Occurrence</a:t>
            </a:r>
          </a:p>
          <a:p>
            <a:pPr marL="1085850" lvl="1" indent="-342900"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/>
                </a:solidFill>
              </a:rPr>
              <a:t>Ageing (Deprecation ……)</a:t>
            </a:r>
          </a:p>
          <a:p>
            <a:pPr marL="1085850" lvl="1" indent="-342900"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/>
                </a:solidFill>
              </a:rPr>
              <a:t>Visual </a:t>
            </a:r>
            <a:r>
              <a:rPr lang="en-US" sz="2000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condition (Go or No Go ) </a:t>
            </a:r>
          </a:p>
          <a:p>
            <a:pPr marL="1085850" lvl="1" indent="-342900"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/>
                </a:solidFill>
              </a:rPr>
              <a:t>Dimensional check per drawings(top level or component level) </a:t>
            </a:r>
          </a:p>
          <a:p>
            <a:pPr marL="1085850" lvl="1" indent="-342900"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/>
                </a:solidFill>
              </a:rPr>
              <a:t>Form, Fit &amp; Functional check (Mechanical/Electrical/ ESD related etc.)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5D160E-5B9D-4F69-B6FC-A720EA677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4108" y="2162261"/>
            <a:ext cx="15239476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1" indent="0"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None/>
            </a:pPr>
            <a:r>
              <a:rPr lang="en-US" sz="2000" dirty="0">
                <a:solidFill>
                  <a:schemeClr val="tx2"/>
                </a:solidFill>
              </a:rPr>
              <a:t>Perform Health review on Consigned Jigs/Fixtures/Tooling  to understand the current condition (Good/Bad ) and take appropriate action (Replace/Rework) to minimize production line down related with Consigned Jigs/Fixtures/Tooling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85E15A-1539-4474-94E5-D4AAAAF090E0}"/>
              </a:ext>
            </a:extLst>
          </p:cNvPr>
          <p:cNvSpPr/>
          <p:nvPr/>
        </p:nvSpPr>
        <p:spPr>
          <a:xfrm>
            <a:off x="25398" y="3253625"/>
            <a:ext cx="1465466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None/>
            </a:pPr>
            <a:r>
              <a:rPr lang="en-US" sz="2400" b="1" dirty="0">
                <a:solidFill>
                  <a:schemeClr val="tx2"/>
                </a:solidFill>
              </a:rPr>
              <a:t>Method: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393AFD-6FB8-4122-979F-EFBD13A01DC0}"/>
              </a:ext>
            </a:extLst>
          </p:cNvPr>
          <p:cNvSpPr/>
          <p:nvPr/>
        </p:nvSpPr>
        <p:spPr>
          <a:xfrm>
            <a:off x="0" y="1437997"/>
            <a:ext cx="1757212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None/>
            </a:pPr>
            <a:r>
              <a:rPr lang="en-US" sz="2400" b="1" dirty="0">
                <a:solidFill>
                  <a:schemeClr val="tx2"/>
                </a:solidFill>
              </a:rPr>
              <a:t>Objective: 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B3F17C1E-F474-4FA6-B2CF-738CC8F76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98" y="20378"/>
            <a:ext cx="15624484" cy="837259"/>
          </a:xfrm>
        </p:spPr>
        <p:txBody>
          <a:bodyPr/>
          <a:lstStyle/>
          <a:p>
            <a:r>
              <a:rPr lang="en-US" sz="3600" dirty="0">
                <a:solidFill>
                  <a:schemeClr val="bg1"/>
                </a:solidFill>
                <a:cs typeface="Arial" panose="020B0604020202020204" pitchFamily="34" charset="0"/>
              </a:rPr>
              <a:t>Consigned Tooling Health Assessment &amp; </a:t>
            </a:r>
            <a:r>
              <a:rPr lang="en-US" sz="3600" dirty="0">
                <a:solidFill>
                  <a:schemeClr val="bg1"/>
                </a:solidFill>
              </a:rPr>
              <a:t>Repair/Upgrade</a:t>
            </a:r>
            <a:endParaRPr lang="en-SG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469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3454249" y="3543674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609585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16552" y="2133462"/>
            <a:ext cx="15239476" cy="2352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342900" indent="-342900"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/>
                </a:solidFill>
              </a:rPr>
              <a:t>Confirmed list of Tooling list.</a:t>
            </a:r>
          </a:p>
          <a:p>
            <a:pPr marL="342900" indent="-342900"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/>
                </a:solidFill>
              </a:rPr>
              <a:t>Drawings for all the Jigs/Fixtures/Tooling</a:t>
            </a:r>
          </a:p>
          <a:p>
            <a:pPr marL="342900" indent="-342900"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/>
                </a:solidFill>
              </a:rPr>
              <a:t>Preventive Maintenance Check list for the Jigs/Fixtures/Tooling </a:t>
            </a:r>
          </a:p>
          <a:p>
            <a:pPr marL="342900" indent="-342900"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/>
                </a:solidFill>
              </a:rPr>
              <a:t>Supplier/ Vendor list for Jigs/Fixtures/Tooling</a:t>
            </a:r>
          </a:p>
          <a:p>
            <a:pPr marL="342900" indent="-342900"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/>
                </a:solidFill>
              </a:rPr>
              <a:t>Spare parts List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85E15A-1539-4474-94E5-D4AAAAF090E0}"/>
              </a:ext>
            </a:extLst>
          </p:cNvPr>
          <p:cNvSpPr/>
          <p:nvPr/>
        </p:nvSpPr>
        <p:spPr>
          <a:xfrm>
            <a:off x="316552" y="1647563"/>
            <a:ext cx="2358338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None/>
            </a:pPr>
            <a:r>
              <a:rPr lang="en-US" sz="2400" b="1" dirty="0">
                <a:solidFill>
                  <a:schemeClr val="tx2"/>
                </a:solidFill>
              </a:rPr>
              <a:t>Pre-Requests: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C74C612-019E-4CDD-982E-2CEF38010C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573107"/>
              </p:ext>
            </p:extLst>
          </p:nvPr>
        </p:nvGraphicFramePr>
        <p:xfrm>
          <a:off x="13069518" y="5734301"/>
          <a:ext cx="1702580" cy="15015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Worksheet" showAsIcon="1" r:id="rId4" imgW="914400" imgH="806400" progId="Excel.Sheet.12">
                  <p:embed/>
                </p:oleObj>
              </mc:Choice>
              <mc:Fallback>
                <p:oleObj name="Worksheet" showAsIcon="1" r:id="rId4" imgW="914400" imgH="806400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7C74C612-019E-4CDD-982E-2CEF38010C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069518" y="5734301"/>
                        <a:ext cx="1702580" cy="15015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2">
            <a:extLst>
              <a:ext uri="{FF2B5EF4-FFF2-40B4-BE49-F238E27FC236}">
                <a16:creationId xmlns:a16="http://schemas.microsoft.com/office/drawing/2014/main" id="{AD0B6163-1024-4E75-94F2-CEF7A5814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98" y="20378"/>
            <a:ext cx="15624484" cy="837259"/>
          </a:xfrm>
        </p:spPr>
        <p:txBody>
          <a:bodyPr/>
          <a:lstStyle/>
          <a:p>
            <a:r>
              <a:rPr lang="en-US" sz="3600" dirty="0">
                <a:solidFill>
                  <a:schemeClr val="bg1"/>
                </a:solidFill>
                <a:cs typeface="Arial" panose="020B0604020202020204" pitchFamily="34" charset="0"/>
              </a:rPr>
              <a:t>Consigned Tooling Health Assessment &amp; </a:t>
            </a:r>
            <a:r>
              <a:rPr lang="en-US" sz="3600" dirty="0">
                <a:solidFill>
                  <a:schemeClr val="bg1"/>
                </a:solidFill>
              </a:rPr>
              <a:t>Repair/Upgrade</a:t>
            </a:r>
            <a:endParaRPr lang="en-SG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285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527AA0-451A-4869-B14C-7E84918CAB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D9196-7146-4672-A4BA-DB29036C6B41}" type="slidenum">
              <a:rPr lang="en-US" smtClean="0"/>
              <a:t>16</a:t>
            </a:fld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8A614A1-330F-43F3-8D1F-566A42460C27}"/>
              </a:ext>
            </a:extLst>
          </p:cNvPr>
          <p:cNvSpPr txBox="1"/>
          <p:nvPr/>
        </p:nvSpPr>
        <p:spPr>
          <a:xfrm>
            <a:off x="-198787" y="1526973"/>
            <a:ext cx="1234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    Criteria</a:t>
            </a:r>
            <a:endParaRPr lang="en-SG" sz="1800" b="1" dirty="0">
              <a:solidFill>
                <a:schemeClr val="tx2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B0E4636-2332-4F49-B9C4-526EE66FB34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96363" y="2100554"/>
          <a:ext cx="12597606" cy="57539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37334">
                  <a:extLst>
                    <a:ext uri="{9D8B030D-6E8A-4147-A177-3AD203B41FA5}">
                      <a16:colId xmlns:a16="http://schemas.microsoft.com/office/drawing/2014/main" val="87176838"/>
                    </a:ext>
                  </a:extLst>
                </a:gridCol>
                <a:gridCol w="9460272">
                  <a:extLst>
                    <a:ext uri="{9D8B030D-6E8A-4147-A177-3AD203B41FA5}">
                      <a16:colId xmlns:a16="http://schemas.microsoft.com/office/drawing/2014/main" val="468801951"/>
                    </a:ext>
                  </a:extLst>
                </a:gridCol>
              </a:tblGrid>
              <a:tr h="12797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Criticality ( C ) :</a:t>
                      </a:r>
                      <a:endParaRPr lang="en-US" sz="16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 = Unique 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Jigs/Fixtures/Tooling</a:t>
                      </a:r>
                      <a:b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</a:b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 = Multiple 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Jigs/Fixtures/Tooling</a:t>
                      </a: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 but will affect output when down</a:t>
                      </a:r>
                      <a:b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</a:b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 = Standard 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Jigs/Fixtures/Tooling</a:t>
                      </a:r>
                      <a:endParaRPr lang="en-US" sz="16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052842"/>
                  </a:ext>
                </a:extLst>
              </a:tr>
              <a:tr h="12797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Risk ( R ) :</a:t>
                      </a:r>
                      <a:endParaRPr lang="en-US" sz="16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 = High Risk, production volume high, will be affected once 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Jigs/Fixtures/Tooling</a:t>
                      </a: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 down</a:t>
                      </a:r>
                      <a:b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</a:b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 = Medium Risk, 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Jigs/Fixtures/Tooling</a:t>
                      </a: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 down will not affect output for max 2 weeks</a:t>
                      </a:r>
                      <a:b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</a:b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 = Low Risk, 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Jigs/Fixtures/Tooling</a:t>
                      </a: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 down will not affect output when down for more than 2 weeks.</a:t>
                      </a:r>
                      <a:endParaRPr lang="en-US" sz="16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385502"/>
                  </a:ext>
                </a:extLst>
              </a:tr>
              <a:tr h="127972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Down time Occurrence (O):</a:t>
                      </a:r>
                      <a:endParaRPr lang="en-US" sz="16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 = More often than once a Quarter</a:t>
                      </a:r>
                      <a:b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</a:b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 = One in Quarter </a:t>
                      </a:r>
                      <a:b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</a:b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1= Unlikely. Almost never.</a:t>
                      </a:r>
                      <a:endParaRPr lang="en-US" sz="16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447746"/>
                  </a:ext>
                </a:extLst>
              </a:tr>
              <a:tr h="191473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Risk Priority Number ( RPN ) = C * R * O (maximum possible is 27)</a:t>
                      </a:r>
                    </a:p>
                    <a:p>
                      <a:pPr algn="l" fontAlgn="ctr"/>
                      <a:b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</a:br>
                      <a:r>
                        <a:rPr lang="en-US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If the RPN is more than 14 (common standard score is half of maximum possible), the priority to work on equipment is deemed high and need action plan to reduce Criticality/Downtime/Risk.</a:t>
                      </a:r>
                      <a:endParaRPr lang="en-US" sz="16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300931"/>
                  </a:ext>
                </a:extLst>
              </a:tr>
            </a:tbl>
          </a:graphicData>
        </a:graphic>
      </p:graphicFrame>
      <p:sp>
        <p:nvSpPr>
          <p:cNvPr id="8" name="Title 2">
            <a:extLst>
              <a:ext uri="{FF2B5EF4-FFF2-40B4-BE49-F238E27FC236}">
                <a16:creationId xmlns:a16="http://schemas.microsoft.com/office/drawing/2014/main" id="{928BBF2B-F04C-46D1-8D8F-6DA7EC99A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0" y="180621"/>
            <a:ext cx="15624484" cy="837259"/>
          </a:xfrm>
        </p:spPr>
        <p:txBody>
          <a:bodyPr/>
          <a:lstStyle/>
          <a:p>
            <a:r>
              <a:rPr lang="en-US" sz="3600" dirty="0">
                <a:solidFill>
                  <a:srgbClr val="00B0F0"/>
                </a:solidFill>
              </a:rPr>
              <a:t>Consigned Jigs/Fixtures/Tooling Health Review</a:t>
            </a:r>
            <a:endParaRPr lang="en-SG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591250"/>
      </p:ext>
    </p:extLst>
  </p:cSld>
  <p:clrMapOvr>
    <a:masterClrMapping/>
  </p:clrMapOvr>
</p:sld>
</file>

<file path=ppt/theme/theme1.xml><?xml version="1.0" encoding="utf-8"?>
<a:theme xmlns:a="http://schemas.openxmlformats.org/drawingml/2006/main" name="Flex_template_3.0">
  <a:themeElements>
    <a:clrScheme name="Custom 2">
      <a:dk1>
        <a:srgbClr val="777779"/>
      </a:dk1>
      <a:lt1>
        <a:srgbClr val="009ADD"/>
      </a:lt1>
      <a:dk2>
        <a:srgbClr val="000000"/>
      </a:dk2>
      <a:lt2>
        <a:srgbClr val="FFFFFF"/>
      </a:lt2>
      <a:accent1>
        <a:srgbClr val="005486"/>
      </a:accent1>
      <a:accent2>
        <a:srgbClr val="9E1B64"/>
      </a:accent2>
      <a:accent3>
        <a:srgbClr val="D03238"/>
      </a:accent3>
      <a:accent4>
        <a:srgbClr val="F58021"/>
      </a:accent4>
      <a:accent5>
        <a:srgbClr val="F9C20A"/>
      </a:accent5>
      <a:accent6>
        <a:srgbClr val="82BC00"/>
      </a:accent6>
      <a:hlink>
        <a:srgbClr val="777779"/>
      </a:hlink>
      <a:folHlink>
        <a:srgbClr val="6A478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lex_Template [Read-Only]" id="{08CCBE53-DBB4-4D2D-872B-07628EA8F6AA}" vid="{F9625D8E-C55E-4AA6-8031-5CC0185DFC8A}"/>
    </a:ext>
  </a:extLst>
</a:theme>
</file>

<file path=ppt/theme/theme2.xml><?xml version="1.0" encoding="utf-8"?>
<a:theme xmlns:a="http://schemas.openxmlformats.org/drawingml/2006/main" name="8_Flex_template_3.0">
  <a:themeElements>
    <a:clrScheme name="Custom 2">
      <a:dk1>
        <a:srgbClr val="777779"/>
      </a:dk1>
      <a:lt1>
        <a:srgbClr val="009ADD"/>
      </a:lt1>
      <a:dk2>
        <a:srgbClr val="000000"/>
      </a:dk2>
      <a:lt2>
        <a:srgbClr val="FFFFFF"/>
      </a:lt2>
      <a:accent1>
        <a:srgbClr val="005486"/>
      </a:accent1>
      <a:accent2>
        <a:srgbClr val="9E1B64"/>
      </a:accent2>
      <a:accent3>
        <a:srgbClr val="D03238"/>
      </a:accent3>
      <a:accent4>
        <a:srgbClr val="F58021"/>
      </a:accent4>
      <a:accent5>
        <a:srgbClr val="F9C20A"/>
      </a:accent5>
      <a:accent6>
        <a:srgbClr val="82BC00"/>
      </a:accent6>
      <a:hlink>
        <a:srgbClr val="777779"/>
      </a:hlink>
      <a:folHlink>
        <a:srgbClr val="6A478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lex_Template.pptx" id="{05664F35-B0EE-45C0-9F97-B0914ACEBB1D}" vid="{DA1DF668-EEED-4BA6-AE39-A5683F28F85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ed17a2b-7f31-4d4f-b0f0-d90820f2fa42">
      <UserInfo>
        <DisplayName>Alvaro Lira Rivera</DisplayName>
        <AccountId>5312</AccountId>
        <AccountType/>
      </UserInfo>
      <UserInfo>
        <DisplayName>Andrea Mendoza</DisplayName>
        <AccountId>6899</AccountId>
        <AccountType/>
      </UserInfo>
      <UserInfo>
        <DisplayName>Angelica Varela</DisplayName>
        <AccountId>6901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9FF8055B81AB4CA5165912659AB6F1" ma:contentTypeVersion="2" ma:contentTypeDescription="Create a new document." ma:contentTypeScope="" ma:versionID="caa03905e92052efb243dd7aa93a8a10">
  <xsd:schema xmlns:xsd="http://www.w3.org/2001/XMLSchema" xmlns:xs="http://www.w3.org/2001/XMLSchema" xmlns:p="http://schemas.microsoft.com/office/2006/metadata/properties" xmlns:ns2="fed17a2b-7f31-4d4f-b0f0-d90820f2fa42" targetNamespace="http://schemas.microsoft.com/office/2006/metadata/properties" ma:root="true" ma:fieldsID="17d36e89a8c22b444e5e6fa93c163608" ns2:_="">
    <xsd:import namespace="fed17a2b-7f31-4d4f-b0f0-d90820f2fa4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d17a2b-7f31-4d4f-b0f0-d90820f2fa4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94F249-80EF-4743-9B6A-405EB33894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C509FA-993C-4490-BF5C-29B417E92CFC}">
  <ds:schemaRefs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documentManagement/types"/>
    <ds:schemaRef ds:uri="fed17a2b-7f31-4d4f-b0f0-d90820f2fa42"/>
    <ds:schemaRef ds:uri="http://schemas.microsoft.com/office/2006/metadata/properties"/>
    <ds:schemaRef ds:uri="http://schemas.microsoft.com/office/infopath/2007/PartnerControl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6C3C8BB7-17AD-401A-ADBE-17ECFE8623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d17a2b-7f31-4d4f-b0f0-d90820f2fa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Flex_Template</Template>
  <TotalTime>122878</TotalTime>
  <Words>1770</Words>
  <Application>Microsoft Office PowerPoint</Application>
  <PresentationFormat>Custom</PresentationFormat>
  <Paragraphs>499</Paragraphs>
  <Slides>17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ITC Avant Garde Std Bk</vt:lpstr>
      <vt:lpstr>MS PGothic</vt:lpstr>
      <vt:lpstr>MS PGothic</vt:lpstr>
      <vt:lpstr>Arial</vt:lpstr>
      <vt:lpstr>Arial</vt:lpstr>
      <vt:lpstr>Calibri</vt:lpstr>
      <vt:lpstr>Calibri Light</vt:lpstr>
      <vt:lpstr>Franklin Gothic Demi</vt:lpstr>
      <vt:lpstr>Times New Roman</vt:lpstr>
      <vt:lpstr>Wingdings</vt:lpstr>
      <vt:lpstr>Flex_template_3.0</vt:lpstr>
      <vt:lpstr>8_Flex_template_3.0</vt:lpstr>
      <vt:lpstr>Office Theme</vt:lpstr>
      <vt:lpstr>Worksheet</vt:lpstr>
      <vt:lpstr>PowerPoint Presentation</vt:lpstr>
      <vt:lpstr>Continuous Improvement 2019 Plan</vt:lpstr>
      <vt:lpstr>PowerPoint Presentation</vt:lpstr>
      <vt:lpstr>Consigned Tooling Health Assessment &amp; Repair/Upgrade</vt:lpstr>
      <vt:lpstr>Consigned Test Equipment Repair/Upgrade</vt:lpstr>
      <vt:lpstr>Enhancement of Material Kitting Process</vt:lpstr>
      <vt:lpstr>e-Event Log</vt:lpstr>
      <vt:lpstr>Continuous Improvement Plan 2019</vt:lpstr>
      <vt:lpstr>THANK YOU</vt:lpstr>
      <vt:lpstr>Backup Slides </vt:lpstr>
      <vt:lpstr>PowerPoint Presentation</vt:lpstr>
      <vt:lpstr>PowerPoint Presentation</vt:lpstr>
      <vt:lpstr>PowerPoint Presentation</vt:lpstr>
      <vt:lpstr>Consigned Test Equipment Repair/Upgrade</vt:lpstr>
      <vt:lpstr>Consigned Tooling Health Assessment &amp; Repair/Upgrade</vt:lpstr>
      <vt:lpstr>Consigned Tooling Health Assessment &amp; Repair/Upgrade</vt:lpstr>
      <vt:lpstr>Consigned Jigs/Fixtures/Tooling Health Review</vt:lpstr>
    </vt:vector>
  </TitlesOfParts>
  <Company>1185 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 FIRST, THEN DELETE!</dc:title>
  <dc:creator>Amy Xu Xia Jie</dc:creator>
  <cp:lastModifiedBy>HuaZhen Luo</cp:lastModifiedBy>
  <cp:revision>1917</cp:revision>
  <cp:lastPrinted>2018-12-20T07:49:49Z</cp:lastPrinted>
  <dcterms:created xsi:type="dcterms:W3CDTF">2015-11-18T07:34:10Z</dcterms:created>
  <dcterms:modified xsi:type="dcterms:W3CDTF">2019-03-27T04:13:50Z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0x010100BE9FF8055B81AB4CA5165912659AB6F1</vt:lpwstr>
  </property>
</Properties>
</file>