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780" r:id="rId2"/>
    <p:sldId id="782" r:id="rId3"/>
    <p:sldId id="785" r:id="rId4"/>
    <p:sldId id="783" r:id="rId5"/>
    <p:sldId id="784" r:id="rId6"/>
    <p:sldId id="786" r:id="rId7"/>
    <p:sldId id="787" r:id="rId8"/>
    <p:sldId id="788" r:id="rId9"/>
    <p:sldId id="789" r:id="rId10"/>
    <p:sldId id="790" r:id="rId11"/>
    <p:sldId id="791" r:id="rId12"/>
    <p:sldId id="792" r:id="rId13"/>
    <p:sldId id="793" r:id="rId1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AC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18" autoAdjust="0"/>
    <p:restoredTop sz="94638" autoAdjust="0"/>
  </p:normalViewPr>
  <p:slideViewPr>
    <p:cSldViewPr>
      <p:cViewPr>
        <p:scale>
          <a:sx n="70" d="100"/>
          <a:sy n="70" d="100"/>
        </p:scale>
        <p:origin x="-1224" y="-5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2/7/2018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xmlns="" val="375365169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412111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07/02/2018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060" y="2951946"/>
            <a:ext cx="3657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WPPL-GES Weekly Meeting</a:t>
            </a:r>
            <a:endParaRPr lang="en-US" sz="28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Agenda: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648355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/>
                <a:cs typeface="Arial"/>
              </a:rPr>
              <a:t>1. Scope of weekly review and failure </a:t>
            </a:r>
            <a:r>
              <a:rPr lang="en-US" sz="2800" dirty="0">
                <a:latin typeface="Arial"/>
                <a:cs typeface="Arial"/>
              </a:rPr>
              <a:t>a</a:t>
            </a:r>
            <a:r>
              <a:rPr lang="en-US" sz="2800" dirty="0" smtClean="0">
                <a:latin typeface="Arial"/>
                <a:cs typeface="Arial"/>
              </a:rPr>
              <a:t>lert </a:t>
            </a:r>
            <a:r>
              <a:rPr lang="en-US" sz="2800" dirty="0">
                <a:latin typeface="Arial"/>
                <a:cs typeface="Arial"/>
              </a:rPr>
              <a:t>l</a:t>
            </a:r>
            <a:r>
              <a:rPr lang="en-US" sz="2800" dirty="0" smtClean="0">
                <a:latin typeface="Arial"/>
                <a:cs typeface="Arial"/>
              </a:rPr>
              <a:t>evel.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 smtClean="0">
              <a:latin typeface="Arial"/>
              <a:cs typeface="Arial"/>
            </a:endParaRPr>
          </a:p>
          <a:p>
            <a:r>
              <a:rPr lang="en-US" sz="2800" dirty="0" smtClean="0">
                <a:latin typeface="Arial"/>
                <a:cs typeface="Arial"/>
              </a:rPr>
              <a:t>2. First Pass Yield (Hard Failures Review &amp; FPY Trending) based on per family: </a:t>
            </a:r>
            <a:endParaRPr lang="en-US" sz="2800" dirty="0">
              <a:latin typeface="Arial"/>
              <a:cs typeface="Arial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FTN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err="1">
                <a:latin typeface="Arial"/>
                <a:cs typeface="Arial"/>
              </a:rPr>
              <a:t>iBSM</a:t>
            </a:r>
            <a:r>
              <a:rPr lang="en-US" sz="2800" dirty="0">
                <a:latin typeface="Arial"/>
                <a:cs typeface="Arial"/>
              </a:rPr>
              <a:t>/QSM 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>
                <a:latin typeface="Arial"/>
                <a:cs typeface="Arial"/>
              </a:rPr>
              <a:t>Column </a:t>
            </a:r>
            <a:r>
              <a:rPr lang="en-US" sz="2800" dirty="0" err="1">
                <a:latin typeface="Arial"/>
                <a:cs typeface="Arial"/>
              </a:rPr>
              <a:t>Mgr</a:t>
            </a:r>
            <a:r>
              <a:rPr lang="en-US" sz="2800" dirty="0">
                <a:latin typeface="Arial"/>
                <a:cs typeface="Arial"/>
              </a:rPr>
              <a:t> and </a:t>
            </a:r>
            <a:r>
              <a:rPr lang="en-US" sz="2800" dirty="0" err="1">
                <a:latin typeface="Arial"/>
                <a:cs typeface="Arial"/>
              </a:rPr>
              <a:t>Htr</a:t>
            </a:r>
            <a:endParaRPr lang="en-US" sz="2800" dirty="0">
              <a:latin typeface="Arial"/>
              <a:cs typeface="Arial"/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Alliance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Detector</a:t>
            </a:r>
          </a:p>
          <a:p>
            <a:pPr lvl="1"/>
            <a:endParaRPr lang="en-US" sz="2800" dirty="0">
              <a:latin typeface="Arial"/>
              <a:cs typeface="Arial"/>
            </a:endParaRPr>
          </a:p>
          <a:p>
            <a:r>
              <a:rPr lang="en-US" sz="2800" dirty="0" smtClean="0">
                <a:latin typeface="Arial"/>
                <a:cs typeface="Arial"/>
              </a:rPr>
              <a:t>3. Others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/>
                <a:cs typeface="Arial"/>
              </a:rPr>
              <a:t>AOB</a:t>
            </a:r>
            <a:endParaRPr lang="en-US"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27830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609600"/>
            <a:ext cx="896112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Instruments based on Family Name:</a:t>
            </a:r>
            <a:endParaRPr lang="en-SG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975792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926067"/>
            <a:ext cx="8961120" cy="372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" y="47244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985384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71802"/>
            <a:ext cx="8961120" cy="4509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/QSM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WK25.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729372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51202"/>
            <a:ext cx="8961120" cy="3696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7244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957413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685800"/>
            <a:ext cx="896112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WK25.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683988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14400"/>
            <a:ext cx="8961120" cy="370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7244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08823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685800"/>
            <a:ext cx="896112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WK25.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343816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47244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914936"/>
            <a:ext cx="8961120" cy="373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990794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" y="685800"/>
            <a:ext cx="896112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WK25.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48709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914400"/>
            <a:ext cx="8961120" cy="370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" y="4724400"/>
            <a:ext cx="896112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192317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691964"/>
            <a:ext cx="8961120" cy="12892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0" y="5410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parts were on the failure alert level for WK25. </a:t>
            </a:r>
            <a:endParaRPr lang="en-SG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9390031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76051</TotalTime>
  <Words>134</Words>
  <Application>Microsoft Office PowerPoint</Application>
  <PresentationFormat>On-screen Show (4:3)</PresentationFormat>
  <Paragraphs>35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chongkeong.chua</cp:lastModifiedBy>
  <cp:revision>1985</cp:revision>
  <dcterms:created xsi:type="dcterms:W3CDTF">2011-04-19T03:08:02Z</dcterms:created>
  <dcterms:modified xsi:type="dcterms:W3CDTF">2018-07-02T01:02:23Z</dcterms:modified>
</cp:coreProperties>
</file>