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780" r:id="rId2"/>
    <p:sldId id="782" r:id="rId3"/>
    <p:sldId id="785" r:id="rId4"/>
    <p:sldId id="783" r:id="rId5"/>
    <p:sldId id="784" r:id="rId6"/>
    <p:sldId id="795" r:id="rId7"/>
    <p:sldId id="786" r:id="rId8"/>
    <p:sldId id="787" r:id="rId9"/>
    <p:sldId id="797" r:id="rId10"/>
    <p:sldId id="788" r:id="rId11"/>
    <p:sldId id="789" r:id="rId12"/>
    <p:sldId id="798" r:id="rId13"/>
    <p:sldId id="790" r:id="rId14"/>
    <p:sldId id="791" r:id="rId15"/>
    <p:sldId id="799" r:id="rId16"/>
    <p:sldId id="792" r:id="rId17"/>
    <p:sldId id="793" r:id="rId1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DAC"/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118" autoAdjust="0"/>
    <p:restoredTop sz="94638" autoAdjust="0"/>
  </p:normalViewPr>
  <p:slideViewPr>
    <p:cSldViewPr>
      <p:cViewPr>
        <p:scale>
          <a:sx n="70" d="100"/>
          <a:sy n="70" d="100"/>
        </p:scale>
        <p:origin x="-1224" y="-8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91DC0-317E-4B60-8040-9614DAC0607B}" type="datetimeFigureOut">
              <a:rPr lang="en-SG" smtClean="0"/>
              <a:pPr/>
              <a:t>17/7/2018</a:t>
            </a:fld>
            <a:endParaRPr lang="en-S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CABAE-89F1-4E61-BDE5-0FEDF57E3E77}" type="slidenum">
              <a:rPr lang="en-SG" smtClean="0"/>
              <a:pPr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xmlns="" val="375365169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65442-B309-4EC0-B15E-21D2F8437FBB}" type="datetimeFigureOut">
              <a:rPr lang="en-US" smtClean="0"/>
              <a:pPr/>
              <a:t>07/17/2018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7C1C1-FB8A-4EA8-B832-1166774A0F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412111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DF2B0-9F10-4E3F-892C-83A5D4A2694B}" type="datetime1">
              <a:rPr lang="en-US" smtClean="0"/>
              <a:pPr/>
              <a:t>07/17/2018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1" descr="C:\Documents and Settings\bryan.sim-sz\Desktop\Picture4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304800"/>
            <a:ext cx="74676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5"/>
          <p:cNvSpPr txBox="1">
            <a:spLocks noChangeArrowheads="1"/>
          </p:cNvSpPr>
          <p:nvPr userDrawn="1"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anchor="ctr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HelveticaNeueLT Std Med" pitchFamily="34" charset="0"/>
            </a:endParaRPr>
          </a:p>
        </p:txBody>
      </p:sp>
      <p:sp>
        <p:nvSpPr>
          <p:cNvPr id="9" name="Text Box 52"/>
          <p:cNvSpPr txBox="1">
            <a:spLocks noChangeArrowheads="1"/>
          </p:cNvSpPr>
          <p:nvPr userDrawn="1"/>
        </p:nvSpPr>
        <p:spPr bwMode="auto">
          <a:xfrm>
            <a:off x="0" y="300038"/>
            <a:ext cx="5700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SEQUENTIAL IMPROVEMENT IN 2010</a:t>
            </a:r>
          </a:p>
        </p:txBody>
      </p:sp>
      <p:pic>
        <p:nvPicPr>
          <p:cNvPr id="10" name="Picture 4" descr="master.png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 userDrawn="1"/>
        </p:nvSpPr>
        <p:spPr>
          <a:xfrm>
            <a:off x="-152400" y="6248400"/>
            <a:ext cx="7848600" cy="533400"/>
          </a:xfrm>
          <a:prstGeom prst="rect">
            <a:avLst/>
          </a:prstGeom>
        </p:spPr>
        <p:txBody>
          <a:bodyPr lIns="365760"/>
          <a:lstStyle/>
          <a:p>
            <a:pPr>
              <a:defRPr/>
            </a:pPr>
            <a:r>
              <a:rPr lang="en-US" sz="2800" b="1" dirty="0">
                <a:latin typeface="Arial" pitchFamily="34" charset="0"/>
                <a:ea typeface="+mj-ea"/>
                <a:cs typeface="Arial" pitchFamily="34" charset="0"/>
              </a:rPr>
              <a:t>FY 2010 Results Presentation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6" descr="logo.png"/>
          <p:cNvPicPr>
            <a:picLocks noChangeAspect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6D91-C001-4F31-BD11-68EFD78C757A}" type="datetime1">
              <a:rPr lang="en-US" smtClean="0"/>
              <a:pPr/>
              <a:t>07/17/2018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DD8F6-5076-4E84-B372-42255A0E617E}" type="datetime1">
              <a:rPr lang="en-US" smtClean="0"/>
              <a:pPr/>
              <a:t>07/17/2018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FFD1-6A2F-49B0-966E-878DF1205361}" type="datetime1">
              <a:rPr lang="en-US" smtClean="0"/>
              <a:pPr/>
              <a:t>07/17/2018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8893-0E22-4823-BC8A-A64FBA1032C2}" type="datetime1">
              <a:rPr lang="en-US" smtClean="0"/>
              <a:pPr/>
              <a:t>07/17/2018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83491-6DCC-454B-A3D3-184CC8948F3E}" type="datetime1">
              <a:rPr lang="en-US" smtClean="0"/>
              <a:pPr/>
              <a:t>07/17/2018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A71EF-F6D8-47A4-8315-3E0362318F30}" type="datetime1">
              <a:rPr lang="en-US" smtClean="0"/>
              <a:pPr/>
              <a:t>07/17/2018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C752-B146-4EC0-B8DF-E63D0B236633}" type="datetime1">
              <a:rPr lang="en-US" smtClean="0"/>
              <a:pPr/>
              <a:t>07/17/2018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293-C510-4AD8-8AF6-1F81A07BB5B6}" type="datetime1">
              <a:rPr lang="en-US" smtClean="0"/>
              <a:pPr/>
              <a:t>07/17/2018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5345E-01C8-442F-8A2B-93DCF1B64BC7}" type="datetime1">
              <a:rPr lang="en-US" smtClean="0"/>
              <a:pPr/>
              <a:t>07/17/2018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DC8EC-A9A6-4184-95E6-F2840886A3FA}" type="datetime1">
              <a:rPr lang="en-US" smtClean="0"/>
              <a:pPr/>
              <a:t>07/17/2018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0951E-38F4-43E0-8F00-9A97ECD73CCF}" type="datetime1">
              <a:rPr lang="en-US" smtClean="0"/>
              <a:pPr/>
              <a:t>07/17/2018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6" descr="logo.png"/>
          <p:cNvPicPr>
            <a:picLocks noChangeAspect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anchor="ctr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HelveticaNeueLT Std Med" pitchFamily="34" charset="0"/>
            </a:endParaRPr>
          </a:p>
        </p:txBody>
      </p:sp>
      <p:pic>
        <p:nvPicPr>
          <p:cNvPr id="16" name="Picture 4" descr="master.png"/>
          <p:cNvPicPr>
            <a:picLocks noChangeAspect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7060" y="2951946"/>
            <a:ext cx="3657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WPPL-GES Weekly Meeting</a:t>
            </a:r>
            <a:endParaRPr lang="en-US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Agenda:</a:t>
            </a:r>
            <a:endParaRPr lang="en-SG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648355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1. Scope of weekly review and failure </a:t>
            </a:r>
            <a:r>
              <a:rPr lang="en-US" sz="2800" dirty="0">
                <a:latin typeface="Arial"/>
                <a:cs typeface="Arial"/>
              </a:rPr>
              <a:t>a</a:t>
            </a:r>
            <a:r>
              <a:rPr lang="en-US" sz="2800" dirty="0" smtClean="0">
                <a:latin typeface="Arial"/>
                <a:cs typeface="Arial"/>
              </a:rPr>
              <a:t>lert </a:t>
            </a:r>
            <a:r>
              <a:rPr lang="en-US" sz="2800" dirty="0">
                <a:latin typeface="Arial"/>
                <a:cs typeface="Arial"/>
              </a:rPr>
              <a:t>l</a:t>
            </a:r>
            <a:r>
              <a:rPr lang="en-US" sz="2800" dirty="0" smtClean="0">
                <a:latin typeface="Arial"/>
                <a:cs typeface="Arial"/>
              </a:rPr>
              <a:t>evel.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 smtClean="0">
              <a:latin typeface="Arial"/>
              <a:cs typeface="Arial"/>
            </a:endParaRPr>
          </a:p>
          <a:p>
            <a:r>
              <a:rPr lang="en-US" sz="2800" dirty="0" smtClean="0">
                <a:latin typeface="Arial"/>
                <a:cs typeface="Arial"/>
              </a:rPr>
              <a:t>2. First Pass Yield (Hard Failures Review &amp; FPY Trending) based on per family: </a:t>
            </a:r>
            <a:endParaRPr lang="en-US" sz="2800" dirty="0">
              <a:latin typeface="Arial"/>
              <a:cs typeface="Arial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>
                <a:latin typeface="Arial"/>
                <a:cs typeface="Arial"/>
              </a:rPr>
              <a:t>FTN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 err="1">
                <a:latin typeface="Arial"/>
                <a:cs typeface="Arial"/>
              </a:rPr>
              <a:t>iBSM</a:t>
            </a:r>
            <a:r>
              <a:rPr lang="en-US" sz="2800" dirty="0">
                <a:latin typeface="Arial"/>
                <a:cs typeface="Arial"/>
              </a:rPr>
              <a:t>/QSM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>
                <a:latin typeface="Arial"/>
                <a:cs typeface="Arial"/>
              </a:rPr>
              <a:t>Column </a:t>
            </a:r>
            <a:r>
              <a:rPr lang="en-US" sz="2800" dirty="0" err="1">
                <a:latin typeface="Arial"/>
                <a:cs typeface="Arial"/>
              </a:rPr>
              <a:t>Mgr</a:t>
            </a:r>
            <a:r>
              <a:rPr lang="en-US" sz="2800" dirty="0">
                <a:latin typeface="Arial"/>
                <a:cs typeface="Arial"/>
              </a:rPr>
              <a:t> and </a:t>
            </a:r>
            <a:r>
              <a:rPr lang="en-US" sz="2800" dirty="0" err="1">
                <a:latin typeface="Arial"/>
                <a:cs typeface="Arial"/>
              </a:rPr>
              <a:t>Htr</a:t>
            </a:r>
            <a:endParaRPr lang="en-US" sz="2800" dirty="0">
              <a:latin typeface="Arial"/>
              <a:cs typeface="Arial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 smtClean="0">
                <a:latin typeface="Arial"/>
                <a:cs typeface="Arial"/>
              </a:rPr>
              <a:t>Alliance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 smtClean="0">
                <a:latin typeface="Arial"/>
                <a:cs typeface="Arial"/>
              </a:rPr>
              <a:t>Detector</a:t>
            </a:r>
          </a:p>
          <a:p>
            <a:pPr lvl="1"/>
            <a:endParaRPr lang="en-US" sz="2800" dirty="0">
              <a:latin typeface="Arial"/>
              <a:cs typeface="Arial"/>
            </a:endParaRPr>
          </a:p>
          <a:p>
            <a:r>
              <a:rPr lang="en-US" sz="2800" dirty="0" smtClean="0">
                <a:latin typeface="Arial"/>
                <a:cs typeface="Arial"/>
              </a:rPr>
              <a:t>3. Others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/>
                <a:cs typeface="Arial"/>
              </a:rPr>
              <a:t>AOB</a:t>
            </a:r>
            <a:endParaRPr lang="en-US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278306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" y="609600"/>
            <a:ext cx="896112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Instruments based on Family Name:</a:t>
            </a:r>
            <a:endParaRPr lang="en-SG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975792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966408"/>
            <a:ext cx="8961120" cy="3681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" y="4800600"/>
            <a:ext cx="896112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iBSM</a:t>
            </a:r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/QSM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985384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676656"/>
            <a:ext cx="8961120" cy="427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iBSM</a:t>
            </a:r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/QSM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876800"/>
            <a:ext cx="9144000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186017000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(Fail Functional)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Test Dynamic Leak - Primary Leak Rate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PN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205001671 for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WK28.</a:t>
            </a:r>
            <a:endParaRPr lang="en-US" sz="13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186017000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(Fail Functional)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Test Dynamic Leak - Primary Leak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Rate PN 425001442 for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WK28.</a:t>
            </a:r>
            <a:endParaRPr lang="en-US" sz="13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186017000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(Fail Functional)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Test Alarm at </a:t>
            </a:r>
            <a:r>
              <a:rPr lang="en-US" sz="1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Bootup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Fail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PN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205001477 for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WK28.</a:t>
            </a:r>
            <a:endParaRPr lang="en-US" sz="13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186015082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(Fail Functional) Test Stop Flow Input Open Test PN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210000422 for WK28.</a:t>
            </a:r>
            <a:endParaRPr lang="en-US" sz="13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186015000 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(Fail Functional) Test Alarm at </a:t>
            </a:r>
            <a:r>
              <a:rPr lang="en-US" sz="1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Bootup</a:t>
            </a:r>
            <a:r>
              <a:rPr lang="en-US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PN 210000422 for WK28.</a:t>
            </a:r>
            <a:endParaRPr lang="en-US" sz="13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3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729372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" y="990600"/>
            <a:ext cx="896112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" pitchFamily="34" charset="0"/>
                <a:ea typeface="+mn-ea"/>
                <a:cs typeface="Arial" pitchFamily="34" charset="0"/>
              </a:rPr>
              <a:t>Summary of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Hard Failures Verification </a:t>
            </a:r>
            <a:endParaRPr lang="en-SG" sz="2800" b="1" dirty="0" smtClean="0"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729372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950124"/>
            <a:ext cx="8961120" cy="369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" y="4800600"/>
            <a:ext cx="896112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FTN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957413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" y="686438"/>
            <a:ext cx="8961120" cy="335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FTN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1816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Metering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syringe sub-assembly (Fail Functional) Failed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Decay Test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PN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410006228 for WK28.</a:t>
            </a:r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683988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" y="1066800"/>
            <a:ext cx="896112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" pitchFamily="34" charset="0"/>
                <a:ea typeface="+mn-ea"/>
                <a:cs typeface="Arial" pitchFamily="34" charset="0"/>
              </a:rPr>
              <a:t>Summary of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Hard Failures Verification </a:t>
            </a:r>
            <a:endParaRPr lang="en-SG" sz="2800" b="1" dirty="0" smtClean="0"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729372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990600"/>
            <a:ext cx="8961120" cy="3692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" y="4800600"/>
            <a:ext cx="896112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Column </a:t>
            </a:r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Mgr</a:t>
            </a:r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Htr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0882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685800"/>
            <a:ext cx="896112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Column </a:t>
            </a:r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Mgr</a:t>
            </a:r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Htr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2578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186015043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(Fail Functional)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UUT Cannot be Power On PN 279002056 for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WK28.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186015008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(Fail Functional) Leak Detector Fail PN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210000389 for WK28.</a:t>
            </a:r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343816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" y="1066800"/>
            <a:ext cx="896112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" pitchFamily="34" charset="0"/>
                <a:ea typeface="+mn-ea"/>
                <a:cs typeface="Arial" pitchFamily="34" charset="0"/>
              </a:rPr>
              <a:t>Summary of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Hard Failures Verification </a:t>
            </a:r>
            <a:endParaRPr lang="en-SG" sz="2800" b="1" dirty="0" smtClean="0"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729372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998254"/>
            <a:ext cx="8961120" cy="3726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" y="4800600"/>
            <a:ext cx="896112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Detector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990794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685800"/>
            <a:ext cx="896112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Detector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02920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279003225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(Fail Functional)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Filter Initialization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Failure PN 279002755 X2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WK28.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279003225 (Fail Functional) Fail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Function PN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279002755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for WK28.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279001335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(Fail Functional) Fail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Function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PN 402000150 for WK28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4870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" y="1066800"/>
            <a:ext cx="896112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" pitchFamily="34" charset="0"/>
                <a:ea typeface="+mn-ea"/>
                <a:cs typeface="Arial" pitchFamily="34" charset="0"/>
              </a:rPr>
              <a:t>Summary of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Hard Failures Verification </a:t>
            </a:r>
            <a:endParaRPr lang="en-SG" sz="2800" b="1" dirty="0" smtClean="0"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8729372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914400"/>
            <a:ext cx="8961120" cy="3727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" y="4800600"/>
            <a:ext cx="896112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Alliance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192317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685800"/>
            <a:ext cx="896112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54102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parts were on the failure alert level for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WK28. 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Alliance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390031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79053</TotalTime>
  <Words>270</Words>
  <Application>Microsoft Office PowerPoint</Application>
  <PresentationFormat>On-screen Show (4:3)</PresentationFormat>
  <Paragraphs>46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Summary of Hard Failures Verification </vt:lpstr>
      <vt:lpstr>Slide 7</vt:lpstr>
      <vt:lpstr>Slide 8</vt:lpstr>
      <vt:lpstr>Summary of Hard Failures Verification </vt:lpstr>
      <vt:lpstr>Slide 10</vt:lpstr>
      <vt:lpstr>Slide 11</vt:lpstr>
      <vt:lpstr>Summary of Hard Failures Verification </vt:lpstr>
      <vt:lpstr>Slide 13</vt:lpstr>
      <vt:lpstr>Slide 14</vt:lpstr>
      <vt:lpstr>Summary of Hard Failures Verification 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 2010 Results Presentation</dc:title>
  <dc:creator>Lenovo User</dc:creator>
  <cp:lastModifiedBy>chongkeong.chua</cp:lastModifiedBy>
  <cp:revision>2193</cp:revision>
  <dcterms:created xsi:type="dcterms:W3CDTF">2011-04-19T03:08:02Z</dcterms:created>
  <dcterms:modified xsi:type="dcterms:W3CDTF">2018-07-18T03:11:16Z</dcterms:modified>
</cp:coreProperties>
</file>