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80" r:id="rId2"/>
    <p:sldId id="782" r:id="rId3"/>
    <p:sldId id="785" r:id="rId4"/>
    <p:sldId id="783" r:id="rId5"/>
    <p:sldId id="784" r:id="rId6"/>
    <p:sldId id="795" r:id="rId7"/>
    <p:sldId id="786" r:id="rId8"/>
    <p:sldId id="787" r:id="rId9"/>
    <p:sldId id="796" r:id="rId10"/>
    <p:sldId id="799" r:id="rId11"/>
    <p:sldId id="788" r:id="rId12"/>
    <p:sldId id="789" r:id="rId13"/>
    <p:sldId id="798" r:id="rId14"/>
    <p:sldId id="790" r:id="rId15"/>
    <p:sldId id="791" r:id="rId16"/>
    <p:sldId id="797" r:id="rId17"/>
    <p:sldId id="792" r:id="rId18"/>
    <p:sldId id="793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AC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18" autoAdjust="0"/>
    <p:restoredTop sz="94638" autoAdjust="0"/>
  </p:normalViewPr>
  <p:slideViewPr>
    <p:cSldViewPr>
      <p:cViewPr>
        <p:scale>
          <a:sx n="70" d="100"/>
          <a:sy n="70" d="100"/>
        </p:scale>
        <p:origin x="-1224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21/8/2018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xmlns="" val="37536516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1211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08/21/2018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060" y="2951946"/>
            <a:ext cx="365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WPPL-GES Weekly Meeting</a:t>
            </a:r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355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1. Scope of weekly review and failure </a:t>
            </a:r>
            <a:r>
              <a:rPr lang="en-US" sz="2800" dirty="0">
                <a:latin typeface="Arial"/>
                <a:cs typeface="Arial"/>
              </a:rPr>
              <a:t>a</a:t>
            </a:r>
            <a:r>
              <a:rPr lang="en-US" sz="2800" dirty="0" smtClean="0">
                <a:latin typeface="Arial"/>
                <a:cs typeface="Arial"/>
              </a:rPr>
              <a:t>lert </a:t>
            </a:r>
            <a:r>
              <a:rPr lang="en-US" sz="2800" dirty="0">
                <a:latin typeface="Arial"/>
                <a:cs typeface="Arial"/>
              </a:rPr>
              <a:t>l</a:t>
            </a:r>
            <a:r>
              <a:rPr lang="en-US" sz="2800" dirty="0" smtClean="0">
                <a:latin typeface="Arial"/>
                <a:cs typeface="Arial"/>
              </a:rPr>
              <a:t>evel.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2. First Pass Yield (Hard Failures Review &amp; FPY Trending) based on per family: 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FTN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err="1">
                <a:latin typeface="Arial"/>
                <a:cs typeface="Arial"/>
              </a:rPr>
              <a:t>iBSM</a:t>
            </a:r>
            <a:r>
              <a:rPr lang="en-US" sz="2800" dirty="0">
                <a:latin typeface="Arial"/>
                <a:cs typeface="Arial"/>
              </a:rPr>
              <a:t>/QSM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Column </a:t>
            </a:r>
            <a:r>
              <a:rPr lang="en-US" sz="2800" dirty="0" err="1">
                <a:latin typeface="Arial"/>
                <a:cs typeface="Arial"/>
              </a:rPr>
              <a:t>Mgr</a:t>
            </a:r>
            <a:r>
              <a:rPr lang="en-US" sz="2800" dirty="0">
                <a:latin typeface="Arial"/>
                <a:cs typeface="Arial"/>
              </a:rPr>
              <a:t> and </a:t>
            </a:r>
            <a:r>
              <a:rPr lang="en-US" sz="2800" dirty="0" err="1">
                <a:latin typeface="Arial"/>
                <a:cs typeface="Arial"/>
              </a:rPr>
              <a:t>Htr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Alliance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Detector</a:t>
            </a:r>
          </a:p>
          <a:p>
            <a:pPr lvl="1"/>
            <a:endParaRPr lang="en-US" sz="2800" dirty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3.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AOB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7830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609600"/>
            <a:ext cx="896112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Instruments based on Family Name: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7579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11530"/>
            <a:ext cx="8961120" cy="373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8538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8768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 (Fail Functional) Test Input D Prime with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MeOH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Fail PN 205001671 for WK33.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 (Fail Functional) Test Alarms at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Bootup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PN 210000345 for WK33.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186015000 (Fail Functional) Test Alarms at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Bootup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PN 210000422 for WK33.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186015082 (Fail Functional) Test Alarms at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Bootup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PN 210000422 for WK33.</a:t>
            </a: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990600"/>
            <a:ext cx="896112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14400"/>
            <a:ext cx="8961120" cy="371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741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85800"/>
            <a:ext cx="896112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80060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186015017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Functional)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Dynamic Leak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PN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430002640 for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WK33.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186015017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Restart Initialization Error PN 210000367 for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WK33.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186015017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 Axis Calibration Fail PN 210000367 for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WK33.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186015046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Restart Initialization Error PN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210000367 X2 for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WK33.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8398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14413"/>
            <a:ext cx="8961120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08689"/>
            <a:ext cx="8961120" cy="424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20262"/>
            <a:ext cx="8961120" cy="372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0882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685800"/>
            <a:ext cx="896112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186015042 (Fail Functional) Pre Heater Interface Test [Right] Fail PN 210000719 for WK33.</a:t>
            </a:r>
          </a:p>
        </p:txBody>
      </p:sp>
    </p:spTree>
    <p:extLst>
      <p:ext uri="{BB962C8B-B14F-4D97-AF65-F5344CB8AC3E}">
        <p14:creationId xmlns:p14="http://schemas.microsoft.com/office/powerpoint/2010/main" xmlns="" val="12434381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990600"/>
            <a:ext cx="896112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14400"/>
            <a:ext cx="8961120" cy="3699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9079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279001335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Fail Function PN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402000129 X2 for WK33.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870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990600"/>
            <a:ext cx="896112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29025"/>
            <a:ext cx="8961120" cy="37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9231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WK33.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9003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80047</TotalTime>
  <Words>259</Words>
  <Application>Microsoft Office PowerPoint</Application>
  <PresentationFormat>On-screen Show (4:3)</PresentationFormat>
  <Paragraphs>46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Summary of Hard Failures Verification </vt:lpstr>
      <vt:lpstr>Slide 7</vt:lpstr>
      <vt:lpstr>Slide 8</vt:lpstr>
      <vt:lpstr>Summary of Hard Failures Verification </vt:lpstr>
      <vt:lpstr>Summary of Hard Failures Verification </vt:lpstr>
      <vt:lpstr>Slide 11</vt:lpstr>
      <vt:lpstr>Slide 12</vt:lpstr>
      <vt:lpstr>Summary of Hard Failures Verification </vt:lpstr>
      <vt:lpstr>Slide 14</vt:lpstr>
      <vt:lpstr>Slide 15</vt:lpstr>
      <vt:lpstr>Summary of Hard Failures Verification 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chongkeong.chua</cp:lastModifiedBy>
  <cp:revision>2322</cp:revision>
  <dcterms:created xsi:type="dcterms:W3CDTF">2011-04-19T03:08:02Z</dcterms:created>
  <dcterms:modified xsi:type="dcterms:W3CDTF">2018-08-21T09:13:42Z</dcterms:modified>
</cp:coreProperties>
</file>