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810" r:id="rId2"/>
    <p:sldId id="804" r:id="rId3"/>
    <p:sldId id="808" r:id="rId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425" autoAdjust="0"/>
    <p:restoredTop sz="94624" autoAdjust="0"/>
  </p:normalViewPr>
  <p:slideViewPr>
    <p:cSldViewPr>
      <p:cViewPr>
        <p:scale>
          <a:sx n="100" d="100"/>
          <a:sy n="100" d="100"/>
        </p:scale>
        <p:origin x="6" y="-14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08.12.2019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FTN Testers – BSM Seal Change Activity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8600" y="685800"/>
            <a:ext cx="87630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u="sng" dirty="0"/>
          </a:p>
          <a:p>
            <a:r>
              <a:rPr lang="en-US" sz="1400" b="1" u="sng" dirty="0"/>
              <a:t>Background Information</a:t>
            </a:r>
          </a:p>
          <a:p>
            <a:endParaRPr lang="en-US" sz="1400" b="1" u="sng" dirty="0"/>
          </a:p>
          <a:p>
            <a:pPr>
              <a:buFont typeface="Arial" pitchFamily="34" charset="0"/>
              <a:buChar char="•"/>
            </a:pPr>
            <a:r>
              <a:rPr lang="en-US" sz="1100" dirty="0"/>
              <a:t>  BSM Pump seal leakage </a:t>
            </a:r>
            <a:r>
              <a:rPr lang="en-US" sz="1100" b="1" dirty="0"/>
              <a:t>causes Dynamic Leak Test and Chemistry Test failures </a:t>
            </a:r>
            <a:r>
              <a:rPr lang="en-US" sz="1100" dirty="0"/>
              <a:t>in FTN models, H Class and I Class functional tests.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/>
              <a:t>  Dynamic Leak test failure is one of the top failures in both FTN models, H Class and I Class and followed by Chemistry tests.</a:t>
            </a:r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400" b="1" u="sng" dirty="0"/>
              <a:t>Purpose </a:t>
            </a:r>
          </a:p>
          <a:p>
            <a:endParaRPr lang="en-US" sz="1100" dirty="0"/>
          </a:p>
          <a:p>
            <a:pPr>
              <a:buFont typeface="Arial" pitchFamily="34" charset="0"/>
              <a:buChar char="•"/>
            </a:pPr>
            <a:r>
              <a:rPr lang="en-US" sz="1100" dirty="0"/>
              <a:t> </a:t>
            </a:r>
            <a:r>
              <a:rPr lang="en-SG" sz="1100" dirty="0"/>
              <a:t>To improve FPY and to reduce testers downtime.</a:t>
            </a:r>
          </a:p>
          <a:p>
            <a:pPr>
              <a:buFont typeface="Arial" pitchFamily="34" charset="0"/>
              <a:buChar char="•"/>
            </a:pPr>
            <a:endParaRPr lang="en-US" sz="1100" dirty="0"/>
          </a:p>
          <a:p>
            <a:pPr>
              <a:buFont typeface="Arial" pitchFamily="34" charset="0"/>
              <a:buChar char="•"/>
            </a:pPr>
            <a:endParaRPr lang="en-US" sz="1100" dirty="0"/>
          </a:p>
          <a:p>
            <a:pPr>
              <a:buFont typeface="Arial" pitchFamily="34" charset="0"/>
              <a:buChar char="•"/>
            </a:pPr>
            <a:endParaRPr lang="en-SG" sz="1100" dirty="0"/>
          </a:p>
          <a:p>
            <a:r>
              <a:rPr lang="en-US" sz="1400" b="1" u="sng" dirty="0"/>
              <a:t>BSM Seal Change Plan &amp; Execution </a:t>
            </a:r>
          </a:p>
          <a:p>
            <a:endParaRPr lang="en-US" sz="1400" b="1" u="sng" dirty="0"/>
          </a:p>
          <a:p>
            <a:pPr>
              <a:buFont typeface="Arial" pitchFamily="34" charset="0"/>
              <a:buChar char="•"/>
            </a:pPr>
            <a:r>
              <a:rPr lang="en-US" sz="1100" dirty="0"/>
              <a:t> Plan to change both pump A and pump B BSM seals after 6 months later of annual PM for  all testers based on change history in 2017 and 2018.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/>
              <a:t> Numbers of BSM seal change incidents and related failures were monitored after annual PM and before next change.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/>
              <a:t> The plan was started in Nov 2018.</a:t>
            </a:r>
          </a:p>
          <a:p>
            <a:endParaRPr lang="en-US" sz="1100" dirty="0"/>
          </a:p>
          <a:p>
            <a:pPr>
              <a:buFont typeface="Arial" pitchFamily="34" charset="0"/>
              <a:buChar char="•"/>
            </a:pPr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400" b="1" u="sng" dirty="0"/>
          </a:p>
          <a:p>
            <a:endParaRPr lang="en-US" sz="1400" b="1" u="sng" dirty="0"/>
          </a:p>
          <a:p>
            <a:endParaRPr lang="en-SG" sz="1600" b="1" dirty="0">
              <a:solidFill>
                <a:schemeClr val="tx2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4343400"/>
            <a:ext cx="2882152" cy="153114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BSM Seal Change Incidents Review</a:t>
            </a:r>
            <a:endParaRPr lang="en-SG" sz="16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371600"/>
          <a:ext cx="7696199" cy="1447799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937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31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Oct-17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31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Nov-18 to 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914400"/>
            <a:ext cx="69690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 (before and after “6 months interval change activity” implemented on Nov-18 )</a:t>
            </a:r>
            <a:endParaRPr lang="en-SG" sz="1200" b="1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657600"/>
          <a:ext cx="7696201" cy="1447800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Jan-18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 Dec-18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1477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7.71%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Jan-19 to Jun-19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706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3276600"/>
            <a:ext cx="71729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/>
              <a:t>TE14, TE15, TE16 and TE17 (before and after “6 months interval change activity” implemented on Jan-19 )</a:t>
            </a:r>
            <a:endParaRPr lang="en-SG" sz="12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54864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1400" dirty="0"/>
              <a:t>Based on above data comparison, it could be concluded that “regular BSM seal activity” helps to reduce Dynamic Leak Test failure (due to BSM seal) about 4%~5%.</a:t>
            </a:r>
            <a:endParaRPr lang="en-SG" sz="1400" dirty="0"/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70276</TotalTime>
  <Words>314</Words>
  <Application>Microsoft Office PowerPoint</Application>
  <PresentationFormat>On-screen Show (4:3)</PresentationFormat>
  <Paragraphs>59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HelveticaNeueLT Std Med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HuaZhen Luo</cp:lastModifiedBy>
  <cp:revision>1936</cp:revision>
  <dcterms:created xsi:type="dcterms:W3CDTF">2011-04-19T03:08:02Z</dcterms:created>
  <dcterms:modified xsi:type="dcterms:W3CDTF">2019-12-08T14:50:13Z</dcterms:modified>
</cp:coreProperties>
</file>