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F0E36-588C-4332-80C5-4474F0DF7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5F6FBC-AD8D-4E2E-96E4-EC7B4A842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A09FD-C6A8-4B29-B26D-012561961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796ED-8AE1-461F-92F2-77DFBA21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C68A4-7550-434E-B349-D6B5503B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3740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AD10-FAB4-4A3D-AD73-562DFBFA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67196-399B-4468-93AF-6200E3599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2AB88-732D-4942-97C5-160725C5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82B55-7EEC-4EE2-8A08-C4406AEB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83489-BEAA-4FAB-B1CE-58BFF153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6968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28041-CC9E-4961-A28C-091A4E722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9F8A0-907E-4FE3-86C7-3C3FE34A0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B0454-56EC-407D-A979-474F1124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9F2B2-E3AE-4B74-A179-6824BC591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AD088-F26B-40AE-B60C-B40FDDB1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394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61FA5-B261-4FBD-B315-868F1EEF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1582E-9CE5-4C01-91D4-7C0833317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29DA5-A56F-429B-94EF-4280DB946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4C181-D0CE-4D41-B3A0-098C9D7D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57AFE-A3CB-4FF0-AAF4-CEF7DE191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31C7C-010E-43EE-8747-4196595E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051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8800-6889-4C55-9435-EBA6F64A4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6959B-15BB-4DE3-A9BC-E6BAEC6A7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E9BA9-B621-4649-AA22-D880B471D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2C832-32CC-4882-BBB2-A8D910160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AC8B2-22CB-4555-8190-FB51C3D4D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372583-257E-40EE-8F1B-0C815C604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F54EFA-72A0-4509-A28E-6ED3E2BC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962FD-3BAF-4905-85A9-D26FFB3DC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5644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1648-2288-403D-BDF7-D90C777F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48B4A-E7F6-4D21-9C9C-3067F4CE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FAC9E-9D65-4FF5-B7FB-2AE00D7A5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C53DF-6695-4FFB-B869-EE56D09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7346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E012CF-2F0F-4D4D-AACA-C1B8F7C0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6CFCE-D480-4CB7-A6FD-3D767FAF0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95D10-2BFB-4ECC-A21C-0A96E42E0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3780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24A04-47F1-49F9-8D48-2D69215A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5D24B-860B-48A5-968D-3FEA76FDF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073BB-41BA-43C7-9970-1CC31E1AE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44C74-8F37-413E-955E-D6013CEB0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1B4DC-A723-407C-A657-9DC5817B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2C274-3629-460A-988D-0DAA0B3D3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6779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7E45-12FF-4997-B6EB-C53522C6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BBA1A4-7785-4FBD-85D7-E69D77C5B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BB1FD-5CB3-4AEF-BDF3-3A3D3F9D4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9D1AC-F924-4B01-8833-34F710938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3762E-1686-48AE-9459-AFC849C4E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BF1AA-47CB-4469-808F-8B0852855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44298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526C-A982-43F6-8EAE-B65CAB27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A6F4E-AE2A-4562-814A-4234D94BA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F013D-38BE-491E-BD56-B6894F5AB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4C5ED-8615-4DF2-B6F1-FE6964CFC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DC26D-887F-4B62-8FED-613206C8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033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C29C33-18AA-48A2-A3CB-17307D01F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F907E-734C-4AA8-80AF-E591338AC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4BFBE-91A7-4A2C-81D5-28F0ACE72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0FE05-63F6-4486-8317-70158ECA8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B2BBC-6AFC-4EF4-A53C-8F67D461A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3353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8B459-0718-425B-9542-0A62AC0D9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02005-9575-441A-AD1E-FBF190B06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4991F-B8EA-43F7-B8D7-272858654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73FF2-6685-4DD8-8596-8464838F4780}" type="datetimeFigureOut">
              <a:rPr lang="en-SG" smtClean="0"/>
              <a:t>21.11.2019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05C38-CACC-463A-971C-9A99BB50E1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28946-249A-43B4-8FDA-F879A194B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04099-879C-4685-95D5-46B5A9687A7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3178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4E6F-9512-4B6F-B51D-6EF5B0F5E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52" y="172278"/>
            <a:ext cx="8719931" cy="424070"/>
          </a:xfrm>
        </p:spPr>
        <p:txBody>
          <a:bodyPr>
            <a:noAutofit/>
          </a:bodyPr>
          <a:lstStyle/>
          <a:p>
            <a:r>
              <a:rPr lang="en-US" sz="2800" b="1" dirty="0"/>
              <a:t>Venture Engineering </a:t>
            </a:r>
            <a:r>
              <a:rPr lang="en-US" sz="2800" b="1"/>
              <a:t>meeting minutes</a:t>
            </a:r>
            <a:endParaRPr lang="en-SG" sz="2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A5289-5397-4812-B472-DBC39C3E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825" y="808383"/>
            <a:ext cx="10986053" cy="5777947"/>
          </a:xfrm>
        </p:spPr>
        <p:txBody>
          <a:bodyPr>
            <a:normAutofit fontScale="77500" lnSpcReduction="20000"/>
          </a:bodyPr>
          <a:lstStyle/>
          <a:p>
            <a:pPr marL="342900" lvl="0" indent="-342900" algn="l">
              <a:spcAft>
                <a:spcPts val="0"/>
              </a:spcAft>
              <a:buFont typeface="+mj-lt"/>
              <a:buAutoNum type="arabicPeriod"/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QDA – Calibration Pins. 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Venture to share analysis report with WPPL and set this item to medium priority.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  R-R energy test yield dipped. 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Should monitoring the flow cell batch difference in the next occurrence as the 6 units failed during Jul were fixed by replacing flow cell mostly.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  Seal force test improvement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Venture will use the remaining high nominal value springs for evaluation. Suggest HC to monitoring the evaluation progress as it’s involved assembly and production scheduling.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  Asset Manual review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HC to resend all product line asset manual to HZ. WPPL team review asset manual together.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 I Button LED check software update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HZ to check with Matt the progress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  Detector tester IQ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YW is working on this IQ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7.  Golden flow cell build</a:t>
            </a:r>
          </a:p>
          <a:p>
            <a:pPr marL="457200" algn="l">
              <a:spcAft>
                <a:spcPts val="0"/>
              </a:spcAft>
            </a:pPr>
            <a:r>
              <a:rPr lang="en-SG" dirty="0" err="1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MiMi</a:t>
            </a: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/HZ to check the email from Matt F</a:t>
            </a:r>
          </a:p>
          <a:p>
            <a:pPr lvl="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8.  Tooling/testers repair</a:t>
            </a:r>
          </a:p>
          <a:p>
            <a:pPr marL="457200" algn="l">
              <a:spcAft>
                <a:spcPts val="0"/>
              </a:spcAft>
            </a:pPr>
            <a:r>
              <a:rPr lang="en-SG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Engineers should verify the tooling/tester performance after repair to make sure it’s working properly.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0842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179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Venture Engineering meeting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Venture Engineering meeting min</dc:title>
  <dc:creator>HuaZhen Luo</dc:creator>
  <cp:lastModifiedBy>HuaZhen Luo</cp:lastModifiedBy>
  <cp:revision>2</cp:revision>
  <dcterms:created xsi:type="dcterms:W3CDTF">2019-11-21T03:08:10Z</dcterms:created>
  <dcterms:modified xsi:type="dcterms:W3CDTF">2019-11-21T03:11:13Z</dcterms:modified>
</cp:coreProperties>
</file>