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8"/>
  </p:notesMasterIdLst>
  <p:handoutMasterIdLst>
    <p:handoutMasterId r:id="rId9"/>
  </p:handoutMasterIdLst>
  <p:sldIdLst>
    <p:sldId id="351" r:id="rId3"/>
    <p:sldId id="372" r:id="rId4"/>
    <p:sldId id="371" r:id="rId5"/>
    <p:sldId id="374" r:id="rId6"/>
    <p:sldId id="375" r:id="rId7"/>
  </p:sldIdLst>
  <p:sldSz cx="9144000" cy="6858000" type="screen4x3"/>
  <p:notesSz cx="7315200" cy="9601200"/>
  <p:custDataLst>
    <p:tags r:id="rId1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5663" autoAdjust="0"/>
  </p:normalViewPr>
  <p:slideViewPr>
    <p:cSldViewPr>
      <p:cViewPr>
        <p:scale>
          <a:sx n="70" d="100"/>
          <a:sy n="70" d="100"/>
        </p:scale>
        <p:origin x="-136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134" d="100"/>
          <a:sy n="134" d="100"/>
        </p:scale>
        <p:origin x="-2464" y="-12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ghzluo\AppData\Local\Temp\notes90C43B\AllianceCarryOverTest-New%20Seal%20Pack_11May%2018_Revise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S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u="sng"/>
              <a:t>FPY Alliance FPY % ( Related to Carryover)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3197018110841881E-2"/>
          <c:y val="0.17772283503544326"/>
          <c:w val="0.90898026565811041"/>
          <c:h val="0.463292831820877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FPY!$G$21</c:f>
              <c:strCache>
                <c:ptCount val="1"/>
                <c:pt idx="0">
                  <c:v>Pass on first test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FPY!$F$23:$F$50</c:f>
              <c:numCache>
                <c:formatCode>[$-409]dd\-mmm\-yy;@</c:formatCode>
                <c:ptCount val="28"/>
                <c:pt idx="0">
                  <c:v>43197</c:v>
                </c:pt>
                <c:pt idx="1">
                  <c:v>43199</c:v>
                </c:pt>
                <c:pt idx="2">
                  <c:v>43200</c:v>
                </c:pt>
                <c:pt idx="3">
                  <c:v>43201</c:v>
                </c:pt>
                <c:pt idx="4">
                  <c:v>43202</c:v>
                </c:pt>
                <c:pt idx="5">
                  <c:v>43204</c:v>
                </c:pt>
                <c:pt idx="6">
                  <c:v>43203</c:v>
                </c:pt>
                <c:pt idx="7">
                  <c:v>43206</c:v>
                </c:pt>
                <c:pt idx="8">
                  <c:v>43207</c:v>
                </c:pt>
                <c:pt idx="9">
                  <c:v>43208</c:v>
                </c:pt>
                <c:pt idx="10">
                  <c:v>43209</c:v>
                </c:pt>
                <c:pt idx="11">
                  <c:v>43210</c:v>
                </c:pt>
                <c:pt idx="12">
                  <c:v>43211</c:v>
                </c:pt>
                <c:pt idx="13">
                  <c:v>43213</c:v>
                </c:pt>
                <c:pt idx="14">
                  <c:v>43214</c:v>
                </c:pt>
                <c:pt idx="15">
                  <c:v>43215</c:v>
                </c:pt>
                <c:pt idx="16">
                  <c:v>43216</c:v>
                </c:pt>
                <c:pt idx="17">
                  <c:v>43217</c:v>
                </c:pt>
                <c:pt idx="18">
                  <c:v>43218</c:v>
                </c:pt>
                <c:pt idx="19">
                  <c:v>43220</c:v>
                </c:pt>
                <c:pt idx="20">
                  <c:v>43222</c:v>
                </c:pt>
                <c:pt idx="21">
                  <c:v>43223</c:v>
                </c:pt>
                <c:pt idx="22">
                  <c:v>43224</c:v>
                </c:pt>
                <c:pt idx="23">
                  <c:v>43225</c:v>
                </c:pt>
                <c:pt idx="24">
                  <c:v>43227</c:v>
                </c:pt>
                <c:pt idx="25">
                  <c:v>43228</c:v>
                </c:pt>
                <c:pt idx="26">
                  <c:v>43229</c:v>
                </c:pt>
                <c:pt idx="27">
                  <c:v>43230</c:v>
                </c:pt>
              </c:numCache>
            </c:numRef>
          </c:cat>
          <c:val>
            <c:numRef>
              <c:f>FPY!$G$22:$G$49</c:f>
              <c:numCache>
                <c:formatCode>General</c:formatCode>
                <c:ptCount val="28"/>
                <c:pt idx="0">
                  <c:v>8</c:v>
                </c:pt>
                <c:pt idx="1">
                  <c:v>9</c:v>
                </c:pt>
                <c:pt idx="2">
                  <c:v>9</c:v>
                </c:pt>
                <c:pt idx="3">
                  <c:v>10</c:v>
                </c:pt>
                <c:pt idx="4">
                  <c:v>6</c:v>
                </c:pt>
                <c:pt idx="5">
                  <c:v>7</c:v>
                </c:pt>
                <c:pt idx="6">
                  <c:v>10</c:v>
                </c:pt>
                <c:pt idx="7">
                  <c:v>14</c:v>
                </c:pt>
                <c:pt idx="8">
                  <c:v>24</c:v>
                </c:pt>
                <c:pt idx="9">
                  <c:v>4</c:v>
                </c:pt>
                <c:pt idx="10">
                  <c:v>9</c:v>
                </c:pt>
                <c:pt idx="11">
                  <c:v>6</c:v>
                </c:pt>
                <c:pt idx="12">
                  <c:v>10</c:v>
                </c:pt>
                <c:pt idx="13">
                  <c:v>2</c:v>
                </c:pt>
                <c:pt idx="14">
                  <c:v>10</c:v>
                </c:pt>
                <c:pt idx="15">
                  <c:v>6</c:v>
                </c:pt>
                <c:pt idx="16">
                  <c:v>11</c:v>
                </c:pt>
                <c:pt idx="17">
                  <c:v>8</c:v>
                </c:pt>
                <c:pt idx="18">
                  <c:v>5</c:v>
                </c:pt>
                <c:pt idx="19">
                  <c:v>11</c:v>
                </c:pt>
                <c:pt idx="20">
                  <c:v>10</c:v>
                </c:pt>
                <c:pt idx="21">
                  <c:v>11</c:v>
                </c:pt>
                <c:pt idx="22">
                  <c:v>15</c:v>
                </c:pt>
                <c:pt idx="23">
                  <c:v>10</c:v>
                </c:pt>
                <c:pt idx="24">
                  <c:v>5</c:v>
                </c:pt>
                <c:pt idx="25">
                  <c:v>16</c:v>
                </c:pt>
                <c:pt idx="26">
                  <c:v>8</c:v>
                </c:pt>
                <c:pt idx="27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3B-42A6-9133-415C9B7618EE}"/>
            </c:ext>
          </c:extLst>
        </c:ser>
        <c:ser>
          <c:idx val="1"/>
          <c:order val="1"/>
          <c:tx>
            <c:strRef>
              <c:f>FPY!$H$21</c:f>
              <c:strCache>
                <c:ptCount val="1"/>
                <c:pt idx="0">
                  <c:v>Resolve unit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FPY!$F$23:$F$50</c:f>
              <c:numCache>
                <c:formatCode>[$-409]dd\-mmm\-yy;@</c:formatCode>
                <c:ptCount val="28"/>
                <c:pt idx="0">
                  <c:v>43197</c:v>
                </c:pt>
                <c:pt idx="1">
                  <c:v>43199</c:v>
                </c:pt>
                <c:pt idx="2">
                  <c:v>43200</c:v>
                </c:pt>
                <c:pt idx="3">
                  <c:v>43201</c:v>
                </c:pt>
                <c:pt idx="4">
                  <c:v>43202</c:v>
                </c:pt>
                <c:pt idx="5">
                  <c:v>43204</c:v>
                </c:pt>
                <c:pt idx="6">
                  <c:v>43203</c:v>
                </c:pt>
                <c:pt idx="7">
                  <c:v>43206</c:v>
                </c:pt>
                <c:pt idx="8">
                  <c:v>43207</c:v>
                </c:pt>
                <c:pt idx="9">
                  <c:v>43208</c:v>
                </c:pt>
                <c:pt idx="10">
                  <c:v>43209</c:v>
                </c:pt>
                <c:pt idx="11">
                  <c:v>43210</c:v>
                </c:pt>
                <c:pt idx="12">
                  <c:v>43211</c:v>
                </c:pt>
                <c:pt idx="13">
                  <c:v>43213</c:v>
                </c:pt>
                <c:pt idx="14">
                  <c:v>43214</c:v>
                </c:pt>
                <c:pt idx="15">
                  <c:v>43215</c:v>
                </c:pt>
                <c:pt idx="16">
                  <c:v>43216</c:v>
                </c:pt>
                <c:pt idx="17">
                  <c:v>43217</c:v>
                </c:pt>
                <c:pt idx="18">
                  <c:v>43218</c:v>
                </c:pt>
                <c:pt idx="19">
                  <c:v>43220</c:v>
                </c:pt>
                <c:pt idx="20">
                  <c:v>43222</c:v>
                </c:pt>
                <c:pt idx="21">
                  <c:v>43223</c:v>
                </c:pt>
                <c:pt idx="22">
                  <c:v>43224</c:v>
                </c:pt>
                <c:pt idx="23">
                  <c:v>43225</c:v>
                </c:pt>
                <c:pt idx="24">
                  <c:v>43227</c:v>
                </c:pt>
                <c:pt idx="25">
                  <c:v>43228</c:v>
                </c:pt>
                <c:pt idx="26">
                  <c:v>43229</c:v>
                </c:pt>
                <c:pt idx="27">
                  <c:v>43230</c:v>
                </c:pt>
              </c:numCache>
            </c:numRef>
          </c:cat>
          <c:val>
            <c:numRef>
              <c:f>FPY!$H$22:$H$50</c:f>
              <c:numCache>
                <c:formatCode>General</c:formatCode>
                <c:ptCount val="29"/>
                <c:pt idx="0">
                  <c:v>7</c:v>
                </c:pt>
                <c:pt idx="1">
                  <c:v>2</c:v>
                </c:pt>
                <c:pt idx="2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3</c:v>
                </c:pt>
                <c:pt idx="8">
                  <c:v>7</c:v>
                </c:pt>
                <c:pt idx="9">
                  <c:v>3</c:v>
                </c:pt>
                <c:pt idx="10">
                  <c:v>7</c:v>
                </c:pt>
                <c:pt idx="11">
                  <c:v>8</c:v>
                </c:pt>
                <c:pt idx="12">
                  <c:v>6</c:v>
                </c:pt>
                <c:pt idx="13">
                  <c:v>2</c:v>
                </c:pt>
                <c:pt idx="14">
                  <c:v>1</c:v>
                </c:pt>
                <c:pt idx="15">
                  <c:v>7</c:v>
                </c:pt>
                <c:pt idx="16">
                  <c:v>5</c:v>
                </c:pt>
                <c:pt idx="17">
                  <c:v>13</c:v>
                </c:pt>
                <c:pt idx="18">
                  <c:v>8</c:v>
                </c:pt>
                <c:pt idx="19">
                  <c:v>2</c:v>
                </c:pt>
                <c:pt idx="20">
                  <c:v>11</c:v>
                </c:pt>
                <c:pt idx="21">
                  <c:v>7</c:v>
                </c:pt>
                <c:pt idx="22">
                  <c:v>11</c:v>
                </c:pt>
                <c:pt idx="23">
                  <c:v>6</c:v>
                </c:pt>
                <c:pt idx="24">
                  <c:v>5</c:v>
                </c:pt>
                <c:pt idx="25">
                  <c:v>11</c:v>
                </c:pt>
                <c:pt idx="26">
                  <c:v>7</c:v>
                </c:pt>
                <c:pt idx="27">
                  <c:v>5</c:v>
                </c:pt>
                <c:pt idx="28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3B-42A6-9133-415C9B761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7124608"/>
        <c:axId val="147126144"/>
      </c:barChart>
      <c:lineChart>
        <c:grouping val="standard"/>
        <c:varyColors val="0"/>
        <c:ser>
          <c:idx val="2"/>
          <c:order val="2"/>
          <c:tx>
            <c:strRef>
              <c:f>FPY!$J$21</c:f>
              <c:strCache>
                <c:ptCount val="1"/>
                <c:pt idx="0">
                  <c:v>FPY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FPY!$F$23:$F$50</c:f>
              <c:numCache>
                <c:formatCode>[$-409]dd\-mmm\-yy;@</c:formatCode>
                <c:ptCount val="28"/>
                <c:pt idx="0">
                  <c:v>43197</c:v>
                </c:pt>
                <c:pt idx="1">
                  <c:v>43199</c:v>
                </c:pt>
                <c:pt idx="2">
                  <c:v>43200</c:v>
                </c:pt>
                <c:pt idx="3">
                  <c:v>43201</c:v>
                </c:pt>
                <c:pt idx="4">
                  <c:v>43202</c:v>
                </c:pt>
                <c:pt idx="5">
                  <c:v>43204</c:v>
                </c:pt>
                <c:pt idx="6">
                  <c:v>43203</c:v>
                </c:pt>
                <c:pt idx="7">
                  <c:v>43206</c:v>
                </c:pt>
                <c:pt idx="8">
                  <c:v>43207</c:v>
                </c:pt>
                <c:pt idx="9">
                  <c:v>43208</c:v>
                </c:pt>
                <c:pt idx="10">
                  <c:v>43209</c:v>
                </c:pt>
                <c:pt idx="11">
                  <c:v>43210</c:v>
                </c:pt>
                <c:pt idx="12">
                  <c:v>43211</c:v>
                </c:pt>
                <c:pt idx="13">
                  <c:v>43213</c:v>
                </c:pt>
                <c:pt idx="14">
                  <c:v>43214</c:v>
                </c:pt>
                <c:pt idx="15">
                  <c:v>43215</c:v>
                </c:pt>
                <c:pt idx="16">
                  <c:v>43216</c:v>
                </c:pt>
                <c:pt idx="17">
                  <c:v>43217</c:v>
                </c:pt>
                <c:pt idx="18">
                  <c:v>43218</c:v>
                </c:pt>
                <c:pt idx="19">
                  <c:v>43220</c:v>
                </c:pt>
                <c:pt idx="20">
                  <c:v>43222</c:v>
                </c:pt>
                <c:pt idx="21">
                  <c:v>43223</c:v>
                </c:pt>
                <c:pt idx="22">
                  <c:v>43224</c:v>
                </c:pt>
                <c:pt idx="23">
                  <c:v>43225</c:v>
                </c:pt>
                <c:pt idx="24">
                  <c:v>43227</c:v>
                </c:pt>
                <c:pt idx="25">
                  <c:v>43228</c:v>
                </c:pt>
                <c:pt idx="26">
                  <c:v>43229</c:v>
                </c:pt>
                <c:pt idx="27">
                  <c:v>43230</c:v>
                </c:pt>
              </c:numCache>
            </c:numRef>
          </c:cat>
          <c:val>
            <c:numRef>
              <c:f>FPY!$J$22:$J$49</c:f>
              <c:numCache>
                <c:formatCode>0%</c:formatCode>
                <c:ptCount val="28"/>
                <c:pt idx="0">
                  <c:v>0.53333333333333333</c:v>
                </c:pt>
                <c:pt idx="1">
                  <c:v>0.81818181818181823</c:v>
                </c:pt>
                <c:pt idx="2">
                  <c:v>0.69230769230769229</c:v>
                </c:pt>
                <c:pt idx="3">
                  <c:v>1</c:v>
                </c:pt>
                <c:pt idx="4">
                  <c:v>0.54545454545454541</c:v>
                </c:pt>
                <c:pt idx="5">
                  <c:v>0.77777777777777779</c:v>
                </c:pt>
                <c:pt idx="6">
                  <c:v>0.76923076923076927</c:v>
                </c:pt>
                <c:pt idx="7">
                  <c:v>1</c:v>
                </c:pt>
                <c:pt idx="8">
                  <c:v>0.77419354838709675</c:v>
                </c:pt>
                <c:pt idx="9">
                  <c:v>0.5714285714285714</c:v>
                </c:pt>
                <c:pt idx="10">
                  <c:v>0.5625</c:v>
                </c:pt>
                <c:pt idx="11">
                  <c:v>0.42857142857142855</c:v>
                </c:pt>
                <c:pt idx="12">
                  <c:v>0.625</c:v>
                </c:pt>
                <c:pt idx="13">
                  <c:v>0.5</c:v>
                </c:pt>
                <c:pt idx="14">
                  <c:v>0.90909090909090906</c:v>
                </c:pt>
                <c:pt idx="15">
                  <c:v>0.46153846153846156</c:v>
                </c:pt>
                <c:pt idx="16">
                  <c:v>0.6875</c:v>
                </c:pt>
                <c:pt idx="17">
                  <c:v>0.38095238095238093</c:v>
                </c:pt>
                <c:pt idx="18">
                  <c:v>0.38461538461538464</c:v>
                </c:pt>
                <c:pt idx="19">
                  <c:v>0.84615384615384615</c:v>
                </c:pt>
                <c:pt idx="20">
                  <c:v>0.47619047619047616</c:v>
                </c:pt>
                <c:pt idx="21">
                  <c:v>0.61111111111111116</c:v>
                </c:pt>
                <c:pt idx="22">
                  <c:v>0.57692307692307687</c:v>
                </c:pt>
                <c:pt idx="23">
                  <c:v>0.625</c:v>
                </c:pt>
                <c:pt idx="24">
                  <c:v>0.5</c:v>
                </c:pt>
                <c:pt idx="25">
                  <c:v>0.59259259259259256</c:v>
                </c:pt>
                <c:pt idx="26">
                  <c:v>0.53333333333333333</c:v>
                </c:pt>
                <c:pt idx="27">
                  <c:v>0.58333333333333337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D3B-42A6-9133-415C9B7618EE}"/>
            </c:ext>
          </c:extLst>
        </c:ser>
        <c:ser>
          <c:idx val="3"/>
          <c:order val="3"/>
          <c:tx>
            <c:strRef>
              <c:f>FPY!$K$21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FPY!$F$23:$F$50</c:f>
              <c:numCache>
                <c:formatCode>[$-409]dd\-mmm\-yy;@</c:formatCode>
                <c:ptCount val="28"/>
                <c:pt idx="0">
                  <c:v>43197</c:v>
                </c:pt>
                <c:pt idx="1">
                  <c:v>43199</c:v>
                </c:pt>
                <c:pt idx="2">
                  <c:v>43200</c:v>
                </c:pt>
                <c:pt idx="3">
                  <c:v>43201</c:v>
                </c:pt>
                <c:pt idx="4">
                  <c:v>43202</c:v>
                </c:pt>
                <c:pt idx="5">
                  <c:v>43204</c:v>
                </c:pt>
                <c:pt idx="6">
                  <c:v>43203</c:v>
                </c:pt>
                <c:pt idx="7">
                  <c:v>43206</c:v>
                </c:pt>
                <c:pt idx="8">
                  <c:v>43207</c:v>
                </c:pt>
                <c:pt idx="9">
                  <c:v>43208</c:v>
                </c:pt>
                <c:pt idx="10">
                  <c:v>43209</c:v>
                </c:pt>
                <c:pt idx="11">
                  <c:v>43210</c:v>
                </c:pt>
                <c:pt idx="12">
                  <c:v>43211</c:v>
                </c:pt>
                <c:pt idx="13">
                  <c:v>43213</c:v>
                </c:pt>
                <c:pt idx="14">
                  <c:v>43214</c:v>
                </c:pt>
                <c:pt idx="15">
                  <c:v>43215</c:v>
                </c:pt>
                <c:pt idx="16">
                  <c:v>43216</c:v>
                </c:pt>
                <c:pt idx="17">
                  <c:v>43217</c:v>
                </c:pt>
                <c:pt idx="18">
                  <c:v>43218</c:v>
                </c:pt>
                <c:pt idx="19">
                  <c:v>43220</c:v>
                </c:pt>
                <c:pt idx="20">
                  <c:v>43222</c:v>
                </c:pt>
                <c:pt idx="21">
                  <c:v>43223</c:v>
                </c:pt>
                <c:pt idx="22">
                  <c:v>43224</c:v>
                </c:pt>
                <c:pt idx="23">
                  <c:v>43225</c:v>
                </c:pt>
                <c:pt idx="24">
                  <c:v>43227</c:v>
                </c:pt>
                <c:pt idx="25">
                  <c:v>43228</c:v>
                </c:pt>
                <c:pt idx="26">
                  <c:v>43229</c:v>
                </c:pt>
                <c:pt idx="27">
                  <c:v>43230</c:v>
                </c:pt>
              </c:numCache>
            </c:numRef>
          </c:cat>
          <c:val>
            <c:numRef>
              <c:f>FPY!$K$22:$K$50</c:f>
              <c:numCache>
                <c:formatCode>0%</c:formatCode>
                <c:ptCount val="29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  <c:pt idx="16">
                  <c:v>0.8</c:v>
                </c:pt>
                <c:pt idx="17">
                  <c:v>0.8</c:v>
                </c:pt>
                <c:pt idx="18">
                  <c:v>0.8</c:v>
                </c:pt>
                <c:pt idx="19">
                  <c:v>0.8</c:v>
                </c:pt>
                <c:pt idx="20">
                  <c:v>0.8</c:v>
                </c:pt>
                <c:pt idx="21">
                  <c:v>0.8</c:v>
                </c:pt>
                <c:pt idx="22">
                  <c:v>0.8</c:v>
                </c:pt>
                <c:pt idx="23">
                  <c:v>0.8</c:v>
                </c:pt>
                <c:pt idx="24">
                  <c:v>0.8</c:v>
                </c:pt>
                <c:pt idx="25">
                  <c:v>0.8</c:v>
                </c:pt>
                <c:pt idx="26">
                  <c:v>0.8</c:v>
                </c:pt>
                <c:pt idx="27">
                  <c:v>0.8</c:v>
                </c:pt>
                <c:pt idx="28">
                  <c:v>0.8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D3B-42A6-9133-415C9B761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149952"/>
        <c:axId val="147127680"/>
      </c:lineChart>
      <c:dateAx>
        <c:axId val="147124608"/>
        <c:scaling>
          <c:orientation val="minMax"/>
        </c:scaling>
        <c:delete val="0"/>
        <c:axPos val="b"/>
        <c:numFmt formatCode="[$-409]dd\-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26144"/>
        <c:crosses val="autoZero"/>
        <c:auto val="1"/>
        <c:lblOffset val="100"/>
        <c:baseTimeUnit val="days"/>
      </c:dateAx>
      <c:valAx>
        <c:axId val="14712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24608"/>
        <c:crosses val="autoZero"/>
        <c:crossBetween val="between"/>
      </c:valAx>
      <c:valAx>
        <c:axId val="147127680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49952"/>
        <c:crosses val="max"/>
        <c:crossBetween val="between"/>
      </c:valAx>
      <c:dateAx>
        <c:axId val="147149952"/>
        <c:scaling>
          <c:orientation val="minMax"/>
        </c:scaling>
        <c:delete val="1"/>
        <c:axPos val="b"/>
        <c:numFmt formatCode="[$-409]dd\-mmm\-yy;@" sourceLinked="1"/>
        <c:majorTickMark val="out"/>
        <c:minorTickMark val="none"/>
        <c:tickLblPos val="nextTo"/>
        <c:crossAx val="147127680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S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 dirty="0"/>
              <a:t>Carryover % Run Chart</a:t>
            </a:r>
          </a:p>
        </c:rich>
      </c:tx>
      <c:layout>
        <c:manualLayout>
          <c:xMode val="edge"/>
          <c:yMode val="edge"/>
          <c:x val="0.32336448490574832"/>
          <c:y val="0.1060722047240626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427534759964485"/>
          <c:y val="0.19855274081617436"/>
          <c:w val="0.73796899266736371"/>
          <c:h val="0.64857132053592814"/>
        </c:manualLayout>
      </c:layout>
      <c:scatterChart>
        <c:scatterStyle val="lineMarker"/>
        <c:varyColors val="0"/>
        <c:ser>
          <c:idx val="0"/>
          <c:order val="0"/>
          <c:tx>
            <c:strRef>
              <c:f>Pass!$E$4</c:f>
              <c:strCache>
                <c:ptCount val="1"/>
                <c:pt idx="0">
                  <c:v>Carryover %
(&lt;0.002%)</c:v>
                </c:pt>
              </c:strCache>
            </c:strRef>
          </c:tx>
          <c:spPr>
            <a:ln w="28575">
              <a:noFill/>
            </a:ln>
          </c:spPr>
          <c:xVal>
            <c:numRef>
              <c:f>Pass!$A$5:$A$351</c:f>
              <c:numCache>
                <c:formatCode>General</c:formatCode>
                <c:ptCount val="3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</c:numCache>
            </c:numRef>
          </c:xVal>
          <c:yVal>
            <c:numRef>
              <c:f>Pass!$E$5:$E$351</c:f>
              <c:numCache>
                <c:formatCode>0.0000</c:formatCode>
                <c:ptCount val="347"/>
                <c:pt idx="0" formatCode="General">
                  <c:v>2.9999999999999997E-4</c:v>
                </c:pt>
                <c:pt idx="1">
                  <c:v>2.9999999999999997E-4</c:v>
                </c:pt>
                <c:pt idx="2">
                  <c:v>4.0000000000000002E-4</c:v>
                </c:pt>
                <c:pt idx="3">
                  <c:v>2.9999999999999997E-4</c:v>
                </c:pt>
                <c:pt idx="4">
                  <c:v>2.9999999999999997E-4</c:v>
                </c:pt>
                <c:pt idx="5">
                  <c:v>4.0000000000000002E-4</c:v>
                </c:pt>
                <c:pt idx="6" formatCode="General">
                  <c:v>2.0000000000000001E-4</c:v>
                </c:pt>
                <c:pt idx="7">
                  <c:v>2.9999999999999997E-4</c:v>
                </c:pt>
                <c:pt idx="8">
                  <c:v>1.1999999999999999E-3</c:v>
                </c:pt>
                <c:pt idx="9">
                  <c:v>2.0000000000000001E-4</c:v>
                </c:pt>
                <c:pt idx="10">
                  <c:v>2.0000000000000001E-4</c:v>
                </c:pt>
                <c:pt idx="11">
                  <c:v>5.0000000000000001E-4</c:v>
                </c:pt>
                <c:pt idx="12" formatCode="General">
                  <c:v>8.0000000000000004E-4</c:v>
                </c:pt>
                <c:pt idx="13" formatCode="General">
                  <c:v>2.9999999999999997E-4</c:v>
                </c:pt>
                <c:pt idx="14" formatCode="General">
                  <c:v>2.9999999999999997E-4</c:v>
                </c:pt>
                <c:pt idx="15" formatCode="General">
                  <c:v>2.9999999999999997E-4</c:v>
                </c:pt>
                <c:pt idx="16" formatCode="General">
                  <c:v>2.9999999999999997E-4</c:v>
                </c:pt>
                <c:pt idx="17" formatCode="General">
                  <c:v>2.9999999999999997E-4</c:v>
                </c:pt>
                <c:pt idx="18" formatCode="General">
                  <c:v>2.9999999999999997E-4</c:v>
                </c:pt>
                <c:pt idx="19" formatCode="General">
                  <c:v>2.0000000000000001E-4</c:v>
                </c:pt>
                <c:pt idx="20">
                  <c:v>2.9999999999999997E-4</c:v>
                </c:pt>
                <c:pt idx="21">
                  <c:v>2.9999999999999997E-4</c:v>
                </c:pt>
                <c:pt idx="22">
                  <c:v>4.0000000000000002E-4</c:v>
                </c:pt>
                <c:pt idx="23">
                  <c:v>1.1999999999999999E-3</c:v>
                </c:pt>
                <c:pt idx="24">
                  <c:v>2.9999999999999997E-4</c:v>
                </c:pt>
                <c:pt idx="25">
                  <c:v>4.0000000000000002E-4</c:v>
                </c:pt>
                <c:pt idx="26">
                  <c:v>2.0000000000000001E-4</c:v>
                </c:pt>
                <c:pt idx="27">
                  <c:v>4.0000000000000002E-4</c:v>
                </c:pt>
                <c:pt idx="28" formatCode="General">
                  <c:v>2.9999999999999997E-4</c:v>
                </c:pt>
                <c:pt idx="29">
                  <c:v>1.5E-3</c:v>
                </c:pt>
                <c:pt idx="30">
                  <c:v>5.0000000000000001E-4</c:v>
                </c:pt>
                <c:pt idx="31">
                  <c:v>5.0000000000000001E-4</c:v>
                </c:pt>
                <c:pt idx="32">
                  <c:v>5.9999999999999995E-4</c:v>
                </c:pt>
                <c:pt idx="33">
                  <c:v>2.0000000000000001E-4</c:v>
                </c:pt>
                <c:pt idx="34">
                  <c:v>2.9999999999999997E-4</c:v>
                </c:pt>
                <c:pt idx="35">
                  <c:v>2.0000000000000001E-4</c:v>
                </c:pt>
                <c:pt idx="36">
                  <c:v>2.0000000000000001E-4</c:v>
                </c:pt>
                <c:pt idx="37">
                  <c:v>2.0000000000000001E-4</c:v>
                </c:pt>
                <c:pt idx="38">
                  <c:v>2.9999999999999997E-4</c:v>
                </c:pt>
                <c:pt idx="39">
                  <c:v>1E-3</c:v>
                </c:pt>
                <c:pt idx="40">
                  <c:v>2.0000000000000001E-4</c:v>
                </c:pt>
                <c:pt idx="41">
                  <c:v>2.0000000000000001E-4</c:v>
                </c:pt>
                <c:pt idx="42">
                  <c:v>2.9999999999999997E-4</c:v>
                </c:pt>
                <c:pt idx="43">
                  <c:v>1E-4</c:v>
                </c:pt>
                <c:pt idx="44">
                  <c:v>1.1999999999999999E-3</c:v>
                </c:pt>
                <c:pt idx="45">
                  <c:v>4.0000000000000002E-4</c:v>
                </c:pt>
                <c:pt idx="46">
                  <c:v>5.9999999999999995E-4</c:v>
                </c:pt>
                <c:pt idx="47">
                  <c:v>2.0000000000000001E-4</c:v>
                </c:pt>
                <c:pt idx="48">
                  <c:v>2.0000000000000001E-4</c:v>
                </c:pt>
                <c:pt idx="49">
                  <c:v>2.0000000000000001E-4</c:v>
                </c:pt>
                <c:pt idx="50">
                  <c:v>5.0000000000000001E-4</c:v>
                </c:pt>
                <c:pt idx="51">
                  <c:v>2.9999999999999997E-4</c:v>
                </c:pt>
                <c:pt idx="52">
                  <c:v>4.0000000000000002E-4</c:v>
                </c:pt>
                <c:pt idx="53">
                  <c:v>2.0000000000000001E-4</c:v>
                </c:pt>
                <c:pt idx="54">
                  <c:v>1E-4</c:v>
                </c:pt>
                <c:pt idx="55">
                  <c:v>2.0000000000000001E-4</c:v>
                </c:pt>
                <c:pt idx="56">
                  <c:v>8.0000000000000004E-4</c:v>
                </c:pt>
                <c:pt idx="57">
                  <c:v>2.9999999999999997E-4</c:v>
                </c:pt>
                <c:pt idx="58">
                  <c:v>2.9999999999999997E-4</c:v>
                </c:pt>
                <c:pt idx="59">
                  <c:v>4.0000000000000002E-4</c:v>
                </c:pt>
                <c:pt idx="60">
                  <c:v>1E-4</c:v>
                </c:pt>
                <c:pt idx="61">
                  <c:v>8.9999999999999998E-4</c:v>
                </c:pt>
                <c:pt idx="62">
                  <c:v>4.0000000000000002E-4</c:v>
                </c:pt>
                <c:pt idx="63">
                  <c:v>1E-4</c:v>
                </c:pt>
                <c:pt idx="64">
                  <c:v>8.0000000000000004E-4</c:v>
                </c:pt>
                <c:pt idx="65">
                  <c:v>1E-4</c:v>
                </c:pt>
                <c:pt idx="66">
                  <c:v>0</c:v>
                </c:pt>
                <c:pt idx="67">
                  <c:v>2.9999999999999997E-4</c:v>
                </c:pt>
                <c:pt idx="68">
                  <c:v>2.9999999999999997E-4</c:v>
                </c:pt>
                <c:pt idx="69">
                  <c:v>0</c:v>
                </c:pt>
                <c:pt idx="70">
                  <c:v>1.9E-3</c:v>
                </c:pt>
                <c:pt idx="71">
                  <c:v>0</c:v>
                </c:pt>
                <c:pt idx="72">
                  <c:v>2.9999999999999997E-4</c:v>
                </c:pt>
                <c:pt idx="73">
                  <c:v>0</c:v>
                </c:pt>
                <c:pt idx="74">
                  <c:v>5.0000000000000001E-4</c:v>
                </c:pt>
                <c:pt idx="75">
                  <c:v>2.0000000000000001E-4</c:v>
                </c:pt>
                <c:pt idx="76">
                  <c:v>4.0000000000000002E-4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4.0000000000000002E-4</c:v>
                </c:pt>
                <c:pt idx="81">
                  <c:v>0</c:v>
                </c:pt>
                <c:pt idx="82">
                  <c:v>0</c:v>
                </c:pt>
                <c:pt idx="83">
                  <c:v>1E-4</c:v>
                </c:pt>
                <c:pt idx="84">
                  <c:v>2.0000000000000001E-4</c:v>
                </c:pt>
                <c:pt idx="85">
                  <c:v>2.9999999999999997E-4</c:v>
                </c:pt>
                <c:pt idx="86">
                  <c:v>0</c:v>
                </c:pt>
                <c:pt idx="87">
                  <c:v>0</c:v>
                </c:pt>
                <c:pt idx="88">
                  <c:v>4.0000000000000002E-4</c:v>
                </c:pt>
                <c:pt idx="89">
                  <c:v>2.9999999999999997E-4</c:v>
                </c:pt>
                <c:pt idx="90">
                  <c:v>1E-4</c:v>
                </c:pt>
                <c:pt idx="91">
                  <c:v>5.0000000000000001E-4</c:v>
                </c:pt>
                <c:pt idx="92">
                  <c:v>0</c:v>
                </c:pt>
                <c:pt idx="93">
                  <c:v>2.0000000000000001E-4</c:v>
                </c:pt>
                <c:pt idx="94">
                  <c:v>1E-4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5.9999999999999995E-4</c:v>
                </c:pt>
                <c:pt idx="99">
                  <c:v>2.9999999999999997E-4</c:v>
                </c:pt>
                <c:pt idx="100" formatCode="General">
                  <c:v>5.9999999999999995E-4</c:v>
                </c:pt>
                <c:pt idx="101" formatCode="General">
                  <c:v>0</c:v>
                </c:pt>
                <c:pt idx="102" formatCode="General">
                  <c:v>0</c:v>
                </c:pt>
                <c:pt idx="103" formatCode="General">
                  <c:v>0</c:v>
                </c:pt>
                <c:pt idx="104" formatCode="General">
                  <c:v>1.2999999999999999E-3</c:v>
                </c:pt>
                <c:pt idx="105" formatCode="General">
                  <c:v>1.6999999999999999E-3</c:v>
                </c:pt>
                <c:pt idx="106" formatCode="General">
                  <c:v>2.9999999999999997E-4</c:v>
                </c:pt>
                <c:pt idx="107" formatCode="General">
                  <c:v>2.9999999999999997E-4</c:v>
                </c:pt>
                <c:pt idx="108" formatCode="General">
                  <c:v>1.2999999999999999E-3</c:v>
                </c:pt>
                <c:pt idx="109" formatCode="General">
                  <c:v>1.2999999999999999E-3</c:v>
                </c:pt>
                <c:pt idx="110" formatCode="General">
                  <c:v>0</c:v>
                </c:pt>
                <c:pt idx="111" formatCode="General">
                  <c:v>2.9999999999999997E-4</c:v>
                </c:pt>
                <c:pt idx="112" formatCode="General">
                  <c:v>1.1999999999999999E-3</c:v>
                </c:pt>
                <c:pt idx="113">
                  <c:v>4.0000000000000002E-4</c:v>
                </c:pt>
                <c:pt idx="114" formatCode="General">
                  <c:v>0</c:v>
                </c:pt>
                <c:pt idx="115">
                  <c:v>2.0000000000000001E-4</c:v>
                </c:pt>
                <c:pt idx="116">
                  <c:v>5.9999999999999995E-4</c:v>
                </c:pt>
                <c:pt idx="117" formatCode="General">
                  <c:v>0</c:v>
                </c:pt>
                <c:pt idx="118">
                  <c:v>0</c:v>
                </c:pt>
                <c:pt idx="119">
                  <c:v>0</c:v>
                </c:pt>
                <c:pt idx="120" formatCode="General">
                  <c:v>1.6999999999999999E-3</c:v>
                </c:pt>
                <c:pt idx="121">
                  <c:v>1.4E-3</c:v>
                </c:pt>
                <c:pt idx="122" formatCode="General">
                  <c:v>0</c:v>
                </c:pt>
                <c:pt idx="123" formatCode="General">
                  <c:v>6.9999999999999999E-4</c:v>
                </c:pt>
                <c:pt idx="124" formatCode="General">
                  <c:v>2.9999999999999997E-4</c:v>
                </c:pt>
                <c:pt idx="125" formatCode="General">
                  <c:v>4.0000000000000002E-4</c:v>
                </c:pt>
                <c:pt idx="126" formatCode="General">
                  <c:v>2.0000000000000001E-4</c:v>
                </c:pt>
                <c:pt idx="127">
                  <c:v>1.2999999999999999E-3</c:v>
                </c:pt>
                <c:pt idx="128" formatCode="General">
                  <c:v>1.1000000000000001E-3</c:v>
                </c:pt>
                <c:pt idx="129" formatCode="General">
                  <c:v>2.0000000000000001E-4</c:v>
                </c:pt>
                <c:pt idx="130" formatCode="General">
                  <c:v>8.0000000000000004E-4</c:v>
                </c:pt>
                <c:pt idx="131">
                  <c:v>0</c:v>
                </c:pt>
                <c:pt idx="132">
                  <c:v>5.9999999999999995E-4</c:v>
                </c:pt>
                <c:pt idx="133">
                  <c:v>2.0000000000000001E-4</c:v>
                </c:pt>
                <c:pt idx="134" formatCode="General">
                  <c:v>2.0000000000000001E-4</c:v>
                </c:pt>
                <c:pt idx="135" formatCode="General">
                  <c:v>0</c:v>
                </c:pt>
                <c:pt idx="136" formatCode="General">
                  <c:v>1E-4</c:v>
                </c:pt>
                <c:pt idx="137" formatCode="General">
                  <c:v>0</c:v>
                </c:pt>
                <c:pt idx="138" formatCode="General">
                  <c:v>0</c:v>
                </c:pt>
                <c:pt idx="139" formatCode="General">
                  <c:v>2.0000000000000001E-4</c:v>
                </c:pt>
                <c:pt idx="140" formatCode="General">
                  <c:v>4.0000000000000002E-4</c:v>
                </c:pt>
                <c:pt idx="141" formatCode="General">
                  <c:v>5.9999999999999995E-4</c:v>
                </c:pt>
                <c:pt idx="142" formatCode="General">
                  <c:v>0</c:v>
                </c:pt>
                <c:pt idx="143" formatCode="General">
                  <c:v>2.0000000000000001E-4</c:v>
                </c:pt>
                <c:pt idx="144" formatCode="General">
                  <c:v>1.6999999999999999E-3</c:v>
                </c:pt>
                <c:pt idx="145" formatCode="General">
                  <c:v>0</c:v>
                </c:pt>
                <c:pt idx="146" formatCode="General">
                  <c:v>0</c:v>
                </c:pt>
                <c:pt idx="147" formatCode="General">
                  <c:v>1E-3</c:v>
                </c:pt>
                <c:pt idx="148" formatCode="General">
                  <c:v>1.5E-3</c:v>
                </c:pt>
                <c:pt idx="149" formatCode="General">
                  <c:v>0</c:v>
                </c:pt>
                <c:pt idx="150" formatCode="General">
                  <c:v>1.5E-3</c:v>
                </c:pt>
                <c:pt idx="151" formatCode="General">
                  <c:v>1.2999999999999999E-3</c:v>
                </c:pt>
                <c:pt idx="152" formatCode="General">
                  <c:v>0</c:v>
                </c:pt>
                <c:pt idx="153">
                  <c:v>0</c:v>
                </c:pt>
                <c:pt idx="154" formatCode="General">
                  <c:v>2.9999999999999997E-4</c:v>
                </c:pt>
                <c:pt idx="155" formatCode="General">
                  <c:v>0</c:v>
                </c:pt>
                <c:pt idx="156" formatCode="General">
                  <c:v>1E-4</c:v>
                </c:pt>
                <c:pt idx="157" formatCode="General">
                  <c:v>1.1000000000000001E-3</c:v>
                </c:pt>
                <c:pt idx="158" formatCode="General">
                  <c:v>0</c:v>
                </c:pt>
                <c:pt idx="159" formatCode="General">
                  <c:v>0</c:v>
                </c:pt>
                <c:pt idx="160" formatCode="General">
                  <c:v>6.9999999999999999E-4</c:v>
                </c:pt>
                <c:pt idx="161" formatCode="General">
                  <c:v>0</c:v>
                </c:pt>
                <c:pt idx="162" formatCode="General">
                  <c:v>6.9999999999999999E-4</c:v>
                </c:pt>
                <c:pt idx="163" formatCode="General">
                  <c:v>2.9999999999999997E-4</c:v>
                </c:pt>
                <c:pt idx="164" formatCode="General">
                  <c:v>0</c:v>
                </c:pt>
                <c:pt idx="165" formatCode="General">
                  <c:v>0</c:v>
                </c:pt>
                <c:pt idx="166" formatCode="General">
                  <c:v>1E-4</c:v>
                </c:pt>
                <c:pt idx="167" formatCode="General">
                  <c:v>4.0000000000000002E-4</c:v>
                </c:pt>
                <c:pt idx="168" formatCode="General">
                  <c:v>2.0000000000000001E-4</c:v>
                </c:pt>
                <c:pt idx="169" formatCode="General">
                  <c:v>4.0000000000000002E-4</c:v>
                </c:pt>
                <c:pt idx="170" formatCode="General">
                  <c:v>1.5E-3</c:v>
                </c:pt>
                <c:pt idx="171" formatCode="General">
                  <c:v>2.9999999999999997E-4</c:v>
                </c:pt>
                <c:pt idx="172">
                  <c:v>0</c:v>
                </c:pt>
                <c:pt idx="173" formatCode="General">
                  <c:v>2.9999999999999997E-4</c:v>
                </c:pt>
                <c:pt idx="174" formatCode="General">
                  <c:v>0</c:v>
                </c:pt>
                <c:pt idx="175" formatCode="General">
                  <c:v>2.9999999999999997E-4</c:v>
                </c:pt>
                <c:pt idx="176" formatCode="General">
                  <c:v>5.0000000000000001E-4</c:v>
                </c:pt>
                <c:pt idx="177" formatCode="General">
                  <c:v>0</c:v>
                </c:pt>
                <c:pt idx="178" formatCode="General">
                  <c:v>2.0000000000000001E-4</c:v>
                </c:pt>
                <c:pt idx="179" formatCode="General">
                  <c:v>2.9999999999999997E-4</c:v>
                </c:pt>
                <c:pt idx="180">
                  <c:v>1E-3</c:v>
                </c:pt>
                <c:pt idx="181">
                  <c:v>0</c:v>
                </c:pt>
                <c:pt idx="182">
                  <c:v>2.9999999999999997E-4</c:v>
                </c:pt>
                <c:pt idx="183">
                  <c:v>0</c:v>
                </c:pt>
                <c:pt idx="184">
                  <c:v>5.0000000000000001E-4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8.0000000000000004E-4</c:v>
                </c:pt>
                <c:pt idx="189">
                  <c:v>2.0000000000000001E-4</c:v>
                </c:pt>
                <c:pt idx="190">
                  <c:v>2.0000000000000001E-4</c:v>
                </c:pt>
                <c:pt idx="191">
                  <c:v>8.0000000000000004E-4</c:v>
                </c:pt>
                <c:pt idx="192">
                  <c:v>5.9999999999999995E-4</c:v>
                </c:pt>
                <c:pt idx="193">
                  <c:v>2.0000000000000001E-4</c:v>
                </c:pt>
                <c:pt idx="194">
                  <c:v>0</c:v>
                </c:pt>
                <c:pt idx="195">
                  <c:v>0</c:v>
                </c:pt>
                <c:pt idx="196">
                  <c:v>1.1000000000000001E-3</c:v>
                </c:pt>
                <c:pt idx="197">
                  <c:v>0</c:v>
                </c:pt>
                <c:pt idx="198">
                  <c:v>1.8E-3</c:v>
                </c:pt>
                <c:pt idx="199">
                  <c:v>1E-4</c:v>
                </c:pt>
                <c:pt idx="200">
                  <c:v>6.9999999999999999E-4</c:v>
                </c:pt>
                <c:pt idx="201">
                  <c:v>1E-3</c:v>
                </c:pt>
                <c:pt idx="202">
                  <c:v>5.9999999999999995E-4</c:v>
                </c:pt>
                <c:pt idx="203">
                  <c:v>1E-4</c:v>
                </c:pt>
                <c:pt idx="204">
                  <c:v>1.6000000000000001E-3</c:v>
                </c:pt>
                <c:pt idx="205">
                  <c:v>2.0000000000000001E-4</c:v>
                </c:pt>
                <c:pt idx="206">
                  <c:v>4.0000000000000002E-4</c:v>
                </c:pt>
                <c:pt idx="207">
                  <c:v>5.0000000000000001E-4</c:v>
                </c:pt>
                <c:pt idx="208">
                  <c:v>0</c:v>
                </c:pt>
                <c:pt idx="209">
                  <c:v>1.2999999999999999E-3</c:v>
                </c:pt>
                <c:pt idx="210">
                  <c:v>0</c:v>
                </c:pt>
                <c:pt idx="211">
                  <c:v>1.1000000000000001E-3</c:v>
                </c:pt>
                <c:pt idx="212">
                  <c:v>2.9999999999999997E-4</c:v>
                </c:pt>
                <c:pt idx="213">
                  <c:v>2.9999999999999997E-4</c:v>
                </c:pt>
                <c:pt idx="214">
                  <c:v>2.9999999999999997E-4</c:v>
                </c:pt>
                <c:pt idx="215">
                  <c:v>0</c:v>
                </c:pt>
                <c:pt idx="216">
                  <c:v>5.0000000000000001E-4</c:v>
                </c:pt>
                <c:pt idx="217">
                  <c:v>2.0000000000000001E-4</c:v>
                </c:pt>
                <c:pt idx="218">
                  <c:v>1.4E-3</c:v>
                </c:pt>
                <c:pt idx="219">
                  <c:v>8.9999999999999998E-4</c:v>
                </c:pt>
                <c:pt idx="220">
                  <c:v>1E-4</c:v>
                </c:pt>
                <c:pt idx="221">
                  <c:v>2.0000000000000001E-4</c:v>
                </c:pt>
                <c:pt idx="222">
                  <c:v>0</c:v>
                </c:pt>
                <c:pt idx="223">
                  <c:v>5.9999999999999995E-4</c:v>
                </c:pt>
                <c:pt idx="224">
                  <c:v>4.0000000000000002E-4</c:v>
                </c:pt>
                <c:pt idx="225">
                  <c:v>1.1000000000000001E-3</c:v>
                </c:pt>
                <c:pt idx="226">
                  <c:v>2.9999999999999997E-4</c:v>
                </c:pt>
                <c:pt idx="227">
                  <c:v>1E-3</c:v>
                </c:pt>
                <c:pt idx="228">
                  <c:v>1E-3</c:v>
                </c:pt>
                <c:pt idx="229">
                  <c:v>0</c:v>
                </c:pt>
                <c:pt idx="230">
                  <c:v>1E-3</c:v>
                </c:pt>
                <c:pt idx="231">
                  <c:v>1.8E-3</c:v>
                </c:pt>
                <c:pt idx="232">
                  <c:v>0</c:v>
                </c:pt>
                <c:pt idx="233">
                  <c:v>8.0000000000000004E-4</c:v>
                </c:pt>
                <c:pt idx="234">
                  <c:v>1E-4</c:v>
                </c:pt>
                <c:pt idx="235">
                  <c:v>2E-3</c:v>
                </c:pt>
                <c:pt idx="236">
                  <c:v>1E-4</c:v>
                </c:pt>
                <c:pt idx="237">
                  <c:v>1.1999999999999999E-3</c:v>
                </c:pt>
                <c:pt idx="238">
                  <c:v>2.0000000000000001E-4</c:v>
                </c:pt>
                <c:pt idx="239">
                  <c:v>5.0000000000000001E-4</c:v>
                </c:pt>
                <c:pt idx="240">
                  <c:v>1.8E-3</c:v>
                </c:pt>
                <c:pt idx="241">
                  <c:v>1E-3</c:v>
                </c:pt>
                <c:pt idx="242">
                  <c:v>2.9999999999999997E-4</c:v>
                </c:pt>
                <c:pt idx="243">
                  <c:v>4.0000000000000002E-4</c:v>
                </c:pt>
                <c:pt idx="244">
                  <c:v>8.9999999999999998E-4</c:v>
                </c:pt>
                <c:pt idx="245">
                  <c:v>8.9999999999999998E-4</c:v>
                </c:pt>
                <c:pt idx="246" formatCode="General">
                  <c:v>1.9E-3</c:v>
                </c:pt>
                <c:pt idx="247">
                  <c:v>0</c:v>
                </c:pt>
                <c:pt idx="248" formatCode="General">
                  <c:v>0</c:v>
                </c:pt>
                <c:pt idx="249" formatCode="General">
                  <c:v>4.0000000000000002E-4</c:v>
                </c:pt>
                <c:pt idx="250" formatCode="General">
                  <c:v>2.9999999999999997E-4</c:v>
                </c:pt>
                <c:pt idx="251" formatCode="General">
                  <c:v>1.2999999999999999E-3</c:v>
                </c:pt>
                <c:pt idx="252">
                  <c:v>2.0000000000000001E-4</c:v>
                </c:pt>
                <c:pt idx="253" formatCode="General">
                  <c:v>4.0000000000000002E-4</c:v>
                </c:pt>
                <c:pt idx="254" formatCode="General">
                  <c:v>1.4E-3</c:v>
                </c:pt>
                <c:pt idx="255" formatCode="General">
                  <c:v>8.0000000000000004E-4</c:v>
                </c:pt>
                <c:pt idx="256" formatCode="General">
                  <c:v>4.0000000000000002E-4</c:v>
                </c:pt>
                <c:pt idx="257" formatCode="General">
                  <c:v>2.0000000000000001E-4</c:v>
                </c:pt>
                <c:pt idx="258" formatCode="General">
                  <c:v>1E-4</c:v>
                </c:pt>
                <c:pt idx="259">
                  <c:v>1E-3</c:v>
                </c:pt>
                <c:pt idx="260">
                  <c:v>8.0000000000000004E-4</c:v>
                </c:pt>
                <c:pt idx="261" formatCode="General">
                  <c:v>1.1999999999999999E-3</c:v>
                </c:pt>
                <c:pt idx="262" formatCode="General">
                  <c:v>5.9999999999999995E-4</c:v>
                </c:pt>
                <c:pt idx="263" formatCode="General">
                  <c:v>2.0000000000000001E-4</c:v>
                </c:pt>
                <c:pt idx="264" formatCode="General">
                  <c:v>4.0000000000000002E-4</c:v>
                </c:pt>
                <c:pt idx="265" formatCode="General">
                  <c:v>6.9999999999999999E-4</c:v>
                </c:pt>
                <c:pt idx="266" formatCode="General">
                  <c:v>8.0000000000000004E-4</c:v>
                </c:pt>
                <c:pt idx="267" formatCode="General">
                  <c:v>1.4E-3</c:v>
                </c:pt>
                <c:pt idx="268" formatCode="General">
                  <c:v>6.9999999999999999E-4</c:v>
                </c:pt>
                <c:pt idx="269" formatCode="General">
                  <c:v>2.0000000000000001E-4</c:v>
                </c:pt>
                <c:pt idx="270" formatCode="General">
                  <c:v>1.6000000000000001E-3</c:v>
                </c:pt>
                <c:pt idx="271" formatCode="General">
                  <c:v>2.0000000000000001E-4</c:v>
                </c:pt>
                <c:pt idx="272">
                  <c:v>1E-3</c:v>
                </c:pt>
                <c:pt idx="273" formatCode="General">
                  <c:v>4.0000000000000002E-4</c:v>
                </c:pt>
                <c:pt idx="274" formatCode="General">
                  <c:v>1E-4</c:v>
                </c:pt>
                <c:pt idx="275" formatCode="General">
                  <c:v>2.0000000000000001E-4</c:v>
                </c:pt>
                <c:pt idx="276" formatCode="General">
                  <c:v>4.0000000000000002E-4</c:v>
                </c:pt>
                <c:pt idx="277" formatCode="General">
                  <c:v>2.9999999999999997E-4</c:v>
                </c:pt>
                <c:pt idx="278" formatCode="General">
                  <c:v>1.1999999999999999E-3</c:v>
                </c:pt>
                <c:pt idx="279" formatCode="General">
                  <c:v>1E-3</c:v>
                </c:pt>
                <c:pt idx="280" formatCode="General">
                  <c:v>2.0000000000000001E-4</c:v>
                </c:pt>
                <c:pt idx="281" formatCode="General">
                  <c:v>1.2999999999999999E-3</c:v>
                </c:pt>
                <c:pt idx="282" formatCode="General">
                  <c:v>5.9999999999999995E-4</c:v>
                </c:pt>
                <c:pt idx="283" formatCode="General">
                  <c:v>0</c:v>
                </c:pt>
                <c:pt idx="284" formatCode="General">
                  <c:v>2.9999999999999997E-4</c:v>
                </c:pt>
                <c:pt idx="285" formatCode="General">
                  <c:v>0</c:v>
                </c:pt>
                <c:pt idx="286" formatCode="General">
                  <c:v>1.8E-3</c:v>
                </c:pt>
                <c:pt idx="287" formatCode="General">
                  <c:v>6.9999999999999999E-4</c:v>
                </c:pt>
                <c:pt idx="288" formatCode="General">
                  <c:v>0</c:v>
                </c:pt>
                <c:pt idx="289" formatCode="General">
                  <c:v>4.0000000000000002E-4</c:v>
                </c:pt>
                <c:pt idx="290" formatCode="General">
                  <c:v>2.9999999999999997E-4</c:v>
                </c:pt>
                <c:pt idx="291" formatCode="General">
                  <c:v>8.9999999999999998E-4</c:v>
                </c:pt>
                <c:pt idx="292" formatCode="General">
                  <c:v>0</c:v>
                </c:pt>
                <c:pt idx="293" formatCode="General">
                  <c:v>2.0000000000000001E-4</c:v>
                </c:pt>
                <c:pt idx="294" formatCode="General">
                  <c:v>4.0000000000000002E-4</c:v>
                </c:pt>
                <c:pt idx="295" formatCode="General">
                  <c:v>1.6999999999999999E-3</c:v>
                </c:pt>
                <c:pt idx="296" formatCode="General">
                  <c:v>4.0000000000000002E-4</c:v>
                </c:pt>
                <c:pt idx="297" formatCode="General">
                  <c:v>5.9999999999999995E-4</c:v>
                </c:pt>
                <c:pt idx="298" formatCode="General">
                  <c:v>1E-4</c:v>
                </c:pt>
                <c:pt idx="299" formatCode="General">
                  <c:v>1.6000000000000001E-3</c:v>
                </c:pt>
                <c:pt idx="300" formatCode="General">
                  <c:v>6.9999999999999999E-4</c:v>
                </c:pt>
                <c:pt idx="301" formatCode="General">
                  <c:v>2.0000000000000001E-4</c:v>
                </c:pt>
                <c:pt idx="302" formatCode="General">
                  <c:v>1.2999999999999999E-3</c:v>
                </c:pt>
                <c:pt idx="303" formatCode="General">
                  <c:v>8.9999999999999998E-4</c:v>
                </c:pt>
                <c:pt idx="304" formatCode="General">
                  <c:v>5.0000000000000001E-4</c:v>
                </c:pt>
                <c:pt idx="305" formatCode="General">
                  <c:v>5.0000000000000001E-4</c:v>
                </c:pt>
                <c:pt idx="306" formatCode="General">
                  <c:v>2.0000000000000001E-4</c:v>
                </c:pt>
                <c:pt idx="307" formatCode="General">
                  <c:v>1.4E-3</c:v>
                </c:pt>
                <c:pt idx="308" formatCode="General">
                  <c:v>4.0000000000000002E-4</c:v>
                </c:pt>
                <c:pt idx="309" formatCode="General">
                  <c:v>2.9999999999999997E-4</c:v>
                </c:pt>
                <c:pt idx="310" formatCode="General">
                  <c:v>5.9999999999999995E-4</c:v>
                </c:pt>
                <c:pt idx="311" formatCode="General">
                  <c:v>4.0000000000000002E-4</c:v>
                </c:pt>
                <c:pt idx="312" formatCode="General">
                  <c:v>2.9999999999999997E-4</c:v>
                </c:pt>
                <c:pt idx="313" formatCode="General">
                  <c:v>5.0000000000000001E-4</c:v>
                </c:pt>
                <c:pt idx="314" formatCode="General">
                  <c:v>2.9999999999999997E-4</c:v>
                </c:pt>
                <c:pt idx="315" formatCode="General">
                  <c:v>6.9999999999999999E-4</c:v>
                </c:pt>
                <c:pt idx="316" formatCode="General">
                  <c:v>4.0000000000000002E-4</c:v>
                </c:pt>
                <c:pt idx="317" formatCode="General">
                  <c:v>4.0000000000000002E-4</c:v>
                </c:pt>
                <c:pt idx="318" formatCode="General">
                  <c:v>2.9999999999999997E-4</c:v>
                </c:pt>
                <c:pt idx="319" formatCode="General">
                  <c:v>1.1000000000000001E-3</c:v>
                </c:pt>
                <c:pt idx="320" formatCode="General">
                  <c:v>1.9E-3</c:v>
                </c:pt>
                <c:pt idx="321" formatCode="General">
                  <c:v>8.9999999999999998E-4</c:v>
                </c:pt>
                <c:pt idx="322" formatCode="General">
                  <c:v>4.0000000000000002E-4</c:v>
                </c:pt>
                <c:pt idx="323" formatCode="General">
                  <c:v>1E-3</c:v>
                </c:pt>
                <c:pt idx="324" formatCode="General">
                  <c:v>2.0000000000000001E-4</c:v>
                </c:pt>
                <c:pt idx="325" formatCode="General">
                  <c:v>5.0000000000000001E-4</c:v>
                </c:pt>
                <c:pt idx="326" formatCode="General">
                  <c:v>6.9999999999999999E-4</c:v>
                </c:pt>
                <c:pt idx="327" formatCode="General">
                  <c:v>8.9999999999999998E-4</c:v>
                </c:pt>
                <c:pt idx="328">
                  <c:v>5.9999999999999995E-4</c:v>
                </c:pt>
                <c:pt idx="329">
                  <c:v>1E-3</c:v>
                </c:pt>
                <c:pt idx="330" formatCode="General">
                  <c:v>8.9999999999999998E-4</c:v>
                </c:pt>
                <c:pt idx="331" formatCode="General">
                  <c:v>4.0000000000000002E-4</c:v>
                </c:pt>
                <c:pt idx="332" formatCode="General">
                  <c:v>4.0000000000000002E-4</c:v>
                </c:pt>
                <c:pt idx="333" formatCode="General">
                  <c:v>2.0000000000000001E-4</c:v>
                </c:pt>
                <c:pt idx="334" formatCode="General">
                  <c:v>1.6000000000000001E-3</c:v>
                </c:pt>
                <c:pt idx="335" formatCode="General">
                  <c:v>5.0000000000000001E-4</c:v>
                </c:pt>
                <c:pt idx="336" formatCode="General">
                  <c:v>6.9999999999999999E-4</c:v>
                </c:pt>
                <c:pt idx="337" formatCode="General">
                  <c:v>2.9999999999999997E-4</c:v>
                </c:pt>
                <c:pt idx="338" formatCode="General">
                  <c:v>2.0000000000000001E-4</c:v>
                </c:pt>
                <c:pt idx="339">
                  <c:v>2.9999999999999997E-4</c:v>
                </c:pt>
                <c:pt idx="340" formatCode="General">
                  <c:v>2.9999999999999997E-4</c:v>
                </c:pt>
                <c:pt idx="341" formatCode="General">
                  <c:v>0</c:v>
                </c:pt>
                <c:pt idx="342">
                  <c:v>8.9999999999999998E-4</c:v>
                </c:pt>
                <c:pt idx="343" formatCode="General">
                  <c:v>5.0000000000000001E-4</c:v>
                </c:pt>
                <c:pt idx="344">
                  <c:v>1.1999999999999999E-3</c:v>
                </c:pt>
                <c:pt idx="345">
                  <c:v>2.9999999999999997E-4</c:v>
                </c:pt>
                <c:pt idx="346" formatCode="General">
                  <c:v>1.1000000000000001E-3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AA9-4247-84EF-AB6F17194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352320"/>
        <c:axId val="165732736"/>
      </c:scatterChart>
      <c:lineChart>
        <c:grouping val="stacked"/>
        <c:varyColors val="0"/>
        <c:ser>
          <c:idx val="1"/>
          <c:order val="1"/>
          <c:tx>
            <c:strRef>
              <c:f>Pass!$F$4</c:f>
              <c:strCache>
                <c:ptCount val="1"/>
                <c:pt idx="0">
                  <c:v>Spec</c:v>
                </c:pt>
              </c:strCache>
            </c:strRef>
          </c:tx>
          <c:marker>
            <c:symbol val="none"/>
          </c:marker>
          <c:cat>
            <c:numRef>
              <c:f>Pass!$A$5:$A$351</c:f>
              <c:numCache>
                <c:formatCode>General</c:formatCode>
                <c:ptCount val="34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  <c:pt idx="255">
                  <c:v>256</c:v>
                </c:pt>
                <c:pt idx="256">
                  <c:v>257</c:v>
                </c:pt>
                <c:pt idx="257">
                  <c:v>258</c:v>
                </c:pt>
                <c:pt idx="258">
                  <c:v>259</c:v>
                </c:pt>
                <c:pt idx="259">
                  <c:v>260</c:v>
                </c:pt>
                <c:pt idx="260">
                  <c:v>261</c:v>
                </c:pt>
                <c:pt idx="261">
                  <c:v>262</c:v>
                </c:pt>
                <c:pt idx="262">
                  <c:v>263</c:v>
                </c:pt>
                <c:pt idx="263">
                  <c:v>264</c:v>
                </c:pt>
                <c:pt idx="264">
                  <c:v>265</c:v>
                </c:pt>
                <c:pt idx="265">
                  <c:v>266</c:v>
                </c:pt>
                <c:pt idx="266">
                  <c:v>267</c:v>
                </c:pt>
                <c:pt idx="267">
                  <c:v>268</c:v>
                </c:pt>
                <c:pt idx="268">
                  <c:v>269</c:v>
                </c:pt>
                <c:pt idx="269">
                  <c:v>270</c:v>
                </c:pt>
                <c:pt idx="270">
                  <c:v>271</c:v>
                </c:pt>
                <c:pt idx="271">
                  <c:v>272</c:v>
                </c:pt>
                <c:pt idx="272">
                  <c:v>273</c:v>
                </c:pt>
                <c:pt idx="273">
                  <c:v>274</c:v>
                </c:pt>
                <c:pt idx="274">
                  <c:v>275</c:v>
                </c:pt>
                <c:pt idx="275">
                  <c:v>276</c:v>
                </c:pt>
                <c:pt idx="276">
                  <c:v>277</c:v>
                </c:pt>
                <c:pt idx="277">
                  <c:v>278</c:v>
                </c:pt>
                <c:pt idx="278">
                  <c:v>279</c:v>
                </c:pt>
                <c:pt idx="279">
                  <c:v>280</c:v>
                </c:pt>
                <c:pt idx="280">
                  <c:v>281</c:v>
                </c:pt>
                <c:pt idx="281">
                  <c:v>282</c:v>
                </c:pt>
                <c:pt idx="282">
                  <c:v>283</c:v>
                </c:pt>
                <c:pt idx="283">
                  <c:v>284</c:v>
                </c:pt>
                <c:pt idx="284">
                  <c:v>285</c:v>
                </c:pt>
                <c:pt idx="285">
                  <c:v>286</c:v>
                </c:pt>
                <c:pt idx="286">
                  <c:v>287</c:v>
                </c:pt>
                <c:pt idx="287">
                  <c:v>288</c:v>
                </c:pt>
                <c:pt idx="288">
                  <c:v>289</c:v>
                </c:pt>
                <c:pt idx="289">
                  <c:v>290</c:v>
                </c:pt>
                <c:pt idx="290">
                  <c:v>291</c:v>
                </c:pt>
                <c:pt idx="291">
                  <c:v>292</c:v>
                </c:pt>
                <c:pt idx="292">
                  <c:v>293</c:v>
                </c:pt>
                <c:pt idx="293">
                  <c:v>294</c:v>
                </c:pt>
                <c:pt idx="294">
                  <c:v>295</c:v>
                </c:pt>
                <c:pt idx="295">
                  <c:v>296</c:v>
                </c:pt>
                <c:pt idx="296">
                  <c:v>297</c:v>
                </c:pt>
                <c:pt idx="297">
                  <c:v>298</c:v>
                </c:pt>
                <c:pt idx="298">
                  <c:v>299</c:v>
                </c:pt>
                <c:pt idx="299">
                  <c:v>300</c:v>
                </c:pt>
                <c:pt idx="300">
                  <c:v>301</c:v>
                </c:pt>
                <c:pt idx="301">
                  <c:v>302</c:v>
                </c:pt>
                <c:pt idx="302">
                  <c:v>303</c:v>
                </c:pt>
                <c:pt idx="303">
                  <c:v>304</c:v>
                </c:pt>
                <c:pt idx="304">
                  <c:v>305</c:v>
                </c:pt>
                <c:pt idx="305">
                  <c:v>306</c:v>
                </c:pt>
                <c:pt idx="306">
                  <c:v>307</c:v>
                </c:pt>
                <c:pt idx="307">
                  <c:v>308</c:v>
                </c:pt>
                <c:pt idx="308">
                  <c:v>309</c:v>
                </c:pt>
                <c:pt idx="309">
                  <c:v>310</c:v>
                </c:pt>
                <c:pt idx="310">
                  <c:v>311</c:v>
                </c:pt>
                <c:pt idx="311">
                  <c:v>312</c:v>
                </c:pt>
                <c:pt idx="312">
                  <c:v>313</c:v>
                </c:pt>
                <c:pt idx="313">
                  <c:v>314</c:v>
                </c:pt>
                <c:pt idx="314">
                  <c:v>315</c:v>
                </c:pt>
                <c:pt idx="315">
                  <c:v>316</c:v>
                </c:pt>
                <c:pt idx="316">
                  <c:v>317</c:v>
                </c:pt>
                <c:pt idx="317">
                  <c:v>318</c:v>
                </c:pt>
                <c:pt idx="318">
                  <c:v>319</c:v>
                </c:pt>
                <c:pt idx="319">
                  <c:v>320</c:v>
                </c:pt>
                <c:pt idx="320">
                  <c:v>321</c:v>
                </c:pt>
                <c:pt idx="321">
                  <c:v>322</c:v>
                </c:pt>
                <c:pt idx="322">
                  <c:v>323</c:v>
                </c:pt>
                <c:pt idx="323">
                  <c:v>324</c:v>
                </c:pt>
                <c:pt idx="324">
                  <c:v>325</c:v>
                </c:pt>
                <c:pt idx="325">
                  <c:v>326</c:v>
                </c:pt>
                <c:pt idx="326">
                  <c:v>327</c:v>
                </c:pt>
                <c:pt idx="327">
                  <c:v>328</c:v>
                </c:pt>
                <c:pt idx="328">
                  <c:v>329</c:v>
                </c:pt>
                <c:pt idx="329">
                  <c:v>330</c:v>
                </c:pt>
                <c:pt idx="330">
                  <c:v>331</c:v>
                </c:pt>
                <c:pt idx="331">
                  <c:v>332</c:v>
                </c:pt>
                <c:pt idx="332">
                  <c:v>333</c:v>
                </c:pt>
                <c:pt idx="333">
                  <c:v>334</c:v>
                </c:pt>
                <c:pt idx="334">
                  <c:v>335</c:v>
                </c:pt>
                <c:pt idx="335">
                  <c:v>336</c:v>
                </c:pt>
                <c:pt idx="336">
                  <c:v>337</c:v>
                </c:pt>
                <c:pt idx="337">
                  <c:v>338</c:v>
                </c:pt>
                <c:pt idx="338">
                  <c:v>339</c:v>
                </c:pt>
                <c:pt idx="339">
                  <c:v>340</c:v>
                </c:pt>
                <c:pt idx="340">
                  <c:v>341</c:v>
                </c:pt>
                <c:pt idx="341">
                  <c:v>342</c:v>
                </c:pt>
                <c:pt idx="342">
                  <c:v>343</c:v>
                </c:pt>
                <c:pt idx="343">
                  <c:v>344</c:v>
                </c:pt>
                <c:pt idx="344">
                  <c:v>345</c:v>
                </c:pt>
                <c:pt idx="345">
                  <c:v>346</c:v>
                </c:pt>
                <c:pt idx="346">
                  <c:v>347</c:v>
                </c:pt>
              </c:numCache>
            </c:numRef>
          </c:cat>
          <c:val>
            <c:numRef>
              <c:f>Pass!$F$5:$F$351</c:f>
              <c:numCache>
                <c:formatCode>General</c:formatCode>
                <c:ptCount val="347"/>
                <c:pt idx="0">
                  <c:v>2E-3</c:v>
                </c:pt>
                <c:pt idx="1">
                  <c:v>2E-3</c:v>
                </c:pt>
                <c:pt idx="2">
                  <c:v>2E-3</c:v>
                </c:pt>
                <c:pt idx="3">
                  <c:v>2E-3</c:v>
                </c:pt>
                <c:pt idx="4">
                  <c:v>2E-3</c:v>
                </c:pt>
                <c:pt idx="5">
                  <c:v>2E-3</c:v>
                </c:pt>
                <c:pt idx="6">
                  <c:v>2E-3</c:v>
                </c:pt>
                <c:pt idx="7">
                  <c:v>2E-3</c:v>
                </c:pt>
                <c:pt idx="8">
                  <c:v>2E-3</c:v>
                </c:pt>
                <c:pt idx="9">
                  <c:v>2E-3</c:v>
                </c:pt>
                <c:pt idx="10">
                  <c:v>2E-3</c:v>
                </c:pt>
                <c:pt idx="11">
                  <c:v>2E-3</c:v>
                </c:pt>
                <c:pt idx="12">
                  <c:v>2E-3</c:v>
                </c:pt>
                <c:pt idx="13">
                  <c:v>2E-3</c:v>
                </c:pt>
                <c:pt idx="14">
                  <c:v>2E-3</c:v>
                </c:pt>
                <c:pt idx="15">
                  <c:v>2E-3</c:v>
                </c:pt>
                <c:pt idx="16">
                  <c:v>2E-3</c:v>
                </c:pt>
                <c:pt idx="17">
                  <c:v>2E-3</c:v>
                </c:pt>
                <c:pt idx="18">
                  <c:v>2E-3</c:v>
                </c:pt>
                <c:pt idx="19">
                  <c:v>2E-3</c:v>
                </c:pt>
                <c:pt idx="20">
                  <c:v>2E-3</c:v>
                </c:pt>
                <c:pt idx="21">
                  <c:v>2E-3</c:v>
                </c:pt>
                <c:pt idx="22">
                  <c:v>2E-3</c:v>
                </c:pt>
                <c:pt idx="23">
                  <c:v>2E-3</c:v>
                </c:pt>
                <c:pt idx="24">
                  <c:v>2E-3</c:v>
                </c:pt>
                <c:pt idx="25">
                  <c:v>2E-3</c:v>
                </c:pt>
                <c:pt idx="26">
                  <c:v>2E-3</c:v>
                </c:pt>
                <c:pt idx="27">
                  <c:v>2E-3</c:v>
                </c:pt>
                <c:pt idx="28">
                  <c:v>2E-3</c:v>
                </c:pt>
                <c:pt idx="29">
                  <c:v>2E-3</c:v>
                </c:pt>
                <c:pt idx="30">
                  <c:v>2E-3</c:v>
                </c:pt>
                <c:pt idx="31">
                  <c:v>2E-3</c:v>
                </c:pt>
                <c:pt idx="32">
                  <c:v>2E-3</c:v>
                </c:pt>
                <c:pt idx="33">
                  <c:v>2E-3</c:v>
                </c:pt>
                <c:pt idx="34">
                  <c:v>2E-3</c:v>
                </c:pt>
                <c:pt idx="35">
                  <c:v>2E-3</c:v>
                </c:pt>
                <c:pt idx="36">
                  <c:v>2E-3</c:v>
                </c:pt>
                <c:pt idx="37">
                  <c:v>2E-3</c:v>
                </c:pt>
                <c:pt idx="38">
                  <c:v>2E-3</c:v>
                </c:pt>
                <c:pt idx="39">
                  <c:v>2E-3</c:v>
                </c:pt>
                <c:pt idx="40">
                  <c:v>2E-3</c:v>
                </c:pt>
                <c:pt idx="41">
                  <c:v>2E-3</c:v>
                </c:pt>
                <c:pt idx="42">
                  <c:v>2E-3</c:v>
                </c:pt>
                <c:pt idx="43">
                  <c:v>2E-3</c:v>
                </c:pt>
                <c:pt idx="44">
                  <c:v>2E-3</c:v>
                </c:pt>
                <c:pt idx="45">
                  <c:v>2E-3</c:v>
                </c:pt>
                <c:pt idx="46">
                  <c:v>2E-3</c:v>
                </c:pt>
                <c:pt idx="47">
                  <c:v>2E-3</c:v>
                </c:pt>
                <c:pt idx="48">
                  <c:v>2E-3</c:v>
                </c:pt>
                <c:pt idx="49">
                  <c:v>2E-3</c:v>
                </c:pt>
                <c:pt idx="50">
                  <c:v>2E-3</c:v>
                </c:pt>
                <c:pt idx="51">
                  <c:v>2E-3</c:v>
                </c:pt>
                <c:pt idx="52">
                  <c:v>2E-3</c:v>
                </c:pt>
                <c:pt idx="53">
                  <c:v>2E-3</c:v>
                </c:pt>
                <c:pt idx="54">
                  <c:v>2E-3</c:v>
                </c:pt>
                <c:pt idx="55">
                  <c:v>2E-3</c:v>
                </c:pt>
                <c:pt idx="56">
                  <c:v>2E-3</c:v>
                </c:pt>
                <c:pt idx="57">
                  <c:v>2E-3</c:v>
                </c:pt>
                <c:pt idx="58">
                  <c:v>2E-3</c:v>
                </c:pt>
                <c:pt idx="59">
                  <c:v>2E-3</c:v>
                </c:pt>
                <c:pt idx="60">
                  <c:v>2E-3</c:v>
                </c:pt>
                <c:pt idx="61">
                  <c:v>2E-3</c:v>
                </c:pt>
                <c:pt idx="62">
                  <c:v>2E-3</c:v>
                </c:pt>
                <c:pt idx="63">
                  <c:v>2E-3</c:v>
                </c:pt>
                <c:pt idx="64">
                  <c:v>2E-3</c:v>
                </c:pt>
                <c:pt idx="65">
                  <c:v>2E-3</c:v>
                </c:pt>
                <c:pt idx="66">
                  <c:v>2E-3</c:v>
                </c:pt>
                <c:pt idx="67">
                  <c:v>2E-3</c:v>
                </c:pt>
                <c:pt idx="68">
                  <c:v>2E-3</c:v>
                </c:pt>
                <c:pt idx="69">
                  <c:v>2E-3</c:v>
                </c:pt>
                <c:pt idx="70">
                  <c:v>2E-3</c:v>
                </c:pt>
                <c:pt idx="71">
                  <c:v>2E-3</c:v>
                </c:pt>
                <c:pt idx="72">
                  <c:v>2E-3</c:v>
                </c:pt>
                <c:pt idx="73">
                  <c:v>2E-3</c:v>
                </c:pt>
                <c:pt idx="74">
                  <c:v>2E-3</c:v>
                </c:pt>
                <c:pt idx="75">
                  <c:v>2E-3</c:v>
                </c:pt>
                <c:pt idx="76">
                  <c:v>2E-3</c:v>
                </c:pt>
                <c:pt idx="77">
                  <c:v>2E-3</c:v>
                </c:pt>
                <c:pt idx="78">
                  <c:v>2E-3</c:v>
                </c:pt>
                <c:pt idx="79">
                  <c:v>2E-3</c:v>
                </c:pt>
                <c:pt idx="80">
                  <c:v>2E-3</c:v>
                </c:pt>
                <c:pt idx="81">
                  <c:v>2E-3</c:v>
                </c:pt>
                <c:pt idx="82">
                  <c:v>2E-3</c:v>
                </c:pt>
                <c:pt idx="83">
                  <c:v>2E-3</c:v>
                </c:pt>
                <c:pt idx="84">
                  <c:v>2E-3</c:v>
                </c:pt>
                <c:pt idx="85">
                  <c:v>2E-3</c:v>
                </c:pt>
                <c:pt idx="86">
                  <c:v>2E-3</c:v>
                </c:pt>
                <c:pt idx="87">
                  <c:v>2E-3</c:v>
                </c:pt>
                <c:pt idx="88">
                  <c:v>2E-3</c:v>
                </c:pt>
                <c:pt idx="89">
                  <c:v>2E-3</c:v>
                </c:pt>
                <c:pt idx="90">
                  <c:v>2E-3</c:v>
                </c:pt>
                <c:pt idx="91">
                  <c:v>2E-3</c:v>
                </c:pt>
                <c:pt idx="92">
                  <c:v>2E-3</c:v>
                </c:pt>
                <c:pt idx="93">
                  <c:v>2E-3</c:v>
                </c:pt>
                <c:pt idx="94">
                  <c:v>2E-3</c:v>
                </c:pt>
                <c:pt idx="95">
                  <c:v>2E-3</c:v>
                </c:pt>
                <c:pt idx="96">
                  <c:v>2E-3</c:v>
                </c:pt>
                <c:pt idx="97">
                  <c:v>2E-3</c:v>
                </c:pt>
                <c:pt idx="98">
                  <c:v>2E-3</c:v>
                </c:pt>
                <c:pt idx="99">
                  <c:v>2E-3</c:v>
                </c:pt>
                <c:pt idx="100">
                  <c:v>2E-3</c:v>
                </c:pt>
                <c:pt idx="101">
                  <c:v>2E-3</c:v>
                </c:pt>
                <c:pt idx="102">
                  <c:v>2E-3</c:v>
                </c:pt>
                <c:pt idx="103">
                  <c:v>2E-3</c:v>
                </c:pt>
                <c:pt idx="104">
                  <c:v>2E-3</c:v>
                </c:pt>
                <c:pt idx="105">
                  <c:v>2E-3</c:v>
                </c:pt>
                <c:pt idx="106">
                  <c:v>2E-3</c:v>
                </c:pt>
                <c:pt idx="107">
                  <c:v>2E-3</c:v>
                </c:pt>
                <c:pt idx="108">
                  <c:v>2E-3</c:v>
                </c:pt>
                <c:pt idx="109">
                  <c:v>2E-3</c:v>
                </c:pt>
                <c:pt idx="110">
                  <c:v>2E-3</c:v>
                </c:pt>
                <c:pt idx="111">
                  <c:v>2E-3</c:v>
                </c:pt>
                <c:pt idx="112">
                  <c:v>2E-3</c:v>
                </c:pt>
                <c:pt idx="113">
                  <c:v>2E-3</c:v>
                </c:pt>
                <c:pt idx="114">
                  <c:v>2E-3</c:v>
                </c:pt>
                <c:pt idx="115">
                  <c:v>2E-3</c:v>
                </c:pt>
                <c:pt idx="116">
                  <c:v>2E-3</c:v>
                </c:pt>
                <c:pt idx="117">
                  <c:v>2E-3</c:v>
                </c:pt>
                <c:pt idx="118">
                  <c:v>2E-3</c:v>
                </c:pt>
                <c:pt idx="119">
                  <c:v>2E-3</c:v>
                </c:pt>
                <c:pt idx="120">
                  <c:v>2E-3</c:v>
                </c:pt>
                <c:pt idx="121">
                  <c:v>2E-3</c:v>
                </c:pt>
                <c:pt idx="122">
                  <c:v>2E-3</c:v>
                </c:pt>
                <c:pt idx="123">
                  <c:v>2E-3</c:v>
                </c:pt>
                <c:pt idx="124">
                  <c:v>2E-3</c:v>
                </c:pt>
                <c:pt idx="125">
                  <c:v>2E-3</c:v>
                </c:pt>
                <c:pt idx="126">
                  <c:v>2E-3</c:v>
                </c:pt>
                <c:pt idx="127">
                  <c:v>2E-3</c:v>
                </c:pt>
                <c:pt idx="128">
                  <c:v>2E-3</c:v>
                </c:pt>
                <c:pt idx="129">
                  <c:v>2E-3</c:v>
                </c:pt>
                <c:pt idx="130">
                  <c:v>2E-3</c:v>
                </c:pt>
                <c:pt idx="131">
                  <c:v>2E-3</c:v>
                </c:pt>
                <c:pt idx="132">
                  <c:v>2E-3</c:v>
                </c:pt>
                <c:pt idx="133">
                  <c:v>2E-3</c:v>
                </c:pt>
                <c:pt idx="134">
                  <c:v>2E-3</c:v>
                </c:pt>
                <c:pt idx="135">
                  <c:v>2E-3</c:v>
                </c:pt>
                <c:pt idx="136">
                  <c:v>2E-3</c:v>
                </c:pt>
                <c:pt idx="137">
                  <c:v>2E-3</c:v>
                </c:pt>
                <c:pt idx="138">
                  <c:v>2E-3</c:v>
                </c:pt>
                <c:pt idx="139">
                  <c:v>2E-3</c:v>
                </c:pt>
                <c:pt idx="140">
                  <c:v>2E-3</c:v>
                </c:pt>
                <c:pt idx="141">
                  <c:v>2E-3</c:v>
                </c:pt>
                <c:pt idx="142">
                  <c:v>2E-3</c:v>
                </c:pt>
                <c:pt idx="143">
                  <c:v>2E-3</c:v>
                </c:pt>
                <c:pt idx="144">
                  <c:v>2E-3</c:v>
                </c:pt>
                <c:pt idx="145">
                  <c:v>2E-3</c:v>
                </c:pt>
                <c:pt idx="146">
                  <c:v>2E-3</c:v>
                </c:pt>
                <c:pt idx="147">
                  <c:v>2E-3</c:v>
                </c:pt>
                <c:pt idx="148">
                  <c:v>2E-3</c:v>
                </c:pt>
                <c:pt idx="149">
                  <c:v>2E-3</c:v>
                </c:pt>
                <c:pt idx="150">
                  <c:v>2E-3</c:v>
                </c:pt>
                <c:pt idx="151">
                  <c:v>2E-3</c:v>
                </c:pt>
                <c:pt idx="152">
                  <c:v>2E-3</c:v>
                </c:pt>
                <c:pt idx="153">
                  <c:v>2E-3</c:v>
                </c:pt>
                <c:pt idx="154">
                  <c:v>2E-3</c:v>
                </c:pt>
                <c:pt idx="155">
                  <c:v>2E-3</c:v>
                </c:pt>
                <c:pt idx="156">
                  <c:v>2E-3</c:v>
                </c:pt>
                <c:pt idx="157">
                  <c:v>2E-3</c:v>
                </c:pt>
                <c:pt idx="158">
                  <c:v>2E-3</c:v>
                </c:pt>
                <c:pt idx="159">
                  <c:v>2E-3</c:v>
                </c:pt>
                <c:pt idx="160">
                  <c:v>2E-3</c:v>
                </c:pt>
                <c:pt idx="161">
                  <c:v>2E-3</c:v>
                </c:pt>
                <c:pt idx="162">
                  <c:v>2E-3</c:v>
                </c:pt>
                <c:pt idx="163">
                  <c:v>2E-3</c:v>
                </c:pt>
                <c:pt idx="164">
                  <c:v>2E-3</c:v>
                </c:pt>
                <c:pt idx="165">
                  <c:v>2E-3</c:v>
                </c:pt>
                <c:pt idx="166">
                  <c:v>2E-3</c:v>
                </c:pt>
                <c:pt idx="167">
                  <c:v>2E-3</c:v>
                </c:pt>
                <c:pt idx="168">
                  <c:v>2E-3</c:v>
                </c:pt>
                <c:pt idx="169">
                  <c:v>2E-3</c:v>
                </c:pt>
                <c:pt idx="170">
                  <c:v>2E-3</c:v>
                </c:pt>
                <c:pt idx="171">
                  <c:v>2E-3</c:v>
                </c:pt>
                <c:pt idx="172">
                  <c:v>2E-3</c:v>
                </c:pt>
                <c:pt idx="173">
                  <c:v>2E-3</c:v>
                </c:pt>
                <c:pt idx="174">
                  <c:v>2E-3</c:v>
                </c:pt>
                <c:pt idx="175">
                  <c:v>2E-3</c:v>
                </c:pt>
                <c:pt idx="176">
                  <c:v>2E-3</c:v>
                </c:pt>
                <c:pt idx="177">
                  <c:v>2E-3</c:v>
                </c:pt>
                <c:pt idx="178">
                  <c:v>2E-3</c:v>
                </c:pt>
                <c:pt idx="179">
                  <c:v>2E-3</c:v>
                </c:pt>
                <c:pt idx="180">
                  <c:v>2E-3</c:v>
                </c:pt>
                <c:pt idx="181">
                  <c:v>2E-3</c:v>
                </c:pt>
                <c:pt idx="182">
                  <c:v>2E-3</c:v>
                </c:pt>
                <c:pt idx="183">
                  <c:v>2E-3</c:v>
                </c:pt>
                <c:pt idx="184">
                  <c:v>2E-3</c:v>
                </c:pt>
                <c:pt idx="185">
                  <c:v>2E-3</c:v>
                </c:pt>
                <c:pt idx="186">
                  <c:v>2E-3</c:v>
                </c:pt>
                <c:pt idx="187">
                  <c:v>2E-3</c:v>
                </c:pt>
                <c:pt idx="188">
                  <c:v>2E-3</c:v>
                </c:pt>
                <c:pt idx="189">
                  <c:v>2E-3</c:v>
                </c:pt>
                <c:pt idx="190">
                  <c:v>2E-3</c:v>
                </c:pt>
                <c:pt idx="191">
                  <c:v>2E-3</c:v>
                </c:pt>
                <c:pt idx="192">
                  <c:v>2E-3</c:v>
                </c:pt>
                <c:pt idx="193">
                  <c:v>2E-3</c:v>
                </c:pt>
                <c:pt idx="194">
                  <c:v>2E-3</c:v>
                </c:pt>
                <c:pt idx="195">
                  <c:v>2E-3</c:v>
                </c:pt>
                <c:pt idx="196">
                  <c:v>2E-3</c:v>
                </c:pt>
                <c:pt idx="197">
                  <c:v>2E-3</c:v>
                </c:pt>
                <c:pt idx="198">
                  <c:v>2E-3</c:v>
                </c:pt>
                <c:pt idx="199">
                  <c:v>2E-3</c:v>
                </c:pt>
                <c:pt idx="200">
                  <c:v>2E-3</c:v>
                </c:pt>
                <c:pt idx="201">
                  <c:v>2E-3</c:v>
                </c:pt>
                <c:pt idx="202">
                  <c:v>2E-3</c:v>
                </c:pt>
                <c:pt idx="203">
                  <c:v>2E-3</c:v>
                </c:pt>
                <c:pt idx="204">
                  <c:v>2E-3</c:v>
                </c:pt>
                <c:pt idx="205">
                  <c:v>2E-3</c:v>
                </c:pt>
                <c:pt idx="206">
                  <c:v>2E-3</c:v>
                </c:pt>
                <c:pt idx="207">
                  <c:v>2E-3</c:v>
                </c:pt>
                <c:pt idx="208">
                  <c:v>2E-3</c:v>
                </c:pt>
                <c:pt idx="209">
                  <c:v>2E-3</c:v>
                </c:pt>
                <c:pt idx="210">
                  <c:v>2E-3</c:v>
                </c:pt>
                <c:pt idx="211">
                  <c:v>2E-3</c:v>
                </c:pt>
                <c:pt idx="212">
                  <c:v>2E-3</c:v>
                </c:pt>
                <c:pt idx="213">
                  <c:v>2E-3</c:v>
                </c:pt>
                <c:pt idx="214">
                  <c:v>2E-3</c:v>
                </c:pt>
                <c:pt idx="215">
                  <c:v>2E-3</c:v>
                </c:pt>
                <c:pt idx="216">
                  <c:v>2E-3</c:v>
                </c:pt>
                <c:pt idx="217">
                  <c:v>2E-3</c:v>
                </c:pt>
                <c:pt idx="218">
                  <c:v>2E-3</c:v>
                </c:pt>
                <c:pt idx="219">
                  <c:v>2E-3</c:v>
                </c:pt>
                <c:pt idx="220">
                  <c:v>2E-3</c:v>
                </c:pt>
                <c:pt idx="221">
                  <c:v>2E-3</c:v>
                </c:pt>
                <c:pt idx="222">
                  <c:v>2E-3</c:v>
                </c:pt>
                <c:pt idx="223">
                  <c:v>2E-3</c:v>
                </c:pt>
                <c:pt idx="224">
                  <c:v>2E-3</c:v>
                </c:pt>
                <c:pt idx="225">
                  <c:v>2E-3</c:v>
                </c:pt>
                <c:pt idx="226">
                  <c:v>2E-3</c:v>
                </c:pt>
                <c:pt idx="227">
                  <c:v>2E-3</c:v>
                </c:pt>
                <c:pt idx="228">
                  <c:v>2E-3</c:v>
                </c:pt>
                <c:pt idx="229">
                  <c:v>2E-3</c:v>
                </c:pt>
                <c:pt idx="230">
                  <c:v>2E-3</c:v>
                </c:pt>
                <c:pt idx="231">
                  <c:v>2E-3</c:v>
                </c:pt>
                <c:pt idx="232">
                  <c:v>2E-3</c:v>
                </c:pt>
                <c:pt idx="233">
                  <c:v>2E-3</c:v>
                </c:pt>
                <c:pt idx="234">
                  <c:v>2E-3</c:v>
                </c:pt>
                <c:pt idx="235">
                  <c:v>2E-3</c:v>
                </c:pt>
                <c:pt idx="236">
                  <c:v>2E-3</c:v>
                </c:pt>
                <c:pt idx="237">
                  <c:v>2E-3</c:v>
                </c:pt>
                <c:pt idx="238">
                  <c:v>2E-3</c:v>
                </c:pt>
                <c:pt idx="239">
                  <c:v>2E-3</c:v>
                </c:pt>
                <c:pt idx="240">
                  <c:v>2E-3</c:v>
                </c:pt>
                <c:pt idx="241">
                  <c:v>2E-3</c:v>
                </c:pt>
                <c:pt idx="242">
                  <c:v>2E-3</c:v>
                </c:pt>
                <c:pt idx="243">
                  <c:v>2E-3</c:v>
                </c:pt>
                <c:pt idx="244">
                  <c:v>2E-3</c:v>
                </c:pt>
                <c:pt idx="245">
                  <c:v>2E-3</c:v>
                </c:pt>
                <c:pt idx="246">
                  <c:v>2E-3</c:v>
                </c:pt>
                <c:pt idx="247">
                  <c:v>2E-3</c:v>
                </c:pt>
                <c:pt idx="248">
                  <c:v>2E-3</c:v>
                </c:pt>
                <c:pt idx="249">
                  <c:v>2E-3</c:v>
                </c:pt>
                <c:pt idx="250">
                  <c:v>2E-3</c:v>
                </c:pt>
                <c:pt idx="251">
                  <c:v>2E-3</c:v>
                </c:pt>
                <c:pt idx="252">
                  <c:v>2E-3</c:v>
                </c:pt>
                <c:pt idx="253">
                  <c:v>2E-3</c:v>
                </c:pt>
                <c:pt idx="254">
                  <c:v>2E-3</c:v>
                </c:pt>
                <c:pt idx="255">
                  <c:v>2E-3</c:v>
                </c:pt>
                <c:pt idx="256">
                  <c:v>2E-3</c:v>
                </c:pt>
                <c:pt idx="257">
                  <c:v>2E-3</c:v>
                </c:pt>
                <c:pt idx="258">
                  <c:v>2E-3</c:v>
                </c:pt>
                <c:pt idx="259">
                  <c:v>2E-3</c:v>
                </c:pt>
                <c:pt idx="260">
                  <c:v>2E-3</c:v>
                </c:pt>
                <c:pt idx="261">
                  <c:v>2E-3</c:v>
                </c:pt>
                <c:pt idx="262">
                  <c:v>2E-3</c:v>
                </c:pt>
                <c:pt idx="263">
                  <c:v>2E-3</c:v>
                </c:pt>
                <c:pt idx="264">
                  <c:v>2E-3</c:v>
                </c:pt>
                <c:pt idx="265">
                  <c:v>2E-3</c:v>
                </c:pt>
                <c:pt idx="266">
                  <c:v>2E-3</c:v>
                </c:pt>
                <c:pt idx="267">
                  <c:v>2E-3</c:v>
                </c:pt>
                <c:pt idx="268">
                  <c:v>2E-3</c:v>
                </c:pt>
                <c:pt idx="269">
                  <c:v>2E-3</c:v>
                </c:pt>
                <c:pt idx="270">
                  <c:v>2E-3</c:v>
                </c:pt>
                <c:pt idx="271">
                  <c:v>2E-3</c:v>
                </c:pt>
                <c:pt idx="272">
                  <c:v>2E-3</c:v>
                </c:pt>
                <c:pt idx="273">
                  <c:v>2E-3</c:v>
                </c:pt>
                <c:pt idx="274">
                  <c:v>2E-3</c:v>
                </c:pt>
                <c:pt idx="275">
                  <c:v>2E-3</c:v>
                </c:pt>
                <c:pt idx="276">
                  <c:v>2E-3</c:v>
                </c:pt>
                <c:pt idx="277">
                  <c:v>2E-3</c:v>
                </c:pt>
                <c:pt idx="278">
                  <c:v>2E-3</c:v>
                </c:pt>
                <c:pt idx="279">
                  <c:v>2E-3</c:v>
                </c:pt>
                <c:pt idx="280">
                  <c:v>2E-3</c:v>
                </c:pt>
                <c:pt idx="281">
                  <c:v>2E-3</c:v>
                </c:pt>
                <c:pt idx="282">
                  <c:v>2E-3</c:v>
                </c:pt>
                <c:pt idx="283">
                  <c:v>2E-3</c:v>
                </c:pt>
                <c:pt idx="284">
                  <c:v>2E-3</c:v>
                </c:pt>
                <c:pt idx="285">
                  <c:v>2E-3</c:v>
                </c:pt>
                <c:pt idx="286">
                  <c:v>2E-3</c:v>
                </c:pt>
                <c:pt idx="287">
                  <c:v>2E-3</c:v>
                </c:pt>
                <c:pt idx="288">
                  <c:v>2E-3</c:v>
                </c:pt>
                <c:pt idx="289">
                  <c:v>2E-3</c:v>
                </c:pt>
                <c:pt idx="290">
                  <c:v>2E-3</c:v>
                </c:pt>
                <c:pt idx="291">
                  <c:v>2E-3</c:v>
                </c:pt>
                <c:pt idx="292">
                  <c:v>2E-3</c:v>
                </c:pt>
                <c:pt idx="293">
                  <c:v>2E-3</c:v>
                </c:pt>
                <c:pt idx="294">
                  <c:v>2E-3</c:v>
                </c:pt>
                <c:pt idx="295">
                  <c:v>2E-3</c:v>
                </c:pt>
                <c:pt idx="296">
                  <c:v>2E-3</c:v>
                </c:pt>
                <c:pt idx="297">
                  <c:v>2E-3</c:v>
                </c:pt>
                <c:pt idx="298">
                  <c:v>2E-3</c:v>
                </c:pt>
                <c:pt idx="299">
                  <c:v>2E-3</c:v>
                </c:pt>
                <c:pt idx="300">
                  <c:v>2E-3</c:v>
                </c:pt>
                <c:pt idx="301">
                  <c:v>2E-3</c:v>
                </c:pt>
                <c:pt idx="302">
                  <c:v>2E-3</c:v>
                </c:pt>
                <c:pt idx="303">
                  <c:v>2E-3</c:v>
                </c:pt>
                <c:pt idx="304">
                  <c:v>2E-3</c:v>
                </c:pt>
                <c:pt idx="305">
                  <c:v>2E-3</c:v>
                </c:pt>
                <c:pt idx="306">
                  <c:v>2E-3</c:v>
                </c:pt>
                <c:pt idx="307">
                  <c:v>2E-3</c:v>
                </c:pt>
                <c:pt idx="308">
                  <c:v>2E-3</c:v>
                </c:pt>
                <c:pt idx="309">
                  <c:v>2E-3</c:v>
                </c:pt>
                <c:pt idx="310">
                  <c:v>2E-3</c:v>
                </c:pt>
                <c:pt idx="311">
                  <c:v>2E-3</c:v>
                </c:pt>
                <c:pt idx="312">
                  <c:v>2E-3</c:v>
                </c:pt>
                <c:pt idx="313">
                  <c:v>2E-3</c:v>
                </c:pt>
                <c:pt idx="314">
                  <c:v>2E-3</c:v>
                </c:pt>
                <c:pt idx="315">
                  <c:v>2E-3</c:v>
                </c:pt>
                <c:pt idx="316">
                  <c:v>2E-3</c:v>
                </c:pt>
                <c:pt idx="317">
                  <c:v>2E-3</c:v>
                </c:pt>
                <c:pt idx="318">
                  <c:v>2E-3</c:v>
                </c:pt>
                <c:pt idx="319">
                  <c:v>2E-3</c:v>
                </c:pt>
                <c:pt idx="320">
                  <c:v>2E-3</c:v>
                </c:pt>
                <c:pt idx="321">
                  <c:v>2E-3</c:v>
                </c:pt>
                <c:pt idx="322">
                  <c:v>2E-3</c:v>
                </c:pt>
                <c:pt idx="323">
                  <c:v>2E-3</c:v>
                </c:pt>
                <c:pt idx="324">
                  <c:v>2E-3</c:v>
                </c:pt>
                <c:pt idx="325">
                  <c:v>2E-3</c:v>
                </c:pt>
                <c:pt idx="326">
                  <c:v>2E-3</c:v>
                </c:pt>
                <c:pt idx="327">
                  <c:v>2E-3</c:v>
                </c:pt>
                <c:pt idx="328">
                  <c:v>2E-3</c:v>
                </c:pt>
                <c:pt idx="329">
                  <c:v>2E-3</c:v>
                </c:pt>
                <c:pt idx="330">
                  <c:v>2E-3</c:v>
                </c:pt>
                <c:pt idx="331">
                  <c:v>2E-3</c:v>
                </c:pt>
                <c:pt idx="332">
                  <c:v>2E-3</c:v>
                </c:pt>
                <c:pt idx="333">
                  <c:v>2E-3</c:v>
                </c:pt>
                <c:pt idx="334">
                  <c:v>2E-3</c:v>
                </c:pt>
                <c:pt idx="335">
                  <c:v>2E-3</c:v>
                </c:pt>
                <c:pt idx="336">
                  <c:v>2E-3</c:v>
                </c:pt>
                <c:pt idx="337">
                  <c:v>2E-3</c:v>
                </c:pt>
                <c:pt idx="338">
                  <c:v>2E-3</c:v>
                </c:pt>
                <c:pt idx="339">
                  <c:v>2E-3</c:v>
                </c:pt>
                <c:pt idx="340">
                  <c:v>2E-3</c:v>
                </c:pt>
                <c:pt idx="341">
                  <c:v>2E-3</c:v>
                </c:pt>
                <c:pt idx="342">
                  <c:v>2E-3</c:v>
                </c:pt>
                <c:pt idx="343">
                  <c:v>2E-3</c:v>
                </c:pt>
                <c:pt idx="344">
                  <c:v>2E-3</c:v>
                </c:pt>
                <c:pt idx="345">
                  <c:v>2E-3</c:v>
                </c:pt>
                <c:pt idx="346">
                  <c:v>2E-3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AA9-4247-84EF-AB6F17194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352320"/>
        <c:axId val="165732736"/>
      </c:lineChart>
      <c:catAx>
        <c:axId val="159352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5732736"/>
        <c:crosses val="autoZero"/>
        <c:auto val="1"/>
        <c:lblAlgn val="ctr"/>
        <c:lblOffset val="100"/>
        <c:noMultiLvlLbl val="0"/>
      </c:catAx>
      <c:valAx>
        <c:axId val="165732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9352320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F7C61DA2-44B3-43BB-B845-A7261BED21AA}" type="datetimeFigureOut">
              <a:rPr lang="en-US"/>
              <a:pPr/>
              <a:t>5/14/2018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84D7B710-4F0D-430E-B5D3-47F2B81CBA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669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B181924-FF3C-46E3-A8BA-2CBE0449868A}" type="datetimeFigureOut">
              <a:rPr lang="en-US"/>
              <a:pPr/>
              <a:t>5/14/2018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84" tIns="47942" rIns="95884" bIns="4794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250" y="4560888"/>
            <a:ext cx="5854700" cy="4321175"/>
          </a:xfrm>
          <a:prstGeom prst="rect">
            <a:avLst/>
          </a:prstGeom>
        </p:spPr>
        <p:txBody>
          <a:bodyPr vert="horz" lIns="95884" tIns="47942" rIns="95884" bIns="4794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F52DE683-245D-4231-A995-7E1537A1CC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1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Venture – </a:t>
            </a:r>
            <a:r>
              <a:rPr lang="en-SG" altLang="en-US" smtClean="0"/>
              <a:t>Reference energy failure at optics bench</a:t>
            </a:r>
          </a:p>
          <a:p>
            <a:r>
              <a:rPr lang="en-US" altLang="en-US" smtClean="0"/>
              <a:t>Flex – wavelength verification issue, PDA issue</a:t>
            </a:r>
          </a:p>
          <a:p>
            <a:endParaRPr lang="en-US" altLang="en-US" smtClean="0"/>
          </a:p>
          <a:p>
            <a:r>
              <a:rPr lang="en-US" altLang="en-US" smtClean="0"/>
              <a:t>Check if affecting ASO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514378-7A6F-47C4-A23D-2158B49A6C1F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29F0FF-2AF3-489C-AFFB-7EEB9A2B0EA6}" type="datetimeFigureOut">
              <a:rPr lang="en-SG" smtClean="0"/>
              <a:t>14.05.2018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42D7D4-E53D-4C80-AE58-2E186042877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3230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>
              <a:buFont typeface="Verdana" pitchFamily="34" charset="0"/>
              <a:buNone/>
              <a:defRPr/>
            </a:pPr>
            <a:r>
              <a:rPr lang="en-US" altLang="en-US" sz="700" smtClean="0">
                <a:solidFill>
                  <a:srgbClr val="000000"/>
                </a:solidFill>
              </a:rPr>
              <a:t>©2017 Waters Corporation</a:t>
            </a:r>
          </a:p>
        </p:txBody>
      </p:sp>
      <p:sp>
        <p:nvSpPr>
          <p:cNvPr id="2052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altLang="en-US" sz="700">
                <a:solidFill>
                  <a:srgbClr val="000000"/>
                </a:solidFill>
              </a:rPr>
              <a:t> </a:t>
            </a:r>
            <a:fld id="{CE9D92B5-6BBD-40EF-8C59-9792A43F62D9}" type="slidenum">
              <a:rPr lang="en-US" alt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altLang="en-US" sz="700">
              <a:solidFill>
                <a:srgbClr val="000000"/>
              </a:solidFill>
            </a:endParaRPr>
          </a:p>
        </p:txBody>
      </p:sp>
      <p:pic>
        <p:nvPicPr>
          <p:cNvPr id="2054" name="Picture 7" descr="Waters_logo_black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58013" y="471488"/>
            <a:ext cx="2022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1" descr="WATERS_PPT_ARTBAR_10x.5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TextBox 8"/>
          <p:cNvSpPr txBox="1">
            <a:spLocks noChangeArrowheads="1"/>
          </p:cNvSpPr>
          <p:nvPr/>
        </p:nvSpPr>
        <p:spPr bwMode="auto">
          <a:xfrm>
            <a:off x="1400175" y="6646863"/>
            <a:ext cx="1800225" cy="2460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 smtClean="0">
                <a:latin typeface="Arial" charset="0"/>
              </a:rPr>
              <a:t>COMPANY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  <p:sldLayoutId id="214748491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/>
          <a:ea typeface="MS PGothic" pitchFamily="34" charset="-128"/>
          <a:cs typeface="Arial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Waters_logo_black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895600"/>
            <a:ext cx="46196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4" descr="WATERS_PPT_ARTBAR_10x.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12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141288" y="-28575"/>
            <a:ext cx="6858000" cy="942975"/>
          </a:xfrm>
        </p:spPr>
        <p:txBody>
          <a:bodyPr/>
          <a:lstStyle/>
          <a:p>
            <a:pPr eaLnBrk="1" hangingPunct="1"/>
            <a:r>
              <a:rPr lang="en-US" altLang="en-US" sz="2000" smtClean="0">
                <a:latin typeface="Arial" charset="0"/>
                <a:cs typeface="Arial" charset="0"/>
              </a:rPr>
              <a:t>Fixture Dashboard</a:t>
            </a:r>
            <a:endParaRPr lang="en-SG" altLang="en-US" sz="2000" smtClean="0">
              <a:latin typeface="Arial" charset="0"/>
              <a:cs typeface="Arial" charset="0"/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062038" y="1279525"/>
          <a:ext cx="6248400" cy="161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5" imgW="3257646" imgH="933430" progId="Excel.Sheet.8">
                  <p:embed/>
                </p:oleObj>
              </mc:Choice>
              <mc:Fallback>
                <p:oleObj name="Worksheet" r:id="rId5" imgW="3257646" imgH="93343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1279525"/>
                        <a:ext cx="6248400" cy="161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TextBox 3"/>
          <p:cNvSpPr txBox="1">
            <a:spLocks noChangeArrowheads="1"/>
          </p:cNvSpPr>
          <p:nvPr/>
        </p:nvSpPr>
        <p:spPr bwMode="auto">
          <a:xfrm>
            <a:off x="1143000" y="3505200"/>
            <a:ext cx="642355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SG" dirty="0">
                <a:latin typeface="Arial" charset="0"/>
              </a:rPr>
              <a:t>TE82760-4 – 2475 detector Final tester PM </a:t>
            </a:r>
            <a:r>
              <a:rPr lang="en-SG" dirty="0" smtClean="0">
                <a:latin typeface="Arial" charset="0"/>
              </a:rPr>
              <a:t>03May2018 - Completed</a:t>
            </a:r>
            <a:endParaRPr lang="en-SG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TE82760-5 – 2475 detector Final tester PM 10May2018</a:t>
            </a:r>
            <a:endParaRPr lang="en-SG" dirty="0">
              <a:latin typeface="Arial" charset="0"/>
            </a:endParaRPr>
          </a:p>
          <a:p>
            <a:endParaRPr lang="en-SG" dirty="0">
              <a:latin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07770"/>
              </p:ext>
            </p:extLst>
          </p:nvPr>
        </p:nvGraphicFramePr>
        <p:xfrm>
          <a:off x="1066800" y="2997200"/>
          <a:ext cx="7162800" cy="2565400"/>
        </p:xfrm>
        <a:graphic>
          <a:graphicData uri="http://schemas.openxmlformats.org/drawingml/2006/table">
            <a:tbl>
              <a:tblPr/>
              <a:tblGrid>
                <a:gridCol w="1036638"/>
                <a:gridCol w="1038225"/>
                <a:gridCol w="1511300"/>
                <a:gridCol w="1192212"/>
                <a:gridCol w="1192213"/>
                <a:gridCol w="1192212"/>
              </a:tblGrid>
              <a:tr h="5334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CM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Tester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Total Tester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IQ Status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</a:tr>
              <a:tr h="5334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In Progress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Pending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DE8"/>
                    </a:solidFill>
                  </a:tcPr>
                </a:tc>
              </a:tr>
              <a:tr h="4826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GES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FTN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I-BMS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Flex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H-BSM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39700" y="31750"/>
            <a:ext cx="6629400" cy="1004888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Bifrost –Tester IQ Status</a:t>
            </a:r>
            <a:endParaRPr lang="en-SG" smtClean="0">
              <a:latin typeface="Arial" charset="0"/>
              <a:cs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6144"/>
              </p:ext>
            </p:extLst>
          </p:nvPr>
        </p:nvGraphicFramePr>
        <p:xfrm>
          <a:off x="381000" y="1219200"/>
          <a:ext cx="8458200" cy="5257800"/>
        </p:xfrm>
        <a:graphic>
          <a:graphicData uri="http://schemas.openxmlformats.org/drawingml/2006/table">
            <a:tbl>
              <a:tblPr/>
              <a:tblGrid>
                <a:gridCol w="862013"/>
                <a:gridCol w="985837"/>
                <a:gridCol w="1389063"/>
                <a:gridCol w="1273175"/>
                <a:gridCol w="987425"/>
                <a:gridCol w="987425"/>
                <a:gridCol w="985837"/>
                <a:gridCol w="9874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CM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Week of (estimate)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09.Apr.18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16.Apr.18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23.Apr.18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30.Apr.18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07.May.18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228600">
                <a:tc rowSpan="1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Venture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FTN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TE83064-10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TE83064-11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TE83064-12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TE83064-13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TE83064-14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TE83064-15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TE83064-16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TE83064-17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I BSM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TE82943-19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TE82943-20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TE82943-21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TE82943-22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TE82943-24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Flex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H QSM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TE82943-11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TE82943-12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TE82943-13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TE82943-14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TE82943-15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TE82943-16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1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FCE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TE82943-17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TE82943-18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C0006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C65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Completed</a:t>
                      </a:r>
                      <a:endParaRPr kumimoji="0" lang="en-S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C65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7056" marR="7056" marT="705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B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404665"/>
            <a:ext cx="7704856" cy="50405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Alliance FPY</a:t>
            </a:r>
            <a:br>
              <a:rPr lang="en-US" dirty="0" smtClean="0"/>
            </a:br>
            <a:endParaRPr lang="en-SG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B18F5CCA-58AF-45BC-BC4D-E372EC369C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2458494"/>
              </p:ext>
            </p:extLst>
          </p:nvPr>
        </p:nvGraphicFramePr>
        <p:xfrm>
          <a:off x="611561" y="1052736"/>
          <a:ext cx="7999039" cy="4357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652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3308352"/>
              </p:ext>
            </p:extLst>
          </p:nvPr>
        </p:nvGraphicFramePr>
        <p:xfrm>
          <a:off x="227382" y="136431"/>
          <a:ext cx="8689235" cy="6585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44137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7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 Waters standard 4-3</Template>
  <TotalTime>5344</TotalTime>
  <Words>149</Words>
  <Application>Microsoft Office PowerPoint</Application>
  <PresentationFormat>On-screen Show (4:3)</PresentationFormat>
  <Paragraphs>180</Paragraphs>
  <Slides>5</Slides>
  <Notes>1</Notes>
  <HiddenSlides>1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2017 Waters standard 4-3</vt:lpstr>
      <vt:lpstr>2017 Waters Brand</vt:lpstr>
      <vt:lpstr>Worksheet</vt:lpstr>
      <vt:lpstr>Fixture Dashboard</vt:lpstr>
      <vt:lpstr>PowerPoint Presentation</vt:lpstr>
      <vt:lpstr>Bifrost –Tester IQ Status</vt:lpstr>
      <vt:lpstr>Alliance FPY 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WPPL Global Operations</dc:title>
  <dc:creator>Yin Ying</dc:creator>
  <cp:lastModifiedBy>HuaZhen Luo</cp:lastModifiedBy>
  <cp:revision>559</cp:revision>
  <dcterms:created xsi:type="dcterms:W3CDTF">2016-12-27T07:14:58Z</dcterms:created>
  <dcterms:modified xsi:type="dcterms:W3CDTF">2018-05-14T01:32:27Z</dcterms:modified>
</cp:coreProperties>
</file>