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wmf" ContentType="image/x-wmf"/>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charts/chart1.xml" ContentType="application/vnd.openxmlformats-officedocument.drawingml.chart+xml"/>
  <Override PartName="/xl/charts/style1.xml" ContentType="application/vnd.ms-office.chartstyle+xml"/>
  <Override PartName="/xl/charts/colors1.xml" ContentType="application/vnd.ms-office.chartcolorstyle+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wmf"/><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2527"/>
  <workbookPr defaultThemeVersion="166925"/>
  <mc:AlternateContent xmlns:mc="http://schemas.openxmlformats.org/markup-compatibility/2006">
    <mc:Choice Requires="x15">
      <x15ac:absPath xmlns:x15ac="http://schemas.microsoft.com/office/spreadsheetml/2010/11/ac" url="C:\Users\sghzluo\Documents\OSER\2020\"/>
    </mc:Choice>
  </mc:AlternateContent>
  <xr:revisionPtr revIDLastSave="0" documentId="8_{C6ADB852-CB6C-4622-839C-F6252CF18968}" xr6:coauthVersionLast="45" xr6:coauthVersionMax="45" xr10:uidLastSave="{00000000-0000-0000-0000-000000000000}"/>
  <bookViews>
    <workbookView xWindow="-120" yWindow="-120" windowWidth="20730" windowHeight="11160" firstSheet="1" activeTab="1" xr2:uid="{00000000-000D-0000-FFFF-FFFF00000000}"/>
  </bookViews>
  <sheets>
    <sheet name="2018" sheetId="12" state="hidden" r:id="rId1"/>
    <sheet name="2020" sheetId="23" r:id="rId2"/>
    <sheet name="2019" sheetId="14" state="hidden" r:id="rId3"/>
    <sheet name="Slide" sheetId="22" r:id="rId4"/>
    <sheet name="Summary" sheetId="20" r:id="rId5"/>
    <sheet name="Closure Time" sheetId="18" r:id="rId6"/>
    <sheet name="Monitoring" sheetId="13" r:id="rId7"/>
  </sheets>
  <definedNames>
    <definedName name="_xlnm._FilterDatabase" localSheetId="1" hidden="1">'2020'!$A$1:$U$1333</definedName>
    <definedName name="_xlnm._FilterDatabase" localSheetId="6" hidden="1">Monitoring!$A$1:$L$10</definedName>
  </definedName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calcFeatures>
    </ext>
  </extLst>
</workbook>
</file>

<file path=xl/calcChain.xml><?xml version="1.0" encoding="utf-8"?>
<calcChain xmlns="http://schemas.openxmlformats.org/spreadsheetml/2006/main">
  <c r="R135" i="23" l="1"/>
  <c r="R133" i="23"/>
  <c r="R124" i="23" l="1"/>
  <c r="L134" i="23" l="1"/>
  <c r="U131" i="23" l="1"/>
  <c r="U130" i="23"/>
  <c r="U129" i="23"/>
  <c r="R111" i="23" l="1"/>
  <c r="R126" i="23"/>
  <c r="R127" i="23"/>
  <c r="R128" i="23"/>
  <c r="K122" i="23" l="1"/>
  <c r="R122" i="23" s="1"/>
  <c r="K118" i="23"/>
  <c r="R118" i="23" s="1"/>
  <c r="K117" i="23"/>
  <c r="R117" i="23" s="1"/>
  <c r="K116" i="23"/>
  <c r="R116" i="23" s="1"/>
  <c r="R125" i="23" l="1"/>
  <c r="R121" i="23"/>
  <c r="R123" i="23" l="1"/>
  <c r="R120" i="23"/>
  <c r="R119" i="23" l="1"/>
  <c r="R115" i="23"/>
  <c r="R113" i="23" l="1"/>
  <c r="R114" i="23" l="1"/>
  <c r="R112" i="23"/>
  <c r="R109" i="23"/>
  <c r="R101" i="23" l="1"/>
  <c r="R100" i="23"/>
  <c r="R62" i="23" l="1"/>
  <c r="R92" i="23"/>
  <c r="R85" i="23"/>
  <c r="R97" i="23"/>
  <c r="R96" i="23"/>
  <c r="R95" i="23"/>
  <c r="R98" i="23"/>
  <c r="R81" i="23"/>
  <c r="H21" i="22" l="1"/>
  <c r="R93" i="23"/>
  <c r="R69" i="23"/>
  <c r="R87" i="23" l="1"/>
  <c r="R86" i="23"/>
  <c r="G21" i="22" l="1"/>
  <c r="F21" i="22"/>
  <c r="E21" i="22"/>
  <c r="D21" i="22"/>
  <c r="C20" i="22"/>
  <c r="C19" i="22"/>
  <c r="E7" i="22"/>
  <c r="D7" i="22"/>
  <c r="C7" i="22"/>
  <c r="C6" i="22"/>
  <c r="C5" i="22"/>
  <c r="Q263" i="14"/>
  <c r="L216" i="14"/>
  <c r="T216" i="14" s="1"/>
  <c r="L215" i="14"/>
  <c r="T215" i="14" s="1"/>
  <c r="L214" i="14"/>
  <c r="T214" i="14" s="1"/>
  <c r="L213" i="14"/>
  <c r="T213" i="14" s="1"/>
  <c r="L212" i="14"/>
  <c r="T212" i="14" s="1"/>
  <c r="L211" i="14"/>
  <c r="T211" i="14" s="1"/>
  <c r="L210" i="14"/>
  <c r="T210" i="14" s="1"/>
  <c r="L209" i="14"/>
  <c r="T209" i="14" s="1"/>
  <c r="L208" i="14"/>
  <c r="T208" i="14" s="1"/>
  <c r="L207" i="14"/>
  <c r="T207" i="14" s="1"/>
  <c r="L206" i="14"/>
  <c r="T206" i="14" s="1"/>
  <c r="L205" i="14"/>
  <c r="T205" i="14" s="1"/>
  <c r="L204" i="14"/>
  <c r="T204" i="14" s="1"/>
  <c r="L203" i="14"/>
  <c r="T203" i="14" s="1"/>
  <c r="Q202" i="14"/>
  <c r="T201" i="14"/>
  <c r="Q201" i="14"/>
  <c r="T200" i="14"/>
  <c r="Q200" i="14"/>
  <c r="L200" i="14"/>
  <c r="Q199" i="14"/>
  <c r="L199" i="14"/>
  <c r="T199" i="14" s="1"/>
  <c r="T198" i="14"/>
  <c r="Q198" i="14"/>
  <c r="T197" i="14"/>
  <c r="Q197" i="14"/>
  <c r="Q196" i="14"/>
  <c r="L196" i="14"/>
  <c r="T196" i="14" s="1"/>
  <c r="Q195" i="14"/>
  <c r="L195" i="14"/>
  <c r="T195" i="14" s="1"/>
  <c r="Q194" i="14"/>
  <c r="Q193" i="14"/>
  <c r="Q192" i="14"/>
  <c r="Q191" i="14"/>
  <c r="Q190" i="14"/>
  <c r="Q189" i="14"/>
  <c r="L188" i="14"/>
  <c r="T188" i="14" s="1"/>
  <c r="Q187" i="14"/>
  <c r="Q186" i="14"/>
  <c r="Q185" i="14"/>
  <c r="K184" i="14"/>
  <c r="Q184" i="14" s="1"/>
  <c r="K183" i="14"/>
  <c r="Q183" i="14" s="1"/>
  <c r="Q182" i="14"/>
  <c r="Q181" i="14"/>
  <c r="Q180" i="14"/>
  <c r="K179" i="14"/>
  <c r="K178" i="14"/>
  <c r="Q178" i="14" s="1"/>
  <c r="Q177" i="14"/>
  <c r="Q176" i="14"/>
  <c r="Q175" i="14"/>
  <c r="Q174" i="14"/>
  <c r="Q173" i="14"/>
  <c r="Q172" i="14"/>
  <c r="Q171" i="14"/>
  <c r="Q170" i="14"/>
  <c r="Q169" i="14"/>
  <c r="Q168" i="14"/>
  <c r="Q165" i="14"/>
  <c r="Q164" i="14"/>
  <c r="Q163" i="14"/>
  <c r="K162" i="14"/>
  <c r="Q162" i="14" s="1"/>
  <c r="Q161" i="14"/>
  <c r="Q160" i="14"/>
  <c r="Q158" i="14"/>
  <c r="Q157" i="14"/>
  <c r="Q156" i="14"/>
  <c r="Q155" i="14"/>
  <c r="Q149" i="14"/>
  <c r="Q148" i="14"/>
  <c r="Q147" i="14"/>
  <c r="Q146" i="14"/>
  <c r="Q144" i="14"/>
  <c r="Q143" i="14"/>
  <c r="Q140" i="14"/>
  <c r="Q139" i="14"/>
  <c r="Q136" i="14"/>
  <c r="Q133" i="14"/>
  <c r="Q131" i="14"/>
  <c r="Q127" i="14"/>
  <c r="Q125" i="14"/>
  <c r="Q124" i="14"/>
  <c r="Q120" i="14"/>
  <c r="Q119" i="14"/>
  <c r="Q118" i="14"/>
  <c r="Q116" i="14"/>
  <c r="Q115" i="14"/>
  <c r="Q113" i="14"/>
  <c r="Q111" i="14"/>
  <c r="Q110" i="14"/>
  <c r="R105" i="14"/>
  <c r="R104" i="14"/>
  <c r="Q103" i="14"/>
  <c r="R103" i="14" s="1"/>
  <c r="R102" i="14"/>
  <c r="R101" i="14"/>
  <c r="R100" i="14"/>
  <c r="R99" i="14"/>
  <c r="R98" i="14"/>
  <c r="R97" i="14"/>
  <c r="R96" i="14"/>
  <c r="R95" i="14"/>
  <c r="R94" i="14"/>
  <c r="R93" i="14"/>
  <c r="R92" i="14"/>
  <c r="R91" i="14"/>
  <c r="R90" i="14"/>
  <c r="R89" i="14"/>
  <c r="R88" i="14"/>
  <c r="R87" i="14"/>
  <c r="R86" i="14"/>
  <c r="R85" i="14"/>
  <c r="R84" i="14"/>
  <c r="Q83" i="14"/>
  <c r="R83" i="14" s="1"/>
  <c r="R82" i="14"/>
  <c r="R81" i="14"/>
  <c r="Q80" i="14"/>
  <c r="R80" i="14" s="1"/>
  <c r="R79" i="14"/>
  <c r="Q79" i="14"/>
  <c r="R78" i="14"/>
  <c r="R77" i="14"/>
  <c r="R76" i="14"/>
  <c r="R75" i="14"/>
  <c r="R74" i="14"/>
  <c r="R73" i="14"/>
  <c r="R72" i="14"/>
  <c r="Q71" i="14"/>
  <c r="R71" i="14" s="1"/>
  <c r="R70" i="14"/>
  <c r="R69" i="14"/>
  <c r="R68" i="14"/>
  <c r="R67" i="14"/>
  <c r="R66" i="14"/>
  <c r="R65" i="14"/>
  <c r="R64" i="14"/>
  <c r="Q63" i="14"/>
  <c r="R63" i="14" s="1"/>
  <c r="R62" i="14"/>
  <c r="R61" i="14"/>
  <c r="Q60" i="14"/>
  <c r="R60" i="14" s="1"/>
  <c r="R59" i="14"/>
  <c r="R58" i="14"/>
  <c r="R57" i="14"/>
  <c r="R56" i="14"/>
  <c r="R55" i="14"/>
  <c r="R54" i="14"/>
  <c r="R53" i="14"/>
  <c r="R52" i="14"/>
  <c r="Q52" i="14"/>
  <c r="Q51" i="14"/>
  <c r="R51" i="14" s="1"/>
  <c r="K50" i="14"/>
  <c r="Q50" i="14" s="1"/>
  <c r="R50" i="14" s="1"/>
  <c r="R49" i="14"/>
  <c r="R48" i="14"/>
  <c r="R47" i="14"/>
  <c r="R46" i="14"/>
  <c r="R45" i="14"/>
  <c r="R44" i="14"/>
  <c r="R43" i="14"/>
  <c r="R42" i="14"/>
  <c r="R41" i="14"/>
  <c r="R40" i="14"/>
  <c r="R39" i="14"/>
  <c r="R38" i="14"/>
  <c r="R37" i="14"/>
  <c r="R36" i="14"/>
  <c r="R35" i="14"/>
  <c r="R34" i="14"/>
  <c r="R33" i="14"/>
  <c r="R32" i="14"/>
  <c r="R31" i="14"/>
  <c r="R30" i="14"/>
  <c r="R29" i="14"/>
  <c r="R28" i="14"/>
  <c r="R27" i="14"/>
  <c r="R26" i="14"/>
  <c r="R25" i="14"/>
  <c r="R24" i="14"/>
  <c r="R23" i="14"/>
  <c r="R22" i="14"/>
  <c r="R21" i="14"/>
  <c r="R20" i="14"/>
  <c r="R19" i="14"/>
  <c r="R18" i="14"/>
  <c r="R17" i="14"/>
  <c r="R16" i="14"/>
  <c r="R15" i="14"/>
  <c r="R14" i="14"/>
  <c r="Q13" i="14"/>
  <c r="R13" i="14" s="1"/>
  <c r="R12" i="14"/>
  <c r="R11" i="14"/>
  <c r="K10" i="14"/>
  <c r="Q10" i="14" s="1"/>
  <c r="R10" i="14" s="1"/>
  <c r="R9" i="14"/>
  <c r="Q8" i="14"/>
  <c r="R8" i="14" s="1"/>
  <c r="Q7" i="14"/>
  <c r="R7" i="14" s="1"/>
  <c r="R6" i="14"/>
  <c r="R5" i="14"/>
  <c r="Q5" i="14"/>
  <c r="R4" i="14"/>
  <c r="R3" i="14"/>
  <c r="R2" i="14"/>
  <c r="L1332" i="23"/>
  <c r="L1331" i="23"/>
  <c r="L1330" i="23"/>
  <c r="L1329" i="23"/>
  <c r="L1328" i="23"/>
  <c r="L1327" i="23"/>
  <c r="L1326" i="23"/>
  <c r="L1325" i="23"/>
  <c r="L1324" i="23"/>
  <c r="L1323" i="23"/>
  <c r="L1322" i="23"/>
  <c r="L1321" i="23"/>
  <c r="L1320" i="23"/>
  <c r="L1319" i="23"/>
  <c r="L1318" i="23"/>
  <c r="L1317" i="23"/>
  <c r="L1316" i="23"/>
  <c r="L1315" i="23"/>
  <c r="L1314" i="23"/>
  <c r="L1313" i="23"/>
  <c r="L1312" i="23"/>
  <c r="L1311" i="23"/>
  <c r="L1310" i="23"/>
  <c r="L1309" i="23"/>
  <c r="L1308" i="23"/>
  <c r="L1307" i="23"/>
  <c r="L1306" i="23"/>
  <c r="L1305" i="23"/>
  <c r="L1304" i="23"/>
  <c r="L1303" i="23"/>
  <c r="L1302" i="23"/>
  <c r="L1301" i="23"/>
  <c r="L1300" i="23"/>
  <c r="L1299" i="23"/>
  <c r="L1298" i="23"/>
  <c r="L1297" i="23"/>
  <c r="L1296" i="23"/>
  <c r="L1295" i="23"/>
  <c r="L1294" i="23"/>
  <c r="L1293" i="23"/>
  <c r="L1292" i="23"/>
  <c r="L1291" i="23"/>
  <c r="L1290" i="23"/>
  <c r="L1289" i="23"/>
  <c r="L1288" i="23"/>
  <c r="L1287" i="23"/>
  <c r="L1286" i="23"/>
  <c r="L1285" i="23"/>
  <c r="L1284" i="23"/>
  <c r="L1283" i="23"/>
  <c r="L1282" i="23"/>
  <c r="L1281" i="23"/>
  <c r="L1280" i="23"/>
  <c r="L1279" i="23"/>
  <c r="L1278" i="23"/>
  <c r="L1277" i="23"/>
  <c r="L1276" i="23"/>
  <c r="L1275" i="23"/>
  <c r="L1274" i="23"/>
  <c r="L1273" i="23"/>
  <c r="L1272" i="23"/>
  <c r="L1271" i="23"/>
  <c r="L1270" i="23"/>
  <c r="L1269" i="23"/>
  <c r="L1268" i="23"/>
  <c r="L1267" i="23"/>
  <c r="L1266" i="23"/>
  <c r="L1265" i="23"/>
  <c r="L1264" i="23"/>
  <c r="L1263" i="23"/>
  <c r="L1262" i="23"/>
  <c r="L1261" i="23"/>
  <c r="L1260" i="23"/>
  <c r="L1259" i="23"/>
  <c r="L1258" i="23"/>
  <c r="L1257" i="23"/>
  <c r="L1256" i="23"/>
  <c r="L1255" i="23"/>
  <c r="L1254" i="23"/>
  <c r="L1253" i="23"/>
  <c r="L1252" i="23"/>
  <c r="L1251" i="23"/>
  <c r="L1250" i="23"/>
  <c r="L1249" i="23"/>
  <c r="L1248" i="23"/>
  <c r="L1247" i="23"/>
  <c r="L1246" i="23"/>
  <c r="L1245" i="23"/>
  <c r="L1244" i="23"/>
  <c r="L1243" i="23"/>
  <c r="L1242" i="23"/>
  <c r="L1241" i="23"/>
  <c r="L1240" i="23"/>
  <c r="L1239" i="23"/>
  <c r="L1238" i="23"/>
  <c r="L1237" i="23"/>
  <c r="L1236" i="23"/>
  <c r="L1235" i="23"/>
  <c r="L1234" i="23"/>
  <c r="L1233" i="23"/>
  <c r="L1232" i="23"/>
  <c r="L1231" i="23"/>
  <c r="L1230" i="23"/>
  <c r="L1229" i="23"/>
  <c r="L1228" i="23"/>
  <c r="L1227" i="23"/>
  <c r="L1226" i="23"/>
  <c r="L1225" i="23"/>
  <c r="L1224" i="23"/>
  <c r="L1223" i="23"/>
  <c r="L1222" i="23"/>
  <c r="L1221" i="23"/>
  <c r="L1220" i="23"/>
  <c r="L1219" i="23"/>
  <c r="L1218" i="23"/>
  <c r="L1217" i="23"/>
  <c r="L1216" i="23"/>
  <c r="L1215" i="23"/>
  <c r="L1214" i="23"/>
  <c r="L1213" i="23"/>
  <c r="L1212" i="23"/>
  <c r="L1211" i="23"/>
  <c r="L1210" i="23"/>
  <c r="L1209" i="23"/>
  <c r="L1208" i="23"/>
  <c r="L1207" i="23"/>
  <c r="L1206" i="23"/>
  <c r="L1205" i="23"/>
  <c r="L1204" i="23"/>
  <c r="L1203" i="23"/>
  <c r="L1202" i="23"/>
  <c r="L1201" i="23"/>
  <c r="L1200" i="23"/>
  <c r="L1199" i="23"/>
  <c r="L1198" i="23"/>
  <c r="L1197" i="23"/>
  <c r="L1196" i="23"/>
  <c r="L1195" i="23"/>
  <c r="L1194" i="23"/>
  <c r="L1193" i="23"/>
  <c r="L1192" i="23"/>
  <c r="L1191" i="23"/>
  <c r="L1190" i="23"/>
  <c r="L1189" i="23"/>
  <c r="L1188" i="23"/>
  <c r="L1187" i="23"/>
  <c r="L1186" i="23"/>
  <c r="L1185" i="23"/>
  <c r="L1184" i="23"/>
  <c r="L1183" i="23"/>
  <c r="L1182" i="23"/>
  <c r="L1181" i="23"/>
  <c r="L1180" i="23"/>
  <c r="L1179" i="23"/>
  <c r="L1178" i="23"/>
  <c r="L1177" i="23"/>
  <c r="L1176" i="23"/>
  <c r="L1175" i="23"/>
  <c r="L1174" i="23"/>
  <c r="L1173" i="23"/>
  <c r="L1172" i="23"/>
  <c r="L1171" i="23"/>
  <c r="L1170" i="23"/>
  <c r="L1169" i="23"/>
  <c r="L1168" i="23"/>
  <c r="L1167" i="23"/>
  <c r="L1166" i="23"/>
  <c r="L1165" i="23"/>
  <c r="L1164" i="23"/>
  <c r="L1163" i="23"/>
  <c r="L1162" i="23"/>
  <c r="L1161" i="23"/>
  <c r="L1160" i="23"/>
  <c r="L1159" i="23"/>
  <c r="L1158" i="23"/>
  <c r="L1157" i="23"/>
  <c r="L1156" i="23"/>
  <c r="L1155" i="23"/>
  <c r="L1154" i="23"/>
  <c r="L1153" i="23"/>
  <c r="L1152" i="23"/>
  <c r="L1151" i="23"/>
  <c r="L1150" i="23"/>
  <c r="L1149" i="23"/>
  <c r="L1148" i="23"/>
  <c r="L1147" i="23"/>
  <c r="L1146" i="23"/>
  <c r="L1145" i="23"/>
  <c r="L1144" i="23"/>
  <c r="L1143" i="23"/>
  <c r="L1142" i="23"/>
  <c r="L1141" i="23"/>
  <c r="L1140" i="23"/>
  <c r="L1139" i="23"/>
  <c r="L1138" i="23"/>
  <c r="L1137" i="23"/>
  <c r="L1136" i="23"/>
  <c r="L1135" i="23"/>
  <c r="L1134" i="23"/>
  <c r="L1133" i="23"/>
  <c r="L1132" i="23"/>
  <c r="L1131" i="23"/>
  <c r="L1130" i="23"/>
  <c r="L1129" i="23"/>
  <c r="L1128" i="23"/>
  <c r="L1127" i="23"/>
  <c r="L1126" i="23"/>
  <c r="L1125" i="23"/>
  <c r="L1124" i="23"/>
  <c r="L1123" i="23"/>
  <c r="L1122" i="23"/>
  <c r="L1121" i="23"/>
  <c r="L1120" i="23"/>
  <c r="L1119" i="23"/>
  <c r="L1118" i="23"/>
  <c r="L1117" i="23"/>
  <c r="L1116" i="23"/>
  <c r="L1115" i="23"/>
  <c r="L1114" i="23"/>
  <c r="L1113" i="23"/>
  <c r="L1112" i="23"/>
  <c r="L1111" i="23"/>
  <c r="L1110" i="23"/>
  <c r="L1109" i="23"/>
  <c r="L1108" i="23"/>
  <c r="L1107" i="23"/>
  <c r="L1106" i="23"/>
  <c r="L1105" i="23"/>
  <c r="L1104" i="23"/>
  <c r="L1103" i="23"/>
  <c r="L1102" i="23"/>
  <c r="L1101" i="23"/>
  <c r="L1100" i="23"/>
  <c r="L1099" i="23"/>
  <c r="L1098" i="23"/>
  <c r="L1097" i="23"/>
  <c r="L1096" i="23"/>
  <c r="L1095" i="23"/>
  <c r="L1094" i="23"/>
  <c r="L1093" i="23"/>
  <c r="L1092" i="23"/>
  <c r="L1091" i="23"/>
  <c r="L1090" i="23"/>
  <c r="L1089" i="23"/>
  <c r="L1088" i="23"/>
  <c r="L1087" i="23"/>
  <c r="L1086" i="23"/>
  <c r="L1085" i="23"/>
  <c r="L1084" i="23"/>
  <c r="L1083" i="23"/>
  <c r="L1082" i="23"/>
  <c r="L1081" i="23"/>
  <c r="L1080" i="23"/>
  <c r="L1079" i="23"/>
  <c r="L1078" i="23"/>
  <c r="L1077" i="23"/>
  <c r="L1076" i="23"/>
  <c r="L1075" i="23"/>
  <c r="L1074" i="23"/>
  <c r="L1073" i="23"/>
  <c r="L1072" i="23"/>
  <c r="L1071" i="23"/>
  <c r="L1070" i="23"/>
  <c r="L1069" i="23"/>
  <c r="L1068" i="23"/>
  <c r="L1067" i="23"/>
  <c r="L1066" i="23"/>
  <c r="L1065" i="23"/>
  <c r="L1064" i="23"/>
  <c r="L1063" i="23"/>
  <c r="L1062" i="23"/>
  <c r="L1061" i="23"/>
  <c r="L1060" i="23"/>
  <c r="L1059" i="23"/>
  <c r="L1058" i="23"/>
  <c r="L1057" i="23"/>
  <c r="L1056" i="23"/>
  <c r="L1055" i="23"/>
  <c r="L1054" i="23"/>
  <c r="L1053" i="23"/>
  <c r="L1052" i="23"/>
  <c r="L1051" i="23"/>
  <c r="L1050" i="23"/>
  <c r="L1049" i="23"/>
  <c r="L1048" i="23"/>
  <c r="L1047" i="23"/>
  <c r="L1046" i="23"/>
  <c r="L1045" i="23"/>
  <c r="L1044" i="23"/>
  <c r="L1043" i="23"/>
  <c r="L1042" i="23"/>
  <c r="L1041" i="23"/>
  <c r="L1040" i="23"/>
  <c r="L1039" i="23"/>
  <c r="L1038" i="23"/>
  <c r="L1037" i="23"/>
  <c r="L1036" i="23"/>
  <c r="L1035" i="23"/>
  <c r="L1034" i="23"/>
  <c r="L1033" i="23"/>
  <c r="L1032" i="23"/>
  <c r="L1031" i="23"/>
  <c r="L1030" i="23"/>
  <c r="L1029" i="23"/>
  <c r="L1028" i="23"/>
  <c r="L1027" i="23"/>
  <c r="L1026" i="23"/>
  <c r="L1025" i="23"/>
  <c r="L1024" i="23"/>
  <c r="L1023" i="23"/>
  <c r="L1022" i="23"/>
  <c r="L1021" i="23"/>
  <c r="L1020" i="23"/>
  <c r="L1019" i="23"/>
  <c r="L1018" i="23"/>
  <c r="L1017" i="23"/>
  <c r="L1016" i="23"/>
  <c r="L1015" i="23"/>
  <c r="L1014" i="23"/>
  <c r="L1013" i="23"/>
  <c r="L1012" i="23"/>
  <c r="L1011" i="23"/>
  <c r="L1010" i="23"/>
  <c r="L1009" i="23"/>
  <c r="L1008" i="23"/>
  <c r="L1007" i="23"/>
  <c r="L1006" i="23"/>
  <c r="L1005" i="23"/>
  <c r="L1004" i="23"/>
  <c r="L1003" i="23"/>
  <c r="L1002" i="23"/>
  <c r="L1001" i="23"/>
  <c r="L1000" i="23"/>
  <c r="L999" i="23"/>
  <c r="L998" i="23"/>
  <c r="L997" i="23"/>
  <c r="L996" i="23"/>
  <c r="L995" i="23"/>
  <c r="L994" i="23"/>
  <c r="L993" i="23"/>
  <c r="L992" i="23"/>
  <c r="L991" i="23"/>
  <c r="L990" i="23"/>
  <c r="L989" i="23"/>
  <c r="L988" i="23"/>
  <c r="L987" i="23"/>
  <c r="L986" i="23"/>
  <c r="L985" i="23"/>
  <c r="L984" i="23"/>
  <c r="L983" i="23"/>
  <c r="L982" i="23"/>
  <c r="L981" i="23"/>
  <c r="L980" i="23"/>
  <c r="L979" i="23"/>
  <c r="L978" i="23"/>
  <c r="L977" i="23"/>
  <c r="L976" i="23"/>
  <c r="L975" i="23"/>
  <c r="L974" i="23"/>
  <c r="L973" i="23"/>
  <c r="L972" i="23"/>
  <c r="L971" i="23"/>
  <c r="L970" i="23"/>
  <c r="L969" i="23"/>
  <c r="L968" i="23"/>
  <c r="L967" i="23"/>
  <c r="L966" i="23"/>
  <c r="L965" i="23"/>
  <c r="L964" i="23"/>
  <c r="L963" i="23"/>
  <c r="L962" i="23"/>
  <c r="L961" i="23"/>
  <c r="L960" i="23"/>
  <c r="L959" i="23"/>
  <c r="L958" i="23"/>
  <c r="L957" i="23"/>
  <c r="L956" i="23"/>
  <c r="L955" i="23"/>
  <c r="L954" i="23"/>
  <c r="L953" i="23"/>
  <c r="L952" i="23"/>
  <c r="L951" i="23"/>
  <c r="L950" i="23"/>
  <c r="L949" i="23"/>
  <c r="L948" i="23"/>
  <c r="L947" i="23"/>
  <c r="L946" i="23"/>
  <c r="L945" i="23"/>
  <c r="L944" i="23"/>
  <c r="L943" i="23"/>
  <c r="L942" i="23"/>
  <c r="L941" i="23"/>
  <c r="L940" i="23"/>
  <c r="L939" i="23"/>
  <c r="L938" i="23"/>
  <c r="L937" i="23"/>
  <c r="L936" i="23"/>
  <c r="L935" i="23"/>
  <c r="L934" i="23"/>
  <c r="L933" i="23"/>
  <c r="L932" i="23"/>
  <c r="L931" i="23"/>
  <c r="L930" i="23"/>
  <c r="L929" i="23"/>
  <c r="L928" i="23"/>
  <c r="L927" i="23"/>
  <c r="L926" i="23"/>
  <c r="L925" i="23"/>
  <c r="L924" i="23"/>
  <c r="L923" i="23"/>
  <c r="L922" i="23"/>
  <c r="L921" i="23"/>
  <c r="L920" i="23"/>
  <c r="L919" i="23"/>
  <c r="L918" i="23"/>
  <c r="L917" i="23"/>
  <c r="L916" i="23"/>
  <c r="L915" i="23"/>
  <c r="L914" i="23"/>
  <c r="L913" i="23"/>
  <c r="L912" i="23"/>
  <c r="L911" i="23"/>
  <c r="L910" i="23"/>
  <c r="L909" i="23"/>
  <c r="L908" i="23"/>
  <c r="L907" i="23"/>
  <c r="L906" i="23"/>
  <c r="L905" i="23"/>
  <c r="L904" i="23"/>
  <c r="L903" i="23"/>
  <c r="L902" i="23"/>
  <c r="L901" i="23"/>
  <c r="L900" i="23"/>
  <c r="L899" i="23"/>
  <c r="L898" i="23"/>
  <c r="L897" i="23"/>
  <c r="L896" i="23"/>
  <c r="L895" i="23"/>
  <c r="L894" i="23"/>
  <c r="L893" i="23"/>
  <c r="L892" i="23"/>
  <c r="L891" i="23"/>
  <c r="L890" i="23"/>
  <c r="L889" i="23"/>
  <c r="L888" i="23"/>
  <c r="L887" i="23"/>
  <c r="L886" i="23"/>
  <c r="L885" i="23"/>
  <c r="L884" i="23"/>
  <c r="L883" i="23"/>
  <c r="L882" i="23"/>
  <c r="L881" i="23"/>
  <c r="L880" i="23"/>
  <c r="L879" i="23"/>
  <c r="L878" i="23"/>
  <c r="L877" i="23"/>
  <c r="L876" i="23"/>
  <c r="L875" i="23"/>
  <c r="L874" i="23"/>
  <c r="L873" i="23"/>
  <c r="L872" i="23"/>
  <c r="L871" i="23"/>
  <c r="L870" i="23"/>
  <c r="L869" i="23"/>
  <c r="L868" i="23"/>
  <c r="L867" i="23"/>
  <c r="L866" i="23"/>
  <c r="L865" i="23"/>
  <c r="L864" i="23"/>
  <c r="L863" i="23"/>
  <c r="L862" i="23"/>
  <c r="L861" i="23"/>
  <c r="L860" i="23"/>
  <c r="L859" i="23"/>
  <c r="L858" i="23"/>
  <c r="L857" i="23"/>
  <c r="L856" i="23"/>
  <c r="L855" i="23"/>
  <c r="L854" i="23"/>
  <c r="L853" i="23"/>
  <c r="L852" i="23"/>
  <c r="L851" i="23"/>
  <c r="L850" i="23"/>
  <c r="L849" i="23"/>
  <c r="L848" i="23"/>
  <c r="L847" i="23"/>
  <c r="L846" i="23"/>
  <c r="L845" i="23"/>
  <c r="L844" i="23"/>
  <c r="L843" i="23"/>
  <c r="L842" i="23"/>
  <c r="L841" i="23"/>
  <c r="L840" i="23"/>
  <c r="L839" i="23"/>
  <c r="L838" i="23"/>
  <c r="L837" i="23"/>
  <c r="L836" i="23"/>
  <c r="L835" i="23"/>
  <c r="L834" i="23"/>
  <c r="L833" i="23"/>
  <c r="L832" i="23"/>
  <c r="L831" i="23"/>
  <c r="L830" i="23"/>
  <c r="L829" i="23"/>
  <c r="L828" i="23"/>
  <c r="L827" i="23"/>
  <c r="L826" i="23"/>
  <c r="L825" i="23"/>
  <c r="L824" i="23"/>
  <c r="L823" i="23"/>
  <c r="L822" i="23"/>
  <c r="L821" i="23"/>
  <c r="L820" i="23"/>
  <c r="L819" i="23"/>
  <c r="L818" i="23"/>
  <c r="L817" i="23"/>
  <c r="L816" i="23"/>
  <c r="L815" i="23"/>
  <c r="L814" i="23"/>
  <c r="L813" i="23"/>
  <c r="L812" i="23"/>
  <c r="L811" i="23"/>
  <c r="L810" i="23"/>
  <c r="L809" i="23"/>
  <c r="L808" i="23"/>
  <c r="L807" i="23"/>
  <c r="L806" i="23"/>
  <c r="L805" i="23"/>
  <c r="L804" i="23"/>
  <c r="L803" i="23"/>
  <c r="L802" i="23"/>
  <c r="L801" i="23"/>
  <c r="L800" i="23"/>
  <c r="L799" i="23"/>
  <c r="L798" i="23"/>
  <c r="L797" i="23"/>
  <c r="L796" i="23"/>
  <c r="L795" i="23"/>
  <c r="L794" i="23"/>
  <c r="L793" i="23"/>
  <c r="L792" i="23"/>
  <c r="L791" i="23"/>
  <c r="L790" i="23"/>
  <c r="L789" i="23"/>
  <c r="L788" i="23"/>
  <c r="L787" i="23"/>
  <c r="L786" i="23"/>
  <c r="L785" i="23"/>
  <c r="L784" i="23"/>
  <c r="L783" i="23"/>
  <c r="L782" i="23"/>
  <c r="L781" i="23"/>
  <c r="L780" i="23"/>
  <c r="L779" i="23"/>
  <c r="L778" i="23"/>
  <c r="L777" i="23"/>
  <c r="L776" i="23"/>
  <c r="L775" i="23"/>
  <c r="L774" i="23"/>
  <c r="L773" i="23"/>
  <c r="L772" i="23"/>
  <c r="L771" i="23"/>
  <c r="L770" i="23"/>
  <c r="L769" i="23"/>
  <c r="L768" i="23"/>
  <c r="L767" i="23"/>
  <c r="L766" i="23"/>
  <c r="L765" i="23"/>
  <c r="L764" i="23"/>
  <c r="L763" i="23"/>
  <c r="L762" i="23"/>
  <c r="L761" i="23"/>
  <c r="L760" i="23"/>
  <c r="L759" i="23"/>
  <c r="L758" i="23"/>
  <c r="L757" i="23"/>
  <c r="L756" i="23"/>
  <c r="L755" i="23"/>
  <c r="L754" i="23"/>
  <c r="L753" i="23"/>
  <c r="L752" i="23"/>
  <c r="L751" i="23"/>
  <c r="L750" i="23"/>
  <c r="L749" i="23"/>
  <c r="L748" i="23"/>
  <c r="L747" i="23"/>
  <c r="L746" i="23"/>
  <c r="L745" i="23"/>
  <c r="L744" i="23"/>
  <c r="L743" i="23"/>
  <c r="L742" i="23"/>
  <c r="L741" i="23"/>
  <c r="L740" i="23"/>
  <c r="L739" i="23"/>
  <c r="L738" i="23"/>
  <c r="L737" i="23"/>
  <c r="L736" i="23"/>
  <c r="L735" i="23"/>
  <c r="L734" i="23"/>
  <c r="L733" i="23"/>
  <c r="L732" i="23"/>
  <c r="L731" i="23"/>
  <c r="L730" i="23"/>
  <c r="L729" i="23"/>
  <c r="L728" i="23"/>
  <c r="L727" i="23"/>
  <c r="L726" i="23"/>
  <c r="L725" i="23"/>
  <c r="L724" i="23"/>
  <c r="L723" i="23"/>
  <c r="L722" i="23"/>
  <c r="L721" i="23"/>
  <c r="L720" i="23"/>
  <c r="L719" i="23"/>
  <c r="L718" i="23"/>
  <c r="L717" i="23"/>
  <c r="L716" i="23"/>
  <c r="L715" i="23"/>
  <c r="L714" i="23"/>
  <c r="L713" i="23"/>
  <c r="L712" i="23"/>
  <c r="L711" i="23"/>
  <c r="L710" i="23"/>
  <c r="L709" i="23"/>
  <c r="L708" i="23"/>
  <c r="L707" i="23"/>
  <c r="L706" i="23"/>
  <c r="L705" i="23"/>
  <c r="L704" i="23"/>
  <c r="L703" i="23"/>
  <c r="L702" i="23"/>
  <c r="L701" i="23"/>
  <c r="L700" i="23"/>
  <c r="L699" i="23"/>
  <c r="L698" i="23"/>
  <c r="L697" i="23"/>
  <c r="L696" i="23"/>
  <c r="L695" i="23"/>
  <c r="L694" i="23"/>
  <c r="L693" i="23"/>
  <c r="L692" i="23"/>
  <c r="L691" i="23"/>
  <c r="L690" i="23"/>
  <c r="L689" i="23"/>
  <c r="L688" i="23"/>
  <c r="L687" i="23"/>
  <c r="L686" i="23"/>
  <c r="L685" i="23"/>
  <c r="L684" i="23"/>
  <c r="L683" i="23"/>
  <c r="L682" i="23"/>
  <c r="L681" i="23"/>
  <c r="L680" i="23"/>
  <c r="L679" i="23"/>
  <c r="L678" i="23"/>
  <c r="L677" i="23"/>
  <c r="L676" i="23"/>
  <c r="L675" i="23"/>
  <c r="L674" i="23"/>
  <c r="L673" i="23"/>
  <c r="L672" i="23"/>
  <c r="L671" i="23"/>
  <c r="L670" i="23"/>
  <c r="L669" i="23"/>
  <c r="L668" i="23"/>
  <c r="L667" i="23"/>
  <c r="L666" i="23"/>
  <c r="L665" i="23"/>
  <c r="L664" i="23"/>
  <c r="L663" i="23"/>
  <c r="L662" i="23"/>
  <c r="L661" i="23"/>
  <c r="L660" i="23"/>
  <c r="L659" i="23"/>
  <c r="L658" i="23"/>
  <c r="L657" i="23"/>
  <c r="L656" i="23"/>
  <c r="L655" i="23"/>
  <c r="L654" i="23"/>
  <c r="L653" i="23"/>
  <c r="L652" i="23"/>
  <c r="L651" i="23"/>
  <c r="L650" i="23"/>
  <c r="L649" i="23"/>
  <c r="L648" i="23"/>
  <c r="L647" i="23"/>
  <c r="L646" i="23"/>
  <c r="L645" i="23"/>
  <c r="L644" i="23"/>
  <c r="L643" i="23"/>
  <c r="L642" i="23"/>
  <c r="L641" i="23"/>
  <c r="L640" i="23"/>
  <c r="L639" i="23"/>
  <c r="L638" i="23"/>
  <c r="L637" i="23"/>
  <c r="L636" i="23"/>
  <c r="L635" i="23"/>
  <c r="L634" i="23"/>
  <c r="L633" i="23"/>
  <c r="L632" i="23"/>
  <c r="L631" i="23"/>
  <c r="L630" i="23"/>
  <c r="L629" i="23"/>
  <c r="L628" i="23"/>
  <c r="L627" i="23"/>
  <c r="L626" i="23"/>
  <c r="L625" i="23"/>
  <c r="L624" i="23"/>
  <c r="L623" i="23"/>
  <c r="L622" i="23"/>
  <c r="L621" i="23"/>
  <c r="L620" i="23"/>
  <c r="L619" i="23"/>
  <c r="L618" i="23"/>
  <c r="L617" i="23"/>
  <c r="L616" i="23"/>
  <c r="L615" i="23"/>
  <c r="L614" i="23"/>
  <c r="L613" i="23"/>
  <c r="L612" i="23"/>
  <c r="L611" i="23"/>
  <c r="L610" i="23"/>
  <c r="L609" i="23"/>
  <c r="L608" i="23"/>
  <c r="L607" i="23"/>
  <c r="L606" i="23"/>
  <c r="L605" i="23"/>
  <c r="L604" i="23"/>
  <c r="L603" i="23"/>
  <c r="L602" i="23"/>
  <c r="L601" i="23"/>
  <c r="L600" i="23"/>
  <c r="L599" i="23"/>
  <c r="L598" i="23"/>
  <c r="L597" i="23"/>
  <c r="L596" i="23"/>
  <c r="L595" i="23"/>
  <c r="L594" i="23"/>
  <c r="L593" i="23"/>
  <c r="L592" i="23"/>
  <c r="L591" i="23"/>
  <c r="L590" i="23"/>
  <c r="L589" i="23"/>
  <c r="L588" i="23"/>
  <c r="L587" i="23"/>
  <c r="L586" i="23"/>
  <c r="L585" i="23"/>
  <c r="L584" i="23"/>
  <c r="L583" i="23"/>
  <c r="L582" i="23"/>
  <c r="L581" i="23"/>
  <c r="L580" i="23"/>
  <c r="L579" i="23"/>
  <c r="L578" i="23"/>
  <c r="L577" i="23"/>
  <c r="L576" i="23"/>
  <c r="L575" i="23"/>
  <c r="L574" i="23"/>
  <c r="L573" i="23"/>
  <c r="L572" i="23"/>
  <c r="L571" i="23"/>
  <c r="L570" i="23"/>
  <c r="L569" i="23"/>
  <c r="L568" i="23"/>
  <c r="L567" i="23"/>
  <c r="L566" i="23"/>
  <c r="L565" i="23"/>
  <c r="L564" i="23"/>
  <c r="L563" i="23"/>
  <c r="L562" i="23"/>
  <c r="L561" i="23"/>
  <c r="L560" i="23"/>
  <c r="L559" i="23"/>
  <c r="L558" i="23"/>
  <c r="L557" i="23"/>
  <c r="L556" i="23"/>
  <c r="L555" i="23"/>
  <c r="L554" i="23"/>
  <c r="L553" i="23"/>
  <c r="L552" i="23"/>
  <c r="L551" i="23"/>
  <c r="L550" i="23"/>
  <c r="L549" i="23"/>
  <c r="L548" i="23"/>
  <c r="L547" i="23"/>
  <c r="L546" i="23"/>
  <c r="L545" i="23"/>
  <c r="L544" i="23"/>
  <c r="L543" i="23"/>
  <c r="L542" i="23"/>
  <c r="L541" i="23"/>
  <c r="L540" i="23"/>
  <c r="L539" i="23"/>
  <c r="L538" i="23"/>
  <c r="L537" i="23"/>
  <c r="L536" i="23"/>
  <c r="L535" i="23"/>
  <c r="L534" i="23"/>
  <c r="L533" i="23"/>
  <c r="L532" i="23"/>
  <c r="L531" i="23"/>
  <c r="L530" i="23"/>
  <c r="L529" i="23"/>
  <c r="L528" i="23"/>
  <c r="L527" i="23"/>
  <c r="L526" i="23"/>
  <c r="L525" i="23"/>
  <c r="L524" i="23"/>
  <c r="L523" i="23"/>
  <c r="L522" i="23"/>
  <c r="L521" i="23"/>
  <c r="L520" i="23"/>
  <c r="L519" i="23"/>
  <c r="L518" i="23"/>
  <c r="L517" i="23"/>
  <c r="L516" i="23"/>
  <c r="L515" i="23"/>
  <c r="L514" i="23"/>
  <c r="L513" i="23"/>
  <c r="L512" i="23"/>
  <c r="L511" i="23"/>
  <c r="L510" i="23"/>
  <c r="L509" i="23"/>
  <c r="L508" i="23"/>
  <c r="L507" i="23"/>
  <c r="L506" i="23"/>
  <c r="L505" i="23"/>
  <c r="L504" i="23"/>
  <c r="L503" i="23"/>
  <c r="L502" i="23"/>
  <c r="L501" i="23"/>
  <c r="L500" i="23"/>
  <c r="L499" i="23"/>
  <c r="L498" i="23"/>
  <c r="L497" i="23"/>
  <c r="L496" i="23"/>
  <c r="L495" i="23"/>
  <c r="L494" i="23"/>
  <c r="L493" i="23"/>
  <c r="L492" i="23"/>
  <c r="L491" i="23"/>
  <c r="L490" i="23"/>
  <c r="L489" i="23"/>
  <c r="L488" i="23"/>
  <c r="L487" i="23"/>
  <c r="L486" i="23"/>
  <c r="L485" i="23"/>
  <c r="L484" i="23"/>
  <c r="L483" i="23"/>
  <c r="L482" i="23"/>
  <c r="L481" i="23"/>
  <c r="L480" i="23"/>
  <c r="L479" i="23"/>
  <c r="L478" i="23"/>
  <c r="L477" i="23"/>
  <c r="L476" i="23"/>
  <c r="L475" i="23"/>
  <c r="L474" i="23"/>
  <c r="L473" i="23"/>
  <c r="L472" i="23"/>
  <c r="L471" i="23"/>
  <c r="L470" i="23"/>
  <c r="L469" i="23"/>
  <c r="L468" i="23"/>
  <c r="L467" i="23"/>
  <c r="L466" i="23"/>
  <c r="L465" i="23"/>
  <c r="L464" i="23"/>
  <c r="L463" i="23"/>
  <c r="L462" i="23"/>
  <c r="L461" i="23"/>
  <c r="L460" i="23"/>
  <c r="L459" i="23"/>
  <c r="L458" i="23"/>
  <c r="L457" i="23"/>
  <c r="L456" i="23"/>
  <c r="L455" i="23"/>
  <c r="L454" i="23"/>
  <c r="L453" i="23"/>
  <c r="L452" i="23"/>
  <c r="L451" i="23"/>
  <c r="L450" i="23"/>
  <c r="L449" i="23"/>
  <c r="L448" i="23"/>
  <c r="L447" i="23"/>
  <c r="L446" i="23"/>
  <c r="L445" i="23"/>
  <c r="L444" i="23"/>
  <c r="L443" i="23"/>
  <c r="L442" i="23"/>
  <c r="L441" i="23"/>
  <c r="L440" i="23"/>
  <c r="L439" i="23"/>
  <c r="L438" i="23"/>
  <c r="L437" i="23"/>
  <c r="L436" i="23"/>
  <c r="L435" i="23"/>
  <c r="L434" i="23"/>
  <c r="L433" i="23"/>
  <c r="L432" i="23"/>
  <c r="L431" i="23"/>
  <c r="L430" i="23"/>
  <c r="L429" i="23"/>
  <c r="L428" i="23"/>
  <c r="L427" i="23"/>
  <c r="L426" i="23"/>
  <c r="L425" i="23"/>
  <c r="L424" i="23"/>
  <c r="L423" i="23"/>
  <c r="L422" i="23"/>
  <c r="L421" i="23"/>
  <c r="L420" i="23"/>
  <c r="L419" i="23"/>
  <c r="L418" i="23"/>
  <c r="L417" i="23"/>
  <c r="L416" i="23"/>
  <c r="L415" i="23"/>
  <c r="L414" i="23"/>
  <c r="L413" i="23"/>
  <c r="L412" i="23"/>
  <c r="L411" i="23"/>
  <c r="L410" i="23"/>
  <c r="L409" i="23"/>
  <c r="L408" i="23"/>
  <c r="L407" i="23"/>
  <c r="L406" i="23"/>
  <c r="L405" i="23"/>
  <c r="L404" i="23"/>
  <c r="L403" i="23"/>
  <c r="L402" i="23"/>
  <c r="L401" i="23"/>
  <c r="L400" i="23"/>
  <c r="L399" i="23"/>
  <c r="L398" i="23"/>
  <c r="L397" i="23"/>
  <c r="L396" i="23"/>
  <c r="L395" i="23"/>
  <c r="L394" i="23"/>
  <c r="L393" i="23"/>
  <c r="L392" i="23"/>
  <c r="L391" i="23"/>
  <c r="L390" i="23"/>
  <c r="L389" i="23"/>
  <c r="L388" i="23"/>
  <c r="L387" i="23"/>
  <c r="L386" i="23"/>
  <c r="L385" i="23"/>
  <c r="L384" i="23"/>
  <c r="L383" i="23"/>
  <c r="L382" i="23"/>
  <c r="L381" i="23"/>
  <c r="L380" i="23"/>
  <c r="L379" i="23"/>
  <c r="L378" i="23"/>
  <c r="L377" i="23"/>
  <c r="L376" i="23"/>
  <c r="L375" i="23"/>
  <c r="L374" i="23"/>
  <c r="L373" i="23"/>
  <c r="L372" i="23"/>
  <c r="L371" i="23"/>
  <c r="L370" i="23"/>
  <c r="L369" i="23"/>
  <c r="L368" i="23"/>
  <c r="L367" i="23"/>
  <c r="L366" i="23"/>
  <c r="L365" i="23"/>
  <c r="L364" i="23"/>
  <c r="L363" i="23"/>
  <c r="L362" i="23"/>
  <c r="L361" i="23"/>
  <c r="L360" i="23"/>
  <c r="L359" i="23"/>
  <c r="L358" i="23"/>
  <c r="L357" i="23"/>
  <c r="L356" i="23"/>
  <c r="L355" i="23"/>
  <c r="L354" i="23"/>
  <c r="L353" i="23"/>
  <c r="L352" i="23"/>
  <c r="L351" i="23"/>
  <c r="L350" i="23"/>
  <c r="L349" i="23"/>
  <c r="L348" i="23"/>
  <c r="L347" i="23"/>
  <c r="L346" i="23"/>
  <c r="L345" i="23"/>
  <c r="L344" i="23"/>
  <c r="L343" i="23"/>
  <c r="L342" i="23"/>
  <c r="L341" i="23"/>
  <c r="L340" i="23"/>
  <c r="L339" i="23"/>
  <c r="L338" i="23"/>
  <c r="L337" i="23"/>
  <c r="L336" i="23"/>
  <c r="L335" i="23"/>
  <c r="L334" i="23"/>
  <c r="L333" i="23"/>
  <c r="L332" i="23"/>
  <c r="L331" i="23"/>
  <c r="L330" i="23"/>
  <c r="L329" i="23"/>
  <c r="L328" i="23"/>
  <c r="L327" i="23"/>
  <c r="L326" i="23"/>
  <c r="L325" i="23"/>
  <c r="L324" i="23"/>
  <c r="L323" i="23"/>
  <c r="L322" i="23"/>
  <c r="L321" i="23"/>
  <c r="L320" i="23"/>
  <c r="L319" i="23"/>
  <c r="L318" i="23"/>
  <c r="L317" i="23"/>
  <c r="L316" i="23"/>
  <c r="L315" i="23"/>
  <c r="L314" i="23"/>
  <c r="L313" i="23"/>
  <c r="L312" i="23"/>
  <c r="L311" i="23"/>
  <c r="L310" i="23"/>
  <c r="L309" i="23"/>
  <c r="L308" i="23"/>
  <c r="L307" i="23"/>
  <c r="L306" i="23"/>
  <c r="L305" i="23"/>
  <c r="L304" i="23"/>
  <c r="L303" i="23"/>
  <c r="L302" i="23"/>
  <c r="L301" i="23"/>
  <c r="L300" i="23"/>
  <c r="L299" i="23"/>
  <c r="L298" i="23"/>
  <c r="L297" i="23"/>
  <c r="L296" i="23"/>
  <c r="L295" i="23"/>
  <c r="L294" i="23"/>
  <c r="L293" i="23"/>
  <c r="L292" i="23"/>
  <c r="L291" i="23"/>
  <c r="L290" i="23"/>
  <c r="L289" i="23"/>
  <c r="L288" i="23"/>
  <c r="L287" i="23"/>
  <c r="L286" i="23"/>
  <c r="L285" i="23"/>
  <c r="L284" i="23"/>
  <c r="L283" i="23"/>
  <c r="L282" i="23"/>
  <c r="L281" i="23"/>
  <c r="L280" i="23"/>
  <c r="L279" i="23"/>
  <c r="L278" i="23"/>
  <c r="L277" i="23"/>
  <c r="L276" i="23"/>
  <c r="L275" i="23"/>
  <c r="L274" i="23"/>
  <c r="L273" i="23"/>
  <c r="L272" i="23"/>
  <c r="L271" i="23"/>
  <c r="L270" i="23"/>
  <c r="L269" i="23"/>
  <c r="L268" i="23"/>
  <c r="L267" i="23"/>
  <c r="L266" i="23"/>
  <c r="L265" i="23"/>
  <c r="L264" i="23"/>
  <c r="L263" i="23"/>
  <c r="L262" i="23"/>
  <c r="L261" i="23"/>
  <c r="L260" i="23"/>
  <c r="L259" i="23"/>
  <c r="L258" i="23"/>
  <c r="L257" i="23"/>
  <c r="L256" i="23"/>
  <c r="L255" i="23"/>
  <c r="L254" i="23"/>
  <c r="L253" i="23"/>
  <c r="L252" i="23"/>
  <c r="L251" i="23"/>
  <c r="L250" i="23"/>
  <c r="L249" i="23"/>
  <c r="L248" i="23"/>
  <c r="L247" i="23"/>
  <c r="L246" i="23"/>
  <c r="L245" i="23"/>
  <c r="L244" i="23"/>
  <c r="L243" i="23"/>
  <c r="L242" i="23"/>
  <c r="L241" i="23"/>
  <c r="L240" i="23"/>
  <c r="L239" i="23"/>
  <c r="L238" i="23"/>
  <c r="L237" i="23"/>
  <c r="L236" i="23"/>
  <c r="L235" i="23"/>
  <c r="L234" i="23"/>
  <c r="L233" i="23"/>
  <c r="L232" i="23"/>
  <c r="L231" i="23"/>
  <c r="L230" i="23"/>
  <c r="L229" i="23"/>
  <c r="L228" i="23"/>
  <c r="L227" i="23"/>
  <c r="L226" i="23"/>
  <c r="L225" i="23"/>
  <c r="L224" i="23"/>
  <c r="L223" i="23"/>
  <c r="L222" i="23"/>
  <c r="L221" i="23"/>
  <c r="L220" i="23"/>
  <c r="L219" i="23"/>
  <c r="L218" i="23"/>
  <c r="L217" i="23"/>
  <c r="L216" i="23"/>
  <c r="L215" i="23"/>
  <c r="L214" i="23"/>
  <c r="L213" i="23"/>
  <c r="L212" i="23"/>
  <c r="L211" i="23"/>
  <c r="L210" i="23"/>
  <c r="L209" i="23"/>
  <c r="L208" i="23"/>
  <c r="L207" i="23"/>
  <c r="L206" i="23"/>
  <c r="L205" i="23"/>
  <c r="L204" i="23"/>
  <c r="L203" i="23"/>
  <c r="L202" i="23"/>
  <c r="L201" i="23"/>
  <c r="L200" i="23"/>
  <c r="L199" i="23"/>
  <c r="L198" i="23"/>
  <c r="L197" i="23"/>
  <c r="L196" i="23"/>
  <c r="L195" i="23"/>
  <c r="L194" i="23"/>
  <c r="L193" i="23"/>
  <c r="L192" i="23"/>
  <c r="L191" i="23"/>
  <c r="L190" i="23"/>
  <c r="L189" i="23"/>
  <c r="L188" i="23"/>
  <c r="L187" i="23"/>
  <c r="L186" i="23"/>
  <c r="L185" i="23"/>
  <c r="L184" i="23"/>
  <c r="L183" i="23"/>
  <c r="L182" i="23"/>
  <c r="L181" i="23"/>
  <c r="L180" i="23"/>
  <c r="L179" i="23"/>
  <c r="L178" i="23"/>
  <c r="L177" i="23"/>
  <c r="L176" i="23"/>
  <c r="L175" i="23"/>
  <c r="L174" i="23"/>
  <c r="L173" i="23"/>
  <c r="L172" i="23"/>
  <c r="L171" i="23"/>
  <c r="L170" i="23"/>
  <c r="L169" i="23"/>
  <c r="L168" i="23"/>
  <c r="L167" i="23"/>
  <c r="L166" i="23"/>
  <c r="L165" i="23"/>
  <c r="L164" i="23"/>
  <c r="L163" i="23"/>
  <c r="L162" i="23"/>
  <c r="L161" i="23"/>
  <c r="L160" i="23"/>
  <c r="L159" i="23"/>
  <c r="L158" i="23"/>
  <c r="L157" i="23"/>
  <c r="L156" i="23"/>
  <c r="L155" i="23"/>
  <c r="L154" i="23"/>
  <c r="L153" i="23"/>
  <c r="L152" i="23"/>
  <c r="L151" i="23"/>
  <c r="L150" i="23"/>
  <c r="L149" i="23"/>
  <c r="L148" i="23"/>
  <c r="L147" i="23"/>
  <c r="L146" i="23"/>
  <c r="L145" i="23"/>
  <c r="L144" i="23"/>
  <c r="L143" i="23"/>
  <c r="L142" i="23"/>
  <c r="L141" i="23"/>
  <c r="L140" i="23"/>
  <c r="L139" i="23"/>
  <c r="L138" i="23"/>
  <c r="L137" i="23"/>
  <c r="L136" i="23"/>
  <c r="L135" i="23"/>
  <c r="L133" i="23"/>
  <c r="L132" i="23"/>
  <c r="L131" i="23"/>
  <c r="L130" i="23"/>
  <c r="L129" i="23"/>
  <c r="L128" i="23"/>
  <c r="L127" i="23"/>
  <c r="L126" i="23"/>
  <c r="L125" i="23"/>
  <c r="L124" i="23"/>
  <c r="L123" i="23"/>
  <c r="L122" i="23"/>
  <c r="L121" i="23"/>
  <c r="L120" i="23"/>
  <c r="L119" i="23"/>
  <c r="L118" i="23"/>
  <c r="L117" i="23"/>
  <c r="L116" i="23"/>
  <c r="L115" i="23"/>
  <c r="L114" i="23"/>
  <c r="L113" i="23"/>
  <c r="L112" i="23"/>
  <c r="L111" i="23"/>
  <c r="L110" i="23"/>
  <c r="L109" i="23"/>
  <c r="L108" i="23"/>
  <c r="L107" i="23"/>
  <c r="L106" i="23"/>
  <c r="L105" i="23"/>
  <c r="L104" i="23"/>
  <c r="L102" i="23"/>
  <c r="L101" i="23"/>
  <c r="L100" i="23"/>
  <c r="L99" i="23"/>
  <c r="L98" i="23"/>
  <c r="L97" i="23"/>
  <c r="L96" i="23"/>
  <c r="L95" i="23"/>
  <c r="L94" i="23"/>
  <c r="L93" i="23"/>
  <c r="L92" i="23"/>
  <c r="L91" i="23"/>
  <c r="L90" i="23"/>
  <c r="L89" i="23"/>
  <c r="L88" i="23"/>
  <c r="L87" i="23"/>
  <c r="L86" i="23"/>
  <c r="L85" i="23"/>
  <c r="L84" i="23"/>
  <c r="L83" i="23"/>
  <c r="L82" i="23"/>
  <c r="L81" i="23"/>
  <c r="L80" i="23"/>
  <c r="L79" i="23"/>
  <c r="L78" i="23"/>
  <c r="L77" i="23"/>
  <c r="L76" i="23"/>
  <c r="L75" i="23"/>
  <c r="L74" i="23"/>
  <c r="L73" i="23"/>
  <c r="L72" i="23"/>
  <c r="L71" i="23"/>
  <c r="L70" i="23"/>
  <c r="L69" i="23"/>
  <c r="L68" i="23"/>
  <c r="L67" i="23"/>
  <c r="L66" i="23"/>
  <c r="L65" i="23"/>
  <c r="L64" i="23"/>
  <c r="L63" i="23"/>
  <c r="L62" i="23"/>
  <c r="R61" i="23"/>
  <c r="L61" i="23"/>
  <c r="R60" i="23"/>
  <c r="L60" i="23"/>
  <c r="L59" i="23"/>
  <c r="R58" i="23"/>
  <c r="L58" i="23"/>
  <c r="R57" i="23"/>
  <c r="L57" i="23"/>
  <c r="R56" i="23"/>
  <c r="L56" i="23"/>
  <c r="R55" i="23"/>
  <c r="L55" i="23"/>
  <c r="R54" i="23"/>
  <c r="L54" i="23"/>
  <c r="L53" i="23"/>
  <c r="R52" i="23"/>
  <c r="L52" i="23"/>
  <c r="R51" i="23"/>
  <c r="L51" i="23"/>
  <c r="R50" i="23"/>
  <c r="L50" i="23"/>
  <c r="R49" i="23"/>
  <c r="L49" i="23"/>
  <c r="R48" i="23"/>
  <c r="L48" i="23"/>
  <c r="R47" i="23"/>
  <c r="L47" i="23"/>
  <c r="R46" i="23"/>
  <c r="L46" i="23"/>
  <c r="R45" i="23"/>
  <c r="L45" i="23"/>
  <c r="R44" i="23"/>
  <c r="L44" i="23"/>
  <c r="R43" i="23"/>
  <c r="L43" i="23"/>
  <c r="R42" i="23"/>
  <c r="L42" i="23"/>
  <c r="R41" i="23"/>
  <c r="L41" i="23"/>
  <c r="R40" i="23"/>
  <c r="L40" i="23"/>
  <c r="R39" i="23"/>
  <c r="L39" i="23"/>
  <c r="R38" i="23"/>
  <c r="L38" i="23"/>
  <c r="R37" i="23"/>
  <c r="L37" i="23"/>
  <c r="R36" i="23"/>
  <c r="L36" i="23"/>
  <c r="R35" i="23"/>
  <c r="L35" i="23"/>
  <c r="R34" i="23"/>
  <c r="L34" i="23"/>
  <c r="R33" i="23"/>
  <c r="L33" i="23"/>
  <c r="R32" i="23"/>
  <c r="L32" i="23"/>
  <c r="R31" i="23"/>
  <c r="L31" i="23"/>
  <c r="R30" i="23"/>
  <c r="L30" i="23"/>
  <c r="R29" i="23"/>
  <c r="L29" i="23"/>
  <c r="R28" i="23"/>
  <c r="L28" i="23"/>
  <c r="R27" i="23"/>
  <c r="L27" i="23"/>
  <c r="R26" i="23"/>
  <c r="L26" i="23"/>
  <c r="R25" i="23"/>
  <c r="L25" i="23"/>
  <c r="R24" i="23"/>
  <c r="L24" i="23"/>
  <c r="R23" i="23"/>
  <c r="L23" i="23"/>
  <c r="R22" i="23"/>
  <c r="L22" i="23"/>
  <c r="R21" i="23"/>
  <c r="L21" i="23"/>
  <c r="R20" i="23"/>
  <c r="L20" i="23"/>
  <c r="R19" i="23"/>
  <c r="L19" i="23"/>
  <c r="R18" i="23"/>
  <c r="L18" i="23"/>
  <c r="R17" i="23"/>
  <c r="L17" i="23"/>
  <c r="R16" i="23"/>
  <c r="L16" i="23"/>
  <c r="R15" i="23"/>
  <c r="L15" i="23"/>
  <c r="R14" i="23"/>
  <c r="L14" i="23"/>
  <c r="R13" i="23"/>
  <c r="L13" i="23"/>
  <c r="R12" i="23"/>
  <c r="L12" i="23"/>
  <c r="R11" i="23"/>
  <c r="L11" i="23"/>
  <c r="R10" i="23"/>
  <c r="L10" i="23"/>
  <c r="R9" i="23"/>
  <c r="L9" i="23"/>
  <c r="R8" i="23"/>
  <c r="L8" i="23"/>
  <c r="R7" i="23"/>
  <c r="L7" i="23"/>
  <c r="R6" i="23"/>
  <c r="L6" i="23"/>
  <c r="R5" i="23"/>
  <c r="L5" i="23"/>
  <c r="R4" i="23"/>
  <c r="L4" i="23"/>
  <c r="R3" i="23"/>
  <c r="L3" i="23"/>
  <c r="R2" i="23"/>
  <c r="L2" i="23"/>
  <c r="C21" i="22" l="1"/>
</calcChain>
</file>

<file path=xl/sharedStrings.xml><?xml version="1.0" encoding="utf-8"?>
<sst xmlns="http://schemas.openxmlformats.org/spreadsheetml/2006/main" count="5266" uniqueCount="1770">
  <si>
    <t>Log Number</t>
  </si>
  <si>
    <t>Date</t>
  </si>
  <si>
    <t>TE Tool No</t>
  </si>
  <si>
    <t>Problem Summary</t>
  </si>
  <si>
    <t>Originator</t>
  </si>
  <si>
    <t>Date Completed</t>
  </si>
  <si>
    <t>STATUS</t>
  </si>
  <si>
    <t>CLOSED</t>
  </si>
  <si>
    <t>Test Engineering</t>
  </si>
  <si>
    <t>Engineering Group</t>
  </si>
  <si>
    <t>TE82995-2</t>
  </si>
  <si>
    <t>Known good UUT use to test on TE82995-2 show "Pierce Test Failed" see attached print screen capture.</t>
  </si>
  <si>
    <t>Replace the Control Board (P/N: 210000367) inside the test box, problem never resurface.</t>
  </si>
  <si>
    <t>Shuttle Press with Punch Station cannot power on. Open casing found Y3 alarm on. Perform check on all wire connection no loose connection found. Use multi-meter to measure the 24 VDC Output connector found no output. Suspect power supply is faulty or other issue cause Y3  alarm on.</t>
  </si>
  <si>
    <t>04.26.2018</t>
  </si>
  <si>
    <t>QDa Pumping Block Removal Tool</t>
  </si>
  <si>
    <t>When the UUT test failed, it is nessessary to verify with Gold Brick parts fo find the failure. Because of the vacuum sucking pressure during the UUT is operating, the pumping block is always difficult to remove from the analyzer housing.</t>
  </si>
  <si>
    <t>Open</t>
  </si>
  <si>
    <t>Venture found an alternate 24 PWS and fixed. 2 spare oringal part number of power supplies received for Milford for future use</t>
  </si>
  <si>
    <t>06.25.2018</t>
  </si>
  <si>
    <t>Remark/Closure</t>
  </si>
  <si>
    <t>05.29.2018</t>
  </si>
  <si>
    <t>TE82736</t>
  </si>
  <si>
    <t>Milford requests to have test data for Alliance Display, Degasser and Heater/Cooler test in the past 2 years.</t>
  </si>
  <si>
    <t>Milford-Mike</t>
  </si>
  <si>
    <t>TE83013</t>
  </si>
  <si>
    <t>08.24.2018</t>
  </si>
  <si>
    <t>E cord interface test failure</t>
  </si>
  <si>
    <t>Milford-Matt</t>
  </si>
  <si>
    <t>Leak detector used in QDa and Beacon about to due for calibration. Please define the PM requirement and calibration requirement.</t>
  </si>
  <si>
    <t>The request has been fulfilled.</t>
  </si>
  <si>
    <t xml:space="preserve">TE82525-2 Pump Tray Tester is keep on failing on Ripple Test \ Flow Test.
Action taken to verify the failure:
1. Pin Plug FV2 during Ripple Test - Test Result PASS
2. Pin Plug FV2 during Flow Test -    Test Resut PASS
3. Removed the Pin Plug during Ripple Test - Test Result FAIL and observed small amount of leak solvent during test.
4. Removed the Pin Plug during Flow Test - Test Result FAIL and observed small amount of leak solvent during test.
5. Therefore I conclude that the rootcause is leaky ASFVO Flow Valve. 
</t>
  </si>
  <si>
    <t>Joel</t>
  </si>
  <si>
    <t>Mandy</t>
  </si>
  <si>
    <t xml:space="preserve">We would like to request download the test record from Sigmasure 7 for the following Serial Numbers:
 PN : 186015080
SN E18QSP539A
      E18QSP536A
      E18QSP540A
      E18QSP542A
      E18QSP541A
</t>
  </si>
  <si>
    <t>TE82943</t>
  </si>
  <si>
    <t>S180001</t>
  </si>
  <si>
    <t>S180002</t>
  </si>
  <si>
    <t>S180003</t>
  </si>
  <si>
    <t>S180004</t>
  </si>
  <si>
    <t>S180005</t>
  </si>
  <si>
    <t>S180006</t>
  </si>
  <si>
    <t>S180007</t>
  </si>
  <si>
    <t>S180008</t>
  </si>
  <si>
    <t>S180009</t>
  </si>
  <si>
    <t>S180010</t>
  </si>
  <si>
    <t>S180011</t>
  </si>
  <si>
    <t>S180012</t>
  </si>
  <si>
    <t>S180013</t>
  </si>
  <si>
    <t>S180014</t>
  </si>
  <si>
    <t>S180015</t>
  </si>
  <si>
    <t>WPPL - Siew Yee</t>
  </si>
  <si>
    <t>Site</t>
  </si>
  <si>
    <t>Venture</t>
  </si>
  <si>
    <t>Milford</t>
  </si>
  <si>
    <t>WPPL</t>
  </si>
  <si>
    <t>Flex</t>
  </si>
  <si>
    <t>Tan Hong Cheng</t>
  </si>
  <si>
    <t>Alan Oh</t>
  </si>
  <si>
    <t>Chan Myae Soe</t>
  </si>
  <si>
    <t xml:space="preserve"> Eilwin</t>
  </si>
  <si>
    <t>TE83064-All</t>
  </si>
  <si>
    <t>TE83064-16</t>
  </si>
  <si>
    <t>EiLwin</t>
  </si>
  <si>
    <t>Fixed by replacing parts from Venture production and billed to WPPL</t>
  </si>
  <si>
    <t>83086-2</t>
  </si>
  <si>
    <t>CEI</t>
  </si>
  <si>
    <t>CA Tan</t>
  </si>
  <si>
    <t>2 PCB from Milford were collected by CA for this repair</t>
  </si>
  <si>
    <t>S180016</t>
  </si>
  <si>
    <t>S180017</t>
  </si>
  <si>
    <t>S180018</t>
  </si>
  <si>
    <t>S180019</t>
  </si>
  <si>
    <t>S180020</t>
  </si>
  <si>
    <t>S180021</t>
  </si>
  <si>
    <t>S180022</t>
  </si>
  <si>
    <t>S180023</t>
  </si>
  <si>
    <t>S180024</t>
  </si>
  <si>
    <t>S180025</t>
  </si>
  <si>
    <t>S180026</t>
  </si>
  <si>
    <t>S180027</t>
  </si>
  <si>
    <t>S180028</t>
  </si>
  <si>
    <t>TE82943-13</t>
  </si>
  <si>
    <t xml:space="preserve">TE82943 - 13 - Weighing balance hr-200 (s/n:12326184) showing unstable reading.(unable to get the zero reading)
Action Taken : 
1) Ensure that the bubble spirit level is center of balance.
2) Re-Zero the weighing balance but to no avail.
3) Ensure that balance stability is not influence by breeze or vibration.
4) Remove weighing pan,re insert the pan and Re-zero but no avail.
5) Press and hold the Re-Zero key until balance display CAL.Release the RE-Zero Key.Display shows 
"Error 1".  
</t>
  </si>
  <si>
    <t>S180029</t>
  </si>
  <si>
    <t>S180030</t>
  </si>
  <si>
    <t>S180031</t>
  </si>
  <si>
    <t>S180032</t>
  </si>
  <si>
    <t>S180033</t>
  </si>
  <si>
    <t>S180034</t>
  </si>
  <si>
    <t>S180035</t>
  </si>
  <si>
    <t>S180036</t>
  </si>
  <si>
    <t>S180037</t>
  </si>
  <si>
    <t>S180038</t>
  </si>
  <si>
    <t>S180039</t>
  </si>
  <si>
    <t>S180040</t>
  </si>
  <si>
    <t>S180041</t>
  </si>
  <si>
    <t>S180042</t>
  </si>
  <si>
    <t>S180043</t>
  </si>
  <si>
    <t>S180044</t>
  </si>
  <si>
    <t>S180045</t>
  </si>
  <si>
    <t>S180046</t>
  </si>
  <si>
    <t>S180047</t>
  </si>
  <si>
    <t>S180048</t>
  </si>
  <si>
    <t>S180049</t>
  </si>
  <si>
    <t>S180050</t>
  </si>
  <si>
    <t>S180051</t>
  </si>
  <si>
    <t>S180052</t>
  </si>
  <si>
    <t>S180053</t>
  </si>
  <si>
    <t>S180054</t>
  </si>
  <si>
    <t>S180055</t>
  </si>
  <si>
    <t>S180056</t>
  </si>
  <si>
    <t>S180057</t>
  </si>
  <si>
    <t>S180058</t>
  </si>
  <si>
    <t>S180059</t>
  </si>
  <si>
    <t>S180060</t>
  </si>
  <si>
    <t>S180061</t>
  </si>
  <si>
    <t>S180062</t>
  </si>
  <si>
    <t>S180063</t>
  </si>
  <si>
    <t>S180064</t>
  </si>
  <si>
    <t>S180065</t>
  </si>
  <si>
    <t>TE82943-17</t>
  </si>
  <si>
    <t>TE82943 - 17 - Weighing balance hr-200 (s/n:12326279) has no display.(Faulty display)</t>
  </si>
  <si>
    <t>999027952-2</t>
  </si>
  <si>
    <t xml:space="preserve">Tooling 999027652-2 pin broken when use on Actuator Assembly for iBSM&amp;QSM. There is no spare pin at Venture GES.(Need 4 pcs) </t>
  </si>
  <si>
    <t>Chua Chong Keong</t>
  </si>
  <si>
    <t>Milford-Rick</t>
  </si>
  <si>
    <t>Manufacturing Engineering</t>
  </si>
  <si>
    <t>Milford-Roland</t>
  </si>
  <si>
    <t>[27Jun18] Data entered into Sigmasure cannot be adjusted. Amend on hardcopy of Sigmasure data.</t>
  </si>
  <si>
    <t>OESR: 182580. 
[26Jun18] Discussed with Flex, they will feedback about the feasibility and time required for this job done. 
[28Jun18] Sent the data to Mike.</t>
  </si>
  <si>
    <t>N/A</t>
  </si>
  <si>
    <t>06.27.2018</t>
  </si>
  <si>
    <t>Leak Detector</t>
  </si>
  <si>
    <t>TE82525-2</t>
  </si>
  <si>
    <t>06.29.2018</t>
  </si>
  <si>
    <t xml:space="preserve">Flex requests printer replacement, wait for Flex to get back latest status about this printer replacement
Information provided to Flex
</t>
  </si>
  <si>
    <t xml:space="preserve">Please provide a summary of the following tubing used on the ACQUITY column manager test station:
For this request, I am interested in the ID and length of each tube, including:
1. Pump Outlet tubing (BSM-SM)
2. UUT interconnect tube1 (SM-UUT)
3. UUT interconnect tube 2 (UUT-Detector)
Also the detector/flowcell outlet Back Pressure Regulator (what is the pressure rating - 250 PSI, 500 PSI, other?)
It would be good to have this information relatively quickly, so try to determine the tubing details as quickly as possible.
Thanks,
Mike
</t>
  </si>
  <si>
    <t>TE82475</t>
  </si>
  <si>
    <t xml:space="preserve">Milford - Ed Jackson
</t>
  </si>
  <si>
    <t xml:space="preserve">1. Analog board 210000399 in GTS test fixture was burnt during testing of Aquity RI Persoanality board 210000699.
2. Request for replacement for 210000339 Analog board
</t>
  </si>
  <si>
    <t>TE82943-1</t>
  </si>
  <si>
    <t>Production is seeing a spike of 0.3ml/min flow rate accuracy failures (lower spec limit – 0.297ml/min) on QSM (186017000) in Apr . Please kindly refer to the "Brainstorming for 0 3ml flowrate test failure-29 Jun.pptx" for detail study.</t>
  </si>
  <si>
    <t>TE82988-12</t>
  </si>
  <si>
    <t>Priority</t>
  </si>
  <si>
    <t>[09Jul18] Venture have received this removal tool - updated by Mandy</t>
  </si>
  <si>
    <t>TE82882-9</t>
  </si>
  <si>
    <t xml:space="preserve">TE82882-9 and TE82882-14 Footer Mismatch with Serial Number.
 Action Taken:
1. Stop using TE82882-9 amd 14
2. Retest UUT affected to other station
3. Refer to attached print-sample
</t>
  </si>
  <si>
    <t>[04Jul2018] Sent kit PN to Jie Hui for purchasing of this PCB -; 
[06Jul2018] Christine received MRO
[10Jul2018] Only 1 PCB was received, CA from CEI will collect it on 11 Jul 2018</t>
  </si>
  <si>
    <t>Hua Zhen</t>
  </si>
  <si>
    <t>Assignee 1 (UK/ US)</t>
  </si>
  <si>
    <t>Assignee 2 (WPPL)</t>
  </si>
  <si>
    <t xml:space="preserve">Desmond </t>
  </si>
  <si>
    <t>Siddharth</t>
  </si>
  <si>
    <t>Grand Total</t>
  </si>
  <si>
    <t/>
  </si>
  <si>
    <t>TE83064-13</t>
  </si>
  <si>
    <t xml:space="preserve">TE83064-13 is having system over pressure due to Column 4 (P/N:186002350) blockage. The column has been flushed in both direction to purge out the blockage but still causing system over pressure.
Therefore, request column P/N:186002350 (Qty 1) for TE83064-13. Attached is a reference screen shot of system over pressure for reference.
</t>
  </si>
  <si>
    <t>Label Printer</t>
  </si>
  <si>
    <t xml:space="preserve">Found WAT024406 (Label, Serial Shipping Label) content is illegible during packing.
 Serial Number: G18SM4001A 
Request Waters personnel to assist to re-print Shipping label at Flex site. Qty: 1pc
Root Cause: Mis-handling of Label
</t>
  </si>
  <si>
    <t>CK Tan</t>
  </si>
  <si>
    <t>Yee Hwa</t>
  </si>
  <si>
    <t>[12Jul18] Case closed. This OESR is for record purpose</t>
  </si>
  <si>
    <t>TE83064</t>
  </si>
  <si>
    <t xml:space="preserve">Please send in the Test Equipment Qualification Report
S/No Document Number Document Title 
1 TE83064-10-TEQR_LTERATION 00 Test Equipment Qualification Report for TE83064-10
2 TE83064-11-TEQR_LTERATION 00 Test Equipment Qualification Report for TE83064-11
3 TE83064-12-TEQR_LTERATION 01 Test Equipment Qualification Report for TE83064-12
4 TE83064-13-TEQR_LTERATION 01 Test Equipment Qualification Report for TE83064-13
5 TE83064-14-TEQR_LTERATION 02 Test Equipment Qualification Report for TE83064-14
6 TE83064-15-TEQR_LTERATION 02 Test Equipment Qualification Report for TE83064-15
7 TE83064-16-TEQR_LTERATION 03 Test Equipment Qualification Report for TE83064-16
8 TE83064-17-TEQR_LTERATION 03 Test Equipment Qualification Report for TE83064-17 
</t>
  </si>
  <si>
    <t xml:space="preserve">The CPU board at the 210000345 GTS fixture (TE#83001-3) suspected not working.
To replace with a new board, we will require the CPU firmware. 
Attached is a request for  CPU firmware for GTS FCT fixtures..
The firmware is required if the CPU board at the fixture need to be replace.
</t>
  </si>
  <si>
    <t>TE82988-3</t>
  </si>
  <si>
    <t xml:space="preserve">Tester was failing test " Serial Communication " and Suspected that the CPU is faulty or not able to booth up. Pass board have been tested too but also failing.Screenshot of the failure are attached in the email for reference. 
</t>
  </si>
  <si>
    <t>[12Jul18] Hong Cheng come WPPL to collect Column for repair
[13Jul18] The overpressure issue was fixed by replacing column 4</t>
  </si>
  <si>
    <t>Edwin</t>
  </si>
  <si>
    <t>TE82998-1</t>
  </si>
  <si>
    <t xml:space="preserve"> 1.Testing for 210000422 Vista Pump PCBA at GTS was down due to bad Degasser board in test fixture.
   2. Request for one (1) replacement and two (2) spare degasser boards, p/n.725000459 Waters QPSI Degasser PCBA.</t>
  </si>
  <si>
    <t>TE83031-1</t>
  </si>
  <si>
    <t>The existing optics bench alignment stations are using Golden flow cell to align all the optics benches.These Golden flow cells do not have the proper PM procedure to maintain their performance initially.Venture recently working with WPPL to release PM procedure for these golden flow cells. PM could help to improve flow cell performance for mechanically but it couldn't help when the flow cells are facing optically degaraded and againg. 
Milford Engineer agreed Venture should have one back up golden flow cell in any case of flow cell degrading over a few years of usage and for not interrupting production while it waiting Milford to send over new Golden flow cell. 
Request to send over new Golden Flow cells for Optics Alignment Test Stations.
Please share with us how to perform the measurement and any specification threshold for replacement. 
Refer to attached photos of Ref photo diode flow cell.</t>
  </si>
  <si>
    <t>MiMi</t>
  </si>
  <si>
    <t>[13Jul18] This GTS Degasser is frquently breakdown, further investiagetion is required.
[16Jul18] The board was passed to CA and monitoring the issue now</t>
  </si>
  <si>
    <t>TE82774</t>
  </si>
  <si>
    <t>Redline TSP 735000698 add Install Dust Cover, Part Number: xxx into the 26 pin D-Sub connector on page 14 of 36.</t>
  </si>
  <si>
    <t>TE82817</t>
  </si>
  <si>
    <t>Please help to down down TSP 735000887 in word format for Venture GES to mark up.14 of 36.</t>
  </si>
  <si>
    <t>TE83026 Column Manager</t>
  </si>
  <si>
    <t>Sigmasure6 could not be reached. "Problem Loading Page - Unable to connect"  message is returned eventhough sigmasure7 is working.</t>
  </si>
  <si>
    <t>CHAN MYAE SOE</t>
  </si>
  <si>
    <t>TE82995-All</t>
  </si>
  <si>
    <t xml:space="preserve">In Signmasure 7, we cannot access the test data of sub-assembly testers TE82995 -2 and TE82995 -3. 
Please refers to screen shot attached which shows what we could access at Sigmasure 7.
Please help to provide test data for TE82995-2 &amp; TE82995-3 from Jan 2017 to till todate.
The purpose of this request is to check Needle Seal Force test data trend by sub-assembly testers. </t>
  </si>
  <si>
    <t>Missing serial number at the bottom of the test report (Ser.No) of Acquity BSM 18K PLUS test in some Test record and it is encountered across all test stations TE82943 #1,#19,#20,#21,#22 and #24. 
Please kindly refer to the "BSM Test Record.JPG"</t>
  </si>
  <si>
    <t xml:space="preserve">Starting from end of April (mainly after software &amp; firmware updates) till now, we are observing high Needle Seal Force failures for all FTN models at all testers.
Please refers to attached ppt files for information that we observed about this failure.
The purpose of this OESR is to request help from Waters' Test engineer for Needle Seal Force failure and to prequest  direction to prevent/reduce this failure. </t>
  </si>
  <si>
    <t xml:space="preserve">[05Jul18] Quotation in progress
Similar as item S180017
[10Jul18] ITS-ZiLun collected 2 balance from Flex on 09Jul18. To get status from Zilun on quotation and lead time
[20Jul18] Repaired and received on 18Jul18.
</t>
  </si>
  <si>
    <t>[17Jul18] Edwin to advise if should send word format TSP to Venture?
[20Jul18] Venture will redline on PDF.</t>
  </si>
  <si>
    <t xml:space="preserve">[06Jul18] OSER received
[10Jul18] To confirm the failure and meanwhile for arrival of repaired Power box from Milford
[13Jul18] Email from Paul asked to inspect the power plug for distribution box, Jason at Venture was informed
[16Jul18] GES was informed to collect repaired power distribution box from WPPL and verify on new GTS see if the arching is caused by 3-phase power line capacity/stablity.
[20Jul18] The issue is fixed by tightening power connector screws and case closed
</t>
  </si>
  <si>
    <t>[19Jul18] Confirmed with Bill the server is down and no solution for time being</t>
  </si>
  <si>
    <t>Status</t>
  </si>
  <si>
    <t>Closed</t>
  </si>
  <si>
    <t>Count of Assignee 2 (WPPL)</t>
  </si>
  <si>
    <t>category</t>
  </si>
  <si>
    <t>Repair</t>
  </si>
  <si>
    <t>Duplicate</t>
  </si>
  <si>
    <t>New</t>
  </si>
  <si>
    <t xml:space="preserve">Upgrade </t>
  </si>
  <si>
    <t>Others</t>
  </si>
  <si>
    <t>Category</t>
  </si>
  <si>
    <t>On 13 Jun 2018, Part Number: 186015085. Instrument serial number  F18FTP669G barcode label sheet generate by GES system is incorrect.
Production operators failed to detect it and scan into Genealogy System. 
When this error was detected later, production operators try to correct the error and re-entry the correct data result in multiple entry was enter.</t>
  </si>
  <si>
    <t>TE82882-14</t>
  </si>
  <si>
    <t xml:space="preserve">1. TE82882-14 Shunt \ Cell Energy 6ms reading is (0) and Outcome FAIL, the 2998 Refresh Final Test    
       Overall Result - PASS , Eric Turner mentioned that "That particular test is not an official spec"
      2. TE82882-14 Noise Run result is FAIL and but the result 2998 Referesh Final Test Overall Result - PASS.
Flex Acton Taken : Restest UUT and if pass release for shipment
Pls. refer to attached file for test reult. </t>
  </si>
  <si>
    <t>[13Jul18] Already sent IQ report of 2 Testers, will send the rest to Hong Cheng
[16Jul18] Hong Cheng will check with their quality department and advise if can close this request after explaining to him about TEQR.
[23Jul18] Qualification report was accepted by Venture quality and case closed</t>
  </si>
  <si>
    <t xml:space="preserve">"Valve Jumper" test step did not stated in Appendix of TSP 735002056. Jumper setting of 186015008 is different from others. Would like to request to add valve jumper step in TSP.
Attached graphical user interface in .bmp format.
</t>
  </si>
  <si>
    <t>TE82984-01</t>
  </si>
  <si>
    <t>NA</t>
  </si>
  <si>
    <t>TE82987-01</t>
  </si>
  <si>
    <t xml:space="preserve">No power on Ethernet adapter. Confirmed that ethernet adapter is faulty. </t>
  </si>
  <si>
    <t>Certificate Print</t>
  </si>
  <si>
    <t xml:space="preserve">Waters Corporation Instrument Certificate Printing  WATERSCOFP1 HP Laser Jet Enterprise M604 
    Encounter Run-time error '68' Device unavailable, Cannot link to Server.
 Flex try out below step :-
1.Re-start the system &gt;&gt;Still unable to print and occur the same error .  </t>
  </si>
  <si>
    <t>Gary</t>
  </si>
  <si>
    <t xml:space="preserve">On 5th od March 2018 Venture sent 4 pcs of Gratings P/N 4020000130 to Milford Enginner (Attn: Nicholas Szwaja) for evaluation purpose. Refer to attached Invoice attached and email chain.
We would like to know the disposition of this 4 pcs of gratings. </t>
  </si>
  <si>
    <t>Request to download test data from 1st Jul 2018 to 24th Jul 2018 (or until the day of download) of 186015042, 186015043, 18601545, 186015007, 186015008 and 186015009. 
Time zone is China Time</t>
  </si>
  <si>
    <t>S180066</t>
  </si>
  <si>
    <t>S180067</t>
  </si>
  <si>
    <t>S180068</t>
  </si>
  <si>
    <t>S180069</t>
  </si>
  <si>
    <t>S180070</t>
  </si>
  <si>
    <t>S180071</t>
  </si>
  <si>
    <t>S180072</t>
  </si>
  <si>
    <t>S180073</t>
  </si>
  <si>
    <t>S180074</t>
  </si>
  <si>
    <t>S180075</t>
  </si>
  <si>
    <t>S180076</t>
  </si>
  <si>
    <t>S180077</t>
  </si>
  <si>
    <t>S180078</t>
  </si>
  <si>
    <t>S180079</t>
  </si>
  <si>
    <t>S180080</t>
  </si>
  <si>
    <t>S180081</t>
  </si>
  <si>
    <t>S180082</t>
  </si>
  <si>
    <t>S180083</t>
  </si>
  <si>
    <t>S180084</t>
  </si>
  <si>
    <t>S180085</t>
  </si>
  <si>
    <t>S180086</t>
  </si>
  <si>
    <t>S180087</t>
  </si>
  <si>
    <t>S180088</t>
  </si>
  <si>
    <t>S180089</t>
  </si>
  <si>
    <t>S180090</t>
  </si>
  <si>
    <t>S180091</t>
  </si>
  <si>
    <t>Server and 3x printer</t>
  </si>
  <si>
    <t xml:space="preserve">Insert Tape Media and observed that Waters Server IP 10.249.26.1 showing "There are offline or missing
       virtual drive with preserved cache. Please check th ecable and ensure that all drives are present. Refer to
       attached photo (a), the lower drived SAS 600GB 15k, the LED is blinking green orange.(b)
   2  After the server down, the 3 printer is also not able to work:
       2.1 Ceritificate of Functional Performance - Run-Time error ‘68’: Device unavailable
       2.2 WATERSSPNL1-The drive or network connection that the shortcut refer to is unavailable
       2.3 WATERSISNL1 - The drive or network connection that the shortcut refer to is unavailable
</t>
  </si>
  <si>
    <t xml:space="preserve">BSM of TE13 had high leak rate 6169 nL/min at pump A accumulator testing with 17k psi and leak rate 4613 nL/min at pump B primary when testing with 15k psi.
Troubleshooting Summary:
- Changed each pump seals set for pump A accumulator and pump B primary.
- After seals are changed, pump B has no more leakage. But pump A cannot compress pressure up to 17k psi. To solve this problem, changed new assy vent valve 279002426.
- After vent valve is replaced, pump A can compress up to 17k psi, but there is still leakage at pump A accumulator so that check valve 289003360 is changed.Then,there is no more leakage at pumpA accumulator.
- Re-verification is done by installing back old vent valve 279002426 and pump A cannot compress to 17k psi.
</t>
  </si>
  <si>
    <t>Milford - Mark Jussaume</t>
  </si>
  <si>
    <t>Milford-Edward Jackson</t>
  </si>
  <si>
    <t>[19Jul18] Venture found a replacement CPU from the other fixture and GTS is working with this replacement now, but still need to get a permanent replacement from Milford
[23Jul18] Mark will ship 2x cpu with firmware loaded to WPPL
[26Jul18] PCBA pass to Jason.</t>
  </si>
  <si>
    <t>[23Jul18] Data sent to Lwin.</t>
  </si>
  <si>
    <t>[24Jul18] Data provided to Chan.</t>
  </si>
  <si>
    <t>[05Jul18] GES Chong Keong to advise the reason for damage as the pins are recently changed in Apr 2018.
[10Jul18] Chong Keong to follow up with supplier about material quality as all pins broken in 3 months.
[26Jul18] Chong Keong received the part replacement - 10pcs.</t>
  </si>
  <si>
    <t xml:space="preserve"> was notified that the ASP 186015020 IVD Acquity UPLC Sample Organizer, IVD for the info set was different from what we packed (refer to pg 11 of 5). The ASP was stated to throw the info set in between the Unit and the Startup kit. However during the product tranfer the info set was told to place on top of the instrument. Reason was to prevent from damaging the info set when throwing in. Since then we practice according and did not notice ASP show to throw in and ASP 186015020 Packaging, Sample Organizer ASO has changed to place on top of the instrument. 
Would like you review and change the ASP to place the info set on top of the instrument.hankyou.
</t>
  </si>
  <si>
    <t>SuFern</t>
  </si>
  <si>
    <t>Jason Wang</t>
  </si>
  <si>
    <t>TE82882</t>
  </si>
  <si>
    <t xml:space="preserve">TE82882-8 and TE82882-10 Footer Mismatch with Serial Number.
 Action Taken: 1.TE82882- PN :18600XXXX
SN : G18998922A , G18998919A , G18998895A
</t>
  </si>
  <si>
    <t>Jason GES</t>
  </si>
  <si>
    <t>Loo Kok Leong</t>
  </si>
  <si>
    <t>[31Jul18] Data sent to Joel</t>
  </si>
  <si>
    <t>999028067</t>
  </si>
  <si>
    <t xml:space="preserve">During the assembly of Housing Check Valve (405004106) and Holder Cartridge (405004105) as per ASP  289001458 REV C, the swage fixture bushing break and unable to perform the press operation.
This is affecting production line down for 186269505 &amp; 186269506 models. 
</t>
  </si>
  <si>
    <t>TE82882-8</t>
  </si>
  <si>
    <t xml:space="preserve">TE82882-8 test result mismatch footer: Request to download from server:
PN : 186299800
SN : H18998927A
</t>
  </si>
  <si>
    <t>TE82999-1</t>
  </si>
  <si>
    <t>Bill has reconfigure the server. The error due to file tranferring by Dave Moss.</t>
  </si>
  <si>
    <t>TE83064-14</t>
  </si>
  <si>
    <t>TE83064-14 is having system over pressure due to Column 4 (P/N:186002350) blockage. The column has been flushed in both direction to purge out the blockage but still causing system over pressure.
Therefore, request column P/N:186002350 (Qty 1) for TE83064-14. Attached is a reference screen shot of system over pressure for reference.</t>
  </si>
  <si>
    <t>[06Aug18] Passed the column to Venture</t>
  </si>
  <si>
    <t xml:space="preserve">On 02-July-2018, Pump B of BSM of TE83064-16 has high leakage and cannot continue testing anymore .
Both seals of primary and accumulator of pump B are required to be changed due to wear and tear.
Affected part numbers to be changed are
WAT076152(CRC O-ring 2.016)
W1425000930-R (Seal Wash .0787 ID)
W1425001037-R (Seal Wash Press Dual Supply) 
Since we are using these parts at Venture GES production, we replaced them for TE16. </t>
  </si>
  <si>
    <t xml:space="preserve">TE82882-8 test result mismatch footer:
Requst to pull-out from server:
PN : 186299800
SN : H18998939A
        H18998940A
TE82882-9 test result mismatch footer
PN:  186015033
SN:  H18UPL128A
        H18UPL126A           </t>
  </si>
  <si>
    <t>WatersPNL1</t>
  </si>
  <si>
    <t xml:space="preserve">ASP 735003655 Instrument Serial Number Printing -STD
 Encounter Quantity Barcode with white line .(Cause by printer head)
 Has swap with another printer head still having same issue white line at Description 
 This is affecting to all Waters Instrument model. </t>
  </si>
  <si>
    <t>[27Jul18] Venture has been asked to provide the repair parts price
[10Aug18] The repair was done by Venture and claimed repair cost quaterly</t>
  </si>
  <si>
    <t>1- High(&lt; 1 week)</t>
  </si>
  <si>
    <t>3- Low (&gt;  4 weeks &amp; above)</t>
  </si>
  <si>
    <t xml:space="preserve">Priority </t>
  </si>
  <si>
    <t>[10Aug18] Printhead replaced and printer resumed operation on 10th Aug.</t>
  </si>
  <si>
    <t>TE82546</t>
  </si>
  <si>
    <t>TE82546 2690 Display/Keypad Test fail as per below :
Diag: Modle:display Test DisplayMemoryCheck…DisplayMemoryCheck: Fail, Address 4606CF Val: ff
Its is due to Pin 1 broken at PN 270084 Rev 0, ATX 09/03</t>
  </si>
  <si>
    <t xml:space="preserve">[27Jul18] Request Redline TSP from Chan
[10Aug18] The word format of TSP sent to Chan as per request, waiting her reply with Redline TSP
[14Aug18] Chan in Venture update the latest TSP has covered the change and case closed
</t>
  </si>
  <si>
    <t>[27Jul18] Email approval given to Chan to purchase an off the shelf ethernet switch.
[14Aug18] The switch has been purchased. Case closed</t>
  </si>
  <si>
    <t xml:space="preserve">ECO 9222683 Life cycle change on Hamamatsu and Optic Bench with new project number .
   SigmaSure show old Optic Bench project number.(Please refer to attachment)
1) ASP 279002224 Assy Detector ,2998 SFC 
    Del 279002225  , Add 279003843
2) ASP 279002897 Assy, Detector, PDA
    Del 279002903 ,Add 279003842
3) ASP 279000805 Assy, Detector 2998 Classic
    Del 279000647 ,Add 279003841 </t>
  </si>
  <si>
    <t>[14Aug18] Tool have been fabricated and used in production.
[15 Aug 18] Original part has passed to Gary and to be installed same day.</t>
  </si>
  <si>
    <t>[13Aug2018] Flex directly mount the cable 270084 to test board as temp solution while sourcing a replacement connector
[15 Aug 18] Joel replaced cable and verified working.</t>
  </si>
  <si>
    <t>Matt Franklin</t>
  </si>
  <si>
    <t>TE82705-2</t>
  </si>
  <si>
    <t xml:space="preserve">Unable to flow out solvent at PUMP A when running 1525 unit due to faulty valve(FV6).
   Need to replaced BSDA025T-NC PV valve (FV6) which control the flow of solvent to PUMP A.
</t>
  </si>
  <si>
    <t>Flex collected Valve from Yee Hwa and the problem was fixed after replacing valve</t>
  </si>
  <si>
    <t>(All)</t>
  </si>
  <si>
    <t>TE82503-4</t>
  </si>
  <si>
    <t>TE82503-4 Injector Seal Pack Not able to hold pressure.
1. Ramp and Decay Failed - able to ramp pressure to 5000 PSI but not able to hold-off pressure for the last 
    3 mins.
2. Action Taken :
    Verify Calibration : OK, able to calibrate
    Verify Fittings / tubing : No visible leak from fittings / tubing. 
    Verify Filters : No visible dirt on filters / replaced filters
    Repair in-progress</t>
  </si>
  <si>
    <t>Wat271987</t>
  </si>
  <si>
    <t xml:space="preserve">ECO 9221408  Update Degasser Vent 
   WAT271087 Assy, Vacuum Degasser Vent 2690 . Rev T
   Encounter sheet 4 of 8 item 19 Part Number WAT271157 without part drawing show.
</t>
  </si>
  <si>
    <t>TE82760</t>
  </si>
  <si>
    <t xml:space="preserve">On the month of Jun &amp; July, Venture production found some failures in Ram-Ray Valley Energy during FLR detectors final test for 5029 models. 
The UUTs were passed when they replaced with new PMTs. The failed PMTs were used in 2475 models detectors, passed the test. 
Venture requested Hamamatsu to provide the failed PMTs test data and performed some data analysis and some evaluation to find the correlation between Hamamatsu test data and our test based on our knowledge. Refer to attached slides for details. 
OESR is requested to be raised to follow up and get some advices from Milford Engineer to look into the possible root causes if this failure occur in future.
</t>
  </si>
  <si>
    <t>Fixed by replacing air switch and valve</t>
  </si>
  <si>
    <t>Request to download test report of S/N: H18CMP578G (P/N: 186015043).
Reason: One test report could not be printed out due to connector from printer to PC.</t>
  </si>
  <si>
    <t>[23Aug18] sent test record to Chan</t>
  </si>
  <si>
    <t>TE83064-15</t>
  </si>
  <si>
    <t xml:space="preserve">TE83064-15 was having system pressure unstable. Please refers to attached photo.
It was required to change I2V check valve for BSM system of tester.
Part number required to change is P/N:205001669 (289003706) ASSY, CARTRIDGE, I2V, HEXANE/THF, 1PC .
</t>
  </si>
  <si>
    <t>TE83064-11</t>
  </si>
  <si>
    <t>E83064-11 was severe leakage at pum B primary. Please refers attached screen shot.
It required to be changed one seal set of BSM for Pump B primary.</t>
  </si>
  <si>
    <t>[23Aug18] After changing  BSM seals 
WAT076152(CRC O-ring 2.016)- Qty 1
W1425000930-R (Seal Wash .0787 ID)- Qty 1 and 
W1425001037-R (Seal Wash Press Dual Supply) – Qty 1, tester can resume testing.</t>
  </si>
  <si>
    <t xml:space="preserve">[23Aug18] After changing 205001669 (289003706) CARTRIDGE I2V HEXANE/THF KIT (Qty 1) tester can resume testing.
</t>
  </si>
  <si>
    <t>TE83064-12</t>
  </si>
  <si>
    <t xml:space="preserve">TE83064-12 is having 1) blockage at right inlet valve, P/N:289006760 of column manager. 2) leakage at right valve inlet tubing P/N:430003154.
Please refers to attached photos for reference.
We'd like to request P/N:289006760 (Qty 1) and P/N:430003154 (Qty 1) for replacement.
</t>
  </si>
  <si>
    <t>COFP</t>
  </si>
  <si>
    <t xml:space="preserve">UUT Serial Number H18TUV969A Certificate of Functional Performance printed WRONG Model Description 
5844441 instead of ACQUITY UPLC TUV DETECTOR.
Flex would like to request to amend the COFP from 5844441 to ACQUITY UPLC TUV DETECTOR. (refer to scan sample) </t>
  </si>
  <si>
    <t>OESR 182748
[28Aug18] Bill Iron Inactivated the record and can reprint now</t>
  </si>
  <si>
    <t>[24Aug18] Repair Parts MRO was raised, waiting for delivery.
[29Aug18] Faulity parts are replaced.</t>
  </si>
  <si>
    <t/>
  </si>
  <si>
    <t xml:space="preserve">raised PO.
16-Jul-18: The leak bottle has been replaced with a leak bottle from the demo unit so that the calibration status of the instrument is not affected. The leak bottle that was ordered will be installed in the end of July. Servicing to be done  in August, when there is no production.
30-Aug-18: The new calibrated leak bottle has been installed in the HLD. The calibration certificate has been given to Su Fern. Since we have not used the HLD a lot in the last year, after speaking with Paul, we have decided that the PM will be done next year after we buy the new HLD.  
</t>
  </si>
  <si>
    <t>TE82720-2</t>
  </si>
  <si>
    <t>The tester PC always keep rebooting when PC is power on so not able to use for testing. Currently there are boards W1210000814 for testing. 
The following are the other PCBA list qualified to test using the tester ( W1210000423-R, W1210000399-R, W1279000592/Z, W1279001098, W1081318 )</t>
  </si>
  <si>
    <t>TE82903</t>
  </si>
  <si>
    <t>SPARE PN : 700010507 SN 35J7V025 not able to test due to TE82903 Tester GUI 700010507 not able to  accept the SPARE serial number 35J7V025. TE82903 Test Software 700010507 is showing INVALID SERIAL NUMBER (refer to screen shot 700010507)  If using 700010507 with SN format for SN H18VTU025A, the GUI 700010507 is able to proceed on testing.(refer to screen shot SPARE 700010507).  If not able to resolve, this will impact 1st shipment of 700010507 (1 unit) by 10 Sep 2018</t>
  </si>
  <si>
    <t/>
  </si>
  <si>
    <t>[27Jul18] Edwin to check with Milford for cross charged
[3thSep18] To issue PO to Venture on 4 grating - Edwin; Jie Hui has issued PO 2018-326 on 07 Aug 2018 - HZ.</t>
  </si>
  <si>
    <t>TE82526-2</t>
  </si>
  <si>
    <t>TE82525-2 Pump Tray Tester  filter detected the presence of oil and may pose risk to operation of pumptray as per assessment with Mandy Stewart (WPPL).
    Action Taken :
    - Flex installed another compress air filter before going to pump-trays.
      Recommendation from Mandy: 
    - To request and replace 3x filters Model : F504-01AH \ SN 9512
      - Vendor: Watts Fluidair, Inc Kitter, Maine 0394</t>
  </si>
  <si>
    <t>TE83064-12 was having severe leakage and cannot pass dynamic leak test 06-Sep-18.
Please refers to attached screen shot for reference.
ASSY VALVE VENT 18 K, P/N:279002426 was required to be changed at BSM of tester.</t>
  </si>
  <si>
    <t xml:space="preserve">1.Testing for 210000422 Vista Pump PCBA at GTS was down due to bad Degasser board in test fixture.   2. Request for replacemnt and spare degasser board, p/n.725000459 Qaters QPSI Degasser. </t>
  </si>
  <si>
    <t xml:space="preserve">Tester or system not able to power on. This is due to the " AC Power distribution box " not working.It has been noticed that when the AC switch in the front panel of the tester is switch on there was an arching like sound generated in the AC Power distribution box. 
   The arching sounds like behaviorally the same with the old GTS previously before we have replaced with new power distribution box. </t>
  </si>
  <si>
    <t>Request to download test data from 1st Aug 2018 to 07 Sep 2018 of 186015043. 
Time zone is China Time</t>
  </si>
  <si>
    <t>[07Sep18] The data has been supplied to Chan</t>
  </si>
  <si>
    <t xml:space="preserve">11th Sep Edwin: 
Action to be closed. Flex should be using the new Water serial no# format per confirmation. 
Joel has confirmed he is able to proceed with testing using new serial no# format. No further action required. </t>
  </si>
  <si>
    <t>TE83086-2</t>
  </si>
  <si>
    <t>Analog board 210000399 in GTS test fixture was burnt during testing of Aquity RI Persoanality board 210000699.2. Request for replacement and spare 210000339 Analog board</t>
  </si>
  <si>
    <t xml:space="preserve"> 1.   The 210000412 pcba in the TE82999  CPSM Control GTS fixture found shorted causing test failurefpr 210000367 and 210000903 boards.
   2. Request for repalcement board for repair.</t>
  </si>
  <si>
    <t>[17Sep18] CEI collected the PCBA from WPPL on 14Sep18</t>
  </si>
  <si>
    <t>TE83064-15 was having system over pressure blockage at column 4 of Column Manager. Please refers to attached photo.
Tried to purge out blockage in both directions of column 4 but blockage still remained.
Column 4 part number 186002350 (qty 1) is required to changed. Please provide it since we don't have spare stock in hand.</t>
  </si>
  <si>
    <t>999028048</t>
  </si>
  <si>
    <t xml:space="preserve"> 1. Gasket for the GTS test fixture torn, causieng vacuum leakage .
 2. To replace the gasket.              
</t>
  </si>
  <si>
    <t>S180092</t>
  </si>
  <si>
    <t>S180093</t>
  </si>
  <si>
    <t>S180094</t>
  </si>
  <si>
    <t>S180095</t>
  </si>
  <si>
    <t>S180096</t>
  </si>
  <si>
    <t>S180097</t>
  </si>
  <si>
    <t>S180098</t>
  </si>
  <si>
    <t>S180099</t>
  </si>
  <si>
    <t>S180100</t>
  </si>
  <si>
    <t>S180101</t>
  </si>
  <si>
    <t>S180102</t>
  </si>
  <si>
    <t>S180103</t>
  </si>
  <si>
    <t>S180104</t>
  </si>
  <si>
    <t>S180105</t>
  </si>
  <si>
    <t>S180106</t>
  </si>
  <si>
    <t>S180107</t>
  </si>
  <si>
    <t>S180108</t>
  </si>
  <si>
    <t>S180109</t>
  </si>
  <si>
    <t>S180110</t>
  </si>
  <si>
    <t>S180111</t>
  </si>
  <si>
    <t>S180112</t>
  </si>
  <si>
    <t>S180113</t>
  </si>
  <si>
    <t>S180114</t>
  </si>
  <si>
    <t>S180115</t>
  </si>
  <si>
    <t>S180116</t>
  </si>
  <si>
    <t>S180117</t>
  </si>
  <si>
    <t>S180118</t>
  </si>
  <si>
    <t>S180119</t>
  </si>
  <si>
    <t>S180120</t>
  </si>
  <si>
    <t>S180121</t>
  </si>
  <si>
    <t>S180122</t>
  </si>
  <si>
    <t>S180123</t>
  </si>
  <si>
    <t>S180124</t>
  </si>
  <si>
    <t>S180125</t>
  </si>
  <si>
    <t>S180126</t>
  </si>
  <si>
    <t>S180127</t>
  </si>
  <si>
    <t>S180128</t>
  </si>
  <si>
    <t>S180129</t>
  </si>
  <si>
    <t>S180130</t>
  </si>
  <si>
    <t>S180131</t>
  </si>
  <si>
    <t>S180132</t>
  </si>
  <si>
    <t>S180133</t>
  </si>
  <si>
    <t>S180134</t>
  </si>
  <si>
    <t xml:space="preserve">OESR 182647
[10Jul18] Joel will update OESR to reflect the all testers were affected by this issue
[17Jul18] Create Sigmasure 7 access for Phani, Joel, Gary and CK. 
[20Jul18] Sigmasure 7 access have been created but Milford advise detector test data will not be able to share with Flex due to security reasons. 
TMD to be raise by Yee Hwa for the interim period till the tester is resolved by Eric.
[14Aug18] TMD is not required per discussed with WPPL Quality team. Pending Eric to resolve the issue.
[12Sep18] Bug fiexed in ECO9224731.
</t>
  </si>
  <si>
    <t>Feedback to Milford Eng. Team, New drawing revV will be release.
ECR9224681</t>
  </si>
  <si>
    <t>[15 Aug 18] Raised OESR-182727 to Chau to add in new PN to SS7.
[19Sep] Added by Matt on 19Sep; Gary to verify 3+3</t>
  </si>
  <si>
    <t>Wear and tear of tool. Require replacement. 
[19Sep] Flex to source spare; no impact to production</t>
  </si>
  <si>
    <t>[17Sep18] MRO was raised on 14 Sep 18;
[20Sep18] CA collected the PCB from WPPL on 20sep18;</t>
  </si>
  <si>
    <t>[20Sep18] The issue is fixed by replacing column</t>
  </si>
  <si>
    <t/>
  </si>
  <si>
    <t>TE83064-17</t>
  </si>
  <si>
    <t xml:space="preserve">TE83064-17 was having high leakage at pump B primary. Please refers to attached photo for reference.
Pump B primary of BSM of TE17 was required to change BSM seal so that we have changed seals as per below seal list. WAT076152 (CRC O-ring 2.016) ;W1425000930-R (Seal Wash .0787 ID); W1425001037-R (Seal Wash Press Dual Supply)  </t>
  </si>
  <si>
    <t>TE82988-9</t>
  </si>
  <si>
    <t>1. One power supply at GEOTEST chassis GX7310 having intermittently on-off problem.
        The Geotest chassis is in GTS tester TE82988-9.
    2. Power Supply part number is PRM560. Requesting a replacement unit.
    3. This GTS tester is mainly for testing PCBA for Waters UK (Micromass).</t>
  </si>
  <si>
    <t>[17Jul18] check with Hong Cheng to further understand ther request
[27Jul18] Edwin to review redline for change to sent to Milford.
[20Sep18] Engineering felt this is an isolated case so they do not wish to proceed with new part number unless there is more cases. Recommend to close</t>
  </si>
  <si>
    <t/>
  </si>
  <si>
    <t/>
  </si>
  <si>
    <t>[21Sep18] Case closed by replacement seals</t>
  </si>
  <si>
    <t/>
  </si>
  <si>
    <t>TE82882-13</t>
  </si>
  <si>
    <t>TE82882-13 Test station test software version 4.1 completed test but not able to print report. 
   IP ADDRESS : 10.249.26.
1. Verify network connectivity and able to ping server
2. Verify test print using the computer and is able to print the report
3. Suspect is due to access by tester account is block
4. Flex to leave UUT for Eric to access tonight
5. Raise OESR for support</t>
  </si>
  <si>
    <t>TE82969-1</t>
  </si>
  <si>
    <t>TE82969-1 Not able to do the linearity Test for 186015032
IP Address : 10.249.26.75
Test Result as below:
% RSD    Measurement    1.#QNAN    Outcome   FAIL
Mean       Measurement    1.#INF        Outcome   PASS
Std Dev   Measurement    1.#QNAN    Outcome   PASS
We will leave one unit for Eric for Eric configuration.</t>
  </si>
  <si>
    <t>[21Sep18] OESR182806 was sent to Eric for this urgent case on 21Sep18; 
[24Sep18] The workaround is print it out from Sigmasure</t>
  </si>
  <si>
    <t xml:space="preserve">[21Sep18] OESR182805 was sent to Eric for this urgent case on 21Sep18
[24Sep18] The problem is fixed by upgrading software to 2.1, an IQ is required for this tester </t>
  </si>
  <si>
    <t>Pending Desmond guidance on submitting ECR. 
[21Sep18] The ECR is submitted.
[25Sep18] ECR closed</t>
  </si>
  <si>
    <t>[13Sep18] Discussed with Phani to deliver expectation (applicale to all input):
- Tidy up external filter, with labeling of service," where use"
- Find out source of oil mist,any way to prevent or reduce
- Imporve PM to make sure no oil mist
[26 Sep] Develop a project plan on inprovement and PM. To be track in Eng Meeting weekly.</t>
  </si>
  <si>
    <t>Load Box S14-03 SN 14354681 able to pass calibration.
   - Hipot Testreading on the instrument is OK but failed Hipot Test
   - Suspect to be Hipot cabe S02 ,   HV Lead Set, high &amp; low, 1m     , pls. send replacement cable</t>
  </si>
  <si>
    <t xml:space="preserve">Load Box S14-03 SN 14354695 able to pass calibration.
   - using Resitance test, no reading and observed loose component when shake.
   - Reapir in-progreass </t>
  </si>
  <si>
    <t>[02Oct18] Load Box S14-03 SN 14354681 able to pass from other station, but failed at Alliance Hipot at 400Kohm, Need to replace S02 Cable</t>
  </si>
  <si>
    <t>[02Oct18]Load Box S14-03 SN 14354695 have loose connection. Resolder back and its able to pass testing. Verify at Detector Hi-pot, passed all 3 tests.</t>
  </si>
  <si>
    <t xml:space="preserve">Request to download test data from 1st Sep 2018 to 30 Sep 2018 of 186015043. 
Time zone is China Time
</t>
  </si>
  <si>
    <t>Column Manager</t>
  </si>
  <si>
    <t>Hipot Tester/Load</t>
  </si>
  <si>
    <t>[02Oct18] Sent data to Chan</t>
  </si>
  <si>
    <t>[05Jul18] Quotation in progress
[10Jul18] ITS-ZiLun collected 2 balance from Flex on 09Jul18. To get status from Zilun on quotation and lead time
[10Aug18] PO issued. Lead time 3 week. ETA:early Oct
[3.Oct] ETA: WW41</t>
  </si>
  <si>
    <t>TE83064-15 has leakage and it is confirmed that cannot pass dynamic leak test.
Based on checking, we propose to change pump B primary seal set and vent valve 205001476.
Please refers to attached file for BSM leak test result.
Please acknowledge for the proposed changes.</t>
  </si>
  <si>
    <t xml:space="preserve">Load Box S14-03 SN 14354681 able to pass calibration.
   - Hipot Testreading on the instrument is OK but failed Hipot Test
   - S02 ,   HV Lead Set, high &amp; low, 1m     , pls. send replacement cable / or approval 2 buy 2 cable, 1 for replacement and 1 for Spare.
</t>
  </si>
  <si>
    <t xml:space="preserve">Production encountered one missing label in the label roll which need to reprint the serial number for 186015201 K18UPP007H. I have checked the printer internally and could not find the missing label. Has confirmed this label has missing sticker on it. 
   We need your support to come to CEI to re-print this label. 
</t>
  </si>
  <si>
    <t>Reprinted on 5.Oct.</t>
  </si>
  <si>
    <t xml:space="preserve">Found the sleeve of the Power entry adapt cable for Electrical Safety Analyzer Chroma 19032 is loose and because of high voltage testing. The cable has been using for almost 5 years plus. 
Would like to request for replacement for this cable. </t>
  </si>
  <si>
    <t xml:space="preserve">BSM TSP: 735002010 Rev L, Software version: 2.2 
QSM TSP: 735002155 Rev H, Software version: 1.7
User not able to sign in to test program at QSM &amp; BSM station. Error message indicates valid ID must be included in Operators.txt file located on PC's Desktop. Verify Operators .txt file, user ID is in the file.
1. Mohd Redzuan; ID: 1074371. Unable to access Tester 17 
2. Syed Shamsudin; ID 847838. Unable to access Tester 11 to Tester 18 </t>
  </si>
  <si>
    <t>[12Oct18] PO  sent to CEI</t>
  </si>
  <si>
    <t/>
  </si>
  <si>
    <t>TE82519</t>
  </si>
  <si>
    <t>TE82519 2690 Pump Mechanics Tester failing on Ramp and Decay test.
Action taken to verify the failure:
1)Replaced external interface tubing p/n:WAT024024-07
2)Retightened all internal interface tubing and ensure no leaking in any of them. 
3)Replaced inline filter p/n:WAT035190
4)Ensure that Flow valve p/n:AFSVO for FV1 and FV2 has no leakage
5)Replaced Mirco Solenoid valve p/n:M401-37 for Flow Valve 1 due to air leakage at the end of poly tubing going to flow valve 1.
6)Unit Pass after replacing micro solenoid valve p/n:M402-37 for Flow valve 1.
Conslusion: We need to have spares of micro solenoid valve p/n:M402-37 in order to refrain from downtime.</t>
  </si>
  <si>
    <t>[12Oct18] Tester is fixed by Flex</t>
  </si>
  <si>
    <t/>
  </si>
  <si>
    <t>TE82998</t>
  </si>
  <si>
    <t xml:space="preserve">During the ASP and TSP review for 2nd half yearly, i am not able to open all the TSP for CPSO and ASO model in Waters Portal. It show that 'No authority for this Material' . Please see attached pictures.
Please advice. Thanks
</t>
  </si>
  <si>
    <t>Waters Portal</t>
  </si>
  <si>
    <t xml:space="preserve">1.Due to frequent failure of 725000459 Degasser board in GTS fixture for 210000422 pcba testing, we will like to request one or two spare boards.
2. This is to expedite repair of the fixture when need to prevent downtime to production testing.
</t>
  </si>
  <si>
    <t>TE82998-12</t>
  </si>
  <si>
    <t>When loading the test software for W1210000478 &amp; W1210000400 both are for USA PCBA , there is an error loading pop up when executing or clik the " Test UUT " button after selecting PCBA number to test. Please refer to the error screenshot attached in other page.</t>
  </si>
  <si>
    <t>[18 Oct 18] The PCB is ready for collection</t>
  </si>
  <si>
    <t/>
  </si>
  <si>
    <t/>
  </si>
  <si>
    <t/>
  </si>
  <si>
    <t xml:space="preserve">[18Oct18] sent email to CEI to have details about this request.
[19Oct18] OESR 182865 was raised
[23Oct18] Asked Wang to list all affected TSP and persons. OESR was raised to Milford. Monitor the status; Milford TE group advised to have BT to support this issue. BT Request ID: B5S4RG </t>
  </si>
  <si>
    <t>Flex to source replacement quotation. 999042121.
Quatation provided,  decided Yuan Heng on 28Sep
ETA: end Oct</t>
  </si>
  <si>
    <t>TE82988-2</t>
  </si>
  <si>
    <t>1. The model 210000345 not be able to pass the testing. Error message prompted "Test +5V VCC Voltage Monitor Readback".
Note : Currently we have 86 pcs boards pending for test and shipment will be on risk .</t>
  </si>
  <si>
    <t>[26Oct18] A CPU board was loaded with firmware 1.46 and it's fixed by 25 Oct 2018</t>
  </si>
  <si>
    <t>TE82720-1</t>
  </si>
  <si>
    <t>Waters Universal Front End Test Platform TE82720-1 down not able to initialize the ATE when continue to the diagnostic it shows the “SYSTEM POWER SUPPLIES” Is failing at +5V  . We measure the power module there is no +5V from the output . Please advice is it the +5V power module is bad ?</t>
  </si>
  <si>
    <t>TE82895</t>
  </si>
  <si>
    <t xml:space="preserve">. The model 404 not able to continue testing. Fail at "Voltages test".
Note : shipment will be at risk .
</t>
  </si>
  <si>
    <t xml:space="preserve">[30Oct18] Advised Flex Senai to check power supply
[07Nov18] Tester was fixed by checking the test fixutre as per advised. </t>
  </si>
  <si>
    <t>[30Oct18] Advised Flex Senai to check power supply
[07Nov18] Tester was fixed by reconnecting the USB cables after tryied with CPU &amp; Charge Board</t>
  </si>
  <si>
    <t>[07Nov2018] Management decided the new GTS will be used for MS boards testing only. So this request will be closed with KIV. Re-opne again if the direciton was changed.</t>
  </si>
  <si>
    <t>SigmaSure</t>
  </si>
  <si>
    <t>Request to download test data from 1st Oct 2018 to 31 Oct 2018 of 186015043. 
Time zone is China Time</t>
  </si>
  <si>
    <t>[21Sep18]  CEI should provide the clear spec of the power supply and the repair cost arrangement between CEI and Waters UK.
[24Sep18] CEI will check with Waters UK about the repair cost
[02Oct18] Written to Raymond Cribbin on 24 Sep 18. No reply yet. Updated by CA
[09Nov18] No update from CA, case closed</t>
  </si>
  <si>
    <t>TE82883-13/14</t>
  </si>
  <si>
    <t>TE82882-13 and TE82882- 14 have following issue on the Empower:
1. PDA - one position only
2. ELambda - Not availalble from the Tester 13 and 14
Pls. activate the remaining position or be able to improve the capacity.</t>
  </si>
  <si>
    <t>[14Nov18] Desmond emailed to Eric for the support
[15Nov18] Eric required instrument connected to PC for the configuration</t>
  </si>
  <si>
    <t xml:space="preserve">Tubing P/N:430003154, Assy Welded Tube, SS,.003 IDx14.5LG which is an inlet tubing to right column valve of Column Manager.It is having bloackge.
It caused priming pressure high &amp; system overpressure during Dynamic Leak test and chemistry tests.
We did purge out the blockage and continued running the test. Now, failures due to this tubing bloackage become higher. Therefore, I'd like to request tubing P/N:430003154, Assy Welded Tube, SS,.003 IDx14.5LG (Qty 1). </t>
  </si>
  <si>
    <t>TE82943-14</t>
  </si>
  <si>
    <t>TE82943-14 No able to Boot-Up
  IP Address : 10.249.26. 14
1. Off the CPU and restart.
2. Not able to boot-up to Windows OS
3. Display can reach until Bios only
4. Suspect to be Motherboarr or HDD.
5. Request for replacment Workstation PC and reconfiguration.
Risk; DAily build and Test for 2 weeks. 15 units per day of mix model</t>
  </si>
  <si>
    <t>Looking at the SigmaSure data for FTN autosamplers (186015046 and 186015088), it looks as if we have replaced the occasional needle, and it's unclear if we ever replace any stationary side tubes.  Based on this, there are three possibilities: 
This part is not selectable in the replacement part drop-down
Is replaced with the wash block assembly
It is never replaced
I imagine that we do replace stationary tubes occasionally, but perhaps I'm mistaken.  
What I'm wondering is: on these small diameter tubes (and on the inject valve, with small passages), do we replace many parts for a blockage/high backpressure condition?  If so, then how often/how many?
Thanks,
Mike</t>
  </si>
  <si>
    <t>TE82743-03</t>
  </si>
  <si>
    <t>[16Nov18] OESR 182917 
[23Nov18] Reply to Mike and Chau on the answers.</t>
  </si>
  <si>
    <t>As per figures shown in page 12 of TSP 735003612 RevD and page 13 of TSP 735002010 - Rev L, gold plated compression screw (PN:405003608 and 410001349) are used for PN:430001150 interface tube. However, stainteless steel compression screws (PN:WAT025313 and WAT022330) are using for 430001150 at existing test stations(TE82943) as per project transfer. We would like to evaluate to standardise by using gold plated compression screw as per TSP.</t>
  </si>
  <si>
    <t xml:space="preserve">TE82943 </t>
  </si>
  <si>
    <t>[23Nov18] Advised Chan to carry out the evaluation during engineering meeting</t>
  </si>
  <si>
    <t>TE82943 </t>
  </si>
  <si>
    <t>Production is seeing high failure of 0.3ml flow rate accuracy failure at TE#1. Please kindly refer to the "TE82943_1 High Failure.pptx"</t>
  </si>
  <si>
    <t>2- Medium(&lt;4 weeks)</t>
  </si>
  <si>
    <t>2-Medium (&lt;4 weeks)</t>
  </si>
  <si>
    <t xml:space="preserve">TE82475 - Pressure Decay Tester is not able to hold off pressure for position 1.
Action Taken : 
Verified System Transducer during calibration to 1000 PSI - OK
Verified Position 1 : during calibration to 1000 PSI - OK
Verified Position 2 : during calibration 10 1000 PSI - OK
Perform testing as per WAT025373 - to each position and result failed.
Position 1 Pneumatic Valve 1 exhibit abMedium temperature during operation compare to other valve . 
Suspect to have issue with Valve Number 71216SN1BL00N0L111Q3  
</t>
  </si>
  <si>
    <t>Racal Functional Tester vacuum always turn on.
A Medium operation of the tester is the vaccum only on at the start of the test of any UUT and off when the test stop. But currently the situation is the vaccum always on.</t>
  </si>
  <si>
    <t>2-Medium (&lt;4 weeks)2</t>
  </si>
  <si>
    <t>999045819</t>
  </si>
  <si>
    <t xml:space="preserve">Tooling 999045819 Spiral Wrap 3 , Both roller unable to hold tubing due to wear n tear . 
Affecting for both models 186269505 &amp; 186269506. </t>
  </si>
  <si>
    <t>Tubing P/N:430003154, Assy Welded Tube, SS,.003 IDx14.5LG which is an inlet tubing to right column valve of Column Manager was broken at joint between tubing and compression screw due to wear &amp; tear.
Please refers to attached photo for reference.
Tester 13 cannot performing testing since we have no spare for P/N:430003154.
Request to provide a replacement tubing.</t>
  </si>
  <si>
    <t>1. Model 210000384 boards failing at TE82988-2 GTS Tester but when test at 2690 TE 82510
Tester the boards able to passed.
Failed Test UUT Power : (GTS TE82988-2)
 1.Power Supply Status - Failed
 2.Test 3.3V Supply - marginal failure
Note : shipment will be at risk .</t>
  </si>
  <si>
    <t>TE82943-21</t>
  </si>
  <si>
    <t xml:space="preserve">The screw head is broken and stuck inside the connector of TE82943-21 Tester box during test tube PM.
Need to replace the connector at TE#21 as broken part is unable to remove from the connector.
Please kindly refer to the attached photo "Connector head at tester.JPG".
</t>
  </si>
  <si>
    <t>[23Nov18] OESR 182936
[07Dec18] contacted the local supplier for the valve, wait for quotation</t>
  </si>
  <si>
    <t>[23Nov18] OESR#182935
[07Dec18] Received tubings and start evaluation in Jan 2019</t>
  </si>
  <si>
    <t>[07Dec18] Milford is evaluating if need to change the spec or not</t>
  </si>
  <si>
    <t>[07Dec18] Repaired by replacing the parts</t>
  </si>
  <si>
    <t xml:space="preserve">Request to download test data from 1st Nov 2018 to 30 Nov 2018 of 186015043. 
Time zone is China Time
</t>
  </si>
  <si>
    <t xml:space="preserve">1. PCBA Controller  PN Not Available                                                Qty:     1 pc.
2. Transducer (Range 2000 PSI) - PN not available                           Qty:    1 pc 
Note: 
1. Need to get advise from Mlford as mention parts are Waters customised board
2. Not able to open  the flow cell tester as Flowcell running everyday. 
</t>
  </si>
  <si>
    <t>TE82534</t>
  </si>
  <si>
    <t xml:space="preserve">SPARE PARTS REQUEST : 
DESCRIPTION                                                                                               Qty Required:    
1. PCBA Controller  PN SC2072 ASSY181310-02 National Instruments      1 pc.
2. Waters Pump Conctrol Module - PN not available from Front/Back View  1 pc
Note:
Above parts not able to source by Flex.
Refer to Attach TE 82534 515 Final Tester
</t>
  </si>
  <si>
    <t xml:space="preserve">SPARE PARTS REQUEST : 
DESCRIPTION                                                                                               Qty Required:    
1. TE82613 Pump Mechanic Run In Modeule PCBA PA not available
Note: 
Pls. refer to attach TE 82613-2 Pump Mechanic Run In Module file
</t>
  </si>
  <si>
    <t xml:space="preserve">TE82613 </t>
  </si>
  <si>
    <t xml:space="preserve">SPARE PARTS REQUEST : 
DESCRIPTION                                                                   Qty Required:    
1. Interface Card                                                                        1 set
2. Controller Card                                                                       1 set
Note:
PCBA Controller No Part Number on the surface
Refer to Attach TE 82705 1500 Series Pump Final Test Sation 
</t>
  </si>
  <si>
    <t>TE82705</t>
  </si>
  <si>
    <t xml:space="preserve">SPARE PARTS REQUEST : 
DESCRIPTION                                                                                               Qty Required:    
1. 515 Bezel Assembly Tester                                                                        1 set
Note:
PCBA Controller No Part Number on the surface
Refer to Attach TE 82581 Bezel Assembly Tester 
</t>
  </si>
  <si>
    <t>PC</t>
  </si>
  <si>
    <t>Please see attached picture for the error and unable to run the application. Please help to provide a new installation CD. Thankyou.</t>
  </si>
  <si>
    <t xml:space="preserve">When TCM and PCM testing, not able to run "Auto test". Show message "Error-1073807343 occurred at VISA Write in WakeSerial.vi&gt;tester.vi".
Please refers to attached photo for reference. We checked that RS232 and IEEE cables are woking fine.
</t>
  </si>
  <si>
    <t>OESR: 182975</t>
  </si>
  <si>
    <t>Data sent</t>
  </si>
  <si>
    <t>OESR 182996</t>
  </si>
  <si>
    <t>OESR was raised</t>
  </si>
  <si>
    <t>Fiexed by replacing inline filter</t>
  </si>
  <si>
    <t>Sourcing in progress.</t>
  </si>
  <si>
    <t>TE83064-17_18</t>
  </si>
  <si>
    <t xml:space="preserve">Blockage at 289006760 Assy Right Column Inlet Valve caused system over pressure twice in Dec.
Therefore, request to provide a new piece of  289006760 (Qty1) for TE 17 to change during PM.
</t>
  </si>
  <si>
    <t>Request to change Assy, APH SS 12.5LG (PN: 279002769) at test station TE83064-17 due to the leakage.</t>
  </si>
  <si>
    <t>[19Dec18]OESR 183008
[20ec18] Jaaffar said it's not high on piority list and asking if WPPL can build a new tester</t>
  </si>
  <si>
    <t>[21Dec18] The requested valve passed to Kok Leong</t>
  </si>
  <si>
    <t>Wednesday. 26 December, 2018</t>
  </si>
  <si>
    <t>TE82900-2</t>
  </si>
  <si>
    <t>Request for functional tester wiring diagram to aid in troubleshooting.</t>
  </si>
  <si>
    <t xml:space="preserve">Flex </t>
  </si>
  <si>
    <t>[26th Dec 18] Senai's ST Ng raised a request for schematics on wiring diagram of functional testers</t>
  </si>
  <si>
    <t>Friday. 27 December, 2018</t>
  </si>
  <si>
    <t>TE9046-11</t>
  </si>
  <si>
    <t xml:space="preserve">To repair the testware frequency board. </t>
  </si>
  <si>
    <t>[28th Dec 18] Senai's Sua raised a request for ICT test fixture repair</t>
  </si>
  <si>
    <t>Alliance FT-3</t>
  </si>
  <si>
    <t xml:space="preserve">Request column Xbridge C18 3.5um (PN 188003031)replacment </t>
  </si>
  <si>
    <t>[02Jan18] Column was collected by Joel</t>
  </si>
  <si>
    <t/>
  </si>
  <si>
    <t>During business review, it is found that TE82817 is at high risk and it could be down any time. 
This tester down can cause production line of PCM to be stopped.
This test station has IBM M50 PC and test box which are very old.
 Upon checking, IBM M50 pc was manufactured in 2003 and its OS is window XP.
Test box for PCM is also an old test box. Please refers to attached photos for reference.
Therefore, request to upgrade PC and test box for TE82817.</t>
  </si>
  <si>
    <t>S190001</t>
  </si>
  <si>
    <t>S190002</t>
  </si>
  <si>
    <t>S190003</t>
  </si>
  <si>
    <t>S190004</t>
  </si>
  <si>
    <t>S190005</t>
  </si>
  <si>
    <t>S190006</t>
  </si>
  <si>
    <t>S190007</t>
  </si>
  <si>
    <t>S190008</t>
  </si>
  <si>
    <t>S190009</t>
  </si>
  <si>
    <t>S190010</t>
  </si>
  <si>
    <t>S190011</t>
  </si>
  <si>
    <t>S190012</t>
  </si>
  <si>
    <t>S190013</t>
  </si>
  <si>
    <t>S190014</t>
  </si>
  <si>
    <t>S190015</t>
  </si>
  <si>
    <t>S190016</t>
  </si>
  <si>
    <t>S190017</t>
  </si>
  <si>
    <t>S190018</t>
  </si>
  <si>
    <t>S190019</t>
  </si>
  <si>
    <t>S190020</t>
  </si>
  <si>
    <t>S190021</t>
  </si>
  <si>
    <t>S190022</t>
  </si>
  <si>
    <t>S190023</t>
  </si>
  <si>
    <t xml:space="preserve">PDA FINAL TEST EQUIPMENT at Flex currently have 6 pcs of PDA Medium Shunt PN # 289002226, 
Last Q4'2018 Weekly ave. build and test is 40 units, moving forward next week  PDA shall require weekly ave. of 54 units.of build and test. 
Therefore, Flex would like to request for add'l 3 units of shunts 289002226 to cope up with  production. 
</t>
  </si>
  <si>
    <t xml:space="preserve">MPMV Station Assy on motor 999027590  Motor to Housing Assy Fixture can tighten one cycle of screw and stop unble to tighten in second cycle.
Note : Without load motor able to run full cycle and with load with motor unable complete full cycle. 
</t>
  </si>
  <si>
    <t>Request PM procedure for TCM II with PN 186002441</t>
  </si>
  <si>
    <t>Loaned 2 PDA Medium Shunt and 3 TUV Shunt to Flex, to be return if shipment reduce.</t>
  </si>
  <si>
    <t>Column Labels</t>
  </si>
  <si>
    <t>Row Labels</t>
  </si>
  <si>
    <t>Adjusted "Torque driver swtich pressure"- solved</t>
  </si>
  <si>
    <t>1. GEOTEST chassis in GTS tester TE#82988-9 randomly shuts down.
2. Found cause of shutdown due to one DC power supply module in the GEOTEST chassis.
3. Power supply  module was check and cleaned. No visible defect found.
4. The unit may run Ok for many days, then suddenly shutdown by it self.
5. A replcement power power supply module is required. See attaached.
6. This GTS tester is mainly for testing PCBA for Waters UK (Micromass).</t>
  </si>
  <si>
    <t xml:space="preserve"> Model 2100001203 &amp; 2100001164 tested using same FT Fixture TE0084037-2 failure FT Test with Error message prompted "Is Scope Triggered?" . Retest 5 boards each model also failure above similar failure mode. Senai engineer was try to change cable from TE82888 card to UUT but still having similar failure.  
I also change spare cable from TE82888 card to 210000415 cards in fixture but still same failure. </t>
  </si>
  <si>
    <t>OESR183012
[26th Dec 18] Senai's ST Ng raised a request for schematics on wiring diagram of functional testers
[01Jan19] Received Diagram</t>
  </si>
  <si>
    <t>[10Jan19] OESR 193041
[11Jan19] Test Sequence online debug option was enabled. Richard deselected the option as Administrator</t>
  </si>
  <si>
    <t>[10Jan19] Edwin checked with Ray to proceed with parts purchasing and replacement, Crosscharge to UK;
[11Jan19] GeoTest Chassis was loan to CEI; Asked to either repair their existing chassis or return the bad chassis if they're not able to source PSU replacment</t>
  </si>
  <si>
    <t>[19Dec18]OESR 183008
[20ec18] Jaaffar said it's not high on piority list and asking if WPPL can build a new tester;
[11Jan19] Mandy was identified as POC to follow up this new tester moderize project.</t>
  </si>
  <si>
    <t>TE82510</t>
  </si>
  <si>
    <t xml:space="preserve">1. 210000411 board were tested on the Alliance tester with the fixture (Job#  3011206), the test output a corrupted display on the backlit LCD along the test and failed at the test sequence "FLOPPY INTERFACE TEST, TESTING FLOPPY ON J-27 **** ACCESSING FILE ****
2. For the display output corruption issue, display were swapped with another assembly with the display producing very dim output, we were able to see that the output was still corrupted as in the sample image attached together in email.
3. For "FLOPPY INTERFACE TEST, TESTING FLOPPY ON J-27 **** ACCESSING FILE **** , we've swapped the floppy disk along with the IDE cable. The floppy drive were able to be turned on and were actuating the floppy disk for reading.
4. All probes changed.
</t>
  </si>
  <si>
    <t>S190024</t>
  </si>
  <si>
    <t>S190025</t>
  </si>
  <si>
    <t>TE83064-10</t>
  </si>
  <si>
    <t xml:space="preserve">[18Jan19]  The tester is fixed and a MRO needs to be raised for Vent Valve </t>
  </si>
  <si>
    <t>S190026</t>
  </si>
  <si>
    <t>1. Pickering 40-139-201 52-SPDT Relay Card at Geotest Chaasis Slot 19 having some bad relays causing test failures to PCBA testing.
2. Request a replacement card.</t>
  </si>
  <si>
    <t>There was leakge at BSM of TE83064 -10 during dynamic leak test.
After checking BSM dynamic test through console, there were minor leakage found on Accumulator of Pump A and Pump B.
After changing these seals, there was still leakge at dynamic leak test (by pass) more than 1000nL caused by BSM vent valve. 
After changing BSM vent valve, resolved leakage issue.
Here is request for replacement of (x2) set of BSM seal and BSM vent valve.</t>
  </si>
  <si>
    <t>S190027</t>
  </si>
  <si>
    <t>tester PC</t>
  </si>
  <si>
    <t>During PM for tester PCs in Venture, they identified the following tester PCs have the unsent test documents in 'SendBuffer' folder.
Please kindly help to resubmission as per requirement in TSP 735003678 Generic PC Maintenance Procedure.
Below is the list of PCs,
1.       TE83013-2
2.       TE83006
3.       TE83013-1
4.       TE83032-1
5.       TE83031
6.       TE82995-3
7.       TE82995-2</t>
  </si>
  <si>
    <t>[21Jan19] OESR 193064</t>
  </si>
  <si>
    <t>S190028</t>
  </si>
  <si>
    <t xml:space="preserve">ECO 9221720 &amp; 9221721 Life cycle change on SL Power Supply 279000852 to Delta Power Supply 279003675 for Detectors.
Sigmasure need change power supply part number from 27900852 to 279003675
1.Singapore Kallang date build on 23 Jan 2019              2. Singapore Kallang date build on 24 Jan 2019      
WAT-186002487                                                              WAT-186248900
WAT-186017002                                                              WAT-186017003
WAT-186015034                                                              WAT-186015032
WAT-186017012                                                              WAT-186015033
WAT-186017013
WAT-186002998
WAT-186015053
WAT-186299800
WAT-186015031
</t>
  </si>
  <si>
    <t xml:space="preserve">SPARE PARTS REQUEST : 
DESCRIPTION                                                                                               Qty Required:    
1. 515 Bezel Assembly Tester                                                                        1 set
Note:
PCBA Controller No Part Number on the surface
Refer to Attach TE 82581 Bezel Assembly Tester 
</t>
  </si>
  <si>
    <t>S190029</t>
  </si>
  <si>
    <t xml:space="preserve">Below testers have unsent files under 'Sendbuffer' folder.  IP address and tester name as shown below:
 10.249.55.15 TE82865-5 CPSO Final Test Station
  10.249.55.16 TE82865-6 CPSO Final Test Station
  10.249.55.17 TE82865-2 ASO Final Test Station
</t>
  </si>
  <si>
    <t>OESR to Milford</t>
  </si>
  <si>
    <t>Yes</t>
  </si>
  <si>
    <t>YES</t>
  </si>
  <si>
    <t>OESR: 182975
OFI</t>
  </si>
  <si>
    <t>OESR193081
[31Jan2019] Reviewed files... tried to resubmit them to SigmaQuest but they came back as SQ0007 and SQ0011 files. Checked genealogy and found records have been submitted once already (SQ0007 indicates a similar record already exists). Just to be safe, I cleared the files and dumped them in the TE-1 desktop folder called "SENDBUFFER Archive" in case this comes back as a problem.
The SENDBUFFER is now clear, notified Rick of disposition.
No qualification required, just some moving of files.</t>
  </si>
  <si>
    <t xml:space="preserve">TE83013-1 is observed to experience a test sequence error at "Ecord Interface Test" by skipping to instruct to connect "Ecord" to the UUT while testing for 186015042.
They have recently changed the tester PCBA P/N:210000367 (ASSY  PCB  CPSM  CONTROLPCB) Rev H because existing P/N:210000367 Rev G was faulty on 14-Aug-2017. 
Refer to videos for failure occurrence.
</t>
  </si>
  <si>
    <t/>
  </si>
  <si>
    <t>[23Nov18] OESR#182935
[07Dec18] Received tubings and start evaluation in Jan 2019
[11Jan18] Installed tubing on TE1, The test result shows positive, it's under monitoring with more test data
[31Jan19] Test result shows improvement of FPY</t>
  </si>
  <si>
    <t>[23Nov18] OESR 182936
[07Dec18] contacted the local supplier for the valve, wait for quotation
[10Jan19] PO was issued and asked ETA today
[01FEB19] Part ETA early Mar;</t>
  </si>
  <si>
    <t>[04Jan2019] Sent PM procedure to Joel
[11Jan19] OESR 193050
[08Feb19] The updated PM procedure was received by ECO. Flex was informed and started with PM</t>
  </si>
  <si>
    <t>[11Jan19] OESR 193051
[15Jan19] Received a text file from Edward  Jackson and asked Flex to rerun the test with file from Milford 
[31Jan19] Flex KP sent 411 fixture to Flex Senai and ETA to Flex Senai on 4th Feb 2019
[08Feb19] Ed has confirmed the fixture was verified in Milford and Flex Senai did verification of fucationality too. Both verification shows the fixture is in good working and fit for prodution test.</t>
  </si>
  <si>
    <t>S190030</t>
  </si>
  <si>
    <t>TE82987-1</t>
  </si>
  <si>
    <t xml:space="preserve">In tester TE82987-1, observed that leakage in part number: 410001901 ( GES part number: W1205001926-R,  Description: Fitting, one-piece, 10-32, Black.
Thus, the whole set of the above mentioned part number is required to replace in tester.
Required quantity to replace: 15 pieces
</t>
  </si>
  <si>
    <t>No</t>
  </si>
  <si>
    <t>S190031</t>
  </si>
  <si>
    <t>Sigmasure</t>
  </si>
  <si>
    <t>Sigmasure in Detector 186015034 Acquity UPC2 PDA
On 02/08/2019 Sigmasure show 5 part number and 02/10/2019 Sigmasure show extra 6 part number      (Additional of 279002225) request to remove.
Please refer to attachment</t>
  </si>
  <si>
    <t>S190032</t>
  </si>
  <si>
    <t xml:space="preserve">Part Number label Printer was unable to power up after shutdown when i was cloning of the harddisk. I have check there was no power and the fan was not working. Suspect the power supply failure and i have checked with my MIS we did not have any similar power supply. Pls advice.   
Please see attached picture of the power supply. 
  </t>
  </si>
  <si>
    <t>CEIPNL1</t>
  </si>
  <si>
    <t>[07Dec18] Milford is evaluating if need to change the spec or not
[11Jan19] OESR 182950 : 28-Nov-2018: The failure has been assessed.  A VAF has been created, reviewed and approved.  
29-Nov-2018: An EDV is required, (created, reviewed, approved, executed).  Then an EDV Report will need to be created, reviewed and approved.  From this point the new test program can be released to production.  Current thinking is that we may have these documents in approved at the earliest 03-Dec-2018.  
[08Feb19] Sent the schematic to Flex and asked them to focus on troubleshooting of 'Test UUT Power' as it's the majority of failures.
[14Feb19] Test program was upgraded to version 0.1. Waiting for validation from Milford</t>
  </si>
  <si>
    <t>S190033</t>
  </si>
  <si>
    <t>Label Print</t>
  </si>
  <si>
    <t>Action completed.</t>
  </si>
  <si>
    <t>SS7 Corrected by Matt F on 12 Feb</t>
  </si>
  <si>
    <t>S190034</t>
  </si>
  <si>
    <t xml:space="preserve">TE83026 </t>
  </si>
  <si>
    <t>At the test step of Column LEDs, the frequency of color changing on both button LEDs is very fast and both inner LEDs color (red and green) are running parallel. Is it posssible to check color LEDs status one by one?
Please help to evaluate it.  Please kindly refer to the attached photo named "5049 Column LED test" for your reference.</t>
  </si>
  <si>
    <t>ASP 279003278
Found WAT024406 (Label, Serial Shipping Label) content is illegible during assembly.
Serial Number: A19998252A 
Root Cause: Mis-handling of Label
ASP 279001743
Serial Number: A19TUV463A
Found WAT024406 (Label, Serial Shipping Label) content is illegible after printing.
Root Cause: Label printing defect.
Request Waters personnel to assist to re-print label at Flex site. Qty: 2pcs</t>
  </si>
  <si>
    <t>[14Feb19] Informed Wang from CEI to collect power supply from Jie Hui and updatet the status
[15Feb19] The PC is reovered after replacing PSU</t>
  </si>
  <si>
    <t>[08Feb19] Requested Chan to resend OESR with item price and state the reason to replace all 15 pcs together.
[25Feb19] Replacing 12 pcs of fitting and noted it down as a Preventive Maintanance for replacing every 2 years</t>
  </si>
  <si>
    <t>[18Feb19] OESR 193130: This OESR will be added to the planned changes to TE83026 in second quarter this year.  I might be able to perform the LED test sequentially, the control of those LEDs via the diagnostic port is a bit problematic due to the instrument firmware.  But, I will see what can be done to improve it.
In the meantime, it is important that the operator observes each LED lit both red and green as instructed prior to continuing the test.</t>
  </si>
  <si>
    <t>S190035</t>
  </si>
  <si>
    <t>418000219</t>
  </si>
  <si>
    <t>2 pcs of Tool No: 418000219 ALIGNMENT SHELF, SAMPLE ORGANIZER found out of spec after the measurement and it was due long term slide in and out in the Z-axis assembly. With this wear and tear the shelf might not able to detect the slide in slide out issue during the assembly. Therefore, we would like to replace the shelf to improve the issue.</t>
  </si>
  <si>
    <t>S190036</t>
  </si>
  <si>
    <t xml:space="preserve">For all FTN units which were tested starting from 16-Feb-2019, "location" on test records shows as "CleanRoom, Milford,US" instead of "GES/Venture, SG". This happended on all FTN testers at Venture,GES.
Please refers to attached pictures and attached file for affected unit serial numbers. </t>
  </si>
  <si>
    <t xml:space="preserve">Notification from CEI on Shelf replacement due to wear and tear.
Requested CEI to update PM proc to include critical dimention check quarterly.
No action require from WPPL. </t>
  </si>
  <si>
    <t>[19Feb2019]  The address is updated.</t>
  </si>
  <si>
    <t>S190037</t>
  </si>
  <si>
    <t>During FLR detector final test, Signal to Noise Ratio failure was one of the top failure after Raman/Rayleigh failure. The units are failed the 1st test with readings approximately zero (~0.00) and the 2nd test (retest) passed with over thousands (&gt;1000). 55.56% of Signal/Noise Ratio failure are failed with readings nearly to "zero".
 As such, we would like to know what could be the root cause of this failure as it is beyond our knowledge and how to prevent this failure to improve our FPY. 
Refer to attachement for details.</t>
  </si>
  <si>
    <t>TE82943-18</t>
  </si>
  <si>
    <t xml:space="preserve">Electronics Weigh Balance AND-HR200 SN 12326186 showing unstable reading during calibration on 100g and 200g and not able to perform calibration.   
   The usage range requires only 60 to 85 grams. It does not affect the final result due to instability occur 
   only above 100gram onwards.  
   The AND-HR200 SN 1236186 has been taken-oy from the line and put to not in use </t>
  </si>
  <si>
    <t>S190038</t>
  </si>
  <si>
    <t>S190039</t>
  </si>
  <si>
    <t xml:space="preserve">Certification of Functional Performance print error:
Under the "Model" section, printed wording is showing "ACQUITY UPL8N9TUV DETECTOR"
We tried re-printing it again but the problem persist.
Refer to attached photo. </t>
  </si>
  <si>
    <t>S190040</t>
  </si>
  <si>
    <t xml:space="preserve">Certification of Functional Performance scan-print error:
Under the description section, technician scan in the serial number instead of the description, causing the certification print-out is showing chassis serial number in the "Model" section. 
Root cause: Human-caused error
Refer to attached photo. </t>
  </si>
  <si>
    <t>S190041</t>
  </si>
  <si>
    <t>TE82996</t>
  </si>
  <si>
    <t xml:space="preserve">1. TE82996 -Driver Rev.A  adapter is used at the GTS1 test fixture TE82994-2, for the tesing of 210000368 and 210000904 CPSM Driver boards.
2.Total monthly production quantity was about 660 boards.
3. Base on manufacturer speciifcation for the 180 pin connector on the adapter board, the mechnaical durability is 100 mating cycles.
4. Due to the high usage for this adapter, we will like to request replacement of this adapter. </t>
  </si>
  <si>
    <t>S190042</t>
  </si>
  <si>
    <t xml:space="preserve">TE82736 </t>
  </si>
  <si>
    <t xml:space="preserve">1. Alliance Final Tester position below showing rejection due to Chemistry Test : 
       Alliance FT 2 Position 3, Alliance FT 3 Position 2 and 3, Alliance FT 4 position 1,2 and 3.
   2. There's inconsistent graph during PSI Ripple during Chemistry Test.
        Flex tried to flush using methanol but failure still remain so we reverse the column and right now is
        working. 
    3.Flex may need stanby replacement to avoid impact within the next 2 weeks.
</t>
  </si>
  <si>
    <t>S190043</t>
  </si>
  <si>
    <t>TE83026 -2</t>
  </si>
  <si>
    <t>TE83026-2 test PC could not power on. After investigating, no output power from PSU.
In order to operate tester, PSU from spare tester was replaced with the faulty PSU in TE83026-2.</t>
  </si>
  <si>
    <t>S190044</t>
  </si>
  <si>
    <t>TE82964-1</t>
  </si>
  <si>
    <t xml:space="preserve">1. Problem Statement : 
       TE82964-1 Not able to activate the Acquity Concole.exe for Power ON/Calibration of (TUV)
   2. Acceptance criteria that is not met. (e.g. relevant specification number and revision)
       TE82864-1 not able to activate / open the Acquity Console thus not able to "Click RESET TUV" and 
       calibrate as per TSP 735002130 Step 4.7
   3.  Flex try to recover by doing basic check disk and  disk defragementation, Acquity Console still not able to   
        open.
   4.  It will impact 36 units shipment on 11 March 2019 if not able to recover on-time.
   5. Request for Waters help to config review or config the station Acquity Console software.  </t>
  </si>
  <si>
    <t>[08Mar2019] Flex managed to make tester running and monitoring performance now. No impact to production</t>
  </si>
  <si>
    <t>S190045</t>
  </si>
  <si>
    <t xml:space="preserve">There was SPI interface test failed at Tester 16. After verification, it is found that failure was caused by PCBA 210000412 installed inside test box.
There was no more production for PCBA 210000412 and it was replaced by 2100000969 in end 2016.Therefore, it cannot be repaired and retested.
After replacing 210000412 with 210000969, tester can resume functional test without failure.
Therefore, request replacement 2100000969 (Qty 1) for TE83064-16. Please refers to attached file for price info.  </t>
  </si>
  <si>
    <t>S190046</t>
  </si>
  <si>
    <t>TMD010641 stated to use console to power on the AUX unit. However, started from 14th Mar, the AUX could not be powered on using console. Currently, the AUX is powered on using the test application and proceed to check 2 I-buttons LED functionality as per TMD010641 Rev 00 step 4.
Moreover,  console could not detect correct temperature reading which triggered heater cooler fail immediately without starting any measurement but it will pass in second time test.</t>
  </si>
  <si>
    <t>S190047</t>
  </si>
  <si>
    <t/>
  </si>
  <si>
    <t>6 mar - OESR-ed to Milford and fixed</t>
  </si>
  <si>
    <t>S190048</t>
  </si>
  <si>
    <t>TE82520 -1</t>
  </si>
  <si>
    <t xml:space="preserve">1. Problem Statement :TE82520-1 Workstation Computer for Alliance Carousel Carrier Drive Alignment   
       Station is unstable when Boot-Up to Windows OS level.
2. Acceptance criteria that is not met: The station computer must be stable to Boot-up to Windows Level OS.  
       Turning OFF the CPU for 15 mins and able to boot-up to WIN OS. Further check-up on the CPU 
        Motherboard showing 4x Capacitors observed having bulging on top plate. 
       (refer to attached photo). 
 3. Info on whether this issue impacts revenue : Alliance need to build 32 units per day. Without TE82520-1,
       the station can max. at 18 units per day. This will impact the revenue. </t>
  </si>
  <si>
    <t>S190049</t>
  </si>
  <si>
    <t xml:space="preserve">Would like to feedback on the below document ASP 289004078 Rev M Assembly, Sample Org W/LG Fan at Pg. 12 of 12. Recently the Intertek audit, he had highlighted the Ground Continuity and Hi-pot specification the font that was using was not correct. Please see ASP289004078 it show like Mega ohm instead of milli ohm. In fact was the font did not use correctly. Would like you to change the document to the font as highlighted in yellow box.Thank you     </t>
  </si>
  <si>
    <t>ASP 289004078</t>
  </si>
  <si>
    <t>OESR 193205
[22Mar19] Matt advised a method for the test and wait for venture to build &amp; test with advised method.</t>
  </si>
  <si>
    <t>OESR 193206
[22Mar19] Matt asked some questions and Sufern/Chan replied accordingly</t>
  </si>
  <si>
    <t>S190050</t>
  </si>
  <si>
    <t>999028283</t>
  </si>
  <si>
    <t>Step 2.19, operator is require to lift up the Fork tool and verify E-clip is fully seated in the piston groove. During the "lift up" the edge of the Fork tool breaks.
Current on-hand there is 1 extra as spare. Therefore no impact to Production.
Request to have 1 more as spare.</t>
  </si>
  <si>
    <t>OESR 193202
[22Mar19] Rick was assigned to advise if Milford has concerns about this replacement
[29mar19] No further action required. This is a like-for-like replacement.</t>
  </si>
  <si>
    <t>[08Mar2019] Requested CA to update the production impact to set priority. 
[01Apr2019] Received spare Adapaters from Milford and it's part of spare inventory now</t>
  </si>
  <si>
    <t>S190051</t>
  </si>
  <si>
    <t>WAT-11</t>
  </si>
  <si>
    <t xml:space="preserve">There is no DC power supply output of the tester and suspected the power supply is get faulty. Please see attached photos of the power supply assembly with indicator in other word attachment.  </t>
  </si>
  <si>
    <t>S190052</t>
  </si>
  <si>
    <t>TE83026 -1</t>
  </si>
  <si>
    <t>Test PC window XP could not be loaded on 29 March 2019 and tester is down currently.
Hang at window XP loading step.</t>
  </si>
  <si>
    <t>S190053</t>
  </si>
  <si>
    <t>515 Pump</t>
  </si>
  <si>
    <t>The 515 HPLC pump (x2) at the QDa Chemical Prep Lab and Engineering Lab are leaking oil as shown in the attached picture.
The serial numbers of the two pumps are:
1) K13515586A
2) K06515972A</t>
  </si>
  <si>
    <t xml:space="preserve">This OESR is to request BSM seal change evaluation PM for TE83064-10,11,12 and 13.
As per schedule, above 4 testers are due to change BSM seal sets for all pump A &amp; pump B after 6 months of annual PM which performed in Oct 2018.
Request total 16 sets of BSM seal sets (4 sets per tester x 4 testers).
Attached is price information for your reference. </t>
  </si>
  <si>
    <t>S190054</t>
  </si>
  <si>
    <t>S190055</t>
  </si>
  <si>
    <t xml:space="preserve">Blockage at 289006760 Assy Right Column Inlet Valve caused TE13 failed at Dynamic Leak Test with priming pressure high a few time in Mar 2019.
Purged out and retested but it last for a few time testing and happen priming pressure high again.
Therefore, request to provide a new piece of  289006760 (Qty1) for TE 13.
Price information of 289006760 is unavailiable since it is provided by WPPL. </t>
  </si>
  <si>
    <t>S190056</t>
  </si>
  <si>
    <t>TB726</t>
  </si>
  <si>
    <t xml:space="preserve">4 of the screws thread holes are damage and this may affect the vacuum inside the chamber when performing baking. </t>
  </si>
  <si>
    <t>Sid</t>
  </si>
  <si>
    <t>S190057</t>
  </si>
  <si>
    <t>Instrument Serial label encounter missing text/incomplete icon.
1.WAT207000 515HPLC PUMP C19515442A
2.WAT207000 515HPLC PUMP C19515439A
3.186015032 Acquity UPLC PDA Detector D19UPD286A
4.186015032 Acquity UPLC PDA Detector D19UPD289A
5.186299800 2998 Photodiode Array Det   C19998708A</t>
  </si>
  <si>
    <t>JingXuan</t>
  </si>
  <si>
    <t xml:space="preserve">[03Apr19] Sidd to source for a new Pump as replacement and arrange for current pump for repair as standby. Justification, the current pump is old and due to urgency to support chemical prep, Waters need to buy another pump. </t>
  </si>
  <si>
    <t>S190058</t>
  </si>
  <si>
    <t>Alliance Final Tester 3</t>
  </si>
  <si>
    <t>1. Problem Statement : Alliance Final Test Station 3 having frequent hang during Final Test execution . Refer to attached file.
   2. Acceptance Criteria Not Met: The test station must be able to execute Final Tester of 4 units simultaneously without system hang during test . Not able to complete test an need to restart the CPU leaving down station 
   3. Info on whether this issue impacts revenue : No impact yet to revenue but sure one day will hit when the numbers are up. This is to prepapre for upsize of Alliance.</t>
  </si>
  <si>
    <t>[08Mar2019] Venture managed to receoved tester by replacing a PSU from spare tester. No impact to production.
[04Apr2019] A PSU sent to Vetnure for the Spare PC recovery</t>
  </si>
  <si>
    <t>[03Apr19] UK Waters ship the replacement PSU to Venture
[04Apr19] PSU sent to Venture</t>
  </si>
  <si>
    <t>[04Apr19] A valve catridge sent to Venture</t>
  </si>
  <si>
    <t>TE82760-7</t>
  </si>
  <si>
    <t>S190059</t>
  </si>
  <si>
    <t>S190060</t>
  </si>
  <si>
    <t>S190061</t>
  </si>
  <si>
    <t>New quoted spare model not able to print product label fom Water server printer.
1) 700012240
2) 700012242
3) 700012243
4) 700012244
5) 700012245</t>
  </si>
  <si>
    <t>S190062</t>
  </si>
  <si>
    <t>1. Problem Statement.
       - TE82882 PDA Final Test and TSP 735001613 Rev W does not have Spare OB PN 700012245 - Optics
          Bench, eLambda (On-Semi) and 700012243 - Assy, Optics Bench, 2998 (On-Semi) 
   2. Acceptance criteria that is not met. (e.g. relevant specification number and revision)
       - TE82882 PDA Final Test and TSP 735001613  Rev W must have to support Production run of the 2x
          Spare OB.   
   3. Relevant records (e.g. Incomin QA, Test Records, Photos, trackise NCRs numbers and related issue)
       - Relevant PDA Family Test Report for Spare Optic Bench have dedicated PN on the test station and 
         TSP.
   4. Info on whether this issue impacts revenue.
      - This impact the spare bench testing.</t>
  </si>
  <si>
    <t>S190063</t>
  </si>
  <si>
    <t>Certification of Functional Performance printing :
Under the "Model" section, printed wording is showing with missing text .
1.Serial D19VPD910A ACQUITY ARC 2998 PDA DET (Missing text E for DET)
2.Serial D19VPD914A ACQUITY ARC 2998 PDA DET (Missing text A for ARC)
3.Serial D1987E572A  2489 UV/VISIBLE DETECTOR  (Missing text R for DETECTOR)  
4.Serial D1987E575A  2489 UV/VISIBLE DETECTOR  (Missing text 9 for 2489 and Missing S for VISIBLE)
5.Serial D1987E570A  2489 UV/VISIBLE DETECTOR  (Missing text 2 for 1489 and Missing I for VISIBLE)
6.Serial D19TUV719A ACQUITY UPLC TUV DETECTOR (Missing text T for ACQUITY and Missing Spacing)
7.Serial D19TUV722A ACQUITY UPLC TUV DETECTOR (Missing text Missing Spacing)
8.Serial D19TUV721A (Missing E)</t>
  </si>
  <si>
    <t>S190064</t>
  </si>
  <si>
    <t>TE82760-5</t>
  </si>
  <si>
    <t>System show "Serial Number Scanned does not match stored value Power Down unit".</t>
  </si>
  <si>
    <t xml:space="preserve">OESR 193269 </t>
  </si>
  <si>
    <t>S190065</t>
  </si>
  <si>
    <t xml:space="preserve">Certification of Functional Performance printing :
Under the "Model" section, printed wording is showing with missing text .
1.Serial D19VPD911A ACQUITY ARC 2998 PDA DET (Miss Y for ACQUITY and Spacing on PDADET)
Refer to attached photo. </t>
  </si>
  <si>
    <t>S190066</t>
  </si>
  <si>
    <t>1.Testing for 210000422 Vista Pump PCBA at GTS was down due to bad Degasser board in test fixture.
2. Request for one (1) replacement and two (2) spare degasser boards, p/n.725000459 Waters QPSI Degasser PCBA.</t>
  </si>
  <si>
    <t>S190067</t>
  </si>
  <si>
    <t xml:space="preserve">Binary HPLC pump, 186001525, instrument serial number: C1525P993A cannot communicate with P.C. work station.
Perform verification on another test station: TE82760-5 still not able to communicate.
[18Apr2019]Binary HPLC pump, 186001525, instrument serial number: C1525P993A cannot communicate with P.C. work station TE82760-7. Peform verification by connecting P.C. from TE82760-7 to the binary HPLC pump on TE82760-5 able to communicate. therefore the issue is on the binary HPLC pump.
</t>
  </si>
  <si>
    <t>[22Apr2019] 1 for repair and 1 for spare. Collected by CA Tan</t>
  </si>
  <si>
    <t xml:space="preserve">Re-print instrument Serial label WAT-024406
1. Alliance e2695 w/HC 18626506 (Outer Packaging dented). Serial Number C19SM4104A.
2. Detector Acquity UPLC TUV 186015031 (Replace box &amp; Outer label). Seria Number A19TUV468A </t>
  </si>
  <si>
    <t>Assignee</t>
  </si>
  <si>
    <t>OESR 193232
[03Apr19] Matt is working on this repair after venture replaced PC with spare PC
[22Apr19] Fixed by reload image from backup and VAF was completed for repair</t>
  </si>
  <si>
    <t>[23Apr19] All the requested parts has been aproved to continue this evaludation.</t>
  </si>
  <si>
    <t>S190068</t>
  </si>
  <si>
    <t>During FLR detector final test, Signal to Noise Ratio failure was one of the top failure after Raman/Rayleigh failure. The units are failed the 1st test with readings approximately zero (~0.00) and the 2nd test (retest) passed with over thousands (&gt;1000). 
The purpose of this OESR  is seeking advice from Milford/WPPL whether is there a way to capture all the functional test data during the test so that we can investigate any different test value during the failures occurred.</t>
  </si>
  <si>
    <t>S190069</t>
  </si>
  <si>
    <t>Perform preventive maintenance found Symantec Antivirus definition file is &gt;30 days and cannot be updated.</t>
  </si>
  <si>
    <t>1. Alliance Final Tester showing random failures of Carryover Test Failures , column in used is already 1   
      year old.  
2. There's inconsistent graph during PSI Ripple during Chemistry Test and carryover test.
     Flex tried to flush using methanol but failure still remain.
 3. Flex would like to request for evaluation using new column for tester 5, 4 positions . We need 4 column to
     perform evaluation to resolve the carryover test for tester 5 with 4 position and to include this for PM activity 
     if provide positive result.
Note:
Shipment is impacted 24 Apr 2019 due to slow recovery of carryover test failure.</t>
  </si>
  <si>
    <t>S190070</t>
  </si>
  <si>
    <t>S190071</t>
  </si>
  <si>
    <t>TB594</t>
  </si>
  <si>
    <t>To perform baking for Beacon Inner Source, we require to install 2 filements with 2 screws. The filements and screws will be worn out around 50 to 70 units, as venture need to install and remove per unit.  This is  applicable when baking Outer Source as baking required both the outer source and inner source as a set.
Presently, Venture only have 6 pcs of filements and screws (usage is 2 pcs per assembly) which is just sufficient for a full load of baking (3 units of 8 hours of baking). 
Venture request for additional sets in hand in case of unforseen damage or worn out, which will affect the capacity of the baking to meet shipment.</t>
  </si>
  <si>
    <t>Test Rig Lid sent for rework and aso 20pcs of M5 screws sent provided to Alan</t>
  </si>
  <si>
    <t>S190072</t>
  </si>
  <si>
    <t>TE82943-19</t>
  </si>
  <si>
    <t xml:space="preserve">6-pin green phonix connector for QSM test is broken due to wear and tear of cable.
Need to replace new one for TE82943-19 </t>
  </si>
  <si>
    <t>Desmond</t>
  </si>
  <si>
    <t>S190073</t>
  </si>
  <si>
    <t xml:space="preserve">For all BSM units at all FTN testers, P/N:289003706 (ASSY, CARTRIDGE, I2V, HEXANE/THFKIT) (2 per unit) are also installed. Since all 289003706 parts installed inside FTN testers are under non-comforming part date codes from 01-Apr-18 to 19 Apr-19.
Therefore, we'd like to propose to change all the parts,289003706 (2 pcs per unit) with new good parts inside BSM units of FTN testers when they are available.
Please advise the approval. </t>
  </si>
  <si>
    <t>S190074</t>
  </si>
  <si>
    <t xml:space="preserve">Waters consigned tool health checklist  required to have updated tool drawing 
1. Pump 25 tool drawing 
2. Alliance 100 tool drawing 
3. BSM 32 tool drawing
4. QSM 14 tool drawing 
5. Detectors 41 tool drawing 
</t>
  </si>
  <si>
    <t>S190075</t>
  </si>
  <si>
    <t>FTN tester TE83064-13 has system overpressure (Pump A overpressure) due to blockage of column manager right valve inlet tubing.
We tried to purge out the blockage and it was not successful. Please help to provide a new tubing P/N:430003154 to replace at TE13.
There is no price information available for it since it is provided by Waters.
Please take note that TE13 will not able to perform testing till P/N:430003154 is replaced.</t>
  </si>
  <si>
    <t>[15May19] Asked Venture to collect tubing from WPPL</t>
  </si>
  <si>
    <t>S190076</t>
  </si>
  <si>
    <t>S190077</t>
  </si>
  <si>
    <t>TE 83012-2</t>
  </si>
  <si>
    <t xml:space="preserve">Repair worn out 210000345 ICT fixture on bottom access cause pin alignment issue between Interface Board. </t>
  </si>
  <si>
    <t>S190078</t>
  </si>
  <si>
    <t xml:space="preserve">1. Electronics Weigh Balance AND-HR200 SN 12326300 having missing segment on the LCD display . 
       Refer to attached photo (Missing Segment 1 and 2).
   2. Acceptance Criteria - LCD display shall have complete segment. Refer to attached photo 
       (Complete Segment 1 and 2)
   3. The station need replacement balance to avoid impact on validation to start by 03 Jun 2019.
   4. The AND-HR200 SN 1236300 has been labeled Not-in-use. </t>
  </si>
  <si>
    <t>Waiting for filaments to be provided by Paul M.
4 filaments with screws given to Alan</t>
  </si>
  <si>
    <t>S190079</t>
  </si>
  <si>
    <t>nstrument Serial Number Printing:
RMA Instrument Serial Number Label Need To Reprint Due To Carton Damaged.
NCMR-SKW-00009532, RMA-SKW-00000090
1. Model: 186015001 S/N: A19UPB699A
2. Model: 186015001 S/N: A19UPB711A
Refer To Attached.</t>
  </si>
  <si>
    <t>S190080</t>
  </si>
  <si>
    <t>TE82956-2</t>
  </si>
  <si>
    <t>TE82956-2 cannot perform "Column Heater Test" due to Thermistor Error.
During initializing of the test, Ambient Temp is shown as 130 (Deg.C) instead of ambient temperature.
Please refers to attached screenshorts for reference.
We have performed as below.
1) Checked all cable connections between tester &amp; UUT and PC &amp; Tester. No issue found.
2) Checked cables connection inside of tester.No issue found.
3) Shut Down and restart PC.Then,retested. Still having same failure.
4) Tried to test using (x3) differnet UUTs and still having same failure.
Request the help on this tester issue.</t>
  </si>
  <si>
    <t>Sufern</t>
  </si>
  <si>
    <t>If it's within the suspect range, then change. Send a reply to GES</t>
  </si>
  <si>
    <t>S190081</t>
  </si>
  <si>
    <t>TB573B</t>
  </si>
  <si>
    <t>Heater for channel 1,2 &amp; 3 are not functioning. When the heater switch is turn on, the device is not heating up. 
Action perform by venture: 
1. Restart the Test PC and reload the test firmware. 
2. OFF and ON the Test Box.</t>
  </si>
  <si>
    <t>S190082</t>
  </si>
  <si>
    <t>Instrument Serial Number Printing:
RMA Instrument Serial Number Label need to reprint due to carton damaged and label overlay.
NCMR-SKW-00009767, RMA-SKW-00000102
Model: 186015001 ACQUITY UPLC BSM MODULE rework on I2V Check Valve Cartridge
1.J18UPB576A        8.K18UPB599A         15.E18UPB506A
2.K18UPB607A       9.K18UPB609A         16.A19UPB682A
3.J18UPB575A       10.K18UPB600A        17.A19UPB687A
4.H18UPB570A      11.L18UPB654A         18.A19UPB691A
5.A19UPB690A      12.L18UPB655A          19.A19UPB692A
6.E18UPB503A      13.M18UPB657A
7.K18UPB602A      14.H18UPB567A</t>
  </si>
  <si>
    <t>S190083</t>
  </si>
  <si>
    <t>FTN tester TE83064-10 has system overpressure due to column 4 blockage.
We tried to purge out for a few times and now it can't be purged out anymore.
Therefore, request a new column 4 for this tester 10. 
Price information of column 4 is not available since it is provided by Waters.</t>
  </si>
  <si>
    <t>[03Jun19] A column will be collected by Venture</t>
  </si>
  <si>
    <t>S190084</t>
  </si>
  <si>
    <t xml:space="preserve">There was "Test Event Outputs" failure at  FTN tester TE83064-17 with note "Inject Closed state failed".
Attached file is failure verification steps that were performed. 
Based on verification results, failure is following to NI PCI-6220 at tester TE17 PC. </t>
  </si>
  <si>
    <t>spare</t>
  </si>
  <si>
    <t xml:space="preserve">1. Problem Statement.
       - Tester has been identified as potential line stopper and may take longer recovery need to have standby 
          spare part in Flex or at least in WPPL.
   2. Acceptance criteria that is not met. (e.g. relevant specification number and revision)
       - Target recovery is at least 3 working days if below spare parts within reach such a the following:
          * Zilog Micro Controller for TE 82534, TE 82507-2 and TE82503
   3. Relevant records (e.g. Incomin QA, Test Records, Photos, trackise NCRs numbers and related issue)
       - Waters Continous Improvement Plan
   4. Info on whether this issue impacts revenue.
       - may impact revenue if not able to recover tester in time.  </t>
  </si>
  <si>
    <t>S190085</t>
  </si>
  <si>
    <t>S190086</t>
  </si>
  <si>
    <t>Duplicated OESR. Closed</t>
  </si>
  <si>
    <t>Packaging</t>
  </si>
  <si>
    <t>Packing Process Instruction For both below document 
1.186269505 ASSY, e2695 WITHOUT HEATER/COOLER and 
2.18626506 ASSY, e2695 WITH HEATER/COOLER.
Both ASP WAT270328 KIT, CAROUSEL ASSY label paste on top of the box (290002238).
But 290002238 at FuYu paste at side of the box as per drawing .
Propose to uprev both ASP to paste WAT270328 at side of the box.</t>
  </si>
  <si>
    <t>S190087</t>
  </si>
  <si>
    <t>S190088</t>
  </si>
  <si>
    <t>S190089</t>
  </si>
  <si>
    <t>S190090</t>
  </si>
  <si>
    <t>S190091</t>
  </si>
  <si>
    <t>S190092</t>
  </si>
  <si>
    <t>S190093</t>
  </si>
  <si>
    <t>S190094</t>
  </si>
  <si>
    <t>S190095</t>
  </si>
  <si>
    <t>S190096</t>
  </si>
  <si>
    <t>S190097</t>
  </si>
  <si>
    <t>S190098</t>
  </si>
  <si>
    <t>S190099</t>
  </si>
  <si>
    <t>S190100</t>
  </si>
  <si>
    <t>S190101</t>
  </si>
  <si>
    <t>S190102</t>
  </si>
  <si>
    <t>S190103</t>
  </si>
  <si>
    <t>S190104</t>
  </si>
  <si>
    <t>S190105</t>
  </si>
  <si>
    <t>S190106</t>
  </si>
  <si>
    <t>S190107</t>
  </si>
  <si>
    <t>S190108</t>
  </si>
  <si>
    <t>S190109</t>
  </si>
  <si>
    <t>S190110</t>
  </si>
  <si>
    <t>S190111</t>
  </si>
  <si>
    <t>S190112</t>
  </si>
  <si>
    <t>S190113</t>
  </si>
  <si>
    <t>S190114</t>
  </si>
  <si>
    <t>S190115</t>
  </si>
  <si>
    <t>S190116</t>
  </si>
  <si>
    <t>S190117</t>
  </si>
  <si>
    <t>S190118</t>
  </si>
  <si>
    <t>S190119</t>
  </si>
  <si>
    <t>S190120</t>
  </si>
  <si>
    <t>S190121</t>
  </si>
  <si>
    <t>S190122</t>
  </si>
  <si>
    <t>S190123</t>
  </si>
  <si>
    <t>S190124</t>
  </si>
  <si>
    <t>S190125</t>
  </si>
  <si>
    <t>S190126</t>
  </si>
  <si>
    <t>S190127</t>
  </si>
  <si>
    <t>S190128</t>
  </si>
  <si>
    <t>S190129</t>
  </si>
  <si>
    <t>S190130</t>
  </si>
  <si>
    <t>S190131</t>
  </si>
  <si>
    <t>S190132</t>
  </si>
  <si>
    <t>TE82961-2</t>
  </si>
  <si>
    <t xml:space="preserve">    Tester TE 82961-2 program unable to rtest due to error with 'Personality Bd. failed to initialize properly'. 
   Request for waters help to reviews tester system configuration 
   will impact production shiptment 17 Jun 2019
</t>
  </si>
  <si>
    <t>TE82940</t>
  </si>
  <si>
    <t xml:space="preserve">    Tester TE 82940  unable to power up due to power supply defect. 
   Request for replacement power supply, provide by Flex Kallang.</t>
  </si>
  <si>
    <t>TE82895-0</t>
  </si>
  <si>
    <t>Tester TE 82895 software unable to run due to disk space full ('C' folder). Temporary action backup a few data transfer to folder 'D'. 
 Request for waters help to reviews configuration data on disk 
 Big size folder location : C:\Empower\Oracle\admin\WAT6\bdump.</t>
  </si>
  <si>
    <t>TE83064-14/17</t>
  </si>
  <si>
    <t xml:space="preserve">This OESR is to request BSM seal change evaluation PM for TE83064-14,15,16 and 17.
As per schedule, above 4 testers are due to change BSM seal sets for all pump A &amp; pump B after 6 months of annual PM which performed in Jan 2019.
Request total 16 sets of BSM seal sets (4 sets per tester x 4 testers).
Attached is price information for your reference. </t>
  </si>
  <si>
    <t>[18Jun2019] Emailed Lwin to arrange the PM according to the plan and continue monitor the system downtime</t>
  </si>
  <si>
    <t>[18Jun2019] Duplicated OESR. Closed</t>
  </si>
  <si>
    <t>[18Jun19] Checked with CA regarding OESR, and he agreed to close this OESR for time being and need to discuss with Edwin if going to buy another spare since the original spare is still holding in Milford.</t>
  </si>
  <si>
    <t>[18Jun2019] Emailed to Joel to work with Erzad on 1st level troubleshooting and advise the impact to Flex Kallang.
[20Jun2019] Issue is due to jumper missing, Fixed</t>
  </si>
  <si>
    <t xml:space="preserve">[25Feb19] OESR 193148 raised
[22Mar19] Eric asked a consistently failing unit but no such unit is exiisting so far. Sufern replied Matt about this FPY issue on 14 Mar 19
[03Jun19] Eric will update test program to enable diagnostic tool for troubleshooting
[21Jun19] Park  it as monitoring if there's no increament of failure rate
</t>
  </si>
  <si>
    <t xml:space="preserve">[18Jun19] Reviewed spare list and it's similar to tester health check. Milford replied they have spare tester in case the tester down during last communication with Milford regarding these spare parts for tester health review. </t>
  </si>
  <si>
    <t xml:space="preserve">nstrument Serial Number Printing:
RMA Instrument Serial Number Label Need To Reprint Due To Carton Damaged.
NCMR-SKW-00009668, RMA-SKW-00000097
Model: 186269506 S/N: E19SM4654A     Model: 186269506 S/N: E19SM4659A
Model: 186269506 S/N: E19SM4694A     Model: 186269506 S/N: E19SM4886A
NCMR-SKW-00010234
Model: 186015080 S/N: D19QSP979A     
</t>
  </si>
  <si>
    <t xml:space="preserve">[01Mar2019] ITS was contacted for repair
[08Mar2019] ITS asking a fialure video from Flex, so he can advise next course of actions.
[24Jun2019] Joel will follow up with ITS about return of balance and clsoe this OESR 
</t>
  </si>
  <si>
    <t>[18Jun19] Need with check with Joel to further understand the case
[24Jun19]  New ECO9229823 - 735003902, ALLIANCE FINAL TEST SYSTEM PREVENTATIVE recommeneds to replace column if it's used more than 6 months.  Advised Flex to follow this practice and close this case</t>
  </si>
  <si>
    <t/>
  </si>
  <si>
    <t>TSP735000615 Rev P, page 8 of 9, the TSP is missing a step during keypad test after passing the functional test . 
For 2475 mode, we need to set the date for the lamp installed. Press  “DIAG”, “7” ,” 1” as per red line TSP attached.
Please  help to feedback to Milford Engineer to review this step.</t>
  </si>
  <si>
    <t>Printed on 20th Jun 2019</t>
  </si>
  <si>
    <t>ECO9230120 is raised.</t>
  </si>
  <si>
    <t/>
  </si>
  <si>
    <t/>
  </si>
  <si>
    <t xml:space="preserve">New Tester report print out format is slight different from the old testers.
</t>
  </si>
  <si>
    <t>TE82882 -10</t>
  </si>
  <si>
    <t>1. Problem Statement. 
       TE82882-10 have loss communication failure to all position (Position 1, 2, 3, and 4).
   2. Acceptance criteria that is not met. (e.g. relevant specification number and revision)
       Final Testing no able to proceed to do the Noise Test and Drift Test to all model in used.
   3. Relevant records (e.g. Incomin QA, Test Records, Photos, trackise NCRs numbers and related issue)
       Refer to attached Final Test Report.  
   4. Info on whether this issue impacts revenue
       No impact to revenue as other test station able to support the build and test, however test station
       qualification not able to proceed to other model (eg 700012245) due to loss communication during test</t>
  </si>
  <si>
    <t/>
  </si>
  <si>
    <t/>
  </si>
  <si>
    <t xml:space="preserve">The expiry date of TMD010641 is 31 Aug 2019. Will Waters extend this TMD or upgrade test software to reflect the LED testing? Please kindly advise the estimated date if new software is to be updated.  </t>
  </si>
  <si>
    <t>There was BSM pressure unstable occurred at TE17. Priming BSM cannot help to resolve.And failure is also not due to BSM seal leakage.
After changing i2V check valve (289003706,Assy, Cartridge, I2V, Hexane/THF) at pump B primary, BSM pressure was stable.
I'd like to request for replacement of i2V check valve P/N:289003706. Price information for this part is attached for reference.</t>
  </si>
  <si>
    <t>[04Jul19] emailed Lwin to proceed with replacement; Advised her to avoid this re-occuring.</t>
  </si>
  <si>
    <t/>
  </si>
  <si>
    <t/>
  </si>
  <si>
    <t>The following probes are in bad condition, the sensor tips have dropped/sinked in:-
    Probe ID - 30231/405006555/T100283BC/405005883
    Part Number List - M945814BD/1, 405005883, 405006555, M046699BD/1</t>
  </si>
  <si>
    <t>Richport</t>
  </si>
  <si>
    <t>Tester 82995-2 was having failures due to "seal force sensor h/w fault".
Afterverifying, it was due to 279001865 (ASSY  LOAD CELL CABLE) wear and tear.
This cable is required to be replaced. After replacing this cable, tester 82995-2 can perform testing without causing test failed due to "seal force sensor h/w fault".
Therefore, requested a replacement of P/N:279001865 (Qty 1).</t>
  </si>
  <si>
    <t>TE82995 -2</t>
  </si>
  <si>
    <t xml:space="preserve">There was Chemistry Precision Area test failure at TE15. The failure was due to split peaks.
Column's filter frit was changed and retest. Still having split peaks.
Column was purged out with Methanol and retested.Still having split peaks.
There was no high system pressure during the test.
After swapping column 4 and retested. There was no split peaks.
Therefore, request to replace column 4 (P/N:186002350) for TE15.
 </t>
  </si>
  <si>
    <t xml:space="preserve">[10Jul19] Replied Lwin to replace this cable. </t>
  </si>
  <si>
    <t/>
  </si>
  <si>
    <t/>
  </si>
  <si>
    <t>[10Jul19] A column passed to Venture to continue the production. Will verify the column condition when available</t>
  </si>
  <si>
    <t>There was severe leakage at Pump A and Transducer Range Error at Pump B of TE83064-14 in the last week of Jun 19.
Please refers to attached files for failure verification and price information.
TE14 can resume functional test on 27 Jun 19. OESR is raised now because we performed its function with both I Class (x3 units) and H Class (x3 units).</t>
  </si>
  <si>
    <t xml:space="preserve">[12Jul19] sent an acknolegment of  the parts replacement. </t>
  </si>
  <si>
    <t>4 Probes given to Richport on 16July 2019:
1) AN30229 Resistance test Probe
2) T100282BC1  Resistance Test Probe
3) T100283BC1 Resistance Test Probe
4) AN30251 Resistance Test Probe</t>
  </si>
  <si>
    <t>S190133</t>
  </si>
  <si>
    <t>S190134</t>
  </si>
  <si>
    <t>S190135</t>
  </si>
  <si>
    <t>TE 82988-2</t>
  </si>
  <si>
    <t>Tester GTS TE 82988-2 instrument Lambda GENH60-12.5-LAN Power Supply S/N: 09M1035A fail calibration on 15 July 2019. Fail during measurement 30V with over spec value 30.121V. (spec : 29.910V to 30.090).
Due to calibration out of specification, tester GTS TE 82988-2 don’t have approval to release for production use. Impact production shipment for 8 Model :
1) 210000345
2) 210000384
3) 210000411
4) 210000414
5) 210000415
6) 210000444
7) 210001164
8) 210001203
Request replacement for new Lambda GENH60-12.5-LAN Power Supply.</t>
  </si>
  <si>
    <t>TE83057-4</t>
  </si>
  <si>
    <t xml:space="preserve">1. Problem Statement.
       - TE83057-4 Not able to execute auto download config for PN 186015032. Display message " Error900    
         occurred" refer to attached photo.
   2. Acceptance criteria that is not met. (e.g. relevant specification number and revision)
       - Able to execute auto-download config the PN 186015032.
   3. Relevant records (e.g. Incomin QA, Test Records, Photos, track wise NCRs numbers and related issue)
       - Refer to attached photo for the failure code.
   4. Info on whether this issue impacts revenue
       - No impact to revenue as the UUT able to manually download the program for 186015032
  </t>
  </si>
  <si>
    <t xml:space="preserve">Problem statement :
Tester GTS TE 82988-2 instrument Lambda GENH60-12.5-LAN Power Supply S/N: 09M1035A fail calibration on 15 July 2019. Fail during measurement 30V with over spec value 30.121V. (spec : 29.910V to 30.090).
Due to calibration out of specification, tester GTS TE 82988-2 don’t have approval to release for production use. Impact production shipment for 8 Model :
1) 210000345
2) 210000384
3) 210000411
4) 210000414
5) 210000415
6) 210000444
7) 210001164
8) 210001203
Request below instrument ship to Senai for investigation purpose :
1)PXI 2586 relay card                                       
2)Pickering relay mux (40-612-002)              
3)Lambda Power Supply GENH60-12.5A      
4)Self Test Fixture
5)Chroma Load 63103        </t>
  </si>
  <si>
    <t>[25Jun2019] Need to understand more about this issue
[27Jun2019]OESR  193421, Asked Eric to advise the repair of this loss comm issue
[01Jul2019] Joel verified Eric's advice and feedback the system is still having issue with communication. Sent an email to Eric see if can use the other station PC image to fix this issue
TE82882 -10 only affect loss comm on eLamdba models. 
[04Jul2019] emailed Eric about the way to increase database size and going to close this repair
[05Jul2019] To close this OESR but follow up with Eric on how to check the data table for overflow
[22Jul2019] Forwarded email to Edwin
[24Jul2019] Saved the email to OESR folder</t>
  </si>
  <si>
    <t xml:space="preserve">"USB Device Error" came out during testing of either BSM or QSM.
The frequency is happened once to twice daily.
The steps we performed when this error appears are 
1) Switch off tester box, reinsert USB cable and turn on 
2) If step 1 did not work, replaced USB cable
Previously, this tester is connected to printer which is used to print out test report. Six month ago, printer was isolated from all of the tester. However, this error is mostly came out at this particular test station if compared to others. Please refer to the attached photo. </t>
  </si>
  <si>
    <t>TE82943-24</t>
  </si>
  <si>
    <t xml:space="preserve">During testing, Remote control of tester box was suddendly OFF. Due to this, test UUT will be OFF and Faild the test. The frequency of the issue is happened in one out of 5 units. </t>
  </si>
  <si>
    <t>[18Jun2019] Verify this issue with Hong Cheng and raise OESR if necessary
[25Jun2019] Edwin - Check after Engineering meeting (27th Jun)
[28Jun2019] No internet connection on 2 reported testers. Asked HC to get their IT personnel to fix this internet connection and update WPPL if the issue resolved.
[4Jul2019] HC feedback their IT is not able to fix it. OESR 193426 raised
[10Jul2019] Bill was assigned for this OESR
[24Jul2019] This OESR is closed
.1) Downloaded the latest Symantec Antivirus definitions ( stand alone installer ) 20190707-019-v5i32.exe.
    https://www.symantec.com/security_response/definitions/download/detail.jsp?gid=sep
2) Transferred installer into the local server Test Engineering folder.
3) Downloaded the installer to the TE82987-1 desktop.
4) Manual update: Ran installer as "te-1" (local administrator account).
5) Virus definitions are now up to date as of: Sunday, July 07, 2019 r19</t>
  </si>
  <si>
    <t>Label content overlap printing for the following serial number:
G19QSP506A
G19QSP507A
Request re-printing of the above serial number.</t>
  </si>
  <si>
    <t>[24Jul19] Reprinted</t>
  </si>
  <si>
    <t xml:space="preserve">Problem statement :
Existing functional testers or functional fixture did not have CPU cards as spare although FT tester currently is still running good. We need spare to ensure tester downtime is low.
Spare part request as per attached excel file.
Tester/Fixture#         CPU Card #               PCBA #
1) TE 83044        210000273 Rev G       210000345
2) TE 83002                   N/A                   210000414 
3) TE82718         487 CPU 081060         279002660 
4) TE82961-2      PCB 210000182          210000565  
5) TE82940         PCB 210000333          210000355 &amp; 210000404
</t>
  </si>
  <si>
    <t>TE82969 -1</t>
  </si>
  <si>
    <t xml:space="preserve">1. Problem Statement.
       - TSP have same part number usage in 735002531
   2. Acceptance criteria that is not met. (e.g. relevant specification number and revision)
       - Document in not consistent (see attached table)
   3. Relevant records (e.g. Incomin QA, Test Records, Photos, trackise NCRs numbers and related issue)
       - Document  must not have conflict with content and description.
   4. Info on whether this issue impacts revenue
       - 4.1. Both TSP bearing same part number and create confussion which TSP to follow.
       - 4.2. Potential issue for document consistency during audit </t>
  </si>
  <si>
    <t/>
  </si>
  <si>
    <t/>
  </si>
  <si>
    <t>Web_Print</t>
  </si>
  <si>
    <t xml:space="preserve">Venture is unable to access to Waters Web base label printing for Beacon shipment, we are able to proceed until the password after that a error message indicated the server is down or programme error as attached. </t>
  </si>
  <si>
    <t>Time for closure (Days)</t>
  </si>
  <si>
    <t>Total Time Taken</t>
  </si>
  <si>
    <t>Sum of Time for closure (Days)</t>
  </si>
  <si>
    <t>Sum of Total Time Taken</t>
  </si>
  <si>
    <t>OESR Date Received</t>
  </si>
  <si>
    <t xml:space="preserve">   1. Problem Statement.
       - Empower not able to login therefore not able to execure Linearity Test
   2. Acceptance criteria that is not met. (e.g. relevant specification number and revision)
       - Empower user access "system and password "metsys" must be able to access and do Linearity Test.
   3. Relevant records (e.g. Incomin QA, Test Records, Photos, trackise NCRs numbers and related issue)
       - 735002531Rev L (6.1.2 Login as system, pw: metsys.) is not able to login .
   4. Info on whether this issue impacts revenue
       - 4.1. Potential miss shipment  (16X units) for 186015034 on 14 Aug 2019</t>
  </si>
  <si>
    <t xml:space="preserve">   1) Label smear for 186015031; Qty 1pc
ASP 279001743 Rev. H
2) Label edge found to have scratch mark for 289000560; Qty 1pc
ASP 289000560 Rev. M</t>
  </si>
  <si>
    <t>[08Aug19] Checked with Joel they have a workaound for this case and agreed to close this case.</t>
  </si>
  <si>
    <t>[06Aug19] OESR 193486 was raised to Milford;
[08aug19] Bill Bates: 'I’ve got one of the Empower experts working remotely on fixing this issue with TE82969. Please leave the PC AS IT IS until I send you word that the problem is fixed'
[13Aug19] Asked Flex to verify if Milford has fixed the issue.
[15Aug19] The problem was fixed.</t>
  </si>
  <si>
    <t>On the Tooling Masterlist, the tool number 999037508 Qty: 4 not belong to Venture used.
Pls help to remove from Tooling Masterlist</t>
  </si>
  <si>
    <t>New product Degasser Assembly consigned tool 999044892 (DEGASSER GASKET FIXTURE ) Qty: 2.
Pls help to add in to Tooling Masterlist</t>
  </si>
  <si>
    <t>TE82503  – 5</t>
  </si>
  <si>
    <t>1. Problem Statement.
       - Interface Fittings from Tester to UUT is leaking. 
   2. Acceptance criteria that is not met. (e.g. relevant specification number and revision)
       - Injector Seal Pack assembly must be able to pass Seal Wash Test, Decay Test, Down Count Stream,   
         Seal Witdh Test prior to send for chassis for ass'y  
   3. Relevant records (e.g. Incomin QA, Test Records, Photos, trackise NCRs numbers and related issue)
       - N/A
   4. Info on whether this issue impacts revenue.
       - No Impact at the moment Flex to use temporary solution by using coupling to recover the tester  
         it's advisable to use the proper interface fittings . Refer to attached photo.
       - need to replace 6x fitting.</t>
  </si>
  <si>
    <t>Problem statement :
Tester GTS TE 82988-2 model 210000411 unable to verify  'Alliance' logo display.
Base of 'Test specification and procedure, 2695 Universal PCB Tester' document #: WAT-RF-SKI00333     page 6 of 7 : 
"The operator must ensure the proper firmware is loaded on the PCB by observing the TE82510 Test Station display, shows the proper boot-up screen for the pcb. The operator must verify this observation for each board test. The 210000411 will display "alliance". Boards not displaying these screens as shown are considered a failure and will require repair."
Request to upgrade system verification on GTS for model 210000411 to check 'Alliance' logo display and meet the test specification.</t>
  </si>
  <si>
    <t xml:space="preserve">1. Problem Statement.
       - 999120000 Reticule Plate Target Mirror Broken Mirror (See attached photo).
   2. Acceptance criteria that is not met. (e.g. relevant specification number and revision)
       - 999120000 Reticule Plate Target Mirror shall not be a broken mirror.
   3. Relevant records (e.g. Incoming QA, Test Records, Photos, trackise NCRs numbers and related issue)
       - N/A
   4. Info on whether this issue impacts revenue
       - No impact at the moment but need a spare target mirror to have a standby replacement once the target
         mirror cannot be use any more.
</t>
  </si>
  <si>
    <t>1. Problem Statement.
       - 999026619 Target Alignment Broken Mirror (See attached photo).
   2. Acceptance criteria that is not met. (e.g. relevant specification number and revision)
       - 999026619 Target Alignment Mirror shall not be a broken mirror.
   3. Relevant records (e.g. Incomin QA, Test Records, Photos, trackise NCRs numbers and related issue)
       - N/A
   4. Info on whether this issue impacts revenue
       - No impact at the moment but need a spare target mirror to have a standby replacement once the target
         mirror cannot be use any more.</t>
  </si>
  <si>
    <t xml:space="preserve">The test was failing R010 " Test Heater Current Draw " when testing production board. The limit specified for this test is from 0A - 0.3A but the test showing higher than the limit which is ~5A. It has been noticed that the LED indicator of the test fixture was not lighting up when the test was executed. At normal condition this fixture LED indicator should light up.  </t>
  </si>
  <si>
    <t>279003934-002</t>
  </si>
  <si>
    <t>Count of OESR Date Received</t>
  </si>
  <si>
    <t>[21Aug2019] Milford reviewed and agreed with this fix. And will send few pieces to WPPL/Flex for future use</t>
  </si>
  <si>
    <t>[20Aug2019] Forwarded Venture request to Sandiq and Raymond
[23Aug2019] Jason --  We have up the tester this afternoon and release for production. The failure was recovered after we executed the relay self test of the tester itself. 
We are monitoring and let you know when failure coming back.</t>
  </si>
  <si>
    <t xml:space="preserve"> TE82882- 14</t>
  </si>
  <si>
    <t xml:space="preserve">1. Problem Statement. 
       - Measurement computing NOT ABLE TO POWER ON due to defective power supply unit
   2. Acceptance criteria that is not met. (e.g. relevant specification number and revision)
       - Measurement of power supply must have 9V, 2 Amps. 
   3. Relevant records (e.g. Incomin QA, Test Records, Photos, trackise NCRs numbers and related issue)
      - N/A
   4. Info on whether this issue impacts revenue.
      - No impact the moment. 
      </t>
  </si>
  <si>
    <t>1. Problem Statement.
       - TE82969-1 Linearity Tester not able to create a backup or clone the HDD.
   2. Acceptance criteria that is not met. (e.g. relevant specification number and revision)
       - must be able to backup or able to clone the HDD
   3. Relevant records (e.g. Incomin QA, Test Records, Photos, trackise NCRs numbers and related issue)
      - N/A
   4. Info on whether this issue impacts revenue
      - No impact to revenue as of now.</t>
  </si>
  <si>
    <t xml:space="preserve">
There is an intermitted resistance detection during check at assembly station. This is the special harness to check each of the (4) flex ciruits for damage as stated in OPER 3.0 of ASP 279001985. Please kindly refer to the attached photo for the harness.
</t>
  </si>
  <si>
    <t>[26Aug2019] Asked Joel to purchase 1 power supply for this repair. Joel updated the tester is fixed by replacing power adaptor</t>
  </si>
  <si>
    <t xml:space="preserve">   Request TE# for new ICT Fixture 210001344 - Currently did not have TE# number</t>
  </si>
  <si>
    <t>TE83032-1</t>
  </si>
  <si>
    <t>The existing optics bench alignment stations are using a Golden flow cell to align all the optics benches.
The flow cell used to align 5029 FLR optics benches had been using since year 2013 product transferred period and it had never been replaced. Venture observed the white colour residue on the glass window of the flow cell and it can not be removed although it was purging/priming through with MeOH for long hours. 
Refer to attached slide.
Venture should have one back up golden flow cell in any case of flow cell degrading over a few years of usage and also for not interrupting production line while it waiting Milford to send over new Golden flow cell.</t>
  </si>
  <si>
    <t>TE82760-4/5</t>
  </si>
  <si>
    <t>On the month of Jul, Venture production found some Ram-Ray Valley Energy failures during FLR detectors final test for 5029 models. 
The UUTs were passed when they swapped with new flow cells. The failed flow cells were used in another UUTs and passed the test. Refer to attached slides for failure details. 
Raised OESR to follow up and get some advices from WPPL/Milford Engineering to look into the possible root causes of this failure.</t>
  </si>
  <si>
    <t>1. Problem Statement.
       - Injector Seal Pack TE82503-4 failing on Ramp and Decay Test.
   2. Acceptance criteria that is not met. (e.g. relevant specification number and revision)
       - UUT shall pass complete test as per TSP WAT043815
   3. Relevant records (e.g. Incomin QA, Test Records, Photos, trackise NCRs numbers and related issue)
       - NA
   4. Info on whether this issue impacts revenue.
       - may impact revenue if not able to recover tester in time</t>
  </si>
  <si>
    <t xml:space="preserve">[30Agu2019] An air actuator was requested and collected by Flex. Joel said that they installed and verified the TE82503-4  and is able to pass. </t>
  </si>
  <si>
    <t xml:space="preserve">     
Proposed to perform annual preventative maintenance for TE83064- 10,11,12 and 13 during 03 Sep-17 Sep 2019 since FTN instrument built is paused for this peroid.
Below part numbers are required to be replaced during PM, so that the purpose of this OESR is to request them.
1.	Column, P/N:186006049 (Qty 4)
2.	Column, P/N:186002350 (Qty 4)
3.	Flow Cell for TUV Detectors (no info of part number)(Qty 4)  </t>
  </si>
  <si>
    <t xml:space="preserve">1. Problem Statement.
       -PDA Final Test System TE82882-8,9,10,11,13, and 14 have missing Spare OB PN 7000011652. 
   2. Acceptance criteria that is not met. (e.g. relevant specification number and revision)
       - All PDA Final Test System TE82882-8,9,10,11,13 and 14 shall have Spare PB PN 7000011652 
   3. Relevant records (e.g. Incomin QA, Test Records, Photos, trackise NCRs numbers and related issue)
      - N/A
   4. Info on whether this issue impacts revenue
     - Impact 1x unit os shipment for Spare OB.  </t>
  </si>
  <si>
    <t xml:space="preserve">     
Proposed to perform annual preventative maintenance for TE83064- 10,11,12 and 13 during 03 Sep-17 Sep 2019 since FTN instrument built is paused for this peroid.
Part numbers inside attached list are required to be replaced in BSM of FTN testers during PM, so that the purpose of this OESR is to acknowledge that they are going to be claimed.
Please refers to attached file for detail information and price. </t>
  </si>
  <si>
    <t>TE82943 -13</t>
  </si>
  <si>
    <t xml:space="preserve">1. Problem Statement.
      - USB Device Error keep on flashing on the screen. The tester need to restart. After testing one unit, same    
        error appear. Verified that Workstation computer does not have  loose card and TE82943-13 module does  
        not have a loose card too.
   2. Acceptance criteria that is not met. (e.g. relevant specification number and revision).
      - USB Device shall not show error during testing process
   3. Relevant records (e.g. Incomin QA, Test Records, Photos, trackise NCRs numbers and related issue)
      - refer to attached photo
   4. Info on whether this issue impacts revenue.
      - No impact to revenue at the moment. </t>
  </si>
  <si>
    <t>During IVD conversion chassis was discovered bent.                                                                                Instrument Serial Number Printing:
NCMR-SKW-0000105
WPPL Reference : NCR SG190601
Model: 186015001  S/N: L18UPB647A</t>
  </si>
  <si>
    <t>Sourcing in progress.
[04Sep19] Closed during eng meeting. Tools in use now</t>
  </si>
  <si>
    <t>[04Sep19] spare is in wppl. Closed during eng meeting.</t>
  </si>
  <si>
    <t>[21Aug2019] Typler -- I would use the alliance tester until a method to verify the u53 firmware is determined. That way they will be able to verify by looking at the display. There is not a possible way to check that on FCT right now. I think the solution to this is to some how check the firmware after the chips are programmed at ICT.
[04Sep2019] Flex senai to confirm Alliance logo checking stated TSP. Is it checksum check in TSP? If not in TSP, will close this case. Printing out email and check into OESR folder.</t>
  </si>
  <si>
    <t>PM of TE82943 testers will be due on 10 Oct 19. Please help to provide six lamps to replace at TUV testers for TE82943-1, TE82943-19, TE82943-20, TE82943-21, TE82943-22 and TE82943-24</t>
  </si>
  <si>
    <t>S190136</t>
  </si>
  <si>
    <t>S190137</t>
  </si>
  <si>
    <t>S190138</t>
  </si>
  <si>
    <t>S190139</t>
  </si>
  <si>
    <t>S190140</t>
  </si>
  <si>
    <t>S190141</t>
  </si>
  <si>
    <t>S190142</t>
  </si>
  <si>
    <t>S190143</t>
  </si>
  <si>
    <t>S190144</t>
  </si>
  <si>
    <t>S190145</t>
  </si>
  <si>
    <t>S190146</t>
  </si>
  <si>
    <t>TE83026-1</t>
  </si>
  <si>
    <t>During preventive maintenance on PC found files in SENDBUFFER directories, please notify test engineer for resubmission .</t>
  </si>
  <si>
    <t>TE83026-2</t>
  </si>
  <si>
    <t>During preventive maintenance on PC found Symantec Antivirus definition files cannot be updated, please contact test engineer to upgrade anti-virus software .</t>
  </si>
  <si>
    <t>SigmaSure access replacement:
1. TEO AI LING (ailing.teo@flex.com) - Resigned. 
Replacement: LEE EE SENG (eeseng.lee@flex.com)
2. AU WENG ONN (wengonn.au@flex.com) - Resigned. 
Replacement: NURSHUHADA BINTI YAZID (NurshuhadaBinti.Yazid@flex.com)
3. GUO LAN LAN (lanlan.guo@flex.com) - Resigned. 
Replacement: KE TIU A/P EH CHAN (ketiu.apehchan@flex.com)
4. KWEK CHOCK MENG (chockmeng.kwek@flex.com) - Transferred to other station. 
Replacement: WONG KOK VUI (kokvui.wong@flex.com)
5. ANG KIN CHEONG (kincheong.ang@flex.com) - Transferred to other station
Replacement: CHUA TECK YONG (teckyong.chua@flex.com)</t>
  </si>
  <si>
    <t>[02Sep19] Parts are ready for collection and Vetnure was informed
[09Sep19] Parts are collected by KL</t>
  </si>
  <si>
    <t>TE82743-3</t>
  </si>
  <si>
    <t xml:space="preserve">The PC not able to power when turning on. Suspected that the PC Mother board get faulty
PC Model: IPC-610MB-300
Manufacturer: Advantech
OS: Windows 2000
Ram: 2 GB </t>
  </si>
  <si>
    <t>1. Problem Statement. 
       - Tester Position 2 NOT ABLE TO POWER ON/OFF suspect to be due to IPN.
   2. Acceptance criteria that is not met. (e.g. relevant specification number and revision)
       - Unit Under Test must be able to remotely ON or OFF using the tester IPN. 
   3. Relevant records (e.g. Incomin QA, Test Records, Photos, trackise NCRs numbers and related issue)
      - N/A
   4. Info on whether this issue impacts revenue.
      - No impact the moment.</t>
  </si>
  <si>
    <t>[11Sep19] Acknoledged Venture request and PM parts were collected by Venture.</t>
  </si>
  <si>
    <t/>
  </si>
  <si>
    <t>Problem statement :
Tester TE 82940 for model 210000355  to be use for new model 210001344 with different test method. PCBA model 210001344  unable to measure at 2 regulated voltage point '3.3v to GRD' and '2.5V to GRD'. Its required new test specification procedure.</t>
  </si>
  <si>
    <t>Huazhen</t>
  </si>
  <si>
    <t>1. Problem Statement.
    - No Test Engineering Access to Sigmasure 7 Access.
   2. Acceptance criteria that is not met. (e.g. relevant specification number and revision)
    - Need Sigmasure 7 Access to extract data evaluation and analysis for Detector eg. Loss Comm
      Flex need to know the Model of Detector Tester, Date Tester, how many times it failed in Loss Comm. 
   3. Relevant records (e.g. Incomin QA, Test Records, Photos, trackise NCRs numbers and related issue)
    - Presently doing manual data collection is very taxing while all ar demanding quick data anlysis and finding 
       potential solution base on tranding result and analysis
   4. Info on whether this issue impacts revenue
     - No impact to revenue at the moment</t>
  </si>
  <si>
    <t>HuaZhen</t>
  </si>
  <si>
    <t>OESR 182626
[30Aug18] Ed Reply: No updates to report.  Expect to look into this anomaly soon.  It's not repeatable and completely random from what I've discovered.
[19Oct18] Ed update:  Made a Test Program code modification on the TE Lab PC and is under evaluation. 
[11Jan19] Checked with Venture, the issue is still existing randomly. 
[31Jan19] 29Jan2019: It has not been resolved and still require support to solve the issue.
29-Jan-2019:  A fix for this intermittent condition has been added to the latest test programs.  It was going to be released along with Firebrick firmware in January.  However, Firebrick firmware is now being rolled up into Gold firmware. So now it will be released in April with the Gold firmware release.  
Apr23: same status.  expecting release soon.
[13Sep19]formally close TMD010661 v02 as ECO9229308 is already implemented</t>
  </si>
  <si>
    <t>Desmond"We are unable to grant Sigma7 access as currently Sigma7 is not setup with isolation of factory. "</t>
  </si>
  <si>
    <t>During high pressure test, physical leakageat Inlet port in TUV was observed and test failed. 
Below troubleshooting steps has been done.
1) Retightened tubing connected to Inlet
2) Reposition ferrule and installed back into Inlet
During high pressure test, ferrule position is moved to the end of tubing.
This was observed this afternoon and tester could not be used for functional testing.</t>
  </si>
  <si>
    <t xml:space="preserve">TE82943-20 </t>
  </si>
  <si>
    <t>Instrument Serial Number Printing:
RMA Instrument Serial Number Label Need To Reprint Due To ADC Carton Damaged.
NCMR-SKW-00000128 WPPL reference: NCR ADC190078
Model: 186248900 S/N: E198E806A</t>
  </si>
  <si>
    <t xml:space="preserve">
1. Tester TE82865-5 unable to download firmware and it shows on the note as Invalid Ethernet address. 
    I have checked there was a pass record on 8 Mar 2018 it happened on this tester too. I was told that the Ethernet address was full which cause to show this error. 
No production impact.</t>
  </si>
  <si>
    <t xml:space="preserve">TE82865-5,  </t>
  </si>
  <si>
    <t>Desmond" It is done"</t>
  </si>
  <si>
    <t>TE82865-5/6</t>
  </si>
  <si>
    <t xml:space="preserve">
I was performing PC maintenance found at "Step 1.7 Check for unsent test files in all the 3 tester below. Just to inform that there were number of files in the folder Directory C: \program files\sigmaQuest\sigmaProbe\sigmaQueue\Sendbuffer and C:\program files\sigmaQuest\sigmaProbe\sigmaQueue. 
  Tester name as shown below:
 TE82865-5	CPSO Final Test Station
  TE82865-6	CPSO Final Test Station
  TE82865-2	ASO Final Test Station</t>
  </si>
  <si>
    <t>S190147</t>
  </si>
  <si>
    <t>S190148</t>
  </si>
  <si>
    <t>S190149</t>
  </si>
  <si>
    <t>S190150</t>
  </si>
  <si>
    <t>S190151</t>
  </si>
  <si>
    <t>S190152</t>
  </si>
  <si>
    <t>S190153</t>
  </si>
  <si>
    <t>S190154</t>
  </si>
  <si>
    <t>S190155</t>
  </si>
  <si>
    <t>S190156</t>
  </si>
  <si>
    <t>S190157</t>
  </si>
  <si>
    <t>S190158</t>
  </si>
  <si>
    <t>S190159</t>
  </si>
  <si>
    <t>S190160</t>
  </si>
  <si>
    <t>S190161</t>
  </si>
  <si>
    <t>S190162</t>
  </si>
  <si>
    <t>S190163</t>
  </si>
  <si>
    <t>S190164</t>
  </si>
  <si>
    <t>S190165</t>
  </si>
  <si>
    <t>S190166</t>
  </si>
  <si>
    <t>S190167</t>
  </si>
  <si>
    <t>S190168</t>
  </si>
  <si>
    <t>S190169</t>
  </si>
  <si>
    <t>S190170</t>
  </si>
  <si>
    <t>S190171</t>
  </si>
  <si>
    <t>S190172</t>
  </si>
  <si>
    <t>S190173</t>
  </si>
  <si>
    <t>S190174</t>
  </si>
  <si>
    <t>S190175</t>
  </si>
  <si>
    <t>S190176</t>
  </si>
  <si>
    <t>S190177</t>
  </si>
  <si>
    <t>S190178</t>
  </si>
  <si>
    <t>S190179</t>
  </si>
  <si>
    <t>During preventive maintenance on PC found files in SENDBUFFER directories, please notify test engineer for resubmission</t>
  </si>
  <si>
    <t xml:space="preserve">During preventive maintenance on PC found files in SENDBUFFER directories, please notify test engineer for resubmission </t>
  </si>
  <si>
    <t>issue with thte wire rectified</t>
  </si>
  <si>
    <t>[22Jul2019] Parts will be ready for collection except PXI2586, which cannot be found in WPPL.
[02Aug2019] All parts are still in Flex senai. Flex should return all repair parts once the self test fully complete
[20Sep2019] Close this OESR and tracking parts under the other parts' OESR as per discussion with Edwin</t>
  </si>
  <si>
    <t>[02Sep19] OESR 193551 was created for this request
[10Sep19] Updated Matt's reply into the OESR folder
[20Sep19] Milford will build 2x Golden flowcell and CEA was raised.</t>
  </si>
  <si>
    <t>[20Sep19] Matt fixed the issue and confirmed with Wang. Close this case</t>
  </si>
  <si>
    <t/>
  </si>
  <si>
    <t>[20Sep19] 6x lamps were collected by Venture</t>
  </si>
  <si>
    <t>TB525-48V</t>
  </si>
  <si>
    <t xml:space="preserve">
During production of 4217001DC3 ISSUE 10 48V TWIG UNIT (RoHS) ASSY, we encounter tester PCA board 4217900DC1 S/N: 1001 has a U25 Burnt! with failure symptom: R042 Programmable Oscillator test failed 5CTS.
1) Twig Control Electronics FCT have down and not able perform test for production , 4217001DC3 ISSUE 10 48V TWIG UNIT (RoHS) ASSY.
we have so far tried to repair the tester board, base on tester schematic replacing U25, U40,U26, U39, U23, U15, U43, U41, U24, U42, U16 with a new Chip PIC16F877A and program with instruction from Tarana.
Shipment is affected.</t>
  </si>
  <si>
    <t>23Sep19 : closed. Remove from tooling masterlist.</t>
  </si>
  <si>
    <t>Closed. Investigation performed. It is observed the chassis is bent after the assembly.</t>
  </si>
  <si>
    <t>TE82564-4</t>
  </si>
  <si>
    <t>1. Problem Statement.
       - TE82526-4 Pump Tray Tester Not able to initialize.
   2. Acceptance criteria that is not met. (e.g. relevant specification number and revision)
       - TE82526-4 Able to Initialized, with audible buzzer, and LED from DS1-DS8 (permanent ON-Hang)
   3. Relevant records (e.g. Incomin QA, Test Records, Photos, trackise NCRs numbers and related issue)
       - N/A
   4. Info on whether this issue impacts revenue
       - Build for the next 3 weeks is enough for 2x unit of  Pump Tray Tester</t>
  </si>
  <si>
    <t>[04Sep19] OESR 193550
[12Sep19] VAF was sent for review
[16Sep19] VAF is pending for QA approval
[19Sep19] Sent draft VAF for FCT fixture to YH and asked for advice
[25Sep19] VAF was approved and Flex was informed.</t>
  </si>
  <si>
    <t>TE82988</t>
  </si>
  <si>
    <t xml:space="preserve">
1) This morning setup found 2 pcs of  the fixture interconnect pins for  Test box 279003188 used on GTS#2 (TE82988) pin broken and 2 other pins bend and sink.
Spare interconnect pins left 2 pcs (Previously given by Seva).
We would like to request these interconnect pins (20 pcs) for spare to ensure production have enough wear and tear parts. 
see attached</t>
  </si>
  <si>
    <t>Print out got line (Print head faulty). Attach autopack servie report  No: S1909193 AP.</t>
  </si>
  <si>
    <t>[20Sep19] Chan to flush the flowcell with extended hours and update the outcome. MRO 1x unit of this flowcell for repair &amp; spare
[27Sep19] Chan update the flowcell passed 3x units tester after extended flushing. Close this OESR and re-open again when needed</t>
  </si>
  <si>
    <t>[27Sep19]  Seva was informed. DJ will follow up with Seva</t>
  </si>
  <si>
    <t xml:space="preserve">[23Sep19] Tarana in UK was informed about this repair and troubleshooting in ongoing.
[27Sep19] DJ will follow up with Tarana
</t>
  </si>
  <si>
    <t>[13Sep19] Matt Brule -- I think I am going to ‘release’ a procedure for this PCB via TMD (Temporary Manufacturing Deviation), this will ensure that the process is no longer valid upon release of the new test fixture for the GTS.  Attached is a draft of the procedure, can you verify that it is correct and mark up if necessary.  I will complete TMD after I get your feedback.
[24Sep19] Erzad has updated Matt with comments on temporary procedure for this test. Matt will release TMD for this test
[27Sep19] Matt will work on this TMD and close this case as no action from WPPL</t>
  </si>
  <si>
    <t>[25Sep19] Checked tester in Flex, it's working now after replacing the FAN. The tester is under monitoring
[27Sep19] Closed as no action from WPPL required</t>
  </si>
  <si>
    <t>[11Sep19] OESR 193577 was raised for this repair
[13Sep19] Milford will send a PC for this repair
[19Sep19] ETA is Thursday 12pm
[24Sep19] Venture collected PC on 24Sep and asked update from Venture
[25Sep19] Jason -- error message encoutered, asked Jason to update the IP address and clear picture of error message.
[27Sep19] Jason updated the tester is fixed and working well now.</t>
  </si>
  <si>
    <t xml:space="preserve">Certificate  of Functional Performance of Instrument serial number: J14UPX301G found model name incorrect. It should be ACQUITY UPLC 30 cm COL HTR, please help to correct it in the database. </t>
  </si>
  <si>
    <t>[01Oct19] Bill Irons have resolve the issue, Venture reprint the Certificate with no issue.</t>
  </si>
  <si>
    <t>OESR: 182975, shared OESR with above
OFI</t>
  </si>
  <si>
    <t>OESR: 182975,shared OESR with above
OFI</t>
  </si>
  <si>
    <t xml:space="preserve"> Problem statement :
    Tester TE 82961-2   Computer not function, can not power up and investigation found power supply PC spoil. We identify that power supply have been reach the lifespan limit after used for 7 years. Verify with replacing good power supply and PC can power up as normal.
Request replacement power supply  PC as below :
Name : SFX SWITCHING POWER SUPPLY
Model : SFX-500-2
Spec  : AC I/P VOL:115/230V ~ CUR : 8/4.5A MAX FREQ : 50-60Hz </t>
  </si>
  <si>
    <t>Leak Detector status LED is automatically off during functional test which caused "leak detector test fail".
I have tried as below
1) Reconnect USB cable to PC and the issue did not solve
2) Changed USB port at PC and the issue did not solve
3) Shut down PC and turn on. It is ok for one unit and then status LED turn off again after one unit test
Currently, we shut down PC after each and every unit has been tested.
Plan: To swap leak detector in two test stations
Remark: Inspected cable for loose or damage wires and did not observe any abnomalities</t>
  </si>
  <si>
    <t xml:space="preserve">1. Problem Statement.
       - Injector Seal Pack TE82503-5 failing on Ramp and Decay Test.
   2. Acceptance criteria that is not met. (e.g. relevant specification number and revision)
       - UUT shall pass complete test as per TSP WAT043815
   3. Relevant records (e.g. Incomin QA, Test Records, Photos, trackise NCRs numbers and related issue)
       - NA
   4. Info on whether this issue impacts revenue.
       - may impact revenue if not able to recover tester in time. </t>
  </si>
  <si>
    <t>TE82503-5</t>
  </si>
  <si>
    <t>[20Sep2019] Asked HC to list all stations with outdated antiviruse and check with their IT see if can find a solution
[25Sep19] Sent a chaser to Venture
[01Oct19] 193626 was raised
[07Oct19] Shared workaournd for updating virus definition file on windows xp with HC</t>
  </si>
  <si>
    <t>Tester TE83064-16 is having system over pressure due to blockage at Assy Welded tube, P/N:430003154.
In order to resolve blockage, tubing has been flushed out at both side and still causing system over pressure.
Therefore, request P/N:430003154 (Qty 1) Assy Welded tube for TE16.
Currently TE16 will be stopped using for testing</t>
  </si>
  <si>
    <t>Annual PM is required to be performed on 15 Oct 2019 for both testers TE82774-2 and TE82774-3.
Cables part numbers P/N:441000403, CABLE ASSY  EXTENDER ENCODER and P/N:441000404,CABLE ASSY  MOTOR EXTENDER are required to be changed due to wear and tear.
This OESR is to request P/N:441000403 (Qty2) and P/N:441000404 (Qty 2).</t>
  </si>
  <si>
    <t>TE82774-2 and TE82774-3.</t>
  </si>
  <si>
    <t>Instrument Carton Serial Number Printing:
Waters Wearhose ADC feedback Carton Box Serial number label barcode unable to scan  
186001515 1515 ISOCRATIC HPLC PUMP (Serial Number B1815P128A)</t>
  </si>
  <si>
    <t xml:space="preserve">
We run into problem for this new ADC parts. 700012318 Rev B, ASSY, CABLE, Z AXIS HOME.
We can’t print the above part number on the part label printer. It show '700012318' not found in database
Can help to create the part number label in the database for the above spare part. Please see attached picture.
We have a shipment on 14th Oct to ADC.
 </t>
  </si>
  <si>
    <t>[02Sep19] checking with Joel if there's any other way to backup or the possible causes
[10Sep19] Sent the suggestion to Joel after checking with Desmond. Joel to update the status
[24Sep19] Checked with Joel, he's trying the backup as per advice from Desmond
[11Oct19] Checking with Joel the outcome about this backup. Joel updated it's backed up and close this OESR</t>
  </si>
  <si>
    <t xml:space="preserve">[20Sep2019] Request HC to list all stations with unsent files under SENDBUFFER directories and will raise OESR to Milford
[25Sep19] Sent a chaser to Venture
[11Oct19] Asked HC to verif y the PC has  'Unsent files' with error code
</t>
  </si>
  <si>
    <t>[11Oct19] Approved Lwin's request of replacement parts as connector was worn off</t>
  </si>
  <si>
    <t>NO</t>
  </si>
  <si>
    <t>Problem statement :
Tester GTS TE 82988-2 unable to pass for selftest verification. Investigation found the failure related with Pickering MUX relay value over spec. Already change new Pickering Relay MUX card but the failure still occur. Plan to change cable interface for pickering MUX.  
Request to get new cable for replacement.
Items:
1) CABLE PICKERING 40-612-002</t>
  </si>
  <si>
    <t>[09Oct19] label reprinted.</t>
  </si>
  <si>
    <t>[24Jul19] Edwin: Can you try switch the USB cable to another system and see if the problem follows?                                                                                                                                                                                                      [01 Aug 2019] Confirmed the cable works correctly on other tester.
[08Aug2019] Chan: Even after swapping USB cable, we are encountering “USB device error”.
[16Aug2019] Chan to update if they can fix this issue by reloading a good PC backup image
[21Aug2019] Chan to notify WPPL once this failure appeared again, so that inform Milford to support on repair
[26Aug2019] OESR 193534 was sent to Milford. Matt: This appears to be a hardware issue.
[27Aug2019] Chan verify tester is working again after re-plugged USB cable at tester box end. Asked Venture to confirm if the intermittent issue is from the card inside the box or the connection of USB. Meanwhile to check the price/lead time of the card inside the box.
[02Sep2019] Chan to confirm the intermittent issue is from the card inside test box or usb cable
[10Sep19]  The card PN is USB-1408FS
[13Sep19] Chan to purchase and replace this card. Will update the status.
[08Oct19] Chan updated the station is working fine after card replacement. 
[11Oct19] checking with Chan to close this OESR
[15Oct19] Closed as eng meeting disucssion</t>
  </si>
  <si>
    <t>Instrument Serial Number Re-printing:
Lean Project 4 instruments go for drop test at TÜV SÜD PSB Pte Ltd
Project and Serial Number below:-
1. Model: 186268900 S/N: K1987E431A
2. Model: 186017012 S/N: J19BTU090A
3. Model: 186015031 S/N: K19TUV195A
4. Model: 186017002 S/N: K19VTU072A</t>
  </si>
  <si>
    <t xml:space="preserve">
As per procedure 735001828  Rev E, lamp hour need to set to zero by clicking "New Lamp" button. However, "New Lamp" button is missing under console and could not set to zero at TUV #ID 92110 (S/N: G15TUV600A) TUV detector. Accumulative lamp hour is 7000+ hr at this particular TUV (P/N: 186015031). 
Action taken:
1) Turn off TUV and changed lamp, then turn on TUV, lamp hour did not reset to zero automatically
2) Taken flowcell from another TUV and reset TUV, lamp hour did not reset to zero automatically
3) Checked TUV firmware across all the test station and firmware version is 1.60 at all 6 test station
4) Logged in as te-1 and also there is no function to reset lamp hour.
Please kindly refer to the attached photos for reference.
</t>
  </si>
  <si>
    <t xml:space="preserve">[11Oct19] PO 2019-462 is sent to autopack and informed Hong Cheng.
[16Oct19] Printhead replaced by autopack </t>
  </si>
  <si>
    <t>[07Oct2019] Asked Joel to provide the part number and check if can get it locally
[11Oct19] OESR 193665 was raised. Joel updated cannot find the housing from Honeywell
[17Oct19] Milford will ship 2 housing and gasket over for this repair. And Team here also identified air valve could be another cause of leaking. Flex will collect a replacement part from Waters</t>
  </si>
  <si>
    <t>[17Oct2019] I will check it out when onsite since this issue has no impact to production yet, will raise the OESR to Milford if we cannot find a solution locally.</t>
  </si>
  <si>
    <t>[13Sep19] Joel to provide more info of IPN
[16Sep19] Joel update IPN with diagram, need to understand the issue before sending to Milford
[20Sep19] Confirmed IPN box is faulty. Asked Joel to source a fix locally.
[01Oct19] Asked Joel to share the original manufacturor price with their  buyer to get a reasonable price
[11Oct19] PO was issued and Joel to update the resultc
[17Oct19] Replaced IPN and under monitoring</t>
  </si>
  <si>
    <t/>
  </si>
  <si>
    <t>PROBLEM STATEMENT
Model 210000425 facing continuous fail at FCT test with failure ‘Pump driver interface failed! Unable to reset the primary motor drive’. 
  ACTIVITIES DONE:
1.	Verify fixture 210000425 with a few pass board and the result all fail with same failure ‘Pump driver interface failed! Unable to reset the primary motor drive’.
2.	Verify base tester TE82510 with running other fixture model 210000411 and 210000416 and the tester function well without any failure. Initial suspect failure not related tester &amp; more related to fixture issue.
Verify fixture model 210000425, measure all pin continuity to the rear panel interface, all connection is good.
 Production Impact-
Pending 68pcs at the FT station.Shipment commit this week 35pcs</t>
  </si>
  <si>
    <t>TE82558</t>
  </si>
  <si>
    <t>1. Problem Statement.
       - TE82475-2 Flow Cell Tester not able to complete decay test.
   2. Acceptance criteria that is not met. (e.g. relevant specification number and revision)
        - N/A  Must be able to complete 3 minutes decay test as per TSP WAT025373 Rev 07
   3. Relevant records (e.g. Incomin QA, Test Records, Photos, trackise NCRs numbers and related issue)
        - N/A
   4. Info on whether this issue impacts revenue
       - WAT-S-205000399 (10x units), WAT-S-205001023 (8X units), and WAT-S-205001027 (6X units) will be 
         affected if not able to recover by 18 Oct 2019.</t>
  </si>
  <si>
    <t>TE82475-2</t>
  </si>
  <si>
    <t>SigmaSure system down, unable to capture parts number serial in system.
Currently flex use in-house Traceability to record.
Affected on Detector and QSM family.</t>
  </si>
  <si>
    <t>[18Oct19] Flex reported the tester is fixed on 18Oct2019</t>
  </si>
  <si>
    <t>[18Oct19] Sys Admin was notified and case closed</t>
  </si>
  <si>
    <t>Instrument Serial Number Printing: 
Instrument Serial Number Label Need to re-print due to mis-alignment .
1. Model: 186299800 S/N: K19998049A</t>
  </si>
  <si>
    <t xml:space="preserve">[18Oct2019] Flex was advised to provide the parts info and troubleshooting support details
[21Oct2019] Flex collected the old version of CPU and a power supply from Flex Kallang
[25Oct2019] The problem was fixed by replace faulty IC in the fixture. Asked Flex Senai to return the old version of CPU board
</t>
  </si>
  <si>
    <t xml:space="preserve">[02Sep19] OESR 193552 was created for this request
[10Sep19] Updated Matt with input from MiMi regarding this OESR
[20Sep19] MiMi updated the yield is back on track and keep monitoring the trend
[11Oct19] Checking with MiMi if can close this OESR since the new tester will come soon
[17Oct19]MIMI -- Shall we monitor until end of Oct and close it. So that we will get 3 months data.
</t>
  </si>
  <si>
    <t>[02Aug2019] TSP needs to be updated, check with Eric
[04Sep2019] Checking with Joel to confirm if necessary to update TSP
[11Sep19] 193563 was raised
[19Sep19] Eric Turner and Matt were assignee for this OESR
[24Sep19] Sent a chaser to Matt/Eric
[30Sep19} Sent a chaser to Matt/Eric and mentioned there's audit in Flex
[11Oct19] Sent a reminder to Eric to check if TSP will be revised in next revision or park under monitoring on 08Oct19. This change may take time to complete and no impact to production. Set to low priority
[31Oct19] set monitoring under document update.</t>
  </si>
  <si>
    <t>Monitoring</t>
  </si>
  <si>
    <t>[04Sep19] Checking with Joel for detail
[11Sep19] Asked Joel to monitor teser performance after replug cable and waiting for Venture to update if the card replacement is a fix.
[25Sep19] Joel to get quotation for this USB card while wait for the confirmation from Venture case
[11Oct19] Approved Joel's request for card replacement.
[31Oct19] The card is replaced and closed.</t>
  </si>
  <si>
    <t xml:space="preserve">[14Oct19] Asked Flex Senai to collect this requested cable for verification only.
[15Oct19] Flex Senai Erzad has collected the cable for this verification.
[31Oct19] Flex Senai to update repair status for parts </t>
  </si>
  <si>
    <t/>
  </si>
  <si>
    <t>We are facing numbers of failure on the adjust plate latch actuation speed during functional setup for CPSO model. Production adjusted according to the adjust Latch Actuation Speed step shown on screen by preset plate latch flow knob controls by loosening the stops nuts, then rotate the flow control knob clockwise all the way, then turn counterclockwise 1.5 turns on the upper flow control and 0.75 turns on the lower flow control.
 Production feedback when click 'OK' they don’t have enough time to adjust the knob before test program pop out to "fail". This will result in final test fail and affecting FPY. 
Request for test program update to allow enough time for plate actuation adjustment.</t>
  </si>
  <si>
    <t>[01Nov19] Su Fern has closed this OESR by providing the label.</t>
  </si>
  <si>
    <t xml:space="preserve">Instrument Serial Number Printing: 
Instrument Serial Number Label Need to re-print unit return from ADC Wearhouse
1. Model: 186248900 S/N: E1987E806A
</t>
  </si>
  <si>
    <t>TE83021</t>
  </si>
  <si>
    <t>Description : Serial CMD XCVR. The operation time out
Steps of Analysis : 1.  unlock and lock fixture - still fail 
2.  restart computer - still fail
3.  test using golden board - still fail
4.  check pins on the back of fixture and top of the fixture - no problem found
5.  measure serial comm cable - no open found
6.  use CPU belong to model 478 - serial comm Pass but fail all other test. 
Affected Part No &amp; Qty need for replacement : 
210000273 - 2 pcs
Shipment Impact :   N.A.                                                              Estimated Date : N.A.
Additional Time needed for analysis : N.A.
Attachment : Yes / No, refer to xxxxxxxxx.jig N.A</t>
  </si>
  <si>
    <t>[04Nov19] Su Fern has closed this OESR.</t>
  </si>
  <si>
    <t xml:space="preserve">Description: Instrument serial number label L18475447G need to reprint. </t>
  </si>
  <si>
    <t>[20Sep2019] Request HC to list all stations with unsent files under SENDBUFFER directories and will raise OESR to Milford
[25Sep19] Sent a chaser to Venture
[11Oct19] Asked HC to verif y the PC has  'Unsent files' with error code
[08Nov19] Milford was informed the additional testers for buffer clear</t>
  </si>
  <si>
    <t>[11Oct19] Lwin updated the tubing passed the test once after flushing, still need a spare tubing standby. The issure was tempurary resolved, set it to low priority
[17Oct19] Part is ready for collcection.</t>
  </si>
  <si>
    <t>S190180</t>
  </si>
  <si>
    <t>S190190</t>
  </si>
  <si>
    <t>S190191</t>
  </si>
  <si>
    <t>S190192</t>
  </si>
  <si>
    <t>S190193</t>
  </si>
  <si>
    <t>S190194</t>
  </si>
  <si>
    <t>S190195</t>
  </si>
  <si>
    <t>S190196</t>
  </si>
  <si>
    <t>S190197</t>
  </si>
  <si>
    <t>S190198</t>
  </si>
  <si>
    <t>S190199</t>
  </si>
  <si>
    <t>S190200</t>
  </si>
  <si>
    <t>S190201</t>
  </si>
  <si>
    <t>S190202</t>
  </si>
  <si>
    <t>S190203</t>
  </si>
  <si>
    <t>S190204</t>
  </si>
  <si>
    <t>S190205</t>
  </si>
  <si>
    <t>S190206</t>
  </si>
  <si>
    <t>S190207</t>
  </si>
  <si>
    <t>S190208</t>
  </si>
  <si>
    <t>S190209</t>
  </si>
  <si>
    <t>S190210</t>
  </si>
  <si>
    <t>S190211</t>
  </si>
  <si>
    <t>S190212</t>
  </si>
  <si>
    <t>S190213</t>
  </si>
  <si>
    <t>S190214</t>
  </si>
  <si>
    <t>S190215</t>
  </si>
  <si>
    <t>S190216</t>
  </si>
  <si>
    <t>S190217</t>
  </si>
  <si>
    <t>S190218</t>
  </si>
  <si>
    <t>S190219</t>
  </si>
  <si>
    <t>S190220</t>
  </si>
  <si>
    <t>S190221</t>
  </si>
  <si>
    <t>S190222</t>
  </si>
  <si>
    <t>S190223</t>
  </si>
  <si>
    <t>S190224</t>
  </si>
  <si>
    <t>S190225</t>
  </si>
  <si>
    <t>S190226</t>
  </si>
  <si>
    <t>S190227</t>
  </si>
  <si>
    <t>S190228</t>
  </si>
  <si>
    <t>S190229</t>
  </si>
  <si>
    <t>S190230</t>
  </si>
  <si>
    <t>S190231</t>
  </si>
  <si>
    <t>S190232</t>
  </si>
  <si>
    <t>S190233</t>
  </si>
  <si>
    <t>S190234</t>
  </si>
  <si>
    <t>S190235</t>
  </si>
  <si>
    <t>S190236</t>
  </si>
  <si>
    <t>S190237</t>
  </si>
  <si>
    <t>S190238</t>
  </si>
  <si>
    <t>S190239</t>
  </si>
  <si>
    <t>S190240</t>
  </si>
  <si>
    <t>S190241</t>
  </si>
  <si>
    <t>S190242</t>
  </si>
  <si>
    <t>S190243</t>
  </si>
  <si>
    <t>S190244</t>
  </si>
  <si>
    <t>S190245</t>
  </si>
  <si>
    <t>S190246</t>
  </si>
  <si>
    <t>S190247</t>
  </si>
  <si>
    <t>S190248</t>
  </si>
  <si>
    <t>S190249</t>
  </si>
  <si>
    <t>S190250</t>
  </si>
  <si>
    <t>S190251</t>
  </si>
  <si>
    <t>S190252</t>
  </si>
  <si>
    <t>S190253</t>
  </si>
  <si>
    <t>S190254</t>
  </si>
  <si>
    <t>S190255</t>
  </si>
  <si>
    <t>S190256</t>
  </si>
  <si>
    <t>S190257</t>
  </si>
  <si>
    <t>S190258</t>
  </si>
  <si>
    <t>S190259</t>
  </si>
  <si>
    <t>S190260</t>
  </si>
  <si>
    <t>S190261</t>
  </si>
  <si>
    <t>TE82573-1</t>
  </si>
  <si>
    <t>1. Problem Statement.
      - Column Heater not able to pass Rear Panel Test (WAT271129 Rev 33 Test # 1)
   2. Acceptance criteria that is not met. (e.g. relevant specification number and revision)
      - Must be able to pass WAT271129 Rev 33 Test # 1 Rear Panel Test
   3. Relevant records (e.g. Incomin QA, Test Records, Photos, trackise NCRs numbers and related issue)
      - N/A
   4. Info on whether this issue impacts revenue
      - No impact to shipment as we mange to use the colum heater cable from QA SQT Workstation
      -Rootcasue : Broken pin to Comuln Heater Cable PN: 441000440 
      - Need replacment cable</t>
  </si>
  <si>
    <t xml:space="preserve">Description: PC work station cannot power on. 
Steps of Analysis: Power supply inside the PC found faulty replaced by a spare PC power supply.
Affected Part No &amp; Qty need for replacement: 1 unit of power supply.
Shipment Impact:                    NA                            Estimated Date: NA
Additional Time needed for analysis: NA
</t>
  </si>
  <si>
    <t>[04Sep19] sourcing in progress, updated during eng.meeting
[14Oct19] target to receive the parts by 10Nov19
[13Nov19] Good part passed to Joel on 13Nov19.</t>
  </si>
  <si>
    <t>Instrument return for retest, old carton box is damaged need to be replaced
[06Nov19] Closed</t>
  </si>
  <si>
    <t>Description: Current 0.0300 Setting gauge, tool number: 999038868 found crack sign. 
Steps of Analysis: N/A.
Affected Part No &amp; Qty need for replacement: Need 4 pieces to keep as spare.</t>
  </si>
  <si>
    <t>The Label was reprinted</t>
  </si>
  <si>
    <t>[07Oct2019]Flex has found an equivalent part, but need to source a replacement parts locally
[31Oct19] The Size of equivalent part is different, unable to use. Flex to source another replacement part.
[15Nov19] Flex has found a equivelent part and will send confirmation to close this case.</t>
  </si>
  <si>
    <t>[15Nov19] Parts replaced and issue is fixed</t>
  </si>
  <si>
    <t xml:space="preserve">Problem Statement.
       TE82882-8 (IP 10.249.26.79) having Loss Communication after 1 unit PASS and remove from tester, the 
       retaining 3 units will have loss communication.
   2. Acceptance criteria that is not met. (e.g. relevant specification number and revision)
       TE82882-8 wil not have loss communication after remove 1 unit passs after testing.
   3. Relevant records (e.g. Incomin QA, Test Records, Photos, trackise NCRs numbers and related issue)
       N/A
   4. Info on whether this issue impacts revenue  
       N/A </t>
  </si>
  <si>
    <t>TE82882 -8</t>
  </si>
  <si>
    <t xml:space="preserve">Description : Request thermistor P/N: 441001082 to replace faulty thermistor of tester TE82956-2.
Steps of Analysis : Resistance of faulty thermistor showed "open" condition.
Affected Part No &amp; Qty need for replacement : P/N:441001082 (Qty 1).
Shipment Impact : No impact                    Estimated Date :NA
Additional Time needed for analysis : Analysis performed and resolved thermistor error issue.
Attachment : Please refers to attachment for price information.
 </t>
  </si>
  <si>
    <t xml:space="preserve">[22Jul2019] Arranged Poswer supply and some other parts for this repair. Flex Senai will collect parts once they have approval from custom. OESR: 193436
[24Jul2019] All parts collected by Flex Senai and trhoubleshooting is on going
[02Aug2019] Waiting for self test full test complete and spare parts back from Flex Senai
[04Sep2019] Joel to ask Flex Senai return all parts
[10Sep19] Emailed Erzad to advise the date of return
[11Sep19] Erzad -- ETA 23rd September
[24Sep19] Sent a chaser to Erzad; Erzad -- For below item will be ship out by today due to delay of customs approval. 
For the part that still remain here, Calibration fixture and Pickering Mux card, I will prepare for customs approval first to avoid delay time for next shipping.
[11Oct2019] 2x TDK power supply and 1x Chroma load received from Flex. The 1x faulty power supply and 1x  Chroma Load is under repair arrangement. Sent a chaser to Erzad for the Pickering MUX card and venture self test fixture shipment
[31Oct19]
1. TDK power returned from Micro Precision. Pending for Chroma Load before returning to Flex Senai.
2. Chroma Load, pending for Micro Precision confirmatioin. Check status.
3. Picking Mux  Pending for Chroma Load before returning to Flex Senai
4. Venture self fixture should be returned from Flex Senai
[20Nov19] Close this OESR and under monitoring as it's only waiting for Venture to receive this self test fixture and return Flex senai their original parts.
</t>
  </si>
  <si>
    <t>[08Aug19] Advised Lwin to contact with Keithley/Tektronix for the repair
[23Aug19] Lwin updated the repair cost will be SGD 1460.55. Asked her to get a quotation for new Keithly 2700. So that we can decide the best solution for this repair.
[02Sep2019]  Lwin updated new Keithly price is SGD 3156.50  and  team in WPPL wants to check other possible causes. Mandy is following up this case.
[31Oct19]-Lwin to confirm tester is back to normal and resend repair quotation
[20nov19] Team decided to repair this faulty meter. Close this case</t>
  </si>
  <si>
    <t xml:space="preserve">[28Aug2019] OESR 193544 was created for this request.
[13Sep19] New TE# from Paul was sent to Flex </t>
  </si>
  <si>
    <t>Total  OESR</t>
  </si>
  <si>
    <t xml:space="preserve">No. of Closed </t>
  </si>
  <si>
    <t xml:space="preserve">No. of Open
</t>
  </si>
  <si>
    <t xml:space="preserve">Days Closed (Avg)
</t>
  </si>
  <si>
    <t xml:space="preserve">Days Open (Avg)
</t>
  </si>
  <si>
    <t>[20Nov19] Pass spare Psu to Venture</t>
  </si>
  <si>
    <t>[20Nov19] closed</t>
  </si>
  <si>
    <t xml:space="preserve">Instrument Serial Number Printing: 
Instrument Serial Number Label encounter missing serial barcode 
1. Model: 186269505  S/N: L19SM7035A
</t>
  </si>
  <si>
    <t>Guan Yee</t>
  </si>
  <si>
    <t>[20Nov19] Guan Yee closed this OESR by providing the label.</t>
  </si>
  <si>
    <t xml:space="preserve">Description: No communication beteween Test software and Tester Hardware. 
Steps of Analysis: Tester itself can power on,off but lost communiaction to the test software. Checked COM ports, cables &amp; connectors, seems all right. 
Affected Part No &amp; Qty need for replacement: 1 unit of power supply.
Shipment Impact:                    High (due to one and only tester for that model)                    Estimated Date: NA
Additional Time needed for analysis: NA
Attachment:Refer to attachment </t>
  </si>
  <si>
    <t>[20Nov19] The parts request is approved as it's used on tester repair.</t>
  </si>
  <si>
    <t>[20Nov19] Venture reported the issue is fixed. Closed</t>
  </si>
  <si>
    <t>S190181</t>
  </si>
  <si>
    <t>S190182</t>
  </si>
  <si>
    <t>S190183</t>
  </si>
  <si>
    <t>S190184</t>
  </si>
  <si>
    <t>S190185</t>
  </si>
  <si>
    <t>S190186</t>
  </si>
  <si>
    <t>S190187</t>
  </si>
  <si>
    <t>S190188</t>
  </si>
  <si>
    <t>S190189</t>
  </si>
  <si>
    <t xml:space="preserve">Description : TE83064-17-system pressure unstable.
Steps of Analysis : 
1) Change BSM seals WAT076152,425000930 and 4250010 of pumpB for both Accumulator and Primary. Purged check valve. 
Still reoccurred pressure unstable after 2 units functional test.
2) Continued troubleshooting.Observed a dent on the surface of seal wash
Observed burn mark on seal wash housing.
Changed seal wash, seal wash housing and pump head.Functional verified.
Affected Part No &amp; Qty need for replacement : Refers to attached file.
Shipment Impact : No impact                    Estimated Date : NA
Additional Time needed for analysis : Analysis performed.Resolved system pressure unstable issue.
Attachment : Referene photos,change quantities &amp; price info
 </t>
  </si>
  <si>
    <t xml:space="preserve">Description: No Lamp lit up when power on the tester. 
Steps of Analysis: Lamp Power supply inside the tester found faulty replaced by new Lamp power supply.
Affected Part No &amp; Qty need for replacement: W1279001352/D-R (1 unit of Lamp power supply- U$283)
Shipment Impact:                    NA                            Estimated Date: NA
Additional Time needed for analysis: NA
Attachment: NA </t>
  </si>
  <si>
    <t>[07Oct2019] Asked Chan to update the status after swapping the leak detector and inidcate the produciton impact in the future
[11Oct19] Tester is working fine after swapping the leak detector
[16Oct19] Chan reported this failure appeared once, it's under monitoring
[31Oct19] Is it back to normal state?
[15Nov19] Failure happens intermittently, asked Chan to search leak detector box based on info from detector itself.
[20Nov19] Asked Chan to order 1 leak detector box for this repair and monitoring its performance. No action required from WPPL, closed</t>
  </si>
  <si>
    <t>[20Nov19] Mimi to update the requested part price
[21Nov19] Replaced power supply and the tester is fixed.</t>
  </si>
  <si>
    <t>[20 Nov2019] Venture"
In order to resolve, we have performed BSM pump B seal changed for both primary and accumulator. Flushed check valves. But system pressure unstable reoccurred after a few units have been verified functional test.
During trouble shooting, observed that there is a dent on seal wash and burn mark on seal wash housing. Then, changed seal wash, seal wash housing and pump head of pump B primary.
This TE17 has been verified for 2 weeks with both models 186015085 and 186015088. Now system pressure unstable issue was resolved."
[21Nov19] The issue is fixed after replacing this parts.</t>
  </si>
  <si>
    <t xml:space="preserve">Description: Cannot connect to Sigmasure 7. 
Steps of Analysis: N/A.
Affected Part No &amp; Qty need for replacement: N/A.
Shipment Impact:                    NA                            Estimated Date: NA
Additional Time needed for analysis: NA
Attachment: </t>
  </si>
  <si>
    <t>OESR 193244
[23Apr2019] Matt has changed settings on FT3 and monitoring the PC performance a month and feedback
[07Jun19] Updated Matt about freq of hangs and seeking for advise about next action
[24Jun19] Edwin comment - Huazhen to update
[25Jun2019] Matt -- No new updates, I am still trying to understand the hang ups.  I will let you know next steps soon…
[04Sep2019] Sent another chaser to Matt
[09Sep2019] Sent another with tracking record to Matt
[10Sep2019] Matt -- Let me dig a little more.  I am really hoping to be able to identify the issue…
[19Sep2019] Emailed team here reviewed frequency of freeze and plan to load next 100 units on FT3 to verify the condition of tester. This action will take time to complete, therefore set this oesr to low priority
[31 Oct 19] Joel to summarize and update the frequency of freeze
[15Nov19] Matt was informed and he will look into it when back from holiday.</t>
  </si>
  <si>
    <t>[21.11.19] Checked with Joel see if there's any abnormality for this loss comm. No further update. Close this caes</t>
  </si>
  <si>
    <t/>
  </si>
  <si>
    <t>Singapore</t>
  </si>
  <si>
    <t>[21Nov19] BT Request ID: BJ5C74 was created to rectify the issue  
[22Nov19] The access is established. Close Case.</t>
  </si>
  <si>
    <t>Description : Racal FCT Power Supply Spoiled
Steps of Analysis : 
1.  Check all the power supply cable connetion ( no issue )
2.  Disconnect and connect the power supply from the fixture still fail ( no power )
3.  Check all fuse and connection on the back of fixture and top of the fixture - no problem found
Affected Part No &amp; Qty need for replacement : 
TE82743-3 Racal Funtional Test System. Power Supply Model: CP290-01, Part Number: CP290-01 
Shipment Impact :   N.A.                                                              Estimated Date : N.A.
Additional Time needed for analysis : N.A.
Attachment : Yes / No, refer to xxxxxxxxx.jig N.A</t>
  </si>
  <si>
    <t xml:space="preserve">[03Oct19] Venture (YT Teo) to follow up with supplier for quotation.
[01 Nov] Supplier quotation 1 jig cost $300.
[14Nov19] Venture get 2nd quotation on this jig. Qty: 2 sets.
Cost: S$86.00 per set.
Lead-time 6 - 8 weeks.
[19Nov19] SF request supplier to quote the price for 1 jig
[21Nov19] Venture feedback supplier will charge $103 for 1 jig. 
</t>
  </si>
  <si>
    <t>Jul</t>
  </si>
  <si>
    <t>Year</t>
  </si>
  <si>
    <t>1.	Problem Statement.
           Ametek Pressure Calibrator APC10KGINDG calibration found to be out of specs. after calibration
     2.   Acceptance criteria that is not met. (e.g. relevant specification number and revision)
           Pressure calibrator must be within specs prior to usage.
     3.  Relevant records (e.g. Incomin QA, Test Records, Photos, trackise NCRs numbers and related issue)
          N/A 
     4.  Info on whether this issue impacts revenue
          May impact Pump tester TE82705-2 1500 Series Pump Tester and 515 Pump Tester.  
Additional Info:
Ametek Pressure Calibrator found out-of-specs after calibration on 3 parameter [highlight in (*)]. After review with our calibration team, we pull-out equipment and not in use.</t>
  </si>
  <si>
    <t xml:space="preserve">Description : Annual PM for TE14,15,16 and 17.
Steps of Analysis : 
Based on units to be tested in Dec 19 and Jan 20, propose to perform annual PM of 
TE16 and 15 from 02 to 10 Dec.
TE14 and TE17 from 09 to 17 Dec.
TUV Detector Tester ID	
Schedule to send Detector to Flex	Schedule to pick up Detector from Flex
TE-15	02-Dec	                                    09-Dec
TE-16	02-Dec	                                    09-Dec
TE-14	09-Dec	                                    16-Dec
TE-17	09-Dec	                        16-Dec
Affected Part No &amp; Qty need for replacement : Refers to attached file.
Shipment Impact : No impact                    Estimated Date : NA
Additional Time needed for analysis : NA.
Attachment : Part list and Price info
 </t>
  </si>
  <si>
    <t xml:space="preserve">[03Oct19] Venture (YT Teo) to follow up with supplier for quotation.
[01 Nov] Supplier quotation 1 jig cost $300.
[14Nov19] Venture get 2nd quotation on this jig. Qty: 2 sets.
Cost: S$86.00 per set.
Lead-time 6 - 8 weeks.
[19Nov19] SF request supplier to quote the price for 1 jig
[21Nov19] Venture feedback supplier will charge $103 for 1 jig. 
[25.Nov.19] - PO 2019-537 been submitted.
</t>
  </si>
  <si>
    <t>[26Nov19] Flex reported the Calibrator was re-calibrated by autherized service provider and the case is closed.</t>
  </si>
  <si>
    <t>[27Nov19] Venture will arrange the PM and Flow Cell will be passed to Venture on 28Nov19</t>
  </si>
  <si>
    <t>[22Nov19] OESR 193775 to Miflord to request a replacement of PSU
[29Nov19] The parts from Milford received. Inofrmed Venture to collect parts and update the repair status.</t>
  </si>
  <si>
    <t>Description: Instrument serial number label G19UPF313G need reprint. 
Steps of Analysis: 
Affected Part No &amp; Qty need for replacement: 186015029.
Shipment Impact:                    NA                            Estimated Date: NA
Additional Time needed for analysis: NA</t>
  </si>
  <si>
    <t>For TE82956-2, after changing Keithley 2700 multiplexer module, there is still intermittent "Thermistor Error".
We tried "on" the tester for the whole night and run the test in the next morning, also cannot test and still having "Thermistor Error".  
In order to able to test, we need to re-insert and push harder the module to the male connector  inside the multimeter (Keithley 2700).
Based on the action that required to take,  "contact between module and multimeter" may be the cause.
I'd like to request help on this issue.</t>
  </si>
  <si>
    <t>Venture GES accounts for Waters SAP portal are having problems to access.
ID : V31963CKHO – Eunice – not able to navigate
ID : V31963EAN - Elson  - no response after key in password
ID : V31963CLE- CK Lee  - no response after key in password 
ID : V31963KLL- KL Loo – can login but able to display "Product navigator"(Refer to photo attached in email)</t>
  </si>
  <si>
    <t/>
  </si>
  <si>
    <t>Description : Operation time out.
Steps of Analysis : 
After initializing the test and at the beginning of belt tension test, operation time out due to error occurred at Serial CMD XCVR.
Please refers to attached file for detail. 
Affected Part No &amp; Qty need for replacement : 210000367 (Qty 1)
Shipment Impact : No impact                    Estimated Date : NA
Additional Time needed for analysis : Analysis performed.Resolved operation time out.
Attachment : Referene photos &amp; price info.</t>
  </si>
  <si>
    <t>Problem statement :
210000384 at FCT GTS tester facing high failure with 4.5% fall out reject for 1 week output (300 boards)
Waters 210000384 GTS Test have 2 very marginal failure mode ( both related to Voltage supply):
1.	3.3V SUPPLY
2.	BLACKLIGHT CONTROL LED OUT IS DIM
Request WPPL to review specification of this failure mode
*Refer excel attachment for data collection</t>
  </si>
  <si>
    <t>Request TE# for new Alliance Box - Currently did not have TE# number</t>
  </si>
  <si>
    <t>[10Dec19] Closed this request as it's not applicable for this alliance from Flex KL</t>
  </si>
  <si>
    <t xml:space="preserve">[10Dec19] Parts replacement approved. </t>
  </si>
  <si>
    <t xml:space="preserve">Description: Instrument serial number label M19VCH635G, M19VCH636G &amp; M19VHC737G  need reprint. 
Steps of Analysis: Close the printing program and restart the P.C., resume printing no problem found.
Affected Part No &amp; Qty need for replacement: 186017008 (2 pieces)  &amp; 186017009 (1 piece).
Shipment Impact:                    NA                            Estimated Date: NA
Additional Time needed for analysis: NA
Attachment: </t>
  </si>
  <si>
    <t xml:space="preserve">Description : Annual PM for TE16.
Steps of Analysis : 
Found pump head coating,dent mark and cosmetic related issue on Pump A accumulator and primary. Pump B primary.
Affected Part No &amp; Qty need for replacement : 405015367 (PUMP HEAD   316 SS  DLC  FACE SEAL)        (Qty 3).289010045 (ASSY HOUSING SEAL WASH .045 SST 2) (Qty 3).
P/N:WAT025531 (Assy Solvent Filter) (Qty8), WAT024036 (Tubing Teflon AWG9 Thin Wall)
Shipment Impact : Need to replace during PM.                Estimated Date : NA
Additional Time needed for analysis : NA.
Attachment : Photos and Price info
 </t>
  </si>
  <si>
    <t xml:space="preserve">Description : Annual PM for TE15.
Steps of Analysis : 
Found filters of seal wash solution and methanol are dirty.
Affected Part No &amp; Qty need for replacement : 
P/N:WAT025531 (Assy Solvent Filter) (Qty8), WAT024036 (Tubing Teflon AWG9 Thin Wall)
Shipment Impact : Need to replace during PM.                Estimated Date : NA
Additional Time needed for analysis : NA.
Attachment : Photos and Price info
 </t>
  </si>
  <si>
    <t>[11Dec19] No requested replacement parts. Asked Venture to source replacement parts and advise the root cause of dent
[12Dec19] Rejected this OESR after discussion. Venture should discuss the issue with team before sending OESR request. This is a PM related issue, shouldn't use OESR as tool for parts request</t>
  </si>
  <si>
    <t>[11Dec19] No requested replacement parts. 
[12Dec19] Rejected this OESR after discussion. Venture should discuss the issue with team before sending OESR request. This is a PM related issue, shouldn't use OESR as tool for parts request</t>
  </si>
  <si>
    <t xml:space="preserve">1. Problem Statement.
       - Final test record looks truncated on the seconds. (refer to attached emai) 
   2. Acceptance criteria that is not met. (e.g. relevant specification number and revision)
       - Final Test repord shall not be truncated
   3. Relevant records (e.g. Incomin QA, Test Records, Photos, trackise NCRs numbers and related issue)
       - Refer to attached email
   4. Info on whether this issue impacts revenue
       - No impact to revenue
Add'l Info:
      Potential Non Conformance to audits.  </t>
  </si>
  <si>
    <t xml:space="preserve">. Problem Statement.
       - All Final test record looks truncated on the seconds. (refer to attached emai) 
   2. Acceptance criteria that is not met. (e.g. relevant specification number and revision)
       - All Final Test repord shall not be truncated
   3. Relevant records (e.g. Incomin QA, Test Records, Photos, trackise NCRs numbers and related issue)
       - Refer to attached email
   4. Info on whether this issue impacts revenue
       - No impact to revenue
Add'l Info:
      Potential Non Conformance to audits.  </t>
  </si>
  <si>
    <t>Today</t>
  </si>
  <si>
    <t>Open Days</t>
  </si>
  <si>
    <t xml:space="preserve">Description: Empower Database Connection Failure. Once login, there is error message as attached. Suspected that local database is corrupted.
Steps of Analysis: 1) Restart test station
                              2) Restart serive of OracleWAT7 in services.
Affected Part No &amp; Qty need for replacement: NA
Shipment Impact: Yes                                               Estimated Date: 6th Jan 2020
Additional Time needed for analysis: NA
Attachment: Yes , refer to "Empower Database Error_TE82987-1.xls"
</t>
  </si>
  <si>
    <t>[15Nov19] Need to understand more from CEI
[20Nov19] Send request to Milford with OESR 193786
[29Nov19] This is a low pririty. Put it under monitoring
[18Dec19] Matt -- The test program can be upgraded, and it is a fairly simple change, but will require all the documentation and validation that goes along with such an update.
My plan right now is to set this OESR to OFI and make the update, as time allows or when there are other changes required such that we can leverage the validation process to cover multiple changes. 
Will check with CEI on this adjustement and put this action into eng. improvement project and clost this case.</t>
  </si>
  <si>
    <t>[04Sep19] Edwin will review/advise
[05Sep19] Approve the spare ordering. Huazhen to order the spares
[12Sep19] CPU 273, 182 and 333 are obsolete, cannot be ordered. Flex has CPU 520 as spare</t>
  </si>
  <si>
    <t>Su Fern</t>
  </si>
  <si>
    <t>TE82526-4</t>
  </si>
  <si>
    <t>1. Problem Statement.
       - TE82526-4 Pump Tray Tester Not flow solvent due to defective BSDA025T-NC-PV (Valve) .
   2. Acceptance criteria that is not met. (e.g. relevant specification number and revision)
       - TE82526-4 must be able to flow solvent during test
   3. Relevant records (e.g. Incomin QA, Test Records, Photos, trackise NCRs numbers and related issue)
       - N/A
   4. Info on whether this issue impacts revenue
       - Build for the next 3 weeks is enough for 2x unit of  Pump Tray Tester</t>
  </si>
  <si>
    <t xml:space="preserve">[18Dec19] Advised Chan to do a backup image recovery to another HDD. If needed, then raise OESR to Miflord for futher repair on this original HDD.
[19Dec19] Chan update the tester is fixed by restoring backup image. </t>
  </si>
  <si>
    <t>[10Dec19] Asked Flex to check if it's repeating failing and try to separate if the failure from tester or UUT.
[12Dec19] Checked with Edward J, the spec is matched to the component tolerance. Need to raise OESR to Matt if it's required</t>
  </si>
  <si>
    <t>[19Dec19] Requested part will be passed Flex</t>
  </si>
  <si>
    <t>[8Nov19]OESR193757
[15Nov19] Reloaded firmware from Matt and asked venture to update the result
[20No19] Matt sent the other firmware for repair
[21Nov19] Venture tested 2nd firmware from Matt. There's a progress but still failing with some error messages. Advised Matt the test result and old CPU board part number. 
[26Nov19] Verified the failure and found the IC U4 and U21 on PCB 210000368 burnt. Replaced the 368 board from production and informed Milford on the progress. Matt expect the error message may be settled by the CPU from Milford.
[29Nov19] The CPU 210000273 with FW Ver 1.44.2.41 from Milford received. Informed Venture to collect parts and update repair staus
[10Dec19] Milford request ship back fixture for repair after replacing the CPU from Milford still failing with error message. A TMD prepared for approval to allow CM use instrument final test station as alt test solution.
[11Dec19] Fixture has been shipped to Milford for repair. The TMD is awaiting active
[16Dec19] TMD is activated and fixture is under repair in Milford. Waiting for fixture return and put this case to monitoring</t>
  </si>
  <si>
    <t>[17Dec19] OESR 193814 was raised
[20Dec19] Matt- It's a known issue. Will update test record format when times avalable.</t>
  </si>
  <si>
    <t>[17Dec19] OESR 193814 was raised.
[20Dec19] Matt- It's a known issue. Will update test record format when times avalable.</t>
  </si>
  <si>
    <t xml:space="preserve">Description: Instrument serial number label: M19FTP119G &amp; M19CHA658G need reprint. 
Steps of Analysis: Workmanship.
Affected Part No &amp; Qty need for replacement: 186015085 (1 pieces)  &amp; 186015042 (1 piece).
Shipment Impact:                    NA                            Estimated Date: NA
Additional Time needed for analysis: NA
Attachment: </t>
  </si>
  <si>
    <t>Instrument Serial Number Printing:
Instrument Serial Number print out with barcode with broken , alignment on logo and missing Waters logo)
1. Model: 186269505 e2695 Sep Mod w/o H/C S/N: M19SM7133A (Bardode with broken line)
2. Model: 186269505 e2695 Sep Mod w/o H/C S/N: M19SM7134A (Barcode with broken line)
3. Model: 186269505 e2695 Sep Mod w/o H/C S/N: M19SM7138A (Barcode with broken line)
4. Model: 289000560 Heater/Cooler Module     S/N: M19SHC128A (Misaligment on logo)
5. Model: 289000560 Heater/Cooler Module     S/N: M19SHC192A (Missing Waters logo)
Refer to email for defective label .</t>
  </si>
  <si>
    <t xml:space="preserve">Description: Instrument serial number label: M19VQS975G need reprint. 
Steps of Analysis: Workmanship.
Affected Part No &amp; Qty need for replacement: 186017000 (1 pieces).
Shipment Impact:                    NA                            Estimated Date: NA
Additional Time needed for analysis: NA
Attachment: </t>
  </si>
  <si>
    <t>Reprinted labels</t>
  </si>
  <si>
    <t>1. Problem Statement.
      Scratches and cracks found on the surface of cuvettes (700004156-Waters Six Cuvette Set).
   2. Acceptance criteria that is not met. (e.g. relevant specification number and revision)
       Cuvettes must be clear of scratches and cracks prior to usage for better sustainance of solvent and test                   result
   3. Relevant records (e.g. Incomin QA, Test Records, Photos, trackise NCRs numbers and related issue)
       N/A 
   4. Info on whether this issue impacts revenue
       Issues will not impact revenue directly.However,it will affect the quality of the result.</t>
  </si>
  <si>
    <t>[24Dec19] Joel was informed to collect or passing the cuvette to him next visit</t>
  </si>
  <si>
    <t xml:space="preserve">Description : Sample Manage (800000227, S/N:F08UPA229R) error due to sample preesure low (possibly no wash solvent or needle damaged)
Steps of Analysis : 
1) Changed methanol to new bottle and prime. Retested. Still have error.
2) Checked physical leakage. No leak found.
3) Performed needle seal static leak test (x3) and failed. 
4) Performed priming, needle wash.Still have error.
Shipment Impact : Impact on WO#2001011 (186015007,Qty 2) and WO# 2001029(186015009,Qty 4).                            Estimated Date : 30 Dec 2019 shipment
Additional Time needed for analysis : We are still performing trouble shooting on Sample Manager (800000227). But we have limited resources.
Attachment : Photos of errors and verification results
</t>
  </si>
  <si>
    <t>[31Dec19] Lwin report the tester is working and agreed to close this oesr</t>
  </si>
  <si>
    <t xml:space="preserve">Monitoring
(OFI)
</t>
  </si>
  <si>
    <t>Milford OESR No.</t>
  </si>
  <si>
    <t>S20001</t>
  </si>
  <si>
    <t xml:space="preserve">Manufacturing </t>
  </si>
  <si>
    <t xml:space="preserve">
1. CEI to review every half yearly on the ASP and TSP for CPSO and ASO for any change in revision at Waters Portal. However we could not access the ASP and TSP recently. Could you help to advise CEI. 
Thankyou. 
</t>
  </si>
  <si>
    <t>S20002</t>
  </si>
  <si>
    <t>Description : Required to perform Dummy load test before testing of units. 
Steps of Analysis : 
1) Change to another Pat and Flash, No trouble found. 
2) Change to another power source, No trouble found
Will not impact to any shipment at the moment as there is another tester which can support thr test.
Attachment : Photos of errors message found</t>
  </si>
  <si>
    <t>44K-040</t>
  </si>
  <si>
    <t>S20003</t>
  </si>
  <si>
    <t>Test</t>
  </si>
  <si>
    <t>TE82526-1</t>
  </si>
  <si>
    <t>1. Problem Statement.
       - TE82526-1 Pump Tray Tester Not flow solvent due to defective BSDA025T-NC-PV (ShutOff Valve) .
       - Shutoff Valve showing broken diaphragm (refer to attached photo.) 
   2. Acceptance criteria that is not met. (e.g. relevant specification number and revision)
       - TE82526-1 must be able to flow solvent during seal wash test
   3. Relevant records (e.g. Incomin QA, Test Records, Photos, trackise NCRs numbers and related issue)
       - N/A
   4. Info on whether this issue impacts revenue
       - Build for the next 2 weeks is enough for 2x unit of  Pump Tray Tester</t>
  </si>
  <si>
    <t>[10Jan20] Advise Flex to collect the spare part and find a way to prevent recurring</t>
  </si>
  <si>
    <t>Close</t>
  </si>
  <si>
    <t>S20004</t>
  </si>
  <si>
    <t>S20005</t>
  </si>
  <si>
    <t>S20006</t>
  </si>
  <si>
    <t>S20007</t>
  </si>
  <si>
    <t>S20008</t>
  </si>
  <si>
    <t>S20009</t>
  </si>
  <si>
    <t>S20010</t>
  </si>
  <si>
    <t>S20011</t>
  </si>
  <si>
    <t>S20012</t>
  </si>
  <si>
    <t>S20013</t>
  </si>
  <si>
    <t>S20014</t>
  </si>
  <si>
    <t>S20015</t>
  </si>
  <si>
    <t>S20016</t>
  </si>
  <si>
    <t>S20017</t>
  </si>
  <si>
    <t>S20018</t>
  </si>
  <si>
    <t>S20019</t>
  </si>
  <si>
    <t>S20020</t>
  </si>
  <si>
    <t>S20021</t>
  </si>
  <si>
    <t>S20022</t>
  </si>
  <si>
    <t>S20023</t>
  </si>
  <si>
    <t>S20024</t>
  </si>
  <si>
    <t>S20025</t>
  </si>
  <si>
    <t>S20026</t>
  </si>
  <si>
    <t>S20027</t>
  </si>
  <si>
    <t>S20028</t>
  </si>
  <si>
    <t>S20029</t>
  </si>
  <si>
    <t>S20030</t>
  </si>
  <si>
    <t>S20031</t>
  </si>
  <si>
    <t>S20032</t>
  </si>
  <si>
    <t>S20033</t>
  </si>
  <si>
    <t>S20034</t>
  </si>
  <si>
    <t>S20035</t>
  </si>
  <si>
    <t>S20036</t>
  </si>
  <si>
    <t>S20037</t>
  </si>
  <si>
    <t>S20038</t>
  </si>
  <si>
    <t>S20039</t>
  </si>
  <si>
    <t>S20040</t>
  </si>
  <si>
    <t>S20041</t>
  </si>
  <si>
    <t>S20042</t>
  </si>
  <si>
    <t>S20043</t>
  </si>
  <si>
    <t>S20044</t>
  </si>
  <si>
    <t>S20045</t>
  </si>
  <si>
    <t>S20046</t>
  </si>
  <si>
    <t>S20047</t>
  </si>
  <si>
    <t>S20048</t>
  </si>
  <si>
    <t>S20049</t>
  </si>
  <si>
    <t>S20050</t>
  </si>
  <si>
    <t>S20051</t>
  </si>
  <si>
    <t>S20052</t>
  </si>
  <si>
    <t>S20053</t>
  </si>
  <si>
    <t>S20054</t>
  </si>
  <si>
    <t>S20055</t>
  </si>
  <si>
    <t>S20056</t>
  </si>
  <si>
    <t>S20057</t>
  </si>
  <si>
    <t>S20058</t>
  </si>
  <si>
    <t>S20059</t>
  </si>
  <si>
    <t>S20060</t>
  </si>
  <si>
    <t>S20061</t>
  </si>
  <si>
    <t>S20062</t>
  </si>
  <si>
    <t>S20063</t>
  </si>
  <si>
    <t>S20064</t>
  </si>
  <si>
    <t>S20065</t>
  </si>
  <si>
    <t>S20066</t>
  </si>
  <si>
    <t>S20067</t>
  </si>
  <si>
    <t>S20068</t>
  </si>
  <si>
    <t>S20069</t>
  </si>
  <si>
    <t>S20070</t>
  </si>
  <si>
    <t>S20071</t>
  </si>
  <si>
    <t>S20072</t>
  </si>
  <si>
    <t>S20073</t>
  </si>
  <si>
    <t>S20074</t>
  </si>
  <si>
    <t>S20075</t>
  </si>
  <si>
    <t>S20076</t>
  </si>
  <si>
    <t>S20077</t>
  </si>
  <si>
    <t>S20078</t>
  </si>
  <si>
    <t>S20079</t>
  </si>
  <si>
    <t>S20080</t>
  </si>
  <si>
    <t>S20081</t>
  </si>
  <si>
    <t>S20082</t>
  </si>
  <si>
    <t>S20083</t>
  </si>
  <si>
    <t>S20084</t>
  </si>
  <si>
    <t>S20085</t>
  </si>
  <si>
    <t>S20086</t>
  </si>
  <si>
    <t>S20087</t>
  </si>
  <si>
    <t>S20088</t>
  </si>
  <si>
    <t>S20089</t>
  </si>
  <si>
    <t>S20090</t>
  </si>
  <si>
    <t>S20091</t>
  </si>
  <si>
    <t>S20092</t>
  </si>
  <si>
    <t>S20093</t>
  </si>
  <si>
    <t>S20094</t>
  </si>
  <si>
    <t>S20095</t>
  </si>
  <si>
    <t>S20096</t>
  </si>
  <si>
    <t>S20097</t>
  </si>
  <si>
    <t>S20098</t>
  </si>
  <si>
    <t>S20099</t>
  </si>
  <si>
    <t>S20100</t>
  </si>
  <si>
    <t>S20101</t>
  </si>
  <si>
    <t>S20102</t>
  </si>
  <si>
    <t>S20103</t>
  </si>
  <si>
    <t>S20104</t>
  </si>
  <si>
    <t>S20105</t>
  </si>
  <si>
    <t>S20106</t>
  </si>
  <si>
    <t>S20107</t>
  </si>
  <si>
    <t>S20108</t>
  </si>
  <si>
    <t>S20109</t>
  </si>
  <si>
    <t>S20110</t>
  </si>
  <si>
    <t>S20111</t>
  </si>
  <si>
    <t>S20112</t>
  </si>
  <si>
    <t>S20113</t>
  </si>
  <si>
    <t>S20114</t>
  </si>
  <si>
    <t>S20115</t>
  </si>
  <si>
    <t>S20116</t>
  </si>
  <si>
    <t>S20117</t>
  </si>
  <si>
    <t>S20118</t>
  </si>
  <si>
    <t>S20119</t>
  </si>
  <si>
    <t>S20120</t>
  </si>
  <si>
    <t>S20121</t>
  </si>
  <si>
    <t>S20122</t>
  </si>
  <si>
    <t>S20123</t>
  </si>
  <si>
    <t>S20124</t>
  </si>
  <si>
    <t>S20125</t>
  </si>
  <si>
    <t>S20126</t>
  </si>
  <si>
    <t>S20127</t>
  </si>
  <si>
    <t>S20128</t>
  </si>
  <si>
    <t>S20129</t>
  </si>
  <si>
    <t>S20130</t>
  </si>
  <si>
    <t>S20131</t>
  </si>
  <si>
    <t>S20132</t>
  </si>
  <si>
    <t>S20133</t>
  </si>
  <si>
    <t>S20134</t>
  </si>
  <si>
    <t>S20135</t>
  </si>
  <si>
    <t>S20136</t>
  </si>
  <si>
    <t>S20137</t>
  </si>
  <si>
    <t>S20138</t>
  </si>
  <si>
    <t>S20139</t>
  </si>
  <si>
    <t>S20140</t>
  </si>
  <si>
    <t>S20141</t>
  </si>
  <si>
    <t>S20142</t>
  </si>
  <si>
    <t>S20143</t>
  </si>
  <si>
    <t>S20144</t>
  </si>
  <si>
    <t>S20145</t>
  </si>
  <si>
    <t>S20146</t>
  </si>
  <si>
    <t>S20147</t>
  </si>
  <si>
    <t>S20148</t>
  </si>
  <si>
    <t>S20149</t>
  </si>
  <si>
    <t>S20150</t>
  </si>
  <si>
    <t>S20151</t>
  </si>
  <si>
    <t>S20152</t>
  </si>
  <si>
    <t>S20153</t>
  </si>
  <si>
    <t>S20154</t>
  </si>
  <si>
    <t>S20155</t>
  </si>
  <si>
    <t>S20156</t>
  </si>
  <si>
    <t>S20157</t>
  </si>
  <si>
    <t>S20158</t>
  </si>
  <si>
    <t>S20159</t>
  </si>
  <si>
    <t>S20160</t>
  </si>
  <si>
    <t>S20161</t>
  </si>
  <si>
    <t>S20162</t>
  </si>
  <si>
    <t>S20163</t>
  </si>
  <si>
    <t>S20164</t>
  </si>
  <si>
    <t>S20165</t>
  </si>
  <si>
    <t>S20166</t>
  </si>
  <si>
    <t>S20167</t>
  </si>
  <si>
    <t>S20168</t>
  </si>
  <si>
    <t>S20169</t>
  </si>
  <si>
    <t>S20170</t>
  </si>
  <si>
    <t>S20171</t>
  </si>
  <si>
    <t>S20172</t>
  </si>
  <si>
    <t>S20173</t>
  </si>
  <si>
    <t>S20174</t>
  </si>
  <si>
    <t>S20175</t>
  </si>
  <si>
    <t>S20176</t>
  </si>
  <si>
    <t>S20177</t>
  </si>
  <si>
    <t>S20178</t>
  </si>
  <si>
    <t>S20179</t>
  </si>
  <si>
    <t>S20180</t>
  </si>
  <si>
    <t>S20181</t>
  </si>
  <si>
    <t>S20182</t>
  </si>
  <si>
    <t>S20183</t>
  </si>
  <si>
    <t>S20184</t>
  </si>
  <si>
    <t>S20185</t>
  </si>
  <si>
    <t>S20186</t>
  </si>
  <si>
    <t>S20187</t>
  </si>
  <si>
    <t>S20188</t>
  </si>
  <si>
    <t>S20189</t>
  </si>
  <si>
    <t>S20190</t>
  </si>
  <si>
    <t>S20191</t>
  </si>
  <si>
    <t>S20192</t>
  </si>
  <si>
    <t>S20193</t>
  </si>
  <si>
    <t>S20194</t>
  </si>
  <si>
    <t>S20195</t>
  </si>
  <si>
    <t>S20196</t>
  </si>
  <si>
    <t>S20197</t>
  </si>
  <si>
    <t>S20198</t>
  </si>
  <si>
    <t>S20199</t>
  </si>
  <si>
    <t>S20200</t>
  </si>
  <si>
    <t>S20201</t>
  </si>
  <si>
    <t>S20202</t>
  </si>
  <si>
    <t>S20203</t>
  </si>
  <si>
    <t>S20204</t>
  </si>
  <si>
    <t>S20205</t>
  </si>
  <si>
    <t>S20206</t>
  </si>
  <si>
    <t>S20207</t>
  </si>
  <si>
    <t>S20208</t>
  </si>
  <si>
    <t>S20209</t>
  </si>
  <si>
    <t>S20210</t>
  </si>
  <si>
    <t>S20211</t>
  </si>
  <si>
    <t>S20212</t>
  </si>
  <si>
    <t>S20213</t>
  </si>
  <si>
    <t>S20214</t>
  </si>
  <si>
    <t>S20215</t>
  </si>
  <si>
    <t>S20216</t>
  </si>
  <si>
    <t>S20217</t>
  </si>
  <si>
    <t>S20218</t>
  </si>
  <si>
    <t>S20219</t>
  </si>
  <si>
    <t>S20220</t>
  </si>
  <si>
    <t>S20221</t>
  </si>
  <si>
    <t>S20222</t>
  </si>
  <si>
    <t>S20223</t>
  </si>
  <si>
    <t>S20224</t>
  </si>
  <si>
    <t>S20225</t>
  </si>
  <si>
    <t>S20226</t>
  </si>
  <si>
    <t>S20227</t>
  </si>
  <si>
    <t>S20228</t>
  </si>
  <si>
    <t>S20229</t>
  </si>
  <si>
    <t>S20230</t>
  </si>
  <si>
    <t>S20231</t>
  </si>
  <si>
    <t>S20232</t>
  </si>
  <si>
    <t>S20233</t>
  </si>
  <si>
    <t>S20234</t>
  </si>
  <si>
    <t>S20235</t>
  </si>
  <si>
    <t>S20236</t>
  </si>
  <si>
    <t>S20237</t>
  </si>
  <si>
    <t>S20238</t>
  </si>
  <si>
    <t>S20239</t>
  </si>
  <si>
    <t>S20240</t>
  </si>
  <si>
    <t>S20241</t>
  </si>
  <si>
    <t>S20242</t>
  </si>
  <si>
    <t>S20243</t>
  </si>
  <si>
    <t>S20244</t>
  </si>
  <si>
    <t>S20245</t>
  </si>
  <si>
    <t>S20246</t>
  </si>
  <si>
    <t>S20247</t>
  </si>
  <si>
    <t>S20248</t>
  </si>
  <si>
    <t>S20249</t>
  </si>
  <si>
    <t>S20250</t>
  </si>
  <si>
    <t>S20251</t>
  </si>
  <si>
    <t>S20252</t>
  </si>
  <si>
    <t>S20253</t>
  </si>
  <si>
    <t>S20254</t>
  </si>
  <si>
    <t>S20255</t>
  </si>
  <si>
    <t>S20256</t>
  </si>
  <si>
    <t>S20257</t>
  </si>
  <si>
    <t>S20258</t>
  </si>
  <si>
    <t>S20259</t>
  </si>
  <si>
    <t>S20260</t>
  </si>
  <si>
    <t>S20261</t>
  </si>
  <si>
    <t xml:space="preserve">Description : Assembly Welded Tube (P/N:430003154) was broken due to wear and tear at FTN tester TE83064-14.
Steps of Analysis : 
Tubing was broken due to wear and tear during new test tubing change.
Shipment Impact : No shipment impact due to this.  Estimated Date : NA
Additional Time needed for analysis : NA
Attachment : Photos of tubing sample and broken evidence. No price information is available  </t>
  </si>
  <si>
    <t>Lwin</t>
  </si>
  <si>
    <t>Hong Cheng</t>
  </si>
  <si>
    <t xml:space="preserve">Instrument Serial Number Printing:
Instrument Serial Number print out with barcode with broken line)
1. Model: 186269506 ASSY, e2695 WITH HEATER/COOLER S/N: A20SM4286A (Barcode with broken line)
</t>
  </si>
  <si>
    <t xml:space="preserve">Description: Instrument serial number label: A20SMH581G &amp; A20SMH605G need reprint. 
Steps of Analysis: 1: 1st piece print out after change ribbon. 2: Label printing incomplete.
Affected Part No &amp; Qty need for replacement: 186186301, qty 2.
Shipment Impact:                    NA                            Estimated Date: NA
Additional Time needed for analysis: NA
</t>
  </si>
  <si>
    <t xml:space="preserve">Instrument Serial Number Printing:
Instrument Serial Number Label need to replace due broken pallet at Waters Distribution Centre.
IDR :190856
Model: 186015080 ACQUITY UPLC H-Class PLUS QSM  S/N: G19QSP507A
</t>
  </si>
  <si>
    <t>[17Jan20] Parts collected as per request</t>
  </si>
  <si>
    <t>[17Jan20]  Reprint collected as per request</t>
  </si>
  <si>
    <t xml:space="preserve">Instrument Serial Number Printing:
Instrument Serial Number Label printing misalignment 
1. Model: 289000560 S/N: A20SHC571A
</t>
  </si>
  <si>
    <t>Description: To reprint serial number label for 186015082 x1 (S/N J19BSP916G) shipped from GDC to ADC was damaged in transit. This unit was required to inspect, retest and reprint out serial number as per stated in NCR report as attached.. 
Shipment Impact: Yes                                               Estimated Date: 12th Feb 2020
Attachment: NCR-SG200103 (Approved plan).pdf</t>
  </si>
  <si>
    <t>Chua</t>
  </si>
  <si>
    <t>TE82882-11</t>
  </si>
  <si>
    <t>1. Problem Statement.
       -PDA Final Test System TE82882-11 Not able to login from Empower using username "system' and 
        password "metsys". 
   2. Acceptance criteria that is not met. (e.g. relevant specification number and revision)
       - Must be able to login using username "system" and password "metsys"  and execute PDA Final Test.
   3. Relevant records (e.g. Incomin QA, Test Records, Photos, trackise NCRs numbers and related issue)
      - N/A
   4. Info on whether this issue impacts revenue
     - No impact as available tester able to test as per demand required.</t>
  </si>
  <si>
    <t>[6Feb20] Flex restored image and fixed the issue. Closed</t>
  </si>
  <si>
    <t>1. Problem Statement.
       -210000414 at FCT GTS tester facing POS11 Failed. Actual Reading 1.0V ,Hi- 11.2 Lo-10.8
       -210000415 at FCT GTS tester facing Motor Drive Failed. Check hold State- Winding 2 Actual Reading   
        23.984, Hi-10 Lo-0. 
   2. Acceptance criteria that is not met. (e.g. relevant specification number and revision)
       - Must be able to pass pcba FCT testing.
   3. Relevant records (e.g. Incomin QA, Test Records, Photos, trackise NCRs numbers and related issue)
      - N/A
   4. Info on whether this issue impacts revenue
     -Impact on 21000345, 21000415, 21000414 and 21001164</t>
  </si>
  <si>
    <t>Bernard</t>
  </si>
  <si>
    <t>Instrument Serial Number Printing:
Instrument Serial Number print out with Missing barcode)
1. Model: 186248900 2489 UV/Visible Detector  S/N: B2087E674A (Missing Barcode )</t>
  </si>
  <si>
    <t>[09 Jan 20] Spoken to Will Hudd in Wilmslow about the issue. He mentioned that we will have to replace the resistor. He will give me the value once he has calculated it.
[30Jan20]  The resistor value across the leads has been changed from 92.5kohms to 82.2kohms. The dummy load now works correctly. This is a temporary fix.
[31 Jan 20] Will Hud has posted the new resistors that will replace the existing resistors. It will arrive in Singpaore on 3rd/4th Feb.
[11 Feb2020] Venture received the resistors from Will Hudd during lunch time. Installed it on the dummy load and verified. 
Both testers show a value of 2.56 mA and 2.59mA respectively (Spec &gt;2.50mA). Both the tester is functioning correct, hence can close OESR</t>
  </si>
  <si>
    <t xml:space="preserve">Description: Instrument serial number label: B20UPF586G need reprint. 
Steps of Analysis: Poor printing, found wording "r" smudge.
Affected Part No &amp; Qty need for replacement: 186015029, qty 1.
Shipment Impact:                    NA                            Estimated Date: NA
Additional Time needed for analysis: NA
</t>
  </si>
  <si>
    <t xml:space="preserve">[11Feb20] 210000414- PASSED. Original CPU Card repaired by changing U16 and U18.
210000415- PASSED(11/02/2020). Original CPU Card repaired by changing burned L1.
[14Feb20] The tester is working and pending for spare parts from Milford under existing OESR 203852 </t>
  </si>
  <si>
    <t>Reprinted</t>
  </si>
  <si>
    <t xml:space="preserve">Description: Instrument serial number label: B20CHA015G &amp; B20CHA016G need reprint. 
Steps of Analysis: Poor printing, found wording "r" smudge.
Affected Part No &amp; Qty need for replacement: 186015042, qty 2.
Shipment Impact:                    NA                            Estimated Date: NA
Additional Time needed for analysis: NA
</t>
  </si>
  <si>
    <t>Description :TE82988 COMPUTER  STATION ,POWER ON BUT NO DISPLAY
Steps of Analysis : 
1. Check the power supply cable connection ( no issue )
2. Disconnect and connect the power supply from the motherboard and Power ON all mother FAN is ON but still no display POWER LED is OFF
3. Disconnect the HDD /DVD Rom and power ON still no display.
4. Connect to 3 different LCD monitor but also no display.
Affected Part No &amp; Qty need for replacement :TE82988-12 COMPUTER station for model W1210001115 
Shipment Impact :YES                                                           Estimated Date :NA
Additional Time needed for analysis : 
Attachment : Yes / No, refer to COMPUTER STATION MODEL INFO.JPG</t>
  </si>
  <si>
    <t>Ricky Cortez</t>
  </si>
  <si>
    <t xml:space="preserve">down time 19 Feb to 21Feb 2020
1) Racal TE#82839   210001161 PERSONALITY 2200 ELEVATOR (RoHS) PCBA WA9910-0000-7044-G unable to test due to Power up initialization test Fail. Vref measured 0V spec. 4.09V to 4.103V.
Finding: VXI slot 1260-120 card 138 Mux relay card Racal instruments 415156 Rev A cage codeS/N:00050578
relay K64 measured 1.8ohm [normal 0 ohm] lead solder no wetting. see attached relay card picture.
The last down time for this Mux relay card is on 4Oct to 9oct 2019 due to relay K72 contact open -resolved by tapping on K72 to close the contact.
2) 
During the troubleshooting process, we notice one of three  24V Fan on VXI system Fan very noisy and sometimes Fan stop rotating, need help to get it spin. see attached Fan picture. 
</t>
  </si>
  <si>
    <t>TE82839</t>
  </si>
  <si>
    <t>Liu Dejia</t>
  </si>
  <si>
    <t xml:space="preserve">Instrument Serial Number Printing:
Instrument Serial Number print out with broken with on description)
1. Model: 186269505 e2695 Sep Mod w/o H/C   S/N: B20SM7339A (Broken line on description) </t>
  </si>
  <si>
    <t>[27 Feb20] label reprinted</t>
  </si>
  <si>
    <t>[20Feb20] Asked Venture to try duplicating a working PC by using backup image.
[21Feb20] OESR 203967 was created for this repair . Milford redirect the OESR to UK Waters. Troubleshooting is in progress
[28Feb20] Venture found a similar PC to continue the production and sending the this PC to Waters UK for repair. No actions from Waters Singapore. Close this case</t>
  </si>
  <si>
    <t xml:space="preserve">[28Feb20] CEI to confirm if the FAN is faulty, then  source/replace this faulty FAN.
Regarding MUX Relay card, do repair/replace the faulty relay when needed.
</t>
  </si>
  <si>
    <t>Description : Leakage at BSM system of FTN tester.Leakage found at both pump A (primary) and pump B (accumulator).
Steps of Analysis : 
1.Change BSM seal of pump B (Accumulator). Verified and still leak.
2.Change BSM vent valve and verified. no more leakage at pump B (Accumulator).But still have leakage at pump A (primary).
3.Changed seal wash housing (due to leakage and dent) and 
4.Changed pump head of pump A (primary) due to plating issue. 
Shipment Impact : No shipment impact due to this.  Estimated Date : NA
Additional Time needed for analysis : functional of TE15 has been verified with both I Class and H Class units. Results are ok.
Attachment : Photos of leakage results, BSM seal dent and plating issue at pump head.</t>
  </si>
  <si>
    <t xml:space="preserve">down time 19 Feb to 21Feb 2020
1) Racal TE#82839   210001161 PERSONALITY 2200 ELEVATOR (RoHS) PCBA WA9910-0000-7044-G unable to test due to Power up initialization test Fail. Vref measured 0V spec. 4.09V to 4.103V.
2) 1260-100 , PN.407655-01T (Adapt A-Switch Carrier module with 4 card inside (See picture)
3）6065P-8 , P/N.70-0036-011 (Message base servant interupter) （See picture）
</t>
  </si>
  <si>
    <t>Problem Statement.
       -PDA Final Test System TE82882-11 Not able too into WinOS due to corrupted WinOS (pls refer to    
         attached photo)
       - tried to used the back-up from Acronis Imaging software but not able to activate the image. 
   2. Acceptance criteria that is not met. (e.g. relevant specification number and revision)
       - Must be able to login using to Win OS.
   3. Relevant records (e.g. Incomin QA, Test Records, Photos, trackise NCRs numbers and related issue)
      - N/A
   4. Info on whether this issue impacts revenue
     - No impact as available tester able to test as per demand required.</t>
  </si>
  <si>
    <t>[03Mar20] BSM is fixed by replacing parts. Closed</t>
  </si>
  <si>
    <t>[05Mar20] PC is working now. Closed</t>
  </si>
  <si>
    <t>[15Jan20] SF raised BT request on this matter. 
[21Feb20] BT working in progress
[06Mar20] Desmond -- Close this OESR as  it's tracked under BT ticket.</t>
  </si>
  <si>
    <t xml:space="preserve">Description: Instrument serial number label: K19CHA391G need reprint. 
Steps of Analysis: NCR: SG200204, carton box damaged due to mishandling by Schenker personnel during picking.
Affected Part No &amp; Qty need for replacement: 186015042, qty 1.
Shipment Impact:                    NA                            Estimated Date: NA
Additional Time needed for analysis: NA
Attachment: </t>
  </si>
  <si>
    <t>[09Mar20] label reprinted</t>
  </si>
  <si>
    <t xml:space="preserve">[06Mar20] Asked CEI to provide more details about failure and shipment impact. OESR204004 was raised to Milford
[12Mar20] Meryl updated team the tester is fixed by replacing relays. </t>
  </si>
  <si>
    <t xml:space="preserve">1. Problem Statement.
       - TE82736 Alliance Final Tester 3 Not able to show Pressure in the chemistray test .
       - Supect to be related to column PN 186003031 the column heater
  2. Acceptance criteria that is not met. (e.g. relevant specification number and revision)
       - Chemistry Test must be able to display the pressure durinf chemistry test . Refer to attached)
   3. Relevant records (e.g. Incomin QA, Test Records, Photos, trackise NCRs numbers and related issue)
       - N/A
   4. Info on whether this issue impacts revenue
       - Flex have 23x Final Tester position that is able to use, no impact to revenue </t>
  </si>
  <si>
    <t>1.  Problem Statement.
       - TE82526-4 Pump Tray Tester Ripple Test Fail .
       - Supect to be related to CPU board inside the tester
  2. Acceptance criteria that is not met. (e.g. relevant specification number and revision)
       - TE82526-4 must be able to run Ripple Test.
   3. Relevant records (e.g. Incomin QA, Test Records, Photos, trackise NCRs numbers and related issue)
       - N/A
   4. Info on whether this issue impacts revenue
       - Build for the next 2 weeks is enough for 2x unit of  Pump Tray Tester</t>
  </si>
  <si>
    <t xml:space="preserve">Instrument Serial Number Printing:
Instrument Serial Number print out with unclear on Waters logo and product of singapore.
1. Model: 186015033 Acquity UPLC PDA eLambda Det   S/N: C20UPL577A 
(Unclear Waters Logo and product of singapore) 
</t>
  </si>
  <si>
    <t>[16Mar20] suggested Flex to flush the column and collect replacement column if needed
[18Mar20] Fixed by repalcing column</t>
  </si>
  <si>
    <t>[16Mar20] suggested Flex to upgrade the tester and see if can fix the issue by replacing valves during upgrade
[18Mar20] Close this OESR as no action required at this moment. Will revisit or reopen this OESR if it's failing</t>
  </si>
  <si>
    <t>Closed as per email from Gary</t>
  </si>
  <si>
    <t>The screw head is broken and stuck inside the connector of TE82943-24 Tester box during test tube PM.
Need to replace the connector at TE82943-24 as broken part is unable to remove from the connector at tester box .TE82943-24 will be down until connector was replaced. There is no part number stated in TSP. Please kindly help to provide the connector. 
Action Taken: 1) Tried to remove the broken ferrule from the inline filter connector but it is not successful.
Shipment Impact: Yes                     Estimated Date: 25 Mar 2020
Please kindly refer to the attached photo "Inline Filter Connector Head at tester_1.JPG, Inline Filter Connector Head at tester_2.JPG".Inline Filter Connector Head at tester_3.JPG".</t>
  </si>
  <si>
    <t>Chan</t>
  </si>
  <si>
    <t xml:space="preserve">Description: Instrument serial number label: C20SMH936G need reprint. 
Steps of Analysis: Print out misalignment, letter "G" &amp; "P" affected.
Affected Part No &amp; Qty need for replacement: 186001863, qty 1.
Shipment Impact:                    NA                            Estimated Date: NA
Additional Time needed for analysis: NA
Attachment: </t>
  </si>
  <si>
    <t xml:space="preserve">
210001012 REV B HARRIER/RAVEN DCC (RoHS) ASSY with Failure symptom:
R012.Source Fan test 
_Measurement[1] (FAN OFF): 
_Low Limits: 	43.20 
_High Limits: 	52.80 
_Readback 0.05
_ Status: 	Failed 
By swapping Pickering card 40-139-201 from GTS1 to GTS2, the Problem solved.
we would like to request a spare Pickering card 40-139 -201 inorder to minimize on downtime.</t>
  </si>
  <si>
    <t xml:space="preserve">Description: Instrument serial number label: C20CMP955G need reprint. 
Steps of Analysis: Label issue cause long serial number label missing.
Affected Part No &amp; Qty need for replacement: 186015043, qty 1.
Shipment Impact:                    NA                            Estimated Date: NA
Additional Time needed for analysis: NA
Attachment: </t>
  </si>
  <si>
    <t>Label Reprinted</t>
  </si>
  <si>
    <t>[27Mar20] Parts collected and close this OESR</t>
  </si>
  <si>
    <t>[27Mar20] Check with Rick on pickering card cleaning
[31Mar20] Received a spare card from Milford and informed CEI to collect the card from office. If no further request, will close this OESR.</t>
  </si>
  <si>
    <t xml:space="preserve">1. Problem Statement.
       -Keithley 236 SN  0810603 found caliration failed at 3rd party calibration facility. Details to be shared once
        supplier send out the failed calibration report.
   2. Acceptance criteria that is not met. (e.g. relevant specification number and revision)
       - Must be able to pass calibration requirements
   3. Relevant records (e.g. Incomin QA, Test Records, Photos, trackise NCRs numbers and related issue)
      - Calibration Report
   4. Info on whether this issue impacts revenue
     -Impact on 279002660/279001098/081318 for April month requirement </t>
  </si>
  <si>
    <t>Description:
There is an error message "Degasser vacuum HW error" for BSM system in console and degasser pressure level is -1.00psi when the system primed columns of column manager. Then, BSM system alone was verified and error is duplicated. After troubleshooting, the root cause is identified as faulty degasser vacuum pump (P/N: 279001056). I would like to request the replacement of the affected part.
Action Taken: 1) Change degasser vacuum pump and BSM at TE82987 is in good working condition.
Shipment Impact: Yes            Estimated Date: 15 Apr 2020
Part Number: 279001056       Unit Price: US$142.94
Please kindly refer to the attached photo "Degasser HW Error.JPG".</t>
  </si>
  <si>
    <t xml:space="preserve">[07Apr20] Part replacement request approved. </t>
  </si>
  <si>
    <t>[06Apr20] Asked Bernard to laise with Tektronics with calibraion and do repair if necessary. Flex KL to update the latest status</t>
  </si>
  <si>
    <t>Description:
Prime with MeOH is the top failure in year 2019 and 13.1% of troubleshooting is reprime/retest without adjusting any installed part. Those failure units required longer purging time. Thus, we would like to propose to perform manual priming at test station (TE82943) for QSM (186017000) instruments to improve FPY in terms of prime with MeOH. 
Added readline test instruction in TSP735003612 and please help to review.
Please kindly refer to the attached photo "TSP 735003612 (Redline).doc".</t>
  </si>
  <si>
    <t>Description:
Prime with IPA/MeOH is the second top failure in year 2019 and 6.1% of troubleshooting is reprime/retest without adjusting any installed part. Those failure units required longer purging time. Thus, we would like to propose to perform manual priming at test station (TE82943) for BSM (186015082) instruments to improve FPY in terms of prime with IPA/MeOH. 
Added readline test instruction in TSP735002010 and please help to review.
Please kindly refer to the attached photo "TSP 735002010 (Redline).doc".</t>
  </si>
  <si>
    <t>TE82789-3</t>
  </si>
  <si>
    <t xml:space="preserve">Description :TE82789 -3 Communications error for CPU 210000182 
Steps of Analysis : 
1. Check the power supply cable connection ( no issue )
2. Restart whole station no issue.
3. Check all the test probe no issue
Affected Part Model No: 21000057520
Affected Qty: 43pcs
Shipment Impact :YES                                                           Estimated Date :NA
Additional Time needed for analysis : 
Attachment : Yes / No, refer to 210000182 CPU Module communication error ,JPG 210000182,JPG </t>
  </si>
  <si>
    <t>TE084004- 2</t>
  </si>
  <si>
    <t>. Problem Statement.
       -Add-in detectability/coverage on ICT test locations U1,U2,U3,U4,U5,U6,U7,U12,U13, U16 and U17
   2. Acceptance criteria that is not met. (e.g. relevant specification number and revision)
       - Must be able to pass top assembly requirements
   3. Relevant records (e.g. Incomin QA, Test Records, Photos, trackise NCRs numbers and related issue)
      - Test Record
   4. Info on whether this issue impacts revenue
     -No impact on the revenue, improvement only</t>
  </si>
  <si>
    <t xml:space="preserve">Description: Instrument serial number label: D20UPM864G need reprint. 
Steps of Analysis: Last piece of label print out with smudge line.
Affected Part No &amp; Qty need for replacement: 186015007, qty 1.
Shipment Impact:                    NA                            Estimated Date: NA
Additional Time needed for analysis: NA
Attachment: </t>
  </si>
  <si>
    <t xml:space="preserve">. Problem Statement.
       - UUT keep failing on column heater out during Rear Panel test.Found out one of the pin(cable p/n:    441000440) broke.
   2. Acceptance criteria that is not met. (e.g. relevant specification number and revision)
       - UUT shall pass complete test as per TSP WAT271129.
   3. Relevant records (e.g. Incomin QA, Test Records, Photos, trackise NCRs numbers and related issue)
       - Refer to attached pictures.
   4. Info on whether this issue impacts revenue.
       - may impact revenue if not able to recover tester in time.  </t>
  </si>
  <si>
    <t>Mohammad Shamsul</t>
  </si>
  <si>
    <t>[30Apr20] a temp solution was advised and a spare cable will be sending to Flex near future.</t>
  </si>
  <si>
    <t>YH has advised to void the SN and reprint</t>
  </si>
  <si>
    <t>TE82817-2</t>
  </si>
  <si>
    <t xml:space="preserve">I was trying to do a backup on the PCM/TCM tester TE82817-2. I was cloning harddisk to harddisk but during the process of the backup there was a error shown screen. I did not capture the error. I did Esc out from the program and try to reboot the PC. The Harddisk was unable to reboot up. 
HuaZhen advise me to use the other tester harddisk to reboot and see. This Harddisk shown blue screen as shown in picture (160643). Please help to support on the tester. Thanks. 
This will affect 11 May 2020 4 sets of PCM.
</t>
  </si>
  <si>
    <t>Data collection in progress;
Track under engineering min, no action required  from here. Close and park under monitoring</t>
  </si>
  <si>
    <t>[24Apr20] OESR204090 raised for this repair
[26Apr20] Paul shipped 2x CPU board for this repair
[30Apr20] Boards ETA 4 May 20
[08May20] CPU received on 6 May. Venture to verify and update the status</t>
  </si>
  <si>
    <t>TE82868-2</t>
  </si>
  <si>
    <t xml:space="preserve">1. Problem Statement.
       - 2998 Aperture Adjust Station unable to proceed oper 4.5 onwards.Reading on position (tenths from centre) specs: +/-2 tenths Alignment is not captured.Value remains at '0' even after adjusting the micrometer.Only 100µm aperture is affected. 50µm aperture can still proceed all operation as per normal.
   2. Acceptance criteria that is not met. (e.g. relevant specification number and revision)
       - UUT shall pass complete Apertu Adj as per ASP 289001974.
   3. Relevant records (e.g. Incomin QA, Test Records, Photos, trackise NCRs numbers and related issue)
       - Refer to attached pictures.
   4. Info on whether this issue impacts revenue.
       - may impact revenue if not able to recover tester in time.  </t>
  </si>
  <si>
    <t>[8May20] OESR raised to Milford on 8 May and asked CEI to repair PC by using backup image
[14May20] Image restored and test passed.</t>
  </si>
  <si>
    <t>[30Apr20] Emailed Milford for this request as eOESR is refersh itself and cannot create a new OESR now.
[18May20]  Informed Milford regarding this request.No action required for now. Closed</t>
  </si>
  <si>
    <t>TE83013-2</t>
  </si>
  <si>
    <t>Description : "Overload" instead of temp reading at on temperature meter,DP 80 series OMEGA used at TE83013-2.
Steps of Analysis : 
1.Unplug test box and shunt down PC. Re-power on the test box. Still show "overload"
2.Swapped RTD probe and power on. Can see temperature reading. Followed RTD probe.
Shipment Impact : No shipment impact for the time being.  Estimated Date : 29 July 2020.
Additional Time needed for analysis : Required MPN of RTD probe to order and replace.
Attachment : Example photo of temp "overload"</t>
  </si>
  <si>
    <t>Description: To reprint serial number label for 186015082 9x (S/N: B20BSP295G-B20BSP301G, C20BSP432G-C20BSP433G) on the BSM RSC packaging testing. All unit was required to inspect, retest and reprint out serial number. 
Shipment Impact: Yes                                               Estimated Date: 3rd Jun 2020
Attachment:NA</t>
  </si>
  <si>
    <t xml:space="preserve">1. Problem Statement.
       - TE82475-2 Flow Cell Decay Tester is not able to test 2x Flow Cell simultaneously. If run both UUT at the same time, test will stop and both UUT will FAIL, If run 1x UUT at the time, both ports are OK. 
   2. Acceptance criteria that is not met. (e.g. relevant specification number and revision)
       - UUT shall pass complete .
   3. Relevant records (e.g. Incomin QA, Test Records, Photos, trackise NCRs numbers and related issue)
       - N/A
   4. Info on whether this issue impacts revenue.
       - may impact revenue if there's surge of order will box build and spare.  </t>
  </si>
  <si>
    <t>[20May20] A spare was found in spare list. Will pass it to Venture in Jun</t>
  </si>
  <si>
    <t>Instrument Serial Number Printing:
Instrument Serial Number print out with missing text on description
1. Model: 186248900 Serial Number K1387E140  2489 UV/Visible Detector (blue)</t>
  </si>
  <si>
    <t>[18May20] checking with Flex on details
[28May20] 20pcs of aperture were adjusted after focusing cemera, Flex will update final test result
[03Jun20] 57x units of aperture adjustment meet the specifications and close this OESR.</t>
  </si>
  <si>
    <t>[27May20] OESR 204142 was sent to Miflord
[03Jun20] As per latest tester renewal plan, the new decay tester in building and no action requried from WPPL. Close this OESR and put under monitoring</t>
  </si>
  <si>
    <t>[05Jun20] OESR 204146 was sent to Miflord
[05Jun20] Bill Iron corrected and close this OESR.</t>
  </si>
  <si>
    <t>TE82973-1</t>
  </si>
  <si>
    <t xml:space="preserve">1. Problem Statement.
       - 2998 Flow Cell not able to pass Noise Test inside at 2998 Test Detector..
   2. Acceptance criteria that is not met. (e.g. relevant specification number and revision)
       - UUT shall pass at Noise Test with &lt; 7.000 uAU
   3. Relevant records (e.g. Incomin QA, Test Records, Photos, trackise NCRs numbers and related issue)
       - NA.
   4. Info on whether this issue impacts revenue.
       - may impact revenue if not able to recover tester in time.  </t>
  </si>
  <si>
    <t>WA9910-0000-6246R-G   210000368 REV H 
   we found that there are some test gap with CM instrument level test, which PTST test able PASS test
   but CM will feedback some fail case and error shows during test.
   we have did some test during on-site verification and we are confirm PCA have something wrong.
   but PTST side not able defind and allocate which components have problem.
   So I am rise this OESR for fix the gap and provide good and better PCBA for Waters.
   Here I am share some RMA case regarding this issue:
   RMA#27722     Sound (Rubbing sound) motor J39 came out from RZZ assembly. Video taken 
   RMA#28116     Same PCA return again, with same issue
  I am not able share full data here, so please contact me for details.</t>
  </si>
  <si>
    <t>De Jia</t>
  </si>
  <si>
    <t xml:space="preserve">Instrument Serial Number Printing:
Instrument Serial Number print out with missing text / Icon on description
1. Model: 186002998  Serial Number F20998148A  2998 Photodiode Array Detector
2. Model: 186015031  Serial Number F20TUV693A Acquity UPLC TUV Detector  </t>
  </si>
  <si>
    <t>[18Jun20] Label reprinted and close this OESR.</t>
  </si>
  <si>
    <t>[10Jun20] This tester is equivlent to 2988 detector and Flex is building 2998 detector. Request to get this tester repaired ASAP.
[12Jun20] Flex updated it's longer repair time is required for this testbed, Working in progress on althernate solution to avoid the impact to shipment
[18Jun20] Checked with Milford they agreed to replace 2998 detector. PO WPPL-OP-024 was approved and  sent to flex on 26 Jun</t>
  </si>
  <si>
    <t>TE82818-2</t>
  </si>
  <si>
    <t xml:space="preserve">I would like to request for backup PC tester for PCM/TCM tester. CEI had received 2 testers during the PCM and TCM product transfer. PCM PC tester TE82817-2 was working one and TCM PC tester TE82818-2 was already informed was not a working Tester PC. 
For your info, recently during the backup of the tester TE82817-2 PC, the PC tester was failed to backup and was down for a week. We have managed to recovered the PC tester image file that was sent by Waters Test Engineer. In the long run, CEI need to has a backup PC in case it down again.
Therefore, would like Waters to replace the not working PC tester as one of the backup.  
Please see attached pictures.
</t>
  </si>
  <si>
    <t>[29Jun20] Due to constraint of the measurement cards inside PC, recommended CEI to work on repair PC or find another salimiar PC to build back up PC;
[05Jul20] CEI to update if they managed to repair the PC or replace this old PC; It's an oppurnity to improvement if can repair this old PC</t>
  </si>
  <si>
    <t>[16Jun20] Request details about problem statement. 
[19Jun20] received update from CEI. Review in porgress;
[05Jul20] Edwin will work with Milford once Milford is back to office next week. No actions from WPPL now; put it monitoring now</t>
  </si>
  <si>
    <t xml:space="preserve">Description : Due to recent Sigmasure down,some test data files are still inside "SENDBUFFER" folder of tester PC.Request to push them to reflect in Sigmasure.
Steps of Analysis : 
Please refers to attached files for detail.
Testers of FTN, Column Manager and Detector have same issue.
Shipment Impact : No shipment impact.
Additional Time needed for analysis : Need data to complete FPY review for month of June.
Attachment : Example photo of test data files. </t>
  </si>
  <si>
    <t>TE8XXXX</t>
  </si>
  <si>
    <t>Description : Failed dynamic leak test with leak rate was above spec limit.
Steps of Analysis : 
1.Checked BSM seal of pump A and pump B. Leakage was not due to pump seal.
2.Checked leakage at column manager leakage.Leakage was not due to column manager tubing and valves.
3.Changed BSM vent valve and can recover from leakage and passed dynamic leak test.
 Result: Need to change BSM vent valve of BSM tester TE83064-16.
Shipment Impact : No shipment impact due to this issue.  Estimated Date : NA
Additional Time needed for analysis : functional of TE16 has been verified with both I Class and H Class units. Results are ok.
Attachment : Photos of leakage results.</t>
  </si>
  <si>
    <t>TE95515</t>
  </si>
  <si>
    <t xml:space="preserve">. Problem Statement.
       - QVI Startlite 150 Smartscope SN RSL1002609 License Expired 2020-07-08 . 
   2. Acceptance criteria that is not met. (e.g. relevant specification number and revision)
       - Smartsope shall use license software .
   3. Relevant records (e.g. Incomin QA, Test Records, Photos, trackise NCRs numbers and related issue)
       - Refer to attached pictures.
   4. Info on whether this issue impacts revenue.
       - may impact revenue related to 2998 and PDA Family UUT and Optic Bench  </t>
  </si>
  <si>
    <t>[09Jul20] Matt has cleaned all testers data in Venture, except 2 stations. IP address for last 2 station was sent to Matt</t>
  </si>
  <si>
    <t xml:space="preserve">[08Jul20] vent valve was replaced and tester is fixed. </t>
  </si>
  <si>
    <t>[09Jul20] Asked Flex to contact with local distributor and the license files were provided by lcoal distributor. The issue is fixed</t>
  </si>
  <si>
    <t>[14Jul20] Sigmasure server is back normal.</t>
  </si>
  <si>
    <t>1. Problem Statement.
       - TE82503-5 Injector Seal Pack Tester not able to pass Stream Count Fail. Its is suspected to be related to 
       HUMPHREYpneumatic switch PN M401 37 24VDC   .
       - Observed air leaking causing failure 
   2. Acceptance criteria that is not met. (e.g. relevant specification number and revision)
       - TE82503-5 must be able to pass stream count test
   3. Relevant records (e.g. Incomin QA, Test Records, Photos, trackise NCRs numbers and related issue)
       - N/A
   4. Info on whether this issue impacts revenue
       - Build for the next 2 weeks is enough for 1x unit of  Injector Seal Pack Tester</t>
  </si>
  <si>
    <t>Informed that SigmaSure is currently down and we are unable to scan genealogy data for the current built instrument. 
It is confirmed that all the PCs cannot access SigmaSure and prompt "network error"</t>
  </si>
  <si>
    <t xml:space="preserve">Instrument Serial label / Spare Number labe print out with hair line on the barcode.
  </t>
  </si>
  <si>
    <t>SS recovered. Closed.</t>
  </si>
  <si>
    <t xml:space="preserve">Description : 2 issues detected :
1. A red light found on the LED display and testing cannot be done for that channel.
2. There are a lot of duplicate Device channel found when performing the test.
 </t>
  </si>
  <si>
    <t>TB537B</t>
  </si>
  <si>
    <t>Instrument Serial Number print out with white line on barcode  / missing Icon.
  1. Model: 186017002 Acquity Arc 2489 UV/Vis Det   Serial Number G20VTU407A
   2. Model: 186248900 2489 UV/Visible Detector        Serial Number G2087E596A 
   3. Model: 186015032 Acquity UPLC PDA Detector   Serial Number G20UPD297A</t>
  </si>
  <si>
    <t xml:space="preserve">1. Problem Statement.
       -TDK-Lambda with serial number 09M1037A found voltage rotary knob is not responding during the calibration at 3rd party (MicroPrecision)calibration facility. Details on the attached.
   2. Acceptance criteria that is not met. (e.g. relevant specification number and revision)
       - Must be able to pass calibration requirements
   3. Relevant records (e.g. Incomin QA, Test Records, Photos, trackise NCRs numbers and related issue)
      - Calibration Report
   4. Info on whether this issue impacts revenue
     -Impact on 210000415,210000345,210000414,210000384,210001164,210001203 and 210000444 for August month 150k requirement </t>
  </si>
  <si>
    <t xml:space="preserve">
Description : Failed dynamic leak test with leak rate was above spec limit.
Steps of Analysis : 
1.Checked BSM seal of pump A and pump B. Leakage was at pump A Accumulator.
2.Changed BSM high pressure seal at Pump A accumulator,leakage was still at pumpA accumulator.
3.Changed BSM vent valve and can recover from leakage and passed dynamic leak test.
 Result: Need to change BSM vent valve of BSM tester TE83064-13.
Shipment Impact : No shipment impact due to this issue.  Estimated Date : NA
Additional Time needed for analysis : functional of TE13 has been verified with both I Class and H Class units. Results are ok.
Attachment : Photos of leakage results.</t>
  </si>
  <si>
    <t>[23Jul20] Label reprinted and close this OESR.</t>
  </si>
  <si>
    <t>[23Jul20] Sigmasure server is back normal.</t>
  </si>
  <si>
    <t>[30Jul20] Tester was fixed by replaced requested parts.</t>
  </si>
  <si>
    <t>[03.08.20] Isue resolved by William Hudd by remote logging to the Tester PC. Alan at Venture has conofrmed that the issue is resolved.</t>
  </si>
  <si>
    <t>Tooling 999042549 Insert, Upper Ram, Check Valve Housing.  
Found tooling with hair line crack .
Please refer email picture.</t>
  </si>
  <si>
    <t>[03Aug20] Replaced the cracked insert.</t>
  </si>
  <si>
    <t>TB-08</t>
  </si>
  <si>
    <t>Mimi</t>
  </si>
  <si>
    <t xml:space="preserve">Description :  Detected loud grinding noise from rotary backing pump which is installed inside the QDa Test Bay no 8.
Other observation:
Check the pump waste pump oil level, seems normal. Derbris/rusty particulates around the pump's itself.
Pump S/N:100120703, PM due date:26-MAR-2021
</t>
  </si>
  <si>
    <t xml:space="preserve">Description : System Error.
Steps of Analysis : 
Check RTZ assembly and no issue found.
Check cable connection from RTZ assembly to Test box. No issue found.
Check sensor cable connection to sensor interface board. Found connector J4 is wear and tear. It was came out from PCB.
Replaced new sensor interface board 210000393. Re-run the test. Passed.
Verified testing with a few RTZ sub-assemblies and no issue occurred. 
Affected Part No &amp; Qty need for replacement : 210000393 (Qty 1)
Shipment Impact : No impact                    Estimated Date : NA
Additional Time needed for analysis : Analysis performed.Resolved system error.
Attachment : Referene photos &amp; price info.
 </t>
  </si>
  <si>
    <t>[18Jul20] OESR 204192 was sent to Milford to request a replacement air valve and meanwhile asking Flex to source it locally
[26Jul20] Flex is working with local distributor to get a replacement part. Presently the loading able to hold-off until Aug 2020 with 1 working test station, unless there’s as surge of loading (or more than 25 units per day).
[02Aug20] Milford shipped repair parts to Flex and Flex to update repair status
[06Aug20] Flex has received and replaced air switch from Milford. Tester is recovered. Closed</t>
  </si>
  <si>
    <t>[02Aug20] Spare power supply has been calibrated and all equipment was shipped back to Flex Senai. Flex to update status
[06Aug20] Flex updated the GTS is covered. Closed.</t>
  </si>
  <si>
    <t>[6Aug20] Tester is recovered. Closed</t>
  </si>
  <si>
    <t xml:space="preserve">Eugene </t>
  </si>
  <si>
    <t>We have received the following 4 units for rework. The packaging boxes were damaged upon receiving and need to be replaced. As a result serial labels need to be replaced. 
RMA#	Material	Serial Number		
20918	186015014	A19CPO551H		
20919	186015014	A19CPO560H		
20920	186015014	A19CPO561H	      
20921	186015014	B19CPO574H	  
Request to manual print the serial labels as above.</t>
  </si>
  <si>
    <t xml:space="preserve">1. Problem Statement.
       -Keithley 236 SN  0810603 found failed during verification after repair and calibrate from Tektronix US. Attached the failures encounter.
   2. Acceptance criteria that is not met. (e.g. relevant specification number and revision)
       - Must be able to pass calibration requirements
   3. Relevant records (e.g. Incomin QA, Test Records, Photos, trackise NCRs numbers and related issue)
      - Test Record
   4. Info on whether this issue impacts revenue
     -Impact on 279002660/279001098/081318 for September month requirement </t>
  </si>
  <si>
    <t>Instrument Serial Number Printing:
Instrument Serial Number print out with missing Waters logo and request by WPPL Loh Wei Xiang)
1. Model: 186017002 Aquity Arc 2489 UV/Vis Det          S/N:H20VTU429A ( Miss Waters logo)
2. Model: 186017002 Aquity Arc 2489 UV/Vis Det          S/N:F20VTU387A  (Request by WPPL Loh Wei Xiang)
3. Model: 186015033 Aquity UPLC PDA eLambda Det   S/N:F20UPL702A  (Request by WPPL Loh Wei Xiang)</t>
  </si>
  <si>
    <t>[11Aug20] Desmond have helped to print the serial label for CEI.</t>
  </si>
  <si>
    <t xml:space="preserve">Instrument Serial Number Printing:
Instrument Serial Number print out with missing Waters logo and Label PC WATERSPNL1 unable boost-up (Intermittent)
1. Model: 186269506 e2695 Sep  Mod w/HC    S/N:H20SM4717A ( Miss Waters logo)
</t>
  </si>
  <si>
    <t>TSP 735000589 Rev F, page 7 of 7, steps 4 to 6 are repetitive in 735000615.
Our practice is following TSP 735000615 for these steps as per our training in Wexford during year 2013.
As such we would like to remove these steps from this TSP 735000589.</t>
  </si>
  <si>
    <t>2475FLRDLWEX</t>
  </si>
  <si>
    <t>[13Aug20] Flex should confirm the repaired unit performance and claim warranty if ncessary. Void this OESR as it's closed under previous OESR.</t>
  </si>
  <si>
    <t>1. Problem Statement.
       - TE82526-1 Pump Tray Tester keeps on restarting when running test.(May need to replaced PCB
          p/n:056370 keep on restarting), and ASFVO due to leak, unable to Ramp pressure during Ramp and
          Decay Test
   2. Acceptance criteria that is not met. (e.g. relevant specification number and revision)
       - UUT shall pass complete test as per TSP WAT210700
   3. Relevant records (e.g. Incomin QA, Test Records, Photos, trackise NCRs numbers and related issue)
       - N/A
   4. Info on whether this issue impacts revenue
       - may impact revenue if not able to recover in time</t>
  </si>
  <si>
    <t>[16Aug20] Need to review update before checking with Milford
[21Aug20] OESR 204249 was created for this TSP update. No actions from WPPL and put it under monitoring</t>
  </si>
  <si>
    <t>Investiation is required before printing.</t>
  </si>
  <si>
    <t xml:space="preserve">1. Problem Statement.
       -NI- DAQmx devices no communciation. Attached the screenshoot for system status showing PCI and NI not detected.
   2. Acceptance criteria that is not met. (e.g. relevant specification number and revision)
       - Must be able to pass test requirements
   3. Relevant records (e.g. Incomin QA, Test Records, Photos, trackise NCRs numbers and related issue)
      - Test Record
   4. Info on whether this issue impacts revenue
     -Impact on 210000345 for this month of August requirement and all associated model for month of September. </t>
  </si>
  <si>
    <t>The optics bench alignment stations are using a Golden flow cell to align all the optics benches. 
The current golden flow cell is more than 5 years of age and recently, Venture observed that the backpressure of golden flow cell is &gt;100 psi (spec is max 145psi)
There is a constant water flowing through inlet to outlet, no physical leak can be seen, only pressure is high. The 515 pump is ok, verified with other production flow cells, less than 50psi and stable.
Tried out the following mehtods but it deoes not solved the issue:
- Flushing with MeOH, Acetone and N2 for a few hours.
- Flushing in the opposite direction 
Request to send over a new Golden Flow cell for Optics Alignment Test. Refer to attachement for the flow cell photos.</t>
  </si>
  <si>
    <t xml:space="preserve">1. Problem Statement.
       - Tester unable to print out test report.Unable to perform Oper 3.6
       1.1 Reset CPU
       1.2 Check on IP address
       1.3. Check on DNS and ports used
       1.4. Able to ping server
       1.5. Able Print Test Page (manual printing okay)
   2. Acceptance criteria that is not met. (e.g. relevant specification number and revision)
       - UUT shall pass complete test as per ASP 735001613.
   3. Relevant records (e.g. Incomin QA, Test Records, Photos, trackise NCRs numbers and related issue)
       - N/A.
   4. Info on whether this issue impacts revenue.
       - May impact revenue if not able to recover tester in time.  </t>
  </si>
  <si>
    <t xml:space="preserve">
1) Analog Board (210000399) in fixture 210000699 ACQUITY RI PERSONALITY (RoHS) PCBA was left with 1 spare.
This board always Burnt on U9 on every production workorder test since Apr 2015 when fixture received.
we would like to trigger to request for spare of 3pcs
</t>
  </si>
  <si>
    <t>Meryl</t>
  </si>
  <si>
    <t xml:space="preserve">
BEACON EI ATE PCB P/N 210001167 in TE# 82988-9 (279003920) for testing of 289011953 REV C (PBA 210001028 REV L) EI (RoHS) ASSY --our spare is faulty with Q6 spoilt shorted. (IRFB7430
We would like to request for 2pcs spare
</t>
  </si>
  <si>
    <t xml:space="preserve">
   1.Testing for 210000422 Vista Pump PCBA at GTS with only last Degasser board inused in test fixture.
   2. Request for one 3pcs spare degasser boards, p/n.725000459 Waters QPSI Degasser PCBA.
</t>
  </si>
  <si>
    <t>TE8299-1</t>
  </si>
  <si>
    <t xml:space="preserve">ADAPTOR INTERFACE (510000149 REV A)--no spare
   1.Testing for 210000422 Vista Pump PCBA at GTS1 
 for wear and tear maintenance--qty:2pcs
  </t>
  </si>
  <si>
    <t>ADAPTOR INTERFACE TE82996-Driver RevA
for 210000368 REV H CPSM DRIVER BD (RoHS) PCBA
request for spare
Qty:2pcs</t>
  </si>
  <si>
    <t>TE82994-2</t>
  </si>
  <si>
    <t>ADAPTOR INTERFACE (TE82996-Control RevA)----No spare
for 210000903 REV A SM CONTROL (RoHS) PCBA
for maintenance spare qty:2pcs</t>
  </si>
  <si>
    <t>[31Aug20] Review and raise OESR to Milford to update tester configuration 
[07Sep20] Close as problem fixed</t>
  </si>
  <si>
    <t>[07Sep20] closed. Parts collected</t>
  </si>
  <si>
    <t>[07Sep20] closed. CEI to check with UK team</t>
  </si>
  <si>
    <t>TE82865</t>
  </si>
  <si>
    <t xml:space="preserve">
I was performing PC maintenance found at "Step 1.7 Check for unsent test files in all the 3 testers below. Just to inform that there were number of files in the folder Directory C: \program files\sigmaQuest\sigmaProbe\sigmaQueue\Sendbuffer. 
  Testers name as shown below:
  TE82865-5	CPSO Final Test Station
  TE82865-6	CPSO Final Test Station
  TE82865-2	ASO Final Test Station 
  </t>
  </si>
  <si>
    <t>Description: QDa DCC Board 210001115 Failed FCT3 functional Tests 
Steps of Analysis: 
1) Use passed DCC board for verification, the failure still the same, the measured resistance for Event Out 1 ON at 11 ohm.
2) Swap the fixture interface card as per Sadiq’s suggestion, the failure still persisted.
3) Move the test fixture from GTS12 to GTS3, the failures follow the test fixture.
4) In the mean time, working with Sadip to identify the root cause.  
Affected Part No : 210001115  
Shipment Impact:  12 units                                          Estimated Date: 30 September 2020
Additional Time needed for analysis: 7 days
Attachment: Refer to the attachment for failure symptom and data</t>
  </si>
  <si>
    <t>1. Problem Statement.
       - TE83057-4 able to auto download for all PDA families.However,after auto download for PDA p/n:186015032,the wavelength calibration of unit will be auto loaded with incorrect wavelength of pixel 512 (must be 802 instead of 502).  
   2. Acceptance criteria that is not met. (e.g. relevant specification number and revision)
       - UUT shall pass complete test as per TSP 735001613
   3. Relevant records (e.g. Incomin QA, Test Records, Photos, trackise NCRs numbers and related issue)
       - Refer to attached for details.
   4. Info on whether this issue impacts revenue
       - may impact revenue if not able to recover in time</t>
  </si>
  <si>
    <t xml:space="preserve">
Description : Needle Seal Calibration failure.
Steps of Analysis : 
Check seal force seal force sensor cable connection to sensor interface board.No issue
Checked seal wash assembly and re-installed.Retested. Still failed.from PCB.
Replaced new seal force sensor cablke. Re-run the test. Passed.
Verifiedected Part No &amp; Qty need for replacement : 279001865 (Qty 1)
Shipment Impact : No impact                    Estimated Date : NA
Additional Time needed for analysis : Analysis performed.Resolved Needle Seal calibration failure.
Attachment : Referene photos &amp; price info.
 </t>
  </si>
  <si>
    <t xml:space="preserve">1. Problem Statement.
       - Not able to perform 289003847 step 8.16 onwards.ester unable to print out test report.
         Unable to perform Oper 3.6
   2. Acceptance criteria that is not met. (e.g. relevant specification number and revision)
       - OB shall pass complete test as per ASP 289003847.
   3. Relevant records (e.g. Incomin QA, Test Records, Photos, trackise NCRs numbers and related issue)
       - refer to attached photo.
   4. Info on whether this issue impacts revenue.
       - May impact revenue if not able to recover tester in time.  </t>
  </si>
  <si>
    <t>TE0084040-2</t>
  </si>
  <si>
    <t xml:space="preserve">
Description : Micro BSM initialization, pump homing error at pump A.
Steps of Analysis : 
Reset BSm for 5 times and cannot resolve.
Verifiedected Part No &amp; Qty need for replacement : Cannot find the root cause
Shipment Impact : WATS2008041  (Qty 11)             Estimated Date : 23 Sep 2020
Additional Time needed for analysis : TBD. Need advice from WPPL for further troubleshooting
Attachment : Referene error photo.</t>
  </si>
  <si>
    <t>[17Sep20] This OESR is closed after restarted GTS.</t>
  </si>
  <si>
    <t>[17Sep20] Venture team fixed the reported issue by replacing a cable inside BSM. This OESR is closed.</t>
  </si>
  <si>
    <t>Description: To reprint serial number label for 186015088 x3 (S/N B19FNP016G, B19FNP025G &amp; B19FNP032G) to perform rework on Needle Carriage Assembly. The units was required to inspect, retest and reprint out serial number as per stated in NCR report as attached.
Shipment Impact: Yes                                               Estimated Date: 16th Sep 2020
Attachment: NCR-SG200702</t>
  </si>
  <si>
    <t xml:space="preserve">1. Problem Statement.
       - 2998 Aperture Adjust Station unable to proceed oper 4.5 onwards.Reading on position (tenths from centre) specs: +/-2 tenths Alignment is not captured.Value remains at '0' even after adjusting the micrometer.Both aperture is affected. 
   2. Acceptance criteria that is not met. (e.g. relevant specification number and revision)
       - UUT shall pass complete Aperture Adj as per ASP 289001974.
   3. Relevant records (e.g. Incomin QA, Test Records, Photos, trackise NCRs numbers and related issue)
       - Refer to attached pictures.
   4. Info on whether this issue impacts revenue.
       - may impact revenue if not able to recover tester in time.  </t>
  </si>
  <si>
    <t xml:space="preserve">1. Problem Statement.
       - Test Noise Failed. Charge Injection Actual reading 20xxx.xxx Spec Low 8000, High 18400
   2. Acceptance criteria that is not met. (e.g. relevant specification number and revision)
       - Must be able to pass test requirements
   3. Relevant records (e.g. Incomin QA, Test Records, Photos, trackise NCRs numbers and related issue)
      - Test Record
   4. Info on whether this issue impacts revenue
     -Impact on 210001164 for this month of Sept requirement. </t>
  </si>
  <si>
    <t>Description : Failed dynamic leak test with high pressure during PM.
Steps of Analysis : 
1.Identifed severe leak rate at BSM of TE11.
2.Changed BSM high pressure seal at both pumps as per PM plan.
3.Changed BSM I2V and Dual B&amp;S check vale as per PM.
 Result: Need to change BSM vent valve of BSM tester TE83064-11.
Shipment Impact : No shipment impact due to this issue.  Estimated Date : NA
Additional Time needed for analysis : functional of TE11 has been verified with H Class units. Results are ok.
Attachment : Photos of leakage results.</t>
  </si>
  <si>
    <t xml:space="preserve">Description: QDa High Voltage Card 210001113 / 1114 Failed FCT Due to no high voltage from Test Fixture 
Steps of Analysis: 
1) Check interlock - The door sensor is working, all the required voltage (24V / +15V / -15V) are present when door is closed
2) Plug in good 210001113 / 210001114 interface card, the fixture still remain no high voltage.
3) No high voltage is due front LED not light up.
Affected Part No : 210001113 / 210001114  
Shipment Impact:  27 units                                          Estimated Date: 13 November 2020
Additional Time needed for analysis: 7 days
Attachment: Refer to the attachment for showing the fixture connection </t>
  </si>
  <si>
    <t>168-FCT</t>
  </si>
  <si>
    <t xml:space="preserve">[27Aug20] Advised Flex to check power supply to/in NI chassis, PC and PXI-8360 card. OESR 204256 was raised to Milford.
[28Aug20] Flex found the faulty power supply in chassis and confirmed by using an equivalent power supply. Flex is repair the original power and verify the system performance before production.
[21Sep20] No acitons from WPPL and equivalent solution was in place. Close this OESR and park under monitoring
</t>
  </si>
  <si>
    <t>[31Aug20] Review and raise OESR to Milford to request a golden flow cell
[13Sep20] Milford is working on new golden flow cell as Matt F update
[23Sep20] No action in WPPL, keep this OESR under monitoring</t>
  </si>
  <si>
    <t>[10Sep20] Venture replaced parts and tester is recovered.</t>
  </si>
  <si>
    <t>[23Sep20] Flex has found a workaround and check with Flex to know more about the issue. If necessary to replace the shunt as requested.</t>
  </si>
  <si>
    <t>[23Sep20] Advise Lwin to replace vent valve and close this repair.</t>
  </si>
  <si>
    <t>[25Sep20] Teo and Sadip managed to fix this report issue. Closed</t>
  </si>
  <si>
    <t>[13Sep20] review and send OESR to Milford
[25Sep20] Informed Milford for unsent files</t>
  </si>
  <si>
    <t>Description: To reprint serial number label for 186015082 7x (S/N: G20BSP605G-G20BSP610G, H20BSP669G) on the BSM RSC packaging testing. All unit was required to inspect, retest and reprint out serial number. 
Shipment Impact: Yes                                               Estimated Date: 30 Sep 2020
Attachment:NA</t>
  </si>
  <si>
    <t>1. Problem Statement.
       - 186015001 BSM Assembly not able to PASS Ripple Test at Final Test.
   2. Acceptance criteria that is not met. (e.g. relevant specification number and revision)
       - Not able to meet the specification at 0.000 to 15.000 PSI
   3. Relevant records (e.g. Incomin QA, Test Records, Photos, trackise NCRs numbers and related issue)
       - Refr to attached photo of comparison.
   4. Info on whether this issue impacts revenue
       - Build  3x UUT and not able to PASS final test, will impact revenue if not recover on time</t>
  </si>
  <si>
    <t xml:space="preserve">Problem Statement.
       -  The new label printing sofware enLabel is not able to print the Certificate of Functional Performance (COFP) from September 2020 serial numbers printed from Label View start from 01-Oct-20.
   2. Acceptance criteria that is not met. (e.g. relevant specification number and revision)
       - COFP from enLabel can only print if serial number printed from enLabel
   3. Relevant records (e.g. Incomin QA, Test Records, Photos, trackise NCRs numbers and related issue)
       - Not Appliacable.  
   4. Info on whether this issue impacts revenue.
       - may impact revenue if not able to recover printing of COFP in time.  </t>
  </si>
  <si>
    <t xml:space="preserve">Problem Statement.
       - Light Source fiber optic cable is worn out. However, it still can proceed Oper 11.0. We may need replacement for the optic fibre as cable is not in good condition. 
   2. Acceptance criteria that is not met. (e.g. relevant specification number and revision)
       - UUT shall pass complete test as per ASP 279001922.
   3. Relevant records (e.g. Incoming QA, Test Records, Photos, trackise NCRs numbers and related issue)
       - N/A.
   4. Info on whether this issue impacts revenue.
       - May impact revenue if not able to recover tester in time.  </t>
  </si>
  <si>
    <t>Aldwin</t>
  </si>
  <si>
    <t xml:space="preserve">
This is from Racal system
Model: 1260-100	Part Number: 407655-01T	S/N:00040092
problem happen on relay card, I will attached within e-mail for reference
cage code: 21783 and another cage code on relay card : 21793
</t>
  </si>
  <si>
    <t>we found that Racal self test fixture connector socket adapter Acrylic has totally give way.
over the years we have been not getting a good self test result is due to the Acrylic adapter has some hairline crack that result in not holding the connector alignment correctly.
I will attached details photo within this e-mail as well</t>
  </si>
  <si>
    <t>[23Sep20] From information provided by Flex, the same tester and fixture pass the test on another model. Recommend to continue the test and fulfill the sept order, meanwhile working on investigate the root cause if it's from process or materials. Flex to provide the data collection for investigation 
[28Sep20] the root cause was identitified. The issue is from U8 on UUT. No problem with tester. Close this OESR</t>
  </si>
  <si>
    <t>[23Sep20] Thumbscrew was replaced and working well. Will close this OESR once confirmed by Flex
[02Oct20] Alignment issue was fixed . Close this OESR</t>
  </si>
  <si>
    <t>[21Sep20] Eric was informed and he will take care of software and Flex to verify if it's updated.
[25Sep20] Emailed Eric about software update. 
[02Oct20] Eric has updated software. Close this case</t>
  </si>
  <si>
    <t>Printed</t>
  </si>
  <si>
    <t>PTST production face high reject on WA-7353-G     ( 210001232)
Fail at ICT test station, we have swap some major components from Good PCA to Bad PCA, still no help.
we are not confirm this problem comes from PCA or ICT test fixture.
we plan test PCA with CPSO advice by Paul Deschenes…will update on this.
I will attached Fail ICT test log for reference.
please contact me for more details, I will standby for any questions regarding this.</t>
  </si>
  <si>
    <t>TE008407</t>
  </si>
  <si>
    <t>1) 210000526 SFC Personality FCT Fixture [TE#83045-2] starts to have vacuum leakage which result in contact issue between pogo pin and test point. This result in UUT always fail at initialization or 5V power up fail. Temporary we fixed by adding Kapton tape on the hole location K2, K1, J53, j60,J61 and Fixture area covered by yellow insulation tape, pls refer to attached picture.</t>
  </si>
  <si>
    <t>TE83045-2</t>
  </si>
  <si>
    <t xml:space="preserve">WPPL Jen Chen request to re-print CoFP 
1. K12QSM086A Acquity UPLC PDA eLambda Del
2. A13UPL368A  ACQ H-Class QSM Plus 
Re-Print Instrument Serial Number (Order Number should show NA instead of 0 Typo error) 
1. Model: 186015080  ACQ H-Class QSM Plus   S/N: K20QSP018A 
2. Model: 186015080  ACQ H-Class QSM Plus   S/N:K20QSP019A 
</t>
  </si>
  <si>
    <t>[1 Oct20] On hold this OESR while team is investigating the transducer differences between the batchs.
[7Oct20] This OESR request is rejected/cancelled as it not due to a tester issue</t>
  </si>
  <si>
    <t>[21Aug20] Requested parts collected by Flex. Flex to update status.
[25Aug20] Confirmed the Ramp pressure issue was resolved by replacing ASFVO. And also confirmed tester restarting is not related PCB. 
[28Aug20] Flex is getting power supply to verify if the restarting issue may be resolved.
[07Sep20] OESR 204270 was raised to Milford for support on this repair
[18Sep20] Flex updated Mark J regarding inqueris from Mark
[23Sep20] Mark has advised to check diode and wiring, no issue was found
[30Sep20] Tester partially recover and put into monitoring;
[09Oct20] Tester restarting issue is improved and under monitor. Temperary close this OESR and park under montioring. Will revisit again once issue appeared.</t>
  </si>
  <si>
    <t>[02Oct20] We don’t have spare for this fibre optic cable in spare inventory. Flex to source and share with us the quotation. We need to acquire one before it’s broken. 
[09Oct20] Joel to purchase a spare as original one is worn out. Park this Request under monitoring since no action from WPPL</t>
  </si>
  <si>
    <t xml:space="preserve">
   1.Testing for 210000422 Vista Pump PCBA at GTS with only last Degasser board inused in test fixture.
   2. Request for  3pcs spare degasser boards, p/n.725000459 Waters QPSI Degasser PCBA.
</t>
  </si>
  <si>
    <t>[05 Aug 2020]
Mandy contatcted the supplier and the supplier will collect the pump on 11-Aug (2pm) for further investigation. 
[11 Aug 2020] Mandy said "The pump has been collected and the engineer will do the inspection by the end of this week when he can access his office. Ill keep you updated. [03Aug20] Replaced the cracked insert.[03Aug20] Replaced the cracked insert.''
[25 Aug] Mandy has raised PO WPPL-OP-043 for the pump to be repaired.
[04Sept] The pump is at the supplier. The supplier waiting for parts to start the repair.
[07 Oct] ITS has mentioned that the parts are enroute to SG. No ETD yet from the supplier
[13 Oct] Pump repaired and delivered to Venture. Service report submitted and Mimi mentioned that the pump is working fine. Therefore, OESR can be closed.</t>
  </si>
  <si>
    <t>Manually printed the labels based on OESR request.</t>
  </si>
  <si>
    <t>Provided Flex with Labelview access to print CoFP on 1st and 2nd Oct.</t>
  </si>
  <si>
    <t>[09Oct20] Investigation is ongoing, still working in progress;
[14Oct20] Router date is not set to latest date. Fixed by updated router setting. Close</t>
  </si>
  <si>
    <t>Parts collected</t>
  </si>
  <si>
    <t xml:space="preserve">WPPL QA request to reprint Certificates of Functional Performance (Reason for request : Customer misplace)
1. Model: 186015031 Acquity TUV TC Detector  S/N:C12TUV115A (Reason for request :Customer misplaced)
</t>
  </si>
  <si>
    <t xml:space="preserve">Description : 
 One of the tester cables which is used in testing of Beacon Inner/Outer source assembly is broken and unabe to fix.  Required a new 6 pin female connector to do cable crimping and repairing.
Refer to attchment for details.
  </t>
  </si>
  <si>
    <t xml:space="preserve">ECO9235494 BOM/ ASP 279000805 Assy, Detector 2998 Classic (Top Level 186002998)
Request to change below :
Remove 210000520 Assy PCB 3VCCPU AHCT
Add  210001232 Ass PCB , 3V CCPU  
</t>
  </si>
  <si>
    <t>[02Oct20] CEI to source it from market if any replacement part is available and keep us updated with details. 
[16Oct20] Paul sent replacement parts to CEI. Close this request.</t>
  </si>
  <si>
    <t>[09Oct20] OESR 204337 is rasied to Milford on support of this fxiture repair
[23Oct20] CEI to update the repair status as per Matt's advice</t>
  </si>
  <si>
    <t>Reprinted CoFP as per request</t>
  </si>
  <si>
    <t>Raised OESR 204395 for Milford support</t>
  </si>
  <si>
    <t>[23 Oct 2020] Connector given to Mimi. Mimi has fixed and tested it. It works fine now.</t>
  </si>
  <si>
    <t>ECO9233927 BOM/ ASP 279003271 Assy, Detector, 2489 W/O Flow Cell  (Top Level 186248900 and 186017002)
Request to change below :
Remove 210000520 Assy PCB 3VCCPU AHCT
Add  210001232 Ass PCB , 3V CCPU  
Remove 210000355  Assy, PCB 2489 TUV Personality 
Add 279004194  Assy, Personality Board</t>
  </si>
  <si>
    <t>[02Oct20] CEI to source it from market if any replacement part is available and keep us updated with details. 
[23Oct20] Reviewing the request and PO for the request part.
[01Nov20] Replacement part is shipped and no action required from WPPL. Close</t>
  </si>
  <si>
    <t xml:space="preserve">Instrument Serial Number Printing:
1. Model: 186269506 e2695 Sep  Mod w/HC    S/N:K20SM4089A (Inaccurate scan of serial number due to label pasted with crease)
</t>
  </si>
  <si>
    <t xml:space="preserve">1. Problem Statement.
       - Tester having loss comm failure on all position
       1.1 Check using Instacal able to close/open the relay
       1.2 Check on control switch not able to closed the relay
   2. Acceptance criteria that is not met. (e.g. relevant specification number and revision)
       - UUT shall pass complete test as per TSP 735001613.
   3. Relevant records (e.g. Incomin QA, Test Records, Photos, trackise NCRs numbers and related issue)
       - N/A.
   4. Info on whether this issue impacts revenue.
       - May impact revenue if not able to recover tester in time.  </t>
  </si>
  <si>
    <t xml:space="preserve">Description : 2 issues detected :
1. A red light found on the LED display for all 3 channels and testing cannot be perform on all 3 channels.
 </t>
  </si>
  <si>
    <t>TB573 B</t>
  </si>
  <si>
    <t>Reprinted ISNL as per request</t>
  </si>
  <si>
    <t>[02 Nov 2020}Will Hudd has resolved the issue. It was a software issue which has to be resolved.</t>
  </si>
  <si>
    <t>TE82951-1</t>
  </si>
  <si>
    <t xml:space="preserve">1. Problem Statement.
       - TE82951 Mask Alignment System not able to performed intended usage. (oper 3.2 onwards) 
   2. Acceptance criteria that is not met. (e.g. relevant specification number and revision)
       - UUT shall be actviated from operation 3.2 onwards. 
   3. Relevant records (e.g. Incomin QA, Test Records, Photos, trackise NCRs numbers and related issue)
       - Refer to attached pictures.
   4. Info on whether this issue impacts revenue.
       - shall impact revenue for box build and spare.  </t>
  </si>
  <si>
    <t>1) ICT will fail U1 test, old EOL parts from Micron is working well. since we switch to new replacement parts from ISSI, ICT will all shows fail…we need technical support on this.</t>
  </si>
  <si>
    <t>TE83053</t>
  </si>
  <si>
    <t>[27Oct20] Sent to Milford and genealogy is updated.</t>
  </si>
  <si>
    <t xml:space="preserve">Reprint of Waters Label due to : 
1. NCG-SG200903 (2 labels) - Field return due to Damaged packaging
2. NCR-SG200905 (1 label)- Field return due to broken pallet
3. 186186301 (2 labels)-  label misaligned
</t>
  </si>
  <si>
    <t>[08Nov20] OESR 204443 was raised to Milford. Milford is working with CEI about this IC programming. 
[15Nov20] Fixture will be shipping to Milford for programming. No action from WPPL. Close</t>
  </si>
  <si>
    <t xml:space="preserve">[02Nov20] Alternate solution is in place as per Eric's email. No impact to production, put under monitoring
</t>
  </si>
  <si>
    <t>Request for Sigmasure Appliaction to be installed on Detector offline station</t>
  </si>
  <si>
    <t>Instrument Serial Number Printing:
Instrument Serial Number L20SHC492N print out as "Product of USA" instead of "Product of Singapore"
1. Model: 289000560  HEATER/COOLER MODULE  S/N: L20SHC492N</t>
  </si>
  <si>
    <t>Reprint of Waters Label due to : 
1. 186015043 (1 label) - serial number had faded and affected serial number is L20CMP221G</t>
  </si>
  <si>
    <t xml:space="preserve">Aliance Carousal Tooling Wear and Tear.
1. Tooling 999042653 Locating Pin Assy , Fixture
2. Tooling 999025393 Tool Press Clip to Mounting Plate 
 </t>
  </si>
  <si>
    <t>999025393 / 999042653</t>
  </si>
  <si>
    <t>Reprint of Waters Label due to : 
1. 186017000 (1 label) - the description code had faded and affected serial number is L20VQS190G. Please refer to the attachement "L20VQS190G.JPG"</t>
  </si>
  <si>
    <t>printed</t>
  </si>
  <si>
    <t>Description: There is no output file or report in test station if UUT is FAIL and missing information in the test report of passed record.
Details: 
1) TE82760-7 test software do not generate test report in "Output File" of software directory and also no physical report for the case of failure for all the affected models. The other two stations are able to print out failed report. 
2) The PASS report from TE82760-7 is missing firmware version for 186002475,186017006 and 186247500 and appears only one TMD number (not able to show more than one TMD number)
Attachments:1)eventlogforfailure.pdf and 2) Testreport_missinginfo.pdf</t>
  </si>
  <si>
    <t>[13Sep20] CEI to update justification. 
[21Nov20] No justification was provided. CEI agreed to close this OESR for now</t>
  </si>
  <si>
    <t>Replaced with existing spares in Flex;
RFQ for spare fabrication</t>
  </si>
  <si>
    <t>Reprint of Waters Label due to : 
1. 186015082 (1 label) - the lablel had missing last portion and affected serial number is L20BSP188G. Please refer to the attachement "L20BSP188G.JPG"</t>
  </si>
  <si>
    <t>Reprint of Waters Label due to : 
1. 186015082 (3 labels) - the label had mis-alignment and affected serial number is L20BSP179G, L20BSP185G and L20BSP186G. Please refer to the attachement "L20BSP179G.JPG, L20BSP185G, L20BSP186G"</t>
  </si>
  <si>
    <t>Reprint of Waters Label due to : 
1. 186179100 (3 labels) - the label had mis-alignment and affected serial number is L20SMC721G to L20SMC723G. Please refer to the attachement "L20SMC721G.JPG, L20SMC722G, L20SMC723G"</t>
  </si>
  <si>
    <t>1. Problem Statement.
       - TE82526-1 Pump Tray Tester not able to initialize UUT 
       - Trouble shootin in progress
   2. Acceptance criteria that is not met. (e.g. relevant specification number and revision)
       - UUT shall pass complete test as per TSP WAT210700
   3. Relevant records (e.g. Incomin QA, Test Records, Photos, trackise NCRs numbers and related issue)
       - N/A
   4. Info on whether this issue impacts revenue
       - may impact revenue if not able to recover in time</t>
  </si>
  <si>
    <t xml:space="preserve">Sigmasure is up </t>
  </si>
  <si>
    <t>Description: Communication lost in between test PC to SwitchAndSense-8/8 (switch box).
Details: Switch box USB power is off during testing or before starting test.
Troubleshooting: 
1) Reconnect USB cable to PC
2) Changed USB port at PC
3) Shut down PC and turn on. It is ok for one unit and thenLED turn off again after 1 unit test. In some cases, PC has to be shut down twice as the test software is hang.
4)Inspected cable for loose or damage wires and did not observe any abnomalities
5) Check connectivity from cable to switch box and connection is okay 
6) Device driver could not be detected if USB is off
7) While testing, only stop at "dump leakdetector"
Frequency: every unit
Observed date: 25Nov20
Production Impact: Yes
Attachment: Yes</t>
  </si>
  <si>
    <t>[24.11.20] Eric: the system is only set up to print passing records.  We did this so we don’t have a bunch of failing test records on the production floor in case of an audit.  I will look to see if I can update the test record.  It may require a code change, in which case I would do for the release of the next FLR ( 1st Q next year)</t>
  </si>
  <si>
    <t xml:space="preserve">[08Nov20] Temprary solution is in place. No impact to shipment. Soucing replacement power adpator in progress;
[26Nov20] Matt: If you can find an 18 VDC supply with at least 1 Amp output locally, with the same pinout, it should be fine.  </t>
  </si>
  <si>
    <t>[29Nov20] Repaired and monitoring
1. Replaced fan p/n:WAT270313
2. Test 3x UUT and able to PASS
3. Release back to Production</t>
  </si>
  <si>
    <t>Reprint of Waters Label due to : 
Misalignment of the label for SIT units . 
Serial Number affected : L20SCM026G,L20SCM027G,L20SCM028G,L20SCM029G,</t>
  </si>
  <si>
    <t>[04Dec20] Lwin to arrange PM as schedule</t>
  </si>
  <si>
    <t>Problem Statement.
       - Communication error for model WT210000416 and WT0000425
   2. Acceptance criteria that is not met. (e.g. relevant specification number and revision)
       - Must be able to pass test requirements
   3. Relevant records (e.g. Incomin QA, Test Records, Photos, trackise NCRs numbers and related issue)
      - Test Record
   4. Info on whether this issue impacts revenue
     -Impact on model 210000416 and 210000425 weekly requirement</t>
  </si>
  <si>
    <t xml:space="preserve">
Description : Lamp lighting failure at TUV of FTN tester TE83064-15.
Steps of Analysis : 
1.Relight the lamp.Still failed.
2.Reset (power cycle) to TUV detector. Still failed.
3.Swapped lamp with other tester. Failure followed to the lamp.
 Result: Basic verification shows lamp has issue .
Shipment Impact : No shipment impact due to this issue.  Estimated Date : NA
Additional Time needed for analysis : This tester and TUV will be due to annual PM on 05 Dec 2020 .
Attachment : Photos of lamp lighting failure.</t>
  </si>
  <si>
    <t>Description : Flow Cell replacements for TE14,15,16 and 17 annual PM. Request flow cells (Qty 4) for FTN testers.
Steps of Analysis : 
1. Flow cells (Qty 4) were shipped to Milford for testing.
2. Checked status of return with Milford on 30 Nov and 2 Dec. Didn't receive status reply.
3. HuaZhen replied on 03 Dec that he also didn't receive returned flow cells from Milford.
Shipment Impact : No shipment impact due to this issue.  Estimated Date : NA
Additional Time needed for analysis : (x2) Flow cells will be required on 11 Dec and another (x2) will be required on 21 Dec.
Attachment : Email history attached.</t>
  </si>
  <si>
    <t>Operator has damaged the label when he was going to paste on the instrument. As a result serial labels need to be replaced. 
Material	Serial Number		
186002441	M20TC2O63H		
Request to manual print the serial labels as above.</t>
  </si>
  <si>
    <t>[06Dec20] Senai will collect a spare cpu from waters on Monday.
[10Dec20] Tester is recovered by replacing old CPU board from Waters</t>
  </si>
  <si>
    <t>[30Nov20] Check power adaptor and relay box. It's not a root cause
[04Dec20] Passed used relay box and pc power supply to chan for troublehshooting.
[10Dec20] tester is recovered by replacing power supply adaptor</t>
  </si>
  <si>
    <t>[8Dec20] Lamp will be placed during PM and PM is arranged per schedule.</t>
  </si>
  <si>
    <t xml:space="preserve">Notice Skip serial Number when Printing Label.
Model : 186015042
Last Serial number printed was L20CHA634G and when printing the next work order start from M20CHA647G.
There are missing serial numbers from 635 to 646. </t>
  </si>
  <si>
    <t>Description : 
When the Heater power switch is turn on, the temperature does not increase and there is no increase in the Current Readback reading.</t>
  </si>
  <si>
    <t>[10Dec20] The fuses had blown out. Got new fuses and it works. Issue fixed and line up.</t>
  </si>
  <si>
    <t>Rejected</t>
  </si>
  <si>
    <t>Clarified with Bill, the missing the number were used by Milford on IVD product. No action needed.</t>
  </si>
  <si>
    <t>WC601B</t>
  </si>
  <si>
    <t>Keypoint</t>
  </si>
  <si>
    <t>Ee Soon</t>
  </si>
  <si>
    <t xml:space="preserve">1. Problem Statement.
       - ASP for 279001922 &amp; 279003224 needs update per Nov'20 Flex Competency Check feedback..
   2. Acceptance criteria that is not met. (e.g. relevant specification number and revision)
       - Optics Bench shall pass complete assembly per respective ASP 279001922 &amp; 279003224.
   3. Relevant records (e.g. Incomin QA, Test Records, Photos, trackise NCRs numbers and related issue)
       - Refer to PPT attachment for details "OSER ASP Update for 279001922 &amp; 279003224 15Dec20"
   4. Info on whether this issue impacts revenue
       - No impact to revenue  </t>
  </si>
  <si>
    <t>Description : 
Genelogy Scanning still displaying old part number: 
186017006 and 186247500
Power Supply: should be 279003675 instead of 27900852
187018008
Flowcell : should be 289014848 instead of 289003590
Optic Bench : should be 279004494 instead of 279001335</t>
  </si>
  <si>
    <t xml:space="preserve">Instrument Serial Number Printing:
1. Model: 186015033 Acquity UPLC PDA elambda  S/N:K20UPL078A (Return from ADC Warehouse) 
</t>
  </si>
  <si>
    <t>TE82619-FCT</t>
  </si>
  <si>
    <t>Kwan</t>
  </si>
  <si>
    <t xml:space="preserve">Tube cutting machine down
Scope: Q1 2021 Shipment
ERASER Machine shipped for repairs
Support requested from Milford to support build plan for affected tubes
</t>
  </si>
  <si>
    <t>Problem fixed by reset server</t>
  </si>
  <si>
    <t>WPPL QA request to reprint Certificates of Functional Performance (Reason for request :  Certificate missing in box)
1. Model: 186248900 UV/Visible Detector (Blue)  S/N:C1987E158A (Reason for request :Certificate missing in Box)</t>
  </si>
  <si>
    <t>Reprinted as per request</t>
  </si>
  <si>
    <t xml:space="preserve">Description:FCT ModelW1081060/Z  2487 Panel Tester failed Communication Error  
Steps of Analysis: 
1) All all the connection cables no problem
2) Plug in good  W1081060/Z same failed commication error.
3) Unable to to cumminicate with the UUT.
Affected Part No : W1081060/Z
Shipment Impact:Debug boards 2pcs, next coming build                                        Estimated Date:  Dec 2020
Additional Time needed for analysis: 7 days
Attachment: Refer to the attachment for tester image error </t>
  </si>
  <si>
    <t xml:space="preserve">[27Oct20] Venture advised to change battery and re-test
[04Jan21] Last order from Milford was fulfilled and no more outstanding test required. </t>
  </si>
  <si>
    <t>[09Oct20] OESR 204337 is rasied to Milford on support of this fxiture repair
[23Oct20] CEI to update the repair status as per Matt's advice
[04Jan21] Meryl advise to closet this OESR and only revisit this OESR when needed.</t>
  </si>
  <si>
    <t xml:space="preserve">OESR-204497 raise to request PN change by Milford ME. </t>
  </si>
  <si>
    <t>Target Closure Date</t>
  </si>
  <si>
    <t>Label</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
    <numFmt numFmtId="164" formatCode="[$-14809]dddd\,\ d\ mmmm\,\ yyyy;@"/>
    <numFmt numFmtId="165" formatCode="[$-F800]dddd\,\ mmmm\ dd\,\ yyyy"/>
    <numFmt numFmtId="166" formatCode="[$-14809]d/m/yy;@"/>
  </numFmts>
  <fonts count="23" x14ac:knownFonts="1">
    <font>
      <sz val="10"/>
      <color theme="1"/>
      <name val="Calibri"/>
      <family val="2"/>
      <scheme val="minor"/>
    </font>
    <font>
      <sz val="11"/>
      <color theme="1"/>
      <name val="Calibri"/>
      <family val="2"/>
      <scheme val="minor"/>
    </font>
    <font>
      <sz val="11"/>
      <color theme="1"/>
      <name val="Calibri"/>
      <family val="2"/>
      <scheme val="minor"/>
    </font>
    <font>
      <b/>
      <sz val="11"/>
      <color theme="1"/>
      <name val="Calibri"/>
      <family val="2"/>
      <scheme val="minor"/>
    </font>
    <font>
      <sz val="10"/>
      <name val="Calibri"/>
      <family val="2"/>
      <scheme val="minor"/>
    </font>
    <font>
      <sz val="11"/>
      <name val="Calibri"/>
      <family val="2"/>
      <scheme val="minor"/>
    </font>
    <font>
      <b/>
      <sz val="11"/>
      <name val="Calibri"/>
      <family val="2"/>
      <scheme val="minor"/>
    </font>
    <font>
      <sz val="10"/>
      <color theme="4"/>
      <name val="Calibri"/>
      <family val="2"/>
      <scheme val="minor"/>
    </font>
    <font>
      <sz val="11"/>
      <color theme="1"/>
      <name val="Arial"/>
      <family val="2"/>
    </font>
    <font>
      <sz val="12"/>
      <name val="Calibri"/>
      <family val="2"/>
      <scheme val="minor"/>
    </font>
    <font>
      <sz val="10"/>
      <color theme="3" tint="0.39997558519241921"/>
      <name val="Calibri"/>
      <family val="2"/>
      <scheme val="minor"/>
    </font>
    <font>
      <sz val="10"/>
      <color rgb="FFFF0000"/>
      <name val="Calibri"/>
      <family val="2"/>
      <scheme val="minor"/>
    </font>
    <font>
      <b/>
      <sz val="12"/>
      <color theme="1"/>
      <name val="Calibri"/>
      <family val="2"/>
      <scheme val="minor"/>
    </font>
    <font>
      <sz val="14"/>
      <color theme="1"/>
      <name val="Calibri"/>
      <family val="2"/>
      <scheme val="minor"/>
    </font>
    <font>
      <sz val="14"/>
      <name val="Calibri"/>
      <family val="2"/>
      <scheme val="minor"/>
    </font>
    <font>
      <sz val="11"/>
      <color theme="1"/>
      <name val="Segoe UI"/>
      <family val="2"/>
    </font>
    <font>
      <u/>
      <sz val="10"/>
      <color theme="10"/>
      <name val="Calibri"/>
      <family val="2"/>
      <scheme val="minor"/>
    </font>
    <font>
      <b/>
      <sz val="10"/>
      <color theme="1"/>
      <name val="Calibri"/>
      <family val="2"/>
      <scheme val="minor"/>
    </font>
    <font>
      <b/>
      <sz val="10"/>
      <color rgb="FF000000"/>
      <name val="Verdana"/>
      <family val="2"/>
    </font>
    <font>
      <sz val="12"/>
      <color theme="1"/>
      <name val="Calibri"/>
      <family val="2"/>
      <scheme val="minor"/>
    </font>
    <font>
      <strike/>
      <sz val="10"/>
      <name val="Calibri"/>
      <family val="2"/>
      <scheme val="minor"/>
    </font>
    <font>
      <strike/>
      <sz val="10"/>
      <color theme="1"/>
      <name val="Calibri"/>
      <family val="2"/>
      <scheme val="minor"/>
    </font>
    <font>
      <strike/>
      <sz val="14"/>
      <color theme="1"/>
      <name val="Calibri"/>
      <family val="2"/>
      <scheme val="minor"/>
    </font>
  </fonts>
  <fills count="10">
    <fill>
      <patternFill patternType="none"/>
    </fill>
    <fill>
      <patternFill patternType="gray125"/>
    </fill>
    <fill>
      <patternFill patternType="solid">
        <fgColor theme="3" tint="0.59999389629810485"/>
        <bgColor indexed="64"/>
      </patternFill>
    </fill>
    <fill>
      <patternFill patternType="solid">
        <fgColor theme="2" tint="-0.249977111117893"/>
        <bgColor indexed="64"/>
      </patternFill>
    </fill>
    <fill>
      <patternFill patternType="solid">
        <fgColor theme="0"/>
        <bgColor indexed="64"/>
      </patternFill>
    </fill>
    <fill>
      <patternFill patternType="solid">
        <fgColor theme="2"/>
        <bgColor indexed="64"/>
      </patternFill>
    </fill>
    <fill>
      <patternFill patternType="solid">
        <fgColor theme="0" tint="-4.9989318521683403E-2"/>
        <bgColor indexed="64"/>
      </patternFill>
    </fill>
    <fill>
      <patternFill patternType="solid">
        <fgColor rgb="FF92D050"/>
        <bgColor indexed="64"/>
      </patternFill>
    </fill>
    <fill>
      <patternFill patternType="solid">
        <fgColor theme="4"/>
        <bgColor indexed="64"/>
      </patternFill>
    </fill>
    <fill>
      <patternFill patternType="solid">
        <fgColor theme="6" tint="0.59999389629810485"/>
        <bgColor indexed="64"/>
      </patternFill>
    </fill>
  </fills>
  <borders count="8">
    <border>
      <left/>
      <right/>
      <top/>
      <bottom/>
      <diagonal/>
    </border>
    <border>
      <left style="thin">
        <color indexed="64"/>
      </left>
      <right style="thin">
        <color indexed="64"/>
      </right>
      <top style="thin">
        <color indexed="64"/>
      </top>
      <bottom style="thin">
        <color indexed="64"/>
      </bottom>
      <diagonal/>
    </border>
    <border>
      <left style="thin">
        <color indexed="64"/>
      </left>
      <right/>
      <top style="thin">
        <color indexed="64"/>
      </top>
      <bottom style="thin">
        <color indexed="64"/>
      </bottom>
      <diagonal/>
    </border>
    <border>
      <left/>
      <right style="thin">
        <color indexed="64"/>
      </right>
      <top style="thin">
        <color indexed="64"/>
      </top>
      <bottom style="thin">
        <color indexed="64"/>
      </bottom>
      <diagonal/>
    </border>
    <border>
      <left/>
      <right/>
      <top style="thin">
        <color indexed="64"/>
      </top>
      <bottom style="thin">
        <color indexed="64"/>
      </bottom>
      <diagonal/>
    </border>
    <border>
      <left style="thin">
        <color indexed="64"/>
      </left>
      <right style="thin">
        <color indexed="64"/>
      </right>
      <top style="thin">
        <color indexed="64"/>
      </top>
      <bottom/>
      <diagonal/>
    </border>
    <border>
      <left style="thin">
        <color indexed="64"/>
      </left>
      <right style="thin">
        <color indexed="64"/>
      </right>
      <top/>
      <bottom/>
      <diagonal/>
    </border>
    <border>
      <left style="thin">
        <color indexed="64"/>
      </left>
      <right style="thin">
        <color indexed="64"/>
      </right>
      <top/>
      <bottom style="thin">
        <color indexed="64"/>
      </bottom>
      <diagonal/>
    </border>
  </borders>
  <cellStyleXfs count="2">
    <xf numFmtId="0" fontId="0" fillId="0" borderId="0"/>
    <xf numFmtId="0" fontId="16" fillId="0" borderId="0" applyNumberFormat="0" applyFill="0" applyBorder="0" applyAlignment="0" applyProtection="0"/>
  </cellStyleXfs>
  <cellXfs count="185">
    <xf numFmtId="0" fontId="0" fillId="0" borderId="0" xfId="0"/>
    <xf numFmtId="0" fontId="3" fillId="2" borderId="1" xfId="0" applyNumberFormat="1" applyFont="1" applyFill="1" applyBorder="1" applyAlignment="1">
      <alignment horizontal="left" vertical="top"/>
    </xf>
    <xf numFmtId="0" fontId="3" fillId="3" borderId="1" xfId="0" applyNumberFormat="1" applyFont="1" applyFill="1" applyBorder="1" applyAlignment="1">
      <alignment horizontal="left" vertical="top"/>
    </xf>
    <xf numFmtId="0" fontId="3" fillId="3" borderId="1" xfId="0" applyNumberFormat="1" applyFont="1" applyFill="1" applyBorder="1" applyAlignment="1">
      <alignment horizontal="left" vertical="top" wrapText="1"/>
    </xf>
    <xf numFmtId="0" fontId="0" fillId="0" borderId="0" xfId="0" applyAlignment="1">
      <alignment horizontal="left" vertical="top"/>
    </xf>
    <xf numFmtId="0" fontId="3" fillId="2" borderId="1" xfId="0" applyNumberFormat="1" applyFont="1" applyFill="1" applyBorder="1" applyAlignment="1">
      <alignment horizontal="left" vertical="top" wrapText="1"/>
    </xf>
    <xf numFmtId="0" fontId="0" fillId="0" borderId="0" xfId="0" applyNumberFormat="1" applyFont="1" applyAlignment="1">
      <alignment horizontal="left" vertical="top"/>
    </xf>
    <xf numFmtId="0" fontId="0" fillId="4" borderId="0" xfId="0" applyFill="1" applyAlignment="1">
      <alignment horizontal="left" vertical="top"/>
    </xf>
    <xf numFmtId="0" fontId="0" fillId="4" borderId="0" xfId="0" applyNumberFormat="1" applyFont="1" applyFill="1" applyAlignment="1">
      <alignment horizontal="left" vertical="top"/>
    </xf>
    <xf numFmtId="49" fontId="0" fillId="0" borderId="0" xfId="0" applyNumberFormat="1" applyFont="1" applyAlignment="1">
      <alignment horizontal="left" vertical="top"/>
    </xf>
    <xf numFmtId="0" fontId="0" fillId="0" borderId="0" xfId="0" applyAlignment="1">
      <alignment horizontal="left" vertical="top" wrapText="1"/>
    </xf>
    <xf numFmtId="0" fontId="4" fillId="4" borderId="0" xfId="0" applyFont="1" applyFill="1" applyAlignment="1">
      <alignment horizontal="left" vertical="top"/>
    </xf>
    <xf numFmtId="0" fontId="0" fillId="0" borderId="0" xfId="0" applyFill="1" applyAlignment="1">
      <alignment horizontal="left" vertical="top"/>
    </xf>
    <xf numFmtId="0" fontId="0" fillId="0" borderId="0" xfId="0" applyNumberFormat="1" applyFont="1" applyFill="1" applyAlignment="1">
      <alignment horizontal="left" vertical="top"/>
    </xf>
    <xf numFmtId="0" fontId="4" fillId="0" borderId="0" xfId="0" applyFont="1" applyFill="1" applyAlignment="1">
      <alignment horizontal="left" vertical="top"/>
    </xf>
    <xf numFmtId="164" fontId="3" fillId="3" borderId="1" xfId="0" applyNumberFormat="1" applyFont="1" applyFill="1" applyBorder="1" applyAlignment="1">
      <alignment horizontal="left" vertical="top"/>
    </xf>
    <xf numFmtId="164" fontId="3" fillId="2" borderId="1" xfId="0" applyNumberFormat="1" applyFont="1" applyFill="1" applyBorder="1" applyAlignment="1">
      <alignment horizontal="left" vertical="top"/>
    </xf>
    <xf numFmtId="0" fontId="4" fillId="0" borderId="1" xfId="0" applyFont="1" applyFill="1" applyBorder="1" applyAlignment="1">
      <alignment horizontal="left" vertical="top"/>
    </xf>
    <xf numFmtId="49" fontId="4" fillId="0" borderId="1" xfId="0" applyNumberFormat="1" applyFont="1" applyFill="1" applyBorder="1" applyAlignment="1">
      <alignment horizontal="left" vertical="top"/>
    </xf>
    <xf numFmtId="164" fontId="4" fillId="0" borderId="1" xfId="0" applyNumberFormat="1" applyFont="1" applyFill="1" applyBorder="1" applyAlignment="1">
      <alignment horizontal="left" vertical="top"/>
    </xf>
    <xf numFmtId="0" fontId="5" fillId="0" borderId="1" xfId="0" applyNumberFormat="1" applyFont="1" applyFill="1" applyBorder="1" applyAlignment="1">
      <alignment horizontal="left" vertical="top" wrapText="1"/>
    </xf>
    <xf numFmtId="0" fontId="4" fillId="0" borderId="1" xfId="0" applyFont="1" applyFill="1" applyBorder="1" applyAlignment="1">
      <alignment horizontal="left" vertical="top" wrapText="1"/>
    </xf>
    <xf numFmtId="0" fontId="4" fillId="5" borderId="1" xfId="0" applyFont="1" applyFill="1" applyBorder="1" applyAlignment="1">
      <alignment horizontal="left" vertical="top"/>
    </xf>
    <xf numFmtId="49" fontId="4" fillId="5" borderId="1" xfId="0" applyNumberFormat="1" applyFont="1" applyFill="1" applyBorder="1" applyAlignment="1">
      <alignment horizontal="left" vertical="top"/>
    </xf>
    <xf numFmtId="164" fontId="4" fillId="5" borderId="1" xfId="0" applyNumberFormat="1" applyFont="1" applyFill="1" applyBorder="1" applyAlignment="1">
      <alignment horizontal="left" vertical="top"/>
    </xf>
    <xf numFmtId="0" fontId="5" fillId="5" borderId="1" xfId="0" applyNumberFormat="1" applyFont="1" applyFill="1" applyBorder="1" applyAlignment="1">
      <alignment horizontal="left" vertical="top" wrapText="1"/>
    </xf>
    <xf numFmtId="0" fontId="4" fillId="5" borderId="1" xfId="0" applyFont="1" applyFill="1" applyBorder="1" applyAlignment="1">
      <alignment horizontal="left" vertical="top" wrapText="1"/>
    </xf>
    <xf numFmtId="49" fontId="4" fillId="5" borderId="1" xfId="0" applyNumberFormat="1" applyFont="1" applyFill="1" applyBorder="1" applyAlignment="1">
      <alignment horizontal="left" vertical="top" wrapText="1"/>
    </xf>
    <xf numFmtId="49" fontId="4" fillId="4" borderId="1" xfId="0" applyNumberFormat="1" applyFont="1" applyFill="1" applyBorder="1" applyAlignment="1">
      <alignment horizontal="left" vertical="top"/>
    </xf>
    <xf numFmtId="0" fontId="0" fillId="0" borderId="1" xfId="0" pivotButton="1" applyBorder="1"/>
    <xf numFmtId="0" fontId="0" fillId="0" borderId="1" xfId="0" applyBorder="1"/>
    <xf numFmtId="0" fontId="0" fillId="0" borderId="1" xfId="0" applyBorder="1" applyAlignment="1">
      <alignment horizontal="left"/>
    </xf>
    <xf numFmtId="0" fontId="0" fillId="0" borderId="1" xfId="0" applyNumberFormat="1" applyBorder="1"/>
    <xf numFmtId="0" fontId="6" fillId="0" borderId="1" xfId="0" applyFont="1" applyFill="1" applyBorder="1" applyAlignment="1">
      <alignment horizontal="left" vertical="top" wrapText="1"/>
    </xf>
    <xf numFmtId="164" fontId="4" fillId="4" borderId="1" xfId="0" applyNumberFormat="1" applyFont="1" applyFill="1" applyBorder="1" applyAlignment="1">
      <alignment horizontal="left" vertical="top"/>
    </xf>
    <xf numFmtId="0" fontId="0" fillId="0" borderId="1" xfId="0" applyBorder="1" applyAlignment="1">
      <alignment horizontal="left" indent="1"/>
    </xf>
    <xf numFmtId="0" fontId="0" fillId="4" borderId="1" xfId="0" applyFont="1" applyFill="1" applyBorder="1" applyAlignment="1">
      <alignment horizontal="left" vertical="top"/>
    </xf>
    <xf numFmtId="0" fontId="6" fillId="5" borderId="1" xfId="0" applyFont="1" applyFill="1" applyBorder="1" applyAlignment="1">
      <alignment horizontal="left" vertical="top" wrapText="1"/>
    </xf>
    <xf numFmtId="0" fontId="8" fillId="5" borderId="0" xfId="0" applyFont="1" applyFill="1" applyAlignment="1">
      <alignment horizontal="center" vertical="top"/>
    </xf>
    <xf numFmtId="0" fontId="7" fillId="5" borderId="1" xfId="0" applyFont="1" applyFill="1" applyBorder="1" applyAlignment="1">
      <alignment horizontal="left" vertical="top" wrapText="1"/>
    </xf>
    <xf numFmtId="0" fontId="8" fillId="0" borderId="0" xfId="0" applyFont="1"/>
    <xf numFmtId="0" fontId="8" fillId="5" borderId="0" xfId="0" applyFont="1" applyFill="1"/>
    <xf numFmtId="0" fontId="0" fillId="0" borderId="0" xfId="0" pivotButton="1"/>
    <xf numFmtId="0" fontId="0" fillId="0" borderId="0" xfId="0" applyAlignment="1">
      <alignment horizontal="left"/>
    </xf>
    <xf numFmtId="0" fontId="0" fillId="0" borderId="0" xfId="0" applyNumberFormat="1" applyAlignment="1">
      <alignment horizontal="center"/>
    </xf>
    <xf numFmtId="0" fontId="0" fillId="0" borderId="1" xfId="0" applyFont="1" applyFill="1" applyBorder="1" applyAlignment="1">
      <alignment horizontal="left" vertical="top" wrapText="1"/>
    </xf>
    <xf numFmtId="0" fontId="12" fillId="7" borderId="1" xfId="0" applyFont="1" applyFill="1" applyBorder="1" applyAlignment="1">
      <alignment horizontal="center" vertical="center" wrapText="1"/>
    </xf>
    <xf numFmtId="0" fontId="0" fillId="0" borderId="1" xfId="0" applyBorder="1" applyAlignment="1">
      <alignment horizontal="center" vertical="center"/>
    </xf>
    <xf numFmtId="0" fontId="4" fillId="0" borderId="1" xfId="0" applyFont="1" applyFill="1" applyBorder="1" applyAlignment="1">
      <alignment horizontal="center" vertical="center"/>
    </xf>
    <xf numFmtId="0" fontId="0" fillId="4" borderId="1" xfId="0" applyFill="1" applyBorder="1" applyAlignment="1">
      <alignment horizontal="center" vertical="center"/>
    </xf>
    <xf numFmtId="0" fontId="14" fillId="5" borderId="1" xfId="0" applyFont="1" applyFill="1" applyBorder="1" applyAlignment="1">
      <alignment horizontal="center" vertical="center" wrapText="1"/>
    </xf>
    <xf numFmtId="0" fontId="13" fillId="5" borderId="1" xfId="0" applyFont="1" applyFill="1" applyBorder="1" applyAlignment="1">
      <alignment horizontal="center" vertical="center"/>
    </xf>
    <xf numFmtId="0" fontId="0" fillId="5" borderId="1" xfId="0" applyFill="1" applyBorder="1" applyAlignment="1">
      <alignment horizontal="center" vertical="center"/>
    </xf>
    <xf numFmtId="0" fontId="5" fillId="0" borderId="1" xfId="0" applyNumberFormat="1" applyFont="1" applyFill="1" applyBorder="1" applyAlignment="1">
      <alignment horizontal="left" vertical="center" wrapText="1"/>
    </xf>
    <xf numFmtId="0" fontId="0" fillId="0" borderId="0" xfId="0" applyNumberFormat="1"/>
    <xf numFmtId="0" fontId="4" fillId="0" borderId="1" xfId="0" applyFont="1" applyFill="1" applyBorder="1" applyAlignment="1">
      <alignment horizontal="left" vertical="center" wrapText="1"/>
    </xf>
    <xf numFmtId="0" fontId="5" fillId="5" borderId="1" xfId="0" applyNumberFormat="1" applyFont="1" applyFill="1" applyBorder="1" applyAlignment="1">
      <alignment horizontal="left" vertical="center" wrapText="1"/>
    </xf>
    <xf numFmtId="0" fontId="4" fillId="5" borderId="1" xfId="0" applyFont="1" applyFill="1" applyBorder="1" applyAlignment="1">
      <alignment horizontal="center" vertical="center" wrapText="1"/>
    </xf>
    <xf numFmtId="49" fontId="4" fillId="5" borderId="1" xfId="0" applyNumberFormat="1" applyFont="1" applyFill="1" applyBorder="1" applyAlignment="1">
      <alignment horizontal="center" vertical="center"/>
    </xf>
    <xf numFmtId="0" fontId="4" fillId="5" borderId="1" xfId="0" applyFont="1" applyFill="1" applyBorder="1" applyAlignment="1">
      <alignment horizontal="left" vertical="center" wrapText="1"/>
    </xf>
    <xf numFmtId="0" fontId="0" fillId="6" borderId="1" xfId="0" applyFill="1" applyBorder="1" applyAlignment="1">
      <alignment horizontal="center" vertical="center"/>
    </xf>
    <xf numFmtId="0" fontId="4" fillId="5" borderId="5" xfId="0" applyFont="1" applyFill="1" applyBorder="1" applyAlignment="1">
      <alignment horizontal="center" vertical="center"/>
    </xf>
    <xf numFmtId="0" fontId="4" fillId="5" borderId="1" xfId="0" applyFont="1" applyFill="1" applyBorder="1" applyAlignment="1">
      <alignment horizontal="center" vertical="center"/>
    </xf>
    <xf numFmtId="0" fontId="0" fillId="5" borderId="1" xfId="0" applyFill="1" applyBorder="1" applyAlignment="1">
      <alignment horizontal="center" vertical="center" wrapText="1"/>
    </xf>
    <xf numFmtId="0" fontId="0" fillId="5" borderId="1" xfId="0" applyFill="1" applyBorder="1" applyAlignment="1">
      <alignment horizontal="left" vertical="center" wrapText="1"/>
    </xf>
    <xf numFmtId="49" fontId="4" fillId="4" borderId="1" xfId="0" applyNumberFormat="1" applyFont="1" applyFill="1" applyBorder="1" applyAlignment="1">
      <alignment horizontal="center" vertical="center"/>
    </xf>
    <xf numFmtId="49" fontId="4" fillId="0" borderId="1" xfId="0" applyNumberFormat="1" applyFont="1" applyFill="1" applyBorder="1" applyAlignment="1">
      <alignment horizontal="center" vertical="center"/>
    </xf>
    <xf numFmtId="0" fontId="5" fillId="0" borderId="1" xfId="0" applyNumberFormat="1" applyFont="1" applyFill="1" applyBorder="1" applyAlignment="1">
      <alignment horizontal="center" vertical="center" wrapText="1"/>
    </xf>
    <xf numFmtId="0" fontId="4" fillId="0" borderId="1" xfId="0" applyFont="1" applyFill="1" applyBorder="1" applyAlignment="1">
      <alignment horizontal="center" vertical="center" wrapText="1"/>
    </xf>
    <xf numFmtId="0" fontId="0" fillId="0" borderId="1" xfId="0" applyBorder="1" applyAlignment="1">
      <alignment horizontal="center" vertical="center" wrapText="1"/>
    </xf>
    <xf numFmtId="49" fontId="4" fillId="0" borderId="1" xfId="0" applyNumberFormat="1" applyFont="1" applyFill="1" applyBorder="1" applyAlignment="1">
      <alignment horizontal="center" vertical="top"/>
    </xf>
    <xf numFmtId="0" fontId="4" fillId="5" borderId="5" xfId="0" applyFont="1" applyFill="1" applyBorder="1" applyAlignment="1">
      <alignment horizontal="center" vertical="center" wrapText="1"/>
    </xf>
    <xf numFmtId="166" fontId="4" fillId="0" borderId="1" xfId="0" applyNumberFormat="1" applyFont="1" applyFill="1" applyBorder="1" applyAlignment="1">
      <alignment horizontal="left" vertical="top"/>
    </xf>
    <xf numFmtId="166" fontId="0" fillId="0" borderId="1" xfId="0" applyNumberFormat="1" applyBorder="1" applyAlignment="1">
      <alignment horizontal="center" vertical="center"/>
    </xf>
    <xf numFmtId="166" fontId="0" fillId="5" borderId="1" xfId="0" applyNumberFormat="1" applyFill="1" applyBorder="1" applyAlignment="1">
      <alignment horizontal="center" vertical="center"/>
    </xf>
    <xf numFmtId="0" fontId="3" fillId="3" borderId="1" xfId="0" applyNumberFormat="1" applyFont="1" applyFill="1" applyBorder="1" applyAlignment="1" applyProtection="1">
      <alignment horizontal="left" vertical="top"/>
      <protection locked="0"/>
    </xf>
    <xf numFmtId="49" fontId="4" fillId="5" borderId="1" xfId="0" applyNumberFormat="1" applyFont="1" applyFill="1" applyBorder="1" applyAlignment="1">
      <alignment horizontal="center" vertical="center" wrapText="1"/>
    </xf>
    <xf numFmtId="0" fontId="0" fillId="5" borderId="1" xfId="0" applyFont="1" applyFill="1" applyBorder="1" applyAlignment="1">
      <alignment horizontal="center" vertical="center"/>
    </xf>
    <xf numFmtId="0" fontId="0" fillId="5" borderId="1" xfId="0" applyFont="1" applyFill="1" applyBorder="1" applyAlignment="1">
      <alignment horizontal="center" vertical="center" wrapText="1"/>
    </xf>
    <xf numFmtId="0" fontId="0" fillId="5" borderId="1" xfId="0" applyFont="1" applyFill="1" applyBorder="1" applyAlignment="1">
      <alignment horizontal="left" vertical="center" wrapText="1"/>
    </xf>
    <xf numFmtId="49" fontId="0" fillId="5" borderId="1" xfId="0" applyNumberFormat="1" applyFont="1" applyFill="1" applyBorder="1" applyAlignment="1">
      <alignment horizontal="center" vertical="center"/>
    </xf>
    <xf numFmtId="0" fontId="16" fillId="5" borderId="1" xfId="1" applyFill="1" applyBorder="1" applyAlignment="1">
      <alignment horizontal="center" vertical="center"/>
    </xf>
    <xf numFmtId="1" fontId="0" fillId="0" borderId="1" xfId="0" applyNumberFormat="1" applyBorder="1"/>
    <xf numFmtId="0" fontId="17" fillId="0" borderId="1" xfId="0" applyFont="1" applyBorder="1"/>
    <xf numFmtId="1" fontId="17" fillId="0" borderId="1" xfId="0" applyNumberFormat="1" applyFont="1" applyBorder="1"/>
    <xf numFmtId="0" fontId="14" fillId="5" borderId="1" xfId="0" applyFont="1" applyFill="1" applyBorder="1" applyAlignment="1">
      <alignment horizontal="center" vertical="center"/>
    </xf>
    <xf numFmtId="1" fontId="0" fillId="5" borderId="1" xfId="0" applyNumberFormat="1" applyFill="1" applyBorder="1" applyAlignment="1">
      <alignment horizontal="center" vertical="center"/>
    </xf>
    <xf numFmtId="0" fontId="13" fillId="5" borderId="1" xfId="0" applyFont="1" applyFill="1" applyBorder="1" applyAlignment="1">
      <alignment horizontal="center" vertical="center" wrapText="1"/>
    </xf>
    <xf numFmtId="166" fontId="4" fillId="0" borderId="1" xfId="0" applyNumberFormat="1" applyFont="1" applyFill="1" applyBorder="1" applyAlignment="1">
      <alignment horizontal="center" vertical="center"/>
    </xf>
    <xf numFmtId="0" fontId="15" fillId="5" borderId="0" xfId="0" applyFont="1" applyFill="1" applyAlignment="1">
      <alignment horizontal="left" vertical="center" wrapText="1"/>
    </xf>
    <xf numFmtId="0" fontId="0" fillId="0" borderId="1" xfId="0" applyBorder="1" applyAlignment="1">
      <alignment horizontal="left" vertical="center" wrapText="1"/>
    </xf>
    <xf numFmtId="166" fontId="4" fillId="0" borderId="1" xfId="0" applyNumberFormat="1" applyFont="1" applyFill="1" applyBorder="1" applyAlignment="1">
      <alignment horizontal="left" vertical="center"/>
    </xf>
    <xf numFmtId="0" fontId="13" fillId="0" borderId="1" xfId="0" applyFont="1" applyFill="1" applyBorder="1" applyAlignment="1">
      <alignment horizontal="center" vertical="center"/>
    </xf>
    <xf numFmtId="0" fontId="18" fillId="8" borderId="1" xfId="0" applyFont="1" applyFill="1" applyBorder="1" applyAlignment="1">
      <alignment horizontal="center" vertical="top" wrapText="1" readingOrder="1"/>
    </xf>
    <xf numFmtId="0" fontId="18" fillId="9" borderId="1" xfId="0" applyFont="1" applyFill="1" applyBorder="1" applyAlignment="1">
      <alignment horizontal="center" vertical="top" wrapText="1" readingOrder="1"/>
    </xf>
    <xf numFmtId="0" fontId="19" fillId="0" borderId="1" xfId="0" applyFont="1" applyBorder="1"/>
    <xf numFmtId="0" fontId="12" fillId="0" borderId="1" xfId="0" applyFont="1" applyBorder="1"/>
    <xf numFmtId="0" fontId="18" fillId="8" borderId="1" xfId="0" applyFont="1" applyFill="1" applyBorder="1" applyAlignment="1">
      <alignment horizontal="left" vertical="top" wrapText="1" readingOrder="1"/>
    </xf>
    <xf numFmtId="166" fontId="4" fillId="5" borderId="1" xfId="0" applyNumberFormat="1" applyFont="1" applyFill="1" applyBorder="1" applyAlignment="1">
      <alignment horizontal="center" vertical="center"/>
    </xf>
    <xf numFmtId="166" fontId="0" fillId="0" borderId="1" xfId="0" applyNumberFormat="1" applyFill="1" applyBorder="1" applyAlignment="1">
      <alignment horizontal="center" vertical="center"/>
    </xf>
    <xf numFmtId="49" fontId="0" fillId="5" borderId="1" xfId="0" applyNumberFormat="1" applyFont="1" applyFill="1" applyBorder="1" applyAlignment="1">
      <alignment horizontal="center" vertical="center" wrapText="1"/>
    </xf>
    <xf numFmtId="166" fontId="0" fillId="5" borderId="1" xfId="0" applyNumberFormat="1" applyFill="1" applyBorder="1" applyAlignment="1">
      <alignment horizontal="center" vertical="center" wrapText="1"/>
    </xf>
    <xf numFmtId="0" fontId="12" fillId="7" borderId="1" xfId="0" applyNumberFormat="1" applyFont="1" applyFill="1" applyBorder="1" applyAlignment="1">
      <alignment horizontal="center" vertical="center"/>
    </xf>
    <xf numFmtId="0" fontId="4" fillId="4" borderId="1" xfId="0" applyFont="1" applyFill="1" applyBorder="1" applyAlignment="1">
      <alignment horizontal="center" vertical="center"/>
    </xf>
    <xf numFmtId="0" fontId="0" fillId="4" borderId="1" xfId="0" applyFont="1" applyFill="1" applyBorder="1" applyAlignment="1">
      <alignment horizontal="center" vertical="center"/>
    </xf>
    <xf numFmtId="165" fontId="4" fillId="5" borderId="1" xfId="0" applyNumberFormat="1" applyFont="1" applyFill="1" applyBorder="1" applyAlignment="1">
      <alignment horizontal="center" vertical="center"/>
    </xf>
    <xf numFmtId="0" fontId="5" fillId="5" borderId="1" xfId="0" applyNumberFormat="1" applyFont="1" applyFill="1" applyBorder="1" applyAlignment="1">
      <alignment horizontal="center" vertical="center" wrapText="1"/>
    </xf>
    <xf numFmtId="0" fontId="8" fillId="5" borderId="0" xfId="0" applyFont="1" applyFill="1" applyAlignment="1">
      <alignment horizontal="center" vertical="center"/>
    </xf>
    <xf numFmtId="0" fontId="8" fillId="5" borderId="1" xfId="0" applyFont="1" applyFill="1" applyBorder="1" applyAlignment="1">
      <alignment horizontal="center" vertical="center"/>
    </xf>
    <xf numFmtId="166" fontId="0" fillId="5" borderId="1" xfId="0" applyNumberFormat="1" applyFont="1" applyFill="1" applyBorder="1" applyAlignment="1">
      <alignment horizontal="center" vertical="center"/>
    </xf>
    <xf numFmtId="166" fontId="1" fillId="5" borderId="0" xfId="0" applyNumberFormat="1" applyFont="1" applyFill="1" applyAlignment="1">
      <alignment horizontal="center" vertical="center"/>
    </xf>
    <xf numFmtId="0" fontId="5" fillId="5" borderId="1" xfId="0" applyNumberFormat="1" applyFont="1" applyFill="1" applyBorder="1" applyAlignment="1">
      <alignment horizontal="center" vertical="center"/>
    </xf>
    <xf numFmtId="14" fontId="0" fillId="5" borderId="1" xfId="0" applyNumberFormat="1" applyFill="1" applyBorder="1" applyAlignment="1">
      <alignment horizontal="center" vertical="center"/>
    </xf>
    <xf numFmtId="165" fontId="4" fillId="0" borderId="1" xfId="0" applyNumberFormat="1" applyFont="1" applyFill="1" applyBorder="1" applyAlignment="1">
      <alignment horizontal="center" vertical="center"/>
    </xf>
    <xf numFmtId="0" fontId="8" fillId="0" borderId="0" xfId="0" applyFont="1" applyAlignment="1">
      <alignment horizontal="center" vertical="center"/>
    </xf>
    <xf numFmtId="49" fontId="4" fillId="0" borderId="1" xfId="0" applyNumberFormat="1" applyFont="1" applyFill="1" applyBorder="1" applyAlignment="1">
      <alignment horizontal="center" vertical="center" wrapText="1"/>
    </xf>
    <xf numFmtId="0" fontId="3" fillId="3" borderId="1" xfId="0" applyNumberFormat="1" applyFont="1" applyFill="1" applyBorder="1" applyAlignment="1">
      <alignment horizontal="center" vertical="center" wrapText="1"/>
    </xf>
    <xf numFmtId="0" fontId="0" fillId="0" borderId="0" xfId="0" applyAlignment="1">
      <alignment horizontal="center" vertical="center" wrapText="1"/>
    </xf>
    <xf numFmtId="0" fontId="3" fillId="3" borderId="1" xfId="0" applyNumberFormat="1" applyFont="1" applyFill="1" applyBorder="1" applyAlignment="1">
      <alignment horizontal="center" vertical="center"/>
    </xf>
    <xf numFmtId="0" fontId="0" fillId="0" borderId="0" xfId="0" applyAlignment="1">
      <alignment horizontal="center" vertical="center"/>
    </xf>
    <xf numFmtId="166" fontId="3" fillId="3" borderId="1" xfId="0" applyNumberFormat="1" applyFont="1" applyFill="1" applyBorder="1" applyAlignment="1">
      <alignment horizontal="center" vertical="center"/>
    </xf>
    <xf numFmtId="0" fontId="4" fillId="0" borderId="0" xfId="0" applyFont="1" applyFill="1" applyAlignment="1">
      <alignment horizontal="center" vertical="center"/>
    </xf>
    <xf numFmtId="0" fontId="0" fillId="0" borderId="0" xfId="0" applyFill="1" applyAlignment="1">
      <alignment horizontal="center" vertical="center"/>
    </xf>
    <xf numFmtId="0" fontId="0" fillId="4" borderId="0" xfId="0" applyFill="1" applyAlignment="1">
      <alignment horizontal="center" vertical="center"/>
    </xf>
    <xf numFmtId="0" fontId="6" fillId="5" borderId="1" xfId="0" applyFont="1" applyFill="1" applyBorder="1" applyAlignment="1">
      <alignment horizontal="center" vertical="center"/>
    </xf>
    <xf numFmtId="0" fontId="4" fillId="4" borderId="0" xfId="0" applyFont="1" applyFill="1" applyAlignment="1">
      <alignment horizontal="center" vertical="center"/>
    </xf>
    <xf numFmtId="49" fontId="0" fillId="0" borderId="0" xfId="0" applyNumberFormat="1" applyFont="1" applyAlignment="1">
      <alignment horizontal="center" vertical="center"/>
    </xf>
    <xf numFmtId="49" fontId="4" fillId="6" borderId="1" xfId="0" applyNumberFormat="1" applyFont="1" applyFill="1" applyBorder="1" applyAlignment="1">
      <alignment horizontal="center" vertical="center"/>
    </xf>
    <xf numFmtId="0" fontId="5" fillId="5" borderId="1" xfId="0" applyFont="1" applyFill="1" applyBorder="1" applyAlignment="1">
      <alignment horizontal="center" vertical="center"/>
    </xf>
    <xf numFmtId="0" fontId="5" fillId="5" borderId="1" xfId="0" applyFont="1" applyFill="1" applyBorder="1" applyAlignment="1">
      <alignment horizontal="center" vertical="center" wrapText="1"/>
    </xf>
    <xf numFmtId="0" fontId="7" fillId="5" borderId="1" xfId="0" applyFont="1" applyFill="1" applyBorder="1" applyAlignment="1">
      <alignment horizontal="center" vertical="center"/>
    </xf>
    <xf numFmtId="0" fontId="2" fillId="5" borderId="1" xfId="0" applyNumberFormat="1" applyFont="1" applyFill="1" applyBorder="1" applyAlignment="1">
      <alignment horizontal="left" vertical="center" wrapText="1"/>
    </xf>
    <xf numFmtId="0" fontId="2" fillId="5" borderId="1" xfId="0" applyNumberFormat="1" applyFont="1" applyFill="1" applyBorder="1" applyAlignment="1">
      <alignment horizontal="center" vertical="center" wrapText="1"/>
    </xf>
    <xf numFmtId="49" fontId="11" fillId="0" borderId="1" xfId="0" applyNumberFormat="1" applyFont="1" applyFill="1" applyBorder="1" applyAlignment="1">
      <alignment horizontal="center" vertical="center"/>
    </xf>
    <xf numFmtId="166" fontId="11" fillId="5" borderId="1" xfId="0" applyNumberFormat="1" applyFont="1" applyFill="1" applyBorder="1" applyAlignment="1">
      <alignment horizontal="center" vertical="center"/>
    </xf>
    <xf numFmtId="49" fontId="4" fillId="0" borderId="3" xfId="0" applyNumberFormat="1" applyFont="1" applyFill="1" applyBorder="1" applyAlignment="1">
      <alignment horizontal="center" vertical="center"/>
    </xf>
    <xf numFmtId="49" fontId="4" fillId="0" borderId="2" xfId="0" applyNumberFormat="1" applyFont="1" applyFill="1" applyBorder="1" applyAlignment="1">
      <alignment horizontal="center" vertical="center"/>
    </xf>
    <xf numFmtId="166" fontId="4" fillId="5" borderId="4" xfId="0" applyNumberFormat="1" applyFont="1" applyFill="1" applyBorder="1" applyAlignment="1">
      <alignment horizontal="center" vertical="center"/>
    </xf>
    <xf numFmtId="0" fontId="4" fillId="0" borderId="3" xfId="0" applyFont="1" applyFill="1" applyBorder="1" applyAlignment="1">
      <alignment horizontal="center" vertical="center"/>
    </xf>
    <xf numFmtId="0" fontId="4" fillId="0" borderId="2" xfId="0" applyFont="1" applyFill="1" applyBorder="1" applyAlignment="1">
      <alignment horizontal="center" vertical="center" wrapText="1"/>
    </xf>
    <xf numFmtId="1" fontId="13" fillId="5" borderId="1" xfId="0" applyNumberFormat="1" applyFont="1" applyFill="1" applyBorder="1" applyAlignment="1">
      <alignment horizontal="center" vertical="center"/>
    </xf>
    <xf numFmtId="0" fontId="13" fillId="0" borderId="1" xfId="0" applyFont="1" applyBorder="1" applyAlignment="1">
      <alignment horizontal="center" vertical="center"/>
    </xf>
    <xf numFmtId="0" fontId="3" fillId="3" borderId="1" xfId="0" applyNumberFormat="1" applyFont="1" applyFill="1" applyBorder="1" applyAlignment="1">
      <alignment horizontal="left" vertical="center"/>
    </xf>
    <xf numFmtId="0" fontId="6" fillId="5" borderId="1" xfId="0" applyFont="1" applyFill="1" applyBorder="1" applyAlignment="1">
      <alignment horizontal="left" vertical="center" wrapText="1"/>
    </xf>
    <xf numFmtId="0" fontId="10" fillId="5" borderId="1" xfId="0" applyFont="1" applyFill="1" applyBorder="1" applyAlignment="1">
      <alignment horizontal="left" vertical="center" wrapText="1"/>
    </xf>
    <xf numFmtId="0" fontId="5" fillId="5" borderId="1" xfId="0" applyFont="1" applyFill="1" applyBorder="1" applyAlignment="1">
      <alignment horizontal="left" vertical="center" wrapText="1"/>
    </xf>
    <xf numFmtId="1" fontId="13" fillId="0" borderId="1" xfId="0" applyNumberFormat="1" applyFont="1" applyBorder="1" applyAlignment="1">
      <alignment horizontal="center" vertical="center"/>
    </xf>
    <xf numFmtId="166" fontId="0" fillId="5" borderId="0" xfId="0" applyNumberFormat="1" applyFill="1" applyBorder="1" applyAlignment="1">
      <alignment horizontal="center" vertical="center"/>
    </xf>
    <xf numFmtId="0" fontId="0" fillId="0" borderId="5" xfId="0" applyBorder="1" applyAlignment="1">
      <alignment horizontal="center" vertical="center"/>
    </xf>
    <xf numFmtId="0" fontId="0" fillId="0" borderId="7" xfId="0" applyBorder="1" applyAlignment="1">
      <alignment horizontal="center" vertical="center"/>
    </xf>
    <xf numFmtId="0" fontId="0" fillId="5" borderId="6" xfId="0" applyFill="1" applyBorder="1" applyAlignment="1">
      <alignment horizontal="left" vertical="center" wrapText="1"/>
    </xf>
    <xf numFmtId="0" fontId="3" fillId="3" borderId="1" xfId="0" applyNumberFormat="1" applyFont="1" applyFill="1" applyBorder="1" applyAlignment="1">
      <alignment vertical="top"/>
    </xf>
    <xf numFmtId="0" fontId="4" fillId="0" borderId="1" xfId="0" applyFont="1" applyFill="1" applyBorder="1" applyAlignment="1">
      <alignment vertical="center"/>
    </xf>
    <xf numFmtId="0" fontId="4" fillId="0" borderId="1" xfId="0" applyFont="1" applyFill="1" applyBorder="1" applyAlignment="1">
      <alignment vertical="top"/>
    </xf>
    <xf numFmtId="0" fontId="3" fillId="3" borderId="1" xfId="0" applyNumberFormat="1" applyFont="1" applyFill="1" applyBorder="1" applyAlignment="1">
      <alignment horizontal="left" vertical="center" wrapText="1"/>
    </xf>
    <xf numFmtId="165" fontId="4" fillId="0" borderId="1" xfId="0" applyNumberFormat="1" applyFont="1" applyFill="1" applyBorder="1" applyAlignment="1">
      <alignment horizontal="left" vertical="top"/>
    </xf>
    <xf numFmtId="49" fontId="4" fillId="0" borderId="1" xfId="0" applyNumberFormat="1" applyFont="1" applyFill="1" applyBorder="1" applyAlignment="1" applyProtection="1">
      <alignment horizontal="left" vertical="top"/>
      <protection locked="0"/>
    </xf>
    <xf numFmtId="0" fontId="4" fillId="0" borderId="1" xfId="0" applyNumberFormat="1" applyFont="1" applyFill="1" applyBorder="1" applyAlignment="1">
      <alignment horizontal="center" vertical="center"/>
    </xf>
    <xf numFmtId="0" fontId="0" fillId="0" borderId="1" xfId="0" applyFill="1" applyBorder="1"/>
    <xf numFmtId="0" fontId="4" fillId="7" borderId="1" xfId="0" applyFont="1" applyFill="1" applyBorder="1" applyAlignment="1">
      <alignment horizontal="left" vertical="top" wrapText="1"/>
    </xf>
    <xf numFmtId="0" fontId="4" fillId="4" borderId="5" xfId="0" applyFont="1" applyFill="1" applyBorder="1" applyAlignment="1">
      <alignment horizontal="center" vertical="center"/>
    </xf>
    <xf numFmtId="0" fontId="0" fillId="4" borderId="1" xfId="0" applyFill="1" applyBorder="1" applyAlignment="1">
      <alignment horizontal="center" vertical="center" wrapText="1"/>
    </xf>
    <xf numFmtId="166" fontId="0" fillId="4" borderId="1" xfId="0" applyNumberFormat="1" applyFill="1" applyBorder="1" applyAlignment="1">
      <alignment horizontal="center" vertical="center"/>
    </xf>
    <xf numFmtId="0" fontId="0" fillId="4" borderId="1" xfId="0" applyFill="1" applyBorder="1" applyAlignment="1">
      <alignment horizontal="left" vertical="center" wrapText="1"/>
    </xf>
    <xf numFmtId="1" fontId="13" fillId="4" borderId="1" xfId="0" applyNumberFormat="1" applyFont="1" applyFill="1" applyBorder="1" applyAlignment="1">
      <alignment horizontal="center" vertical="center"/>
    </xf>
    <xf numFmtId="0" fontId="4" fillId="4" borderId="1" xfId="0" applyFont="1" applyFill="1" applyBorder="1" applyAlignment="1">
      <alignment horizontal="center" vertical="center" wrapText="1"/>
    </xf>
    <xf numFmtId="14" fontId="0" fillId="4" borderId="1" xfId="0" applyNumberFormat="1" applyFill="1" applyBorder="1" applyAlignment="1">
      <alignment horizontal="center" vertical="center"/>
    </xf>
    <xf numFmtId="0" fontId="9" fillId="4" borderId="5" xfId="0" applyFont="1" applyFill="1" applyBorder="1" applyAlignment="1">
      <alignment horizontal="center" vertical="center"/>
    </xf>
    <xf numFmtId="0" fontId="19" fillId="4" borderId="1" xfId="0" applyFont="1" applyFill="1" applyBorder="1" applyAlignment="1">
      <alignment horizontal="center" vertical="center" wrapText="1"/>
    </xf>
    <xf numFmtId="0" fontId="9" fillId="4" borderId="1" xfId="0" applyFont="1" applyFill="1" applyBorder="1" applyAlignment="1">
      <alignment horizontal="center" vertical="center"/>
    </xf>
    <xf numFmtId="0" fontId="19" fillId="4" borderId="1" xfId="0" applyFont="1" applyFill="1" applyBorder="1" applyAlignment="1">
      <alignment horizontal="center" vertical="center"/>
    </xf>
    <xf numFmtId="0" fontId="19" fillId="4" borderId="1" xfId="0" applyFont="1" applyFill="1" applyBorder="1" applyAlignment="1">
      <alignment horizontal="left" vertical="center" wrapText="1"/>
    </xf>
    <xf numFmtId="166" fontId="0" fillId="4" borderId="1" xfId="0" applyNumberFormat="1" applyFill="1" applyBorder="1" applyAlignment="1">
      <alignment horizontal="center" vertical="center" wrapText="1"/>
    </xf>
    <xf numFmtId="0" fontId="0" fillId="4" borderId="0" xfId="0" applyFill="1" applyAlignment="1">
      <alignment horizontal="left" vertical="center"/>
    </xf>
    <xf numFmtId="0" fontId="0" fillId="4" borderId="1" xfId="0" applyFill="1" applyBorder="1" applyAlignment="1">
      <alignment vertical="center" wrapText="1"/>
    </xf>
    <xf numFmtId="0" fontId="8" fillId="0" borderId="0" xfId="0" applyFont="1" applyAlignment="1">
      <alignment wrapText="1"/>
    </xf>
    <xf numFmtId="0" fontId="20" fillId="4" borderId="5" xfId="0" applyFont="1" applyFill="1" applyBorder="1" applyAlignment="1">
      <alignment horizontal="center" vertical="center"/>
    </xf>
    <xf numFmtId="0" fontId="21" fillId="4" borderId="1" xfId="0" applyFont="1" applyFill="1" applyBorder="1" applyAlignment="1">
      <alignment horizontal="center" vertical="center" wrapText="1"/>
    </xf>
    <xf numFmtId="166" fontId="21" fillId="4" borderId="1" xfId="0" applyNumberFormat="1" applyFont="1" applyFill="1" applyBorder="1" applyAlignment="1">
      <alignment horizontal="center" vertical="center"/>
    </xf>
    <xf numFmtId="0" fontId="21" fillId="4" borderId="1" xfId="0" applyFont="1" applyFill="1" applyBorder="1" applyAlignment="1">
      <alignment horizontal="center" vertical="center"/>
    </xf>
    <xf numFmtId="0" fontId="21" fillId="4" borderId="1" xfId="0" applyFont="1" applyFill="1" applyBorder="1" applyAlignment="1">
      <alignment horizontal="left" vertical="center" wrapText="1"/>
    </xf>
    <xf numFmtId="0" fontId="20" fillId="4" borderId="1" xfId="0" applyFont="1" applyFill="1" applyBorder="1" applyAlignment="1">
      <alignment horizontal="center" vertical="center" wrapText="1"/>
    </xf>
    <xf numFmtId="49" fontId="20" fillId="4" borderId="1" xfId="0" applyNumberFormat="1" applyFont="1" applyFill="1" applyBorder="1" applyAlignment="1">
      <alignment horizontal="center" vertical="center"/>
    </xf>
    <xf numFmtId="1" fontId="22" fillId="4" borderId="1" xfId="0" applyNumberFormat="1" applyFont="1" applyFill="1" applyBorder="1" applyAlignment="1">
      <alignment horizontal="center" vertical="center"/>
    </xf>
    <xf numFmtId="166" fontId="0" fillId="4" borderId="0" xfId="0" applyNumberFormat="1" applyFill="1" applyBorder="1" applyAlignment="1">
      <alignment horizontal="center" vertical="center"/>
    </xf>
  </cellXfs>
  <cellStyles count="2">
    <cellStyle name="Hyperlink" xfId="1" builtinId="8"/>
    <cellStyle name="Normal" xfId="0" builtinId="0"/>
  </cellStyles>
  <dxfs count="0"/>
  <tableStyles count="0" defaultTableStyle="TableStyleMedium9"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theme" Target="theme/theme1.xml"/><Relationship Id="rId13" Type="http://schemas.openxmlformats.org/officeDocument/2006/relationships/customXml" Target="../customXml/item2.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customXml" Target="../customXml/item1.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calcChain" Target="calcChain.xml"/><Relationship Id="rId5" Type="http://schemas.openxmlformats.org/officeDocument/2006/relationships/worksheet" Target="worksheets/sheet5.xml"/><Relationship Id="rId15" Type="http://schemas.openxmlformats.org/officeDocument/2006/relationships/customXml" Target="../customXml/item4.xml"/><Relationship Id="rId10"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styles" Target="styles.xml"/><Relationship Id="rId14" Type="http://schemas.openxmlformats.org/officeDocument/2006/relationships/customXml" Target="../customXml/item3.xml"/></Relationships>
</file>

<file path=xl/charts/_rels/chart1.xml.rels><?xml version="1.0" encoding="UTF-8" standalone="yes"?>
<Relationships xmlns="http://schemas.openxmlformats.org/package/2006/relationships"><Relationship Id="rId2" Type="http://schemas.microsoft.com/office/2011/relationships/chartColorStyle" Target="colors1.xml"/><Relationship Id="rId1" Type="http://schemas.microsoft.com/office/2011/relationships/chartStyle" Target="style1.xml"/></Relationships>
</file>

<file path=xl/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SG"/>
              <a:t>OESR update</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Slide!$B$19</c:f>
              <c:strCache>
                <c:ptCount val="1"/>
                <c:pt idx="0">
                  <c:v>Singapore</c:v>
                </c:pt>
              </c:strCache>
            </c:strRef>
          </c:tx>
          <c:spPr>
            <a:solidFill>
              <a:schemeClr val="accent1"/>
            </a:solidFill>
            <a:ln>
              <a:noFill/>
            </a:ln>
            <a:effectLst/>
          </c:spPr>
          <c:invertIfNegative val="0"/>
          <c:cat>
            <c:strRef>
              <c:f>Slide!$C$18:$G$18</c:f>
              <c:strCache>
                <c:ptCount val="5"/>
                <c:pt idx="0">
                  <c:v>Total  OESR</c:v>
                </c:pt>
                <c:pt idx="1">
                  <c:v>No. of Closed </c:v>
                </c:pt>
                <c:pt idx="2">
                  <c:v>No. of Open
</c:v>
                </c:pt>
                <c:pt idx="3">
                  <c:v>Days Closed (Avg)
</c:v>
                </c:pt>
                <c:pt idx="4">
                  <c:v>Days Open (Avg)
</c:v>
                </c:pt>
              </c:strCache>
            </c:strRef>
          </c:cat>
          <c:val>
            <c:numRef>
              <c:f>Slide!$C$19:$G$19</c:f>
              <c:numCache>
                <c:formatCode>General</c:formatCode>
                <c:ptCount val="5"/>
                <c:pt idx="0">
                  <c:v>105</c:v>
                </c:pt>
                <c:pt idx="1">
                  <c:v>103</c:v>
                </c:pt>
                <c:pt idx="2">
                  <c:v>2</c:v>
                </c:pt>
                <c:pt idx="3" formatCode="0">
                  <c:v>5</c:v>
                </c:pt>
                <c:pt idx="4" formatCode="0">
                  <c:v>19</c:v>
                </c:pt>
              </c:numCache>
            </c:numRef>
          </c:val>
          <c:extLst>
            <c:ext xmlns:c16="http://schemas.microsoft.com/office/drawing/2014/chart" uri="{C3380CC4-5D6E-409C-BE32-E72D297353CC}">
              <c16:uniqueId val="{00000000-75ED-4721-A5B7-E6DC9F119B40}"/>
            </c:ext>
          </c:extLst>
        </c:ser>
        <c:ser>
          <c:idx val="1"/>
          <c:order val="1"/>
          <c:tx>
            <c:strRef>
              <c:f>Slide!$B$20</c:f>
              <c:strCache>
                <c:ptCount val="1"/>
                <c:pt idx="0">
                  <c:v>Milford</c:v>
                </c:pt>
              </c:strCache>
            </c:strRef>
          </c:tx>
          <c:spPr>
            <a:solidFill>
              <a:schemeClr val="accent2"/>
            </a:solidFill>
            <a:ln>
              <a:noFill/>
            </a:ln>
            <a:effectLst/>
          </c:spPr>
          <c:invertIfNegative val="0"/>
          <c:cat>
            <c:strRef>
              <c:f>Slide!$C$18:$G$18</c:f>
              <c:strCache>
                <c:ptCount val="5"/>
                <c:pt idx="0">
                  <c:v>Total  OESR</c:v>
                </c:pt>
                <c:pt idx="1">
                  <c:v>No. of Closed </c:v>
                </c:pt>
                <c:pt idx="2">
                  <c:v>No. of Open
</c:v>
                </c:pt>
                <c:pt idx="3">
                  <c:v>Days Closed (Avg)
</c:v>
                </c:pt>
                <c:pt idx="4">
                  <c:v>Days Open (Avg)
</c:v>
                </c:pt>
              </c:strCache>
            </c:strRef>
          </c:cat>
          <c:val>
            <c:numRef>
              <c:f>Slide!$C$20:$G$20</c:f>
              <c:numCache>
                <c:formatCode>General</c:formatCode>
                <c:ptCount val="5"/>
                <c:pt idx="0">
                  <c:v>29</c:v>
                </c:pt>
                <c:pt idx="1">
                  <c:v>28</c:v>
                </c:pt>
                <c:pt idx="2">
                  <c:v>1</c:v>
                </c:pt>
                <c:pt idx="3" formatCode="0">
                  <c:v>10</c:v>
                </c:pt>
                <c:pt idx="4" formatCode="0">
                  <c:v>16</c:v>
                </c:pt>
              </c:numCache>
            </c:numRef>
          </c:val>
          <c:extLst>
            <c:ext xmlns:c16="http://schemas.microsoft.com/office/drawing/2014/chart" uri="{C3380CC4-5D6E-409C-BE32-E72D297353CC}">
              <c16:uniqueId val="{00000001-75ED-4721-A5B7-E6DC9F119B40}"/>
            </c:ext>
          </c:extLst>
        </c:ser>
        <c:dLbls>
          <c:showLegendKey val="0"/>
          <c:showVal val="0"/>
          <c:showCatName val="0"/>
          <c:showSerName val="0"/>
          <c:showPercent val="0"/>
          <c:showBubbleSize val="0"/>
        </c:dLbls>
        <c:gapWidth val="219"/>
        <c:overlap val="-27"/>
        <c:axId val="541322976"/>
        <c:axId val="541323304"/>
      </c:barChart>
      <c:catAx>
        <c:axId val="54132297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41323304"/>
        <c:crosses val="autoZero"/>
        <c:auto val="1"/>
        <c:lblAlgn val="ctr"/>
        <c:lblOffset val="100"/>
        <c:noMultiLvlLbl val="0"/>
      </c:catAx>
      <c:valAx>
        <c:axId val="541323304"/>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4132297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drawings/_rels/drawing1.xml.rels><?xml version="1.0" encoding="UTF-8" standalone="yes"?>
<Relationships xmlns="http://schemas.openxmlformats.org/package/2006/relationships"><Relationship Id="rId1" Type="http://schemas.openxmlformats.org/officeDocument/2006/relationships/chart" Target="../charts/chart1.xml"/></Relationships>
</file>

<file path=xl/drawings/drawing1.xml><?xml version="1.0" encoding="utf-8"?>
<xdr:wsDr xmlns:xdr="http://schemas.openxmlformats.org/drawingml/2006/spreadsheetDrawing" xmlns:a="http://schemas.openxmlformats.org/drawingml/2006/main">
  <xdr:twoCellAnchor>
    <xdr:from>
      <xdr:col>8</xdr:col>
      <xdr:colOff>395287</xdr:colOff>
      <xdr:row>11</xdr:row>
      <xdr:rowOff>0</xdr:rowOff>
    </xdr:from>
    <xdr:to>
      <xdr:col>15</xdr:col>
      <xdr:colOff>571500</xdr:colOff>
      <xdr:row>22</xdr:row>
      <xdr:rowOff>0</xdr:rowOff>
    </xdr:to>
    <xdr:graphicFrame macro="">
      <xdr:nvGraphicFramePr>
        <xdr:cNvPr id="4" name="Chart 3">
          <a:extLst>
            <a:ext uri="{FF2B5EF4-FFF2-40B4-BE49-F238E27FC236}">
              <a16:creationId xmlns:a16="http://schemas.microsoft.com/office/drawing/2014/main" id="{23F9B262-EC7D-4875-9441-A871184C924F}"/>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4.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U137"/>
  <sheetViews>
    <sheetView topLeftCell="A46" workbookViewId="0"/>
  </sheetViews>
  <sheetFormatPr defaultRowHeight="12.75" x14ac:dyDescent="0.2"/>
  <sheetData>
    <row r="1" spans="1:21" ht="30" x14ac:dyDescent="0.2">
      <c r="A1" s="2" t="s">
        <v>0</v>
      </c>
      <c r="B1" s="2" t="s">
        <v>9</v>
      </c>
      <c r="C1" s="15" t="s">
        <v>1</v>
      </c>
      <c r="D1" s="2" t="s">
        <v>2</v>
      </c>
      <c r="E1" s="2" t="s">
        <v>200</v>
      </c>
      <c r="F1" s="2" t="s">
        <v>3</v>
      </c>
      <c r="G1" s="2" t="s">
        <v>52</v>
      </c>
      <c r="H1" s="2" t="s">
        <v>4</v>
      </c>
      <c r="I1" s="2" t="s">
        <v>150</v>
      </c>
      <c r="J1" s="2" t="s">
        <v>151</v>
      </c>
      <c r="K1" s="15" t="s">
        <v>5</v>
      </c>
      <c r="L1" s="3" t="s">
        <v>20</v>
      </c>
      <c r="M1" s="3" t="s">
        <v>144</v>
      </c>
      <c r="N1" s="2" t="s">
        <v>6</v>
      </c>
      <c r="P1" s="4" t="s">
        <v>274</v>
      </c>
      <c r="Q1" s="10"/>
      <c r="R1" s="29" t="s">
        <v>52</v>
      </c>
      <c r="S1" s="30" t="s">
        <v>287</v>
      </c>
    </row>
    <row r="2" spans="1:21" ht="30" x14ac:dyDescent="0.2">
      <c r="A2" s="1"/>
      <c r="B2" s="1"/>
      <c r="C2" s="16"/>
      <c r="D2" s="1"/>
      <c r="E2" s="1"/>
      <c r="F2" s="1"/>
      <c r="G2" s="1"/>
      <c r="H2" s="1"/>
      <c r="I2" s="1"/>
      <c r="J2" s="1"/>
      <c r="K2" s="16"/>
      <c r="L2" s="5"/>
      <c r="M2" s="5" t="s">
        <v>272</v>
      </c>
      <c r="N2" s="1"/>
      <c r="P2" s="4" t="s">
        <v>272</v>
      </c>
    </row>
    <row r="3" spans="1:21" ht="225" x14ac:dyDescent="0.2">
      <c r="A3" s="22" t="s">
        <v>36</v>
      </c>
      <c r="B3" s="23" t="s">
        <v>8</v>
      </c>
      <c r="C3" s="24">
        <v>43203</v>
      </c>
      <c r="D3" s="23" t="s">
        <v>10</v>
      </c>
      <c r="E3" s="23" t="s">
        <v>195</v>
      </c>
      <c r="F3" s="25" t="s">
        <v>11</v>
      </c>
      <c r="G3" s="25" t="s">
        <v>53</v>
      </c>
      <c r="H3" s="23" t="s">
        <v>57</v>
      </c>
      <c r="I3" s="23"/>
      <c r="J3" s="22" t="s">
        <v>152</v>
      </c>
      <c r="K3" s="24">
        <v>43203</v>
      </c>
      <c r="L3" s="26" t="s">
        <v>12</v>
      </c>
      <c r="M3" s="26" t="s">
        <v>460</v>
      </c>
      <c r="N3" s="23" t="s">
        <v>7</v>
      </c>
      <c r="P3" s="4" t="s">
        <v>459</v>
      </c>
      <c r="R3" s="29" t="s">
        <v>193</v>
      </c>
      <c r="S3" s="29" t="s">
        <v>538</v>
      </c>
      <c r="T3" s="30"/>
      <c r="U3" s="30"/>
    </row>
    <row r="4" spans="1:21" ht="409.5" x14ac:dyDescent="0.2">
      <c r="A4" s="22" t="s">
        <v>37</v>
      </c>
      <c r="B4" s="23" t="s">
        <v>127</v>
      </c>
      <c r="C4" s="24">
        <v>43210</v>
      </c>
      <c r="D4" s="23">
        <v>999119657</v>
      </c>
      <c r="E4" s="23" t="s">
        <v>195</v>
      </c>
      <c r="F4" s="25" t="s">
        <v>13</v>
      </c>
      <c r="G4" s="25" t="s">
        <v>53</v>
      </c>
      <c r="H4" s="23" t="s">
        <v>57</v>
      </c>
      <c r="I4" s="23"/>
      <c r="J4" s="22" t="s">
        <v>152</v>
      </c>
      <c r="K4" s="24">
        <v>43210</v>
      </c>
      <c r="L4" s="26" t="s">
        <v>18</v>
      </c>
      <c r="M4" s="26" t="s">
        <v>460</v>
      </c>
      <c r="N4" s="23" t="s">
        <v>7</v>
      </c>
      <c r="P4" s="14" t="s">
        <v>273</v>
      </c>
      <c r="R4" s="29" t="s">
        <v>539</v>
      </c>
      <c r="S4" s="30" t="s">
        <v>7</v>
      </c>
      <c r="T4" s="30" t="s">
        <v>17</v>
      </c>
      <c r="U4" s="30" t="s">
        <v>154</v>
      </c>
    </row>
    <row r="5" spans="1:21" ht="409.5" x14ac:dyDescent="0.2">
      <c r="A5" s="22" t="s">
        <v>38</v>
      </c>
      <c r="B5" s="23" t="s">
        <v>127</v>
      </c>
      <c r="C5" s="24" t="s">
        <v>14</v>
      </c>
      <c r="D5" s="23" t="s">
        <v>15</v>
      </c>
      <c r="E5" s="23" t="s">
        <v>197</v>
      </c>
      <c r="F5" s="25" t="s">
        <v>16</v>
      </c>
      <c r="G5" s="25" t="s">
        <v>53</v>
      </c>
      <c r="H5" s="23" t="s">
        <v>58</v>
      </c>
      <c r="I5" s="23"/>
      <c r="J5" s="22" t="s">
        <v>33</v>
      </c>
      <c r="K5" s="24">
        <v>43290</v>
      </c>
      <c r="L5" s="26" t="s">
        <v>145</v>
      </c>
      <c r="M5" s="26" t="s">
        <v>460</v>
      </c>
      <c r="N5" s="23" t="s">
        <v>7</v>
      </c>
      <c r="R5" s="31" t="s">
        <v>152</v>
      </c>
      <c r="S5" s="32">
        <v>9</v>
      </c>
      <c r="T5" s="32"/>
      <c r="U5" s="32">
        <v>9</v>
      </c>
    </row>
    <row r="6" spans="1:21" ht="409.5" x14ac:dyDescent="0.2">
      <c r="A6" s="22" t="s">
        <v>39</v>
      </c>
      <c r="B6" s="18" t="s">
        <v>8</v>
      </c>
      <c r="C6" s="34">
        <v>43278</v>
      </c>
      <c r="D6" s="18" t="s">
        <v>35</v>
      </c>
      <c r="E6" s="18" t="s">
        <v>199</v>
      </c>
      <c r="F6" s="20" t="s">
        <v>185</v>
      </c>
      <c r="G6" s="20" t="s">
        <v>53</v>
      </c>
      <c r="H6" s="18" t="s">
        <v>59</v>
      </c>
      <c r="I6" s="28" t="s">
        <v>139</v>
      </c>
      <c r="J6" s="17" t="s">
        <v>149</v>
      </c>
      <c r="K6" s="19"/>
      <c r="L6" s="21" t="s">
        <v>427</v>
      </c>
      <c r="M6" s="21" t="s">
        <v>273</v>
      </c>
      <c r="N6" s="18" t="s">
        <v>17</v>
      </c>
      <c r="P6" s="12" t="s">
        <v>191</v>
      </c>
      <c r="R6" s="35" t="s">
        <v>272</v>
      </c>
      <c r="S6" s="32">
        <v>3</v>
      </c>
      <c r="T6" s="32"/>
      <c r="U6" s="32">
        <v>3</v>
      </c>
    </row>
    <row r="7" spans="1:21" ht="409.5" x14ac:dyDescent="0.2">
      <c r="A7" s="22" t="s">
        <v>40</v>
      </c>
      <c r="B7" s="18" t="s">
        <v>8</v>
      </c>
      <c r="C7" s="34" t="s">
        <v>19</v>
      </c>
      <c r="D7" s="18" t="s">
        <v>61</v>
      </c>
      <c r="E7" s="18" t="s">
        <v>198</v>
      </c>
      <c r="F7" s="20" t="s">
        <v>186</v>
      </c>
      <c r="G7" s="20" t="s">
        <v>53</v>
      </c>
      <c r="H7" s="18" t="s">
        <v>60</v>
      </c>
      <c r="I7" s="18" t="s">
        <v>126</v>
      </c>
      <c r="J7" s="36" t="s">
        <v>149</v>
      </c>
      <c r="K7" s="19"/>
      <c r="L7" s="21" t="s">
        <v>415</v>
      </c>
      <c r="M7" s="21" t="s">
        <v>273</v>
      </c>
      <c r="N7" s="18" t="s">
        <v>17</v>
      </c>
      <c r="P7" s="7" t="s">
        <v>17</v>
      </c>
      <c r="R7" s="35" t="s">
        <v>463</v>
      </c>
      <c r="S7" s="32">
        <v>6</v>
      </c>
      <c r="T7" s="32"/>
      <c r="U7" s="32">
        <v>6</v>
      </c>
    </row>
    <row r="8" spans="1:21" ht="409.5" x14ac:dyDescent="0.2">
      <c r="A8" s="22" t="s">
        <v>41</v>
      </c>
      <c r="B8" s="23" t="s">
        <v>127</v>
      </c>
      <c r="C8" s="24" t="s">
        <v>132</v>
      </c>
      <c r="D8" s="23" t="s">
        <v>131</v>
      </c>
      <c r="E8" s="23" t="s">
        <v>199</v>
      </c>
      <c r="F8" s="25" t="s">
        <v>201</v>
      </c>
      <c r="G8" s="25" t="s">
        <v>53</v>
      </c>
      <c r="H8" s="23" t="s">
        <v>57</v>
      </c>
      <c r="I8" s="23" t="s">
        <v>128</v>
      </c>
      <c r="J8" s="22" t="s">
        <v>152</v>
      </c>
      <c r="K8" s="24">
        <v>43278</v>
      </c>
      <c r="L8" s="26" t="s">
        <v>129</v>
      </c>
      <c r="M8" s="26" t="s">
        <v>460</v>
      </c>
      <c r="N8" s="23" t="s">
        <v>7</v>
      </c>
      <c r="P8" s="12" t="s">
        <v>192</v>
      </c>
      <c r="R8" s="31" t="s">
        <v>169</v>
      </c>
      <c r="S8" s="32">
        <v>6</v>
      </c>
      <c r="T8" s="32">
        <v>1</v>
      </c>
      <c r="U8" s="32">
        <v>7</v>
      </c>
    </row>
    <row r="9" spans="1:21" ht="216.75" x14ac:dyDescent="0.2">
      <c r="A9" s="22" t="s">
        <v>42</v>
      </c>
      <c r="B9" s="23" t="s">
        <v>8</v>
      </c>
      <c r="C9" s="24" t="s">
        <v>21</v>
      </c>
      <c r="D9" s="23" t="s">
        <v>22</v>
      </c>
      <c r="E9" s="23" t="s">
        <v>199</v>
      </c>
      <c r="F9" s="25" t="s">
        <v>23</v>
      </c>
      <c r="G9" s="25" t="s">
        <v>54</v>
      </c>
      <c r="H9" s="23" t="s">
        <v>24</v>
      </c>
      <c r="I9" s="23"/>
      <c r="J9" s="22" t="s">
        <v>149</v>
      </c>
      <c r="K9" s="24">
        <v>43279</v>
      </c>
      <c r="L9" s="26" t="s">
        <v>130</v>
      </c>
      <c r="M9" s="26" t="s">
        <v>460</v>
      </c>
      <c r="N9" s="23" t="s">
        <v>7</v>
      </c>
      <c r="P9" s="7" t="s">
        <v>194</v>
      </c>
      <c r="R9" s="35" t="s">
        <v>272</v>
      </c>
      <c r="S9" s="32">
        <v>1</v>
      </c>
      <c r="T9" s="32"/>
      <c r="U9" s="32">
        <v>1</v>
      </c>
    </row>
    <row r="10" spans="1:21" ht="60" x14ac:dyDescent="0.2">
      <c r="A10" s="22" t="s">
        <v>43</v>
      </c>
      <c r="B10" s="18" t="s">
        <v>8</v>
      </c>
      <c r="C10" s="19" t="s">
        <v>26</v>
      </c>
      <c r="D10" s="18" t="s">
        <v>25</v>
      </c>
      <c r="E10" s="18" t="s">
        <v>198</v>
      </c>
      <c r="F10" s="20" t="s">
        <v>27</v>
      </c>
      <c r="G10" s="20" t="s">
        <v>55</v>
      </c>
      <c r="H10" s="18" t="s">
        <v>51</v>
      </c>
      <c r="I10" s="18" t="s">
        <v>28</v>
      </c>
      <c r="J10" s="17" t="s">
        <v>149</v>
      </c>
      <c r="K10" s="19"/>
      <c r="L10" s="21" t="s">
        <v>428</v>
      </c>
      <c r="M10" s="21" t="s">
        <v>273</v>
      </c>
      <c r="N10" s="18" t="s">
        <v>17</v>
      </c>
      <c r="P10" s="12" t="s">
        <v>195</v>
      </c>
      <c r="R10" s="35" t="s">
        <v>273</v>
      </c>
      <c r="S10" s="32">
        <v>1</v>
      </c>
      <c r="T10" s="32">
        <v>1</v>
      </c>
      <c r="U10" s="32">
        <v>2</v>
      </c>
    </row>
    <row r="11" spans="1:21" ht="409.5" x14ac:dyDescent="0.2">
      <c r="A11" s="22" t="s">
        <v>44</v>
      </c>
      <c r="B11" s="23" t="s">
        <v>8</v>
      </c>
      <c r="C11" s="24" t="s">
        <v>19</v>
      </c>
      <c r="D11" s="23" t="s">
        <v>133</v>
      </c>
      <c r="E11" s="23" t="s">
        <v>197</v>
      </c>
      <c r="F11" s="25" t="s">
        <v>29</v>
      </c>
      <c r="G11" s="25" t="s">
        <v>53</v>
      </c>
      <c r="H11" s="18" t="s">
        <v>256</v>
      </c>
      <c r="I11" s="18"/>
      <c r="J11" s="22" t="s">
        <v>153</v>
      </c>
      <c r="K11" s="19"/>
      <c r="L11" s="26" t="s">
        <v>310</v>
      </c>
      <c r="M11" s="26" t="s">
        <v>460</v>
      </c>
      <c r="N11" s="23" t="s">
        <v>192</v>
      </c>
      <c r="P11" s="11" t="s">
        <v>196</v>
      </c>
      <c r="R11" s="35" t="s">
        <v>463</v>
      </c>
      <c r="S11" s="32">
        <v>4</v>
      </c>
      <c r="T11" s="32"/>
      <c r="U11" s="32">
        <v>4</v>
      </c>
    </row>
    <row r="12" spans="1:21" ht="409.5" x14ac:dyDescent="0.2">
      <c r="A12" s="22" t="s">
        <v>45</v>
      </c>
      <c r="B12" s="27" t="s">
        <v>127</v>
      </c>
      <c r="C12" s="24"/>
      <c r="D12" s="23"/>
      <c r="E12" s="23" t="s">
        <v>199</v>
      </c>
      <c r="F12" s="25" t="s">
        <v>137</v>
      </c>
      <c r="G12" s="25" t="s">
        <v>54</v>
      </c>
      <c r="H12" s="23" t="s">
        <v>24</v>
      </c>
      <c r="I12" s="23"/>
      <c r="J12" s="22" t="s">
        <v>149</v>
      </c>
      <c r="K12" s="24">
        <v>43279</v>
      </c>
      <c r="L12" s="26" t="s">
        <v>30</v>
      </c>
      <c r="M12" s="26" t="s">
        <v>460</v>
      </c>
      <c r="N12" s="23" t="s">
        <v>7</v>
      </c>
      <c r="P12" s="12" t="s">
        <v>197</v>
      </c>
      <c r="R12" s="31" t="s">
        <v>149</v>
      </c>
      <c r="S12" s="32">
        <v>63</v>
      </c>
      <c r="T12" s="32">
        <v>14</v>
      </c>
      <c r="U12" s="32">
        <v>77</v>
      </c>
    </row>
    <row r="13" spans="1:21" ht="409.5" x14ac:dyDescent="0.2">
      <c r="A13" s="22" t="s">
        <v>46</v>
      </c>
      <c r="B13" s="23" t="s">
        <v>8</v>
      </c>
      <c r="C13" s="24" t="s">
        <v>135</v>
      </c>
      <c r="D13" s="23" t="s">
        <v>134</v>
      </c>
      <c r="E13" s="23" t="s">
        <v>195</v>
      </c>
      <c r="F13" s="25" t="s">
        <v>31</v>
      </c>
      <c r="G13" s="25" t="s">
        <v>56</v>
      </c>
      <c r="H13" s="18" t="s">
        <v>32</v>
      </c>
      <c r="I13" s="18" t="s">
        <v>244</v>
      </c>
      <c r="J13" s="22" t="s">
        <v>149</v>
      </c>
      <c r="K13" s="19"/>
      <c r="L13" s="26" t="s">
        <v>390</v>
      </c>
      <c r="M13" s="26" t="s">
        <v>460</v>
      </c>
      <c r="N13" s="23" t="s">
        <v>192</v>
      </c>
      <c r="P13" s="7" t="s">
        <v>198</v>
      </c>
      <c r="Q13" s="8"/>
      <c r="R13" s="35" t="s">
        <v>272</v>
      </c>
      <c r="S13" s="32">
        <v>21</v>
      </c>
      <c r="T13" s="32"/>
      <c r="U13" s="32">
        <v>21</v>
      </c>
    </row>
    <row r="14" spans="1:21" ht="409.5" x14ac:dyDescent="0.2">
      <c r="A14" s="22" t="s">
        <v>47</v>
      </c>
      <c r="B14" s="23" t="s">
        <v>8</v>
      </c>
      <c r="C14" s="24">
        <v>43106</v>
      </c>
      <c r="D14" s="23" t="s">
        <v>131</v>
      </c>
      <c r="E14" s="23" t="s">
        <v>199</v>
      </c>
      <c r="F14" s="25" t="s">
        <v>34</v>
      </c>
      <c r="G14" s="25" t="s">
        <v>56</v>
      </c>
      <c r="H14" s="23" t="s">
        <v>32</v>
      </c>
      <c r="I14" s="23"/>
      <c r="J14" s="22" t="s">
        <v>152</v>
      </c>
      <c r="K14" s="24">
        <v>43278</v>
      </c>
      <c r="L14" s="26" t="s">
        <v>136</v>
      </c>
      <c r="M14" s="26" t="s">
        <v>460</v>
      </c>
      <c r="N14" s="23" t="s">
        <v>7</v>
      </c>
      <c r="P14" s="12" t="s">
        <v>199</v>
      </c>
      <c r="Q14" s="13"/>
      <c r="R14" s="35" t="s">
        <v>273</v>
      </c>
      <c r="S14" s="32">
        <v>7</v>
      </c>
      <c r="T14" s="32">
        <v>8</v>
      </c>
      <c r="U14" s="32">
        <v>15</v>
      </c>
    </row>
    <row r="15" spans="1:21" ht="409.5" x14ac:dyDescent="0.2">
      <c r="A15" s="22" t="s">
        <v>48</v>
      </c>
      <c r="B15" s="23" t="s">
        <v>8</v>
      </c>
      <c r="C15" s="24">
        <v>43280</v>
      </c>
      <c r="D15" s="23" t="s">
        <v>141</v>
      </c>
      <c r="E15" s="23" t="s">
        <v>197</v>
      </c>
      <c r="F15" s="25" t="s">
        <v>142</v>
      </c>
      <c r="G15" s="25" t="s">
        <v>53</v>
      </c>
      <c r="H15" s="18" t="s">
        <v>59</v>
      </c>
      <c r="I15" s="18" t="s">
        <v>245</v>
      </c>
      <c r="J15" s="22" t="s">
        <v>149</v>
      </c>
      <c r="K15" s="19"/>
      <c r="L15" s="26" t="s">
        <v>429</v>
      </c>
      <c r="M15" s="26" t="s">
        <v>273</v>
      </c>
      <c r="N15" s="23" t="s">
        <v>192</v>
      </c>
      <c r="Q15" s="13"/>
      <c r="R15" s="35" t="s">
        <v>463</v>
      </c>
      <c r="S15" s="32">
        <v>31</v>
      </c>
      <c r="T15" s="32">
        <v>2</v>
      </c>
      <c r="U15" s="32">
        <v>33</v>
      </c>
    </row>
    <row r="16" spans="1:21" ht="409.5" x14ac:dyDescent="0.2">
      <c r="A16" s="22" t="s">
        <v>49</v>
      </c>
      <c r="B16" s="23" t="s">
        <v>8</v>
      </c>
      <c r="C16" s="24">
        <v>43283</v>
      </c>
      <c r="D16" s="23" t="s">
        <v>62</v>
      </c>
      <c r="E16" s="23" t="s">
        <v>195</v>
      </c>
      <c r="F16" s="25" t="s">
        <v>267</v>
      </c>
      <c r="G16" s="25" t="s">
        <v>53</v>
      </c>
      <c r="H16" s="23" t="s">
        <v>63</v>
      </c>
      <c r="I16" s="23"/>
      <c r="J16" s="22" t="s">
        <v>149</v>
      </c>
      <c r="K16" s="24">
        <v>43283</v>
      </c>
      <c r="L16" s="26" t="s">
        <v>64</v>
      </c>
      <c r="M16" s="26" t="s">
        <v>272</v>
      </c>
      <c r="N16" s="23" t="s">
        <v>7</v>
      </c>
      <c r="Q16" s="13"/>
      <c r="R16" s="35" t="s">
        <v>459</v>
      </c>
      <c r="S16" s="32">
        <v>4</v>
      </c>
      <c r="T16" s="32">
        <v>4</v>
      </c>
      <c r="U16" s="32">
        <v>8</v>
      </c>
    </row>
    <row r="17" spans="1:21" ht="390" x14ac:dyDescent="0.2">
      <c r="A17" s="22" t="s">
        <v>50</v>
      </c>
      <c r="B17" s="23" t="s">
        <v>8</v>
      </c>
      <c r="C17" s="24">
        <v>43283</v>
      </c>
      <c r="D17" s="23" t="s">
        <v>65</v>
      </c>
      <c r="E17" s="23" t="s">
        <v>195</v>
      </c>
      <c r="F17" s="25" t="s">
        <v>140</v>
      </c>
      <c r="G17" s="25" t="s">
        <v>66</v>
      </c>
      <c r="H17" s="23" t="s">
        <v>67</v>
      </c>
      <c r="I17" s="23"/>
      <c r="J17" s="22" t="s">
        <v>152</v>
      </c>
      <c r="K17" s="24">
        <v>43283</v>
      </c>
      <c r="L17" s="26" t="s">
        <v>68</v>
      </c>
      <c r="M17" s="26" t="s">
        <v>272</v>
      </c>
      <c r="N17" s="23" t="s">
        <v>7</v>
      </c>
      <c r="Q17" s="6"/>
      <c r="R17" s="31" t="s">
        <v>33</v>
      </c>
      <c r="S17" s="32">
        <v>2</v>
      </c>
      <c r="T17" s="32">
        <v>1</v>
      </c>
      <c r="U17" s="32">
        <v>3</v>
      </c>
    </row>
    <row r="18" spans="1:21" ht="409.5" x14ac:dyDescent="0.2">
      <c r="A18" s="22" t="s">
        <v>69</v>
      </c>
      <c r="B18" s="23" t="s">
        <v>8</v>
      </c>
      <c r="C18" s="24">
        <v>43285</v>
      </c>
      <c r="D18" s="23" t="s">
        <v>170</v>
      </c>
      <c r="E18" s="23" t="s">
        <v>195</v>
      </c>
      <c r="F18" s="25" t="s">
        <v>320</v>
      </c>
      <c r="G18" s="25" t="s">
        <v>66</v>
      </c>
      <c r="H18" s="23" t="s">
        <v>67</v>
      </c>
      <c r="I18" s="23"/>
      <c r="J18" s="22" t="s">
        <v>149</v>
      </c>
      <c r="K18" s="24">
        <v>43291</v>
      </c>
      <c r="L18" s="26" t="s">
        <v>148</v>
      </c>
      <c r="M18" s="26" t="s">
        <v>272</v>
      </c>
      <c r="N18" s="23" t="s">
        <v>7</v>
      </c>
      <c r="R18" s="35" t="s">
        <v>273</v>
      </c>
      <c r="S18" s="32"/>
      <c r="T18" s="32">
        <v>1</v>
      </c>
      <c r="U18" s="32">
        <v>1</v>
      </c>
    </row>
    <row r="19" spans="1:21" ht="409.5" x14ac:dyDescent="0.2">
      <c r="A19" s="22" t="s">
        <v>70</v>
      </c>
      <c r="B19" s="23" t="s">
        <v>8</v>
      </c>
      <c r="C19" s="24">
        <v>43285</v>
      </c>
      <c r="D19" s="18" t="s">
        <v>82</v>
      </c>
      <c r="E19" s="18" t="s">
        <v>195</v>
      </c>
      <c r="F19" s="25" t="s">
        <v>83</v>
      </c>
      <c r="G19" s="25" t="s">
        <v>56</v>
      </c>
      <c r="H19" s="18" t="s">
        <v>32</v>
      </c>
      <c r="I19" s="18"/>
      <c r="J19" s="22" t="s">
        <v>161</v>
      </c>
      <c r="K19" s="19"/>
      <c r="L19" s="26" t="s">
        <v>407</v>
      </c>
      <c r="M19" s="26" t="s">
        <v>273</v>
      </c>
      <c r="N19" s="23" t="s">
        <v>192</v>
      </c>
      <c r="R19" s="35" t="s">
        <v>463</v>
      </c>
      <c r="S19" s="32">
        <v>2</v>
      </c>
      <c r="T19" s="32"/>
      <c r="U19" s="32">
        <v>2</v>
      </c>
    </row>
    <row r="20" spans="1:21" ht="357" x14ac:dyDescent="0.2">
      <c r="A20" s="22" t="s">
        <v>71</v>
      </c>
      <c r="B20" s="23" t="s">
        <v>8</v>
      </c>
      <c r="C20" s="24">
        <v>43285</v>
      </c>
      <c r="D20" s="23" t="s">
        <v>121</v>
      </c>
      <c r="E20" s="23" t="s">
        <v>195</v>
      </c>
      <c r="F20" s="25" t="s">
        <v>122</v>
      </c>
      <c r="G20" s="25" t="s">
        <v>56</v>
      </c>
      <c r="H20" s="23" t="s">
        <v>32</v>
      </c>
      <c r="I20" s="23"/>
      <c r="J20" s="22" t="s">
        <v>161</v>
      </c>
      <c r="K20" s="24">
        <v>43301</v>
      </c>
      <c r="L20" s="26" t="s">
        <v>187</v>
      </c>
      <c r="M20" s="26" t="s">
        <v>272</v>
      </c>
      <c r="N20" s="23" t="s">
        <v>7</v>
      </c>
      <c r="R20" s="31" t="s">
        <v>153</v>
      </c>
      <c r="S20" s="32">
        <v>1</v>
      </c>
      <c r="T20" s="32"/>
      <c r="U20" s="32">
        <v>1</v>
      </c>
    </row>
    <row r="21" spans="1:21" ht="395.25" x14ac:dyDescent="0.2">
      <c r="A21" s="22" t="s">
        <v>72</v>
      </c>
      <c r="B21" s="23" t="s">
        <v>127</v>
      </c>
      <c r="C21" s="24">
        <v>43286</v>
      </c>
      <c r="D21" s="23" t="s">
        <v>123</v>
      </c>
      <c r="E21" s="23" t="s">
        <v>195</v>
      </c>
      <c r="F21" s="25" t="s">
        <v>124</v>
      </c>
      <c r="G21" s="25" t="s">
        <v>53</v>
      </c>
      <c r="H21" s="23" t="s">
        <v>125</v>
      </c>
      <c r="I21" s="23"/>
      <c r="J21" s="22" t="s">
        <v>152</v>
      </c>
      <c r="K21" s="24">
        <v>43307</v>
      </c>
      <c r="L21" s="26" t="s">
        <v>249</v>
      </c>
      <c r="M21" s="26" t="s">
        <v>272</v>
      </c>
      <c r="N21" s="23" t="s">
        <v>7</v>
      </c>
      <c r="R21" s="35" t="s">
        <v>463</v>
      </c>
      <c r="S21" s="32">
        <v>1</v>
      </c>
      <c r="T21" s="32"/>
      <c r="U21" s="32">
        <v>1</v>
      </c>
    </row>
    <row r="22" spans="1:21" ht="409.5" x14ac:dyDescent="0.2">
      <c r="A22" s="22" t="s">
        <v>73</v>
      </c>
      <c r="B22" s="23" t="s">
        <v>8</v>
      </c>
      <c r="C22" s="24">
        <v>43106</v>
      </c>
      <c r="D22" s="23" t="s">
        <v>138</v>
      </c>
      <c r="E22" s="23" t="s">
        <v>195</v>
      </c>
      <c r="F22" s="25" t="s">
        <v>461</v>
      </c>
      <c r="G22" s="25" t="s">
        <v>56</v>
      </c>
      <c r="H22" s="23" t="s">
        <v>32</v>
      </c>
      <c r="I22" s="23"/>
      <c r="J22" s="22" t="s">
        <v>149</v>
      </c>
      <c r="K22" s="24">
        <v>43294</v>
      </c>
      <c r="L22" s="26" t="s">
        <v>155</v>
      </c>
      <c r="M22" s="26" t="s">
        <v>272</v>
      </c>
      <c r="N22" s="23" t="s">
        <v>7</v>
      </c>
      <c r="R22" s="31" t="s">
        <v>161</v>
      </c>
      <c r="S22" s="32">
        <v>14</v>
      </c>
      <c r="T22" s="32">
        <v>2</v>
      </c>
      <c r="U22" s="32">
        <v>16</v>
      </c>
    </row>
    <row r="23" spans="1:21" ht="409.5" x14ac:dyDescent="0.2">
      <c r="A23" s="22" t="s">
        <v>74</v>
      </c>
      <c r="B23" s="23" t="s">
        <v>8</v>
      </c>
      <c r="C23" s="24">
        <v>43287</v>
      </c>
      <c r="D23" s="23" t="s">
        <v>143</v>
      </c>
      <c r="E23" s="23" t="s">
        <v>197</v>
      </c>
      <c r="F23" s="25" t="s">
        <v>321</v>
      </c>
      <c r="G23" s="25" t="s">
        <v>53</v>
      </c>
      <c r="H23" s="23" t="s">
        <v>255</v>
      </c>
      <c r="I23" s="23"/>
      <c r="J23" s="22" t="s">
        <v>149</v>
      </c>
      <c r="K23" s="24">
        <v>43301</v>
      </c>
      <c r="L23" s="26" t="s">
        <v>189</v>
      </c>
      <c r="M23" s="26" t="s">
        <v>460</v>
      </c>
      <c r="N23" s="23" t="s">
        <v>7</v>
      </c>
      <c r="R23" s="35" t="s">
        <v>272</v>
      </c>
      <c r="S23" s="32">
        <v>4</v>
      </c>
      <c r="T23" s="32"/>
      <c r="U23" s="32">
        <v>4</v>
      </c>
    </row>
    <row r="24" spans="1:21" ht="409.5" x14ac:dyDescent="0.2">
      <c r="A24" s="22" t="s">
        <v>75</v>
      </c>
      <c r="B24" s="23" t="s">
        <v>8</v>
      </c>
      <c r="C24" s="24">
        <v>43290</v>
      </c>
      <c r="D24" s="23" t="s">
        <v>146</v>
      </c>
      <c r="E24" s="23" t="s">
        <v>199</v>
      </c>
      <c r="F24" s="25" t="s">
        <v>147</v>
      </c>
      <c r="G24" s="25" t="s">
        <v>56</v>
      </c>
      <c r="H24" s="23" t="s">
        <v>32</v>
      </c>
      <c r="I24" s="23"/>
      <c r="J24" s="22" t="s">
        <v>161</v>
      </c>
      <c r="K24" s="24"/>
      <c r="L24" s="26" t="s">
        <v>375</v>
      </c>
      <c r="M24" s="26" t="s">
        <v>273</v>
      </c>
      <c r="N24" s="23" t="s">
        <v>192</v>
      </c>
      <c r="R24" s="35" t="s">
        <v>273</v>
      </c>
      <c r="S24" s="32">
        <v>3</v>
      </c>
      <c r="T24" s="32">
        <v>1</v>
      </c>
      <c r="U24" s="32">
        <v>4</v>
      </c>
    </row>
    <row r="25" spans="1:21" ht="409.5" x14ac:dyDescent="0.2">
      <c r="A25" s="22" t="s">
        <v>76</v>
      </c>
      <c r="B25" s="23" t="s">
        <v>8</v>
      </c>
      <c r="C25" s="24">
        <v>43292</v>
      </c>
      <c r="D25" s="23" t="s">
        <v>156</v>
      </c>
      <c r="E25" s="23" t="s">
        <v>195</v>
      </c>
      <c r="F25" s="25" t="s">
        <v>157</v>
      </c>
      <c r="G25" s="25" t="s">
        <v>53</v>
      </c>
      <c r="H25" s="23" t="s">
        <v>63</v>
      </c>
      <c r="I25" s="23"/>
      <c r="J25" s="22" t="s">
        <v>149</v>
      </c>
      <c r="K25" s="24">
        <v>43294</v>
      </c>
      <c r="L25" s="26" t="s">
        <v>168</v>
      </c>
      <c r="M25" s="26" t="s">
        <v>272</v>
      </c>
      <c r="N25" s="23" t="s">
        <v>7</v>
      </c>
      <c r="R25" s="35" t="s">
        <v>463</v>
      </c>
      <c r="S25" s="32">
        <v>7</v>
      </c>
      <c r="T25" s="32"/>
      <c r="U25" s="32">
        <v>7</v>
      </c>
    </row>
    <row r="26" spans="1:21" ht="409.5" x14ac:dyDescent="0.2">
      <c r="A26" s="22" t="s">
        <v>77</v>
      </c>
      <c r="B26" s="23" t="s">
        <v>127</v>
      </c>
      <c r="C26" s="24">
        <v>43293</v>
      </c>
      <c r="D26" s="23" t="s">
        <v>158</v>
      </c>
      <c r="E26" s="23" t="s">
        <v>199</v>
      </c>
      <c r="F26" s="25" t="s">
        <v>159</v>
      </c>
      <c r="G26" s="25" t="s">
        <v>56</v>
      </c>
      <c r="H26" s="23" t="s">
        <v>160</v>
      </c>
      <c r="I26" s="23"/>
      <c r="J26" s="22" t="s">
        <v>161</v>
      </c>
      <c r="K26" s="24">
        <v>43293</v>
      </c>
      <c r="L26" s="26" t="s">
        <v>162</v>
      </c>
      <c r="M26" s="26" t="s">
        <v>273</v>
      </c>
      <c r="N26" s="23" t="s">
        <v>7</v>
      </c>
      <c r="P26" s="9"/>
      <c r="Q26" s="9"/>
      <c r="R26" s="35" t="s">
        <v>459</v>
      </c>
      <c r="S26" s="32"/>
      <c r="T26" s="32">
        <v>1</v>
      </c>
      <c r="U26" s="32">
        <v>1</v>
      </c>
    </row>
    <row r="27" spans="1:21" ht="409.5" x14ac:dyDescent="0.2">
      <c r="A27" s="22" t="s">
        <v>78</v>
      </c>
      <c r="B27" s="23" t="s">
        <v>8</v>
      </c>
      <c r="C27" s="24">
        <v>43293</v>
      </c>
      <c r="D27" s="23" t="s">
        <v>163</v>
      </c>
      <c r="E27" s="23" t="s">
        <v>199</v>
      </c>
      <c r="F27" s="25" t="s">
        <v>164</v>
      </c>
      <c r="G27" s="25" t="s">
        <v>53</v>
      </c>
      <c r="H27" s="23" t="s">
        <v>57</v>
      </c>
      <c r="I27" s="23"/>
      <c r="J27" s="22" t="s">
        <v>169</v>
      </c>
      <c r="K27" s="24">
        <v>43304</v>
      </c>
      <c r="L27" s="26" t="s">
        <v>204</v>
      </c>
      <c r="M27" s="26" t="s">
        <v>460</v>
      </c>
      <c r="N27" s="23" t="s">
        <v>7</v>
      </c>
      <c r="P27" s="9"/>
      <c r="R27" s="31" t="s">
        <v>251</v>
      </c>
      <c r="S27" s="32">
        <v>1</v>
      </c>
      <c r="T27" s="32"/>
      <c r="U27" s="32">
        <v>1</v>
      </c>
    </row>
    <row r="28" spans="1:21" ht="409.5" x14ac:dyDescent="0.2">
      <c r="A28" s="22" t="s">
        <v>79</v>
      </c>
      <c r="B28" s="23" t="s">
        <v>8</v>
      </c>
      <c r="C28" s="24">
        <v>43293</v>
      </c>
      <c r="D28" s="23" t="s">
        <v>170</v>
      </c>
      <c r="E28" s="23" t="s">
        <v>195</v>
      </c>
      <c r="F28" s="25" t="s">
        <v>165</v>
      </c>
      <c r="G28" s="25" t="s">
        <v>66</v>
      </c>
      <c r="H28" s="18" t="s">
        <v>67</v>
      </c>
      <c r="I28" s="18"/>
      <c r="J28" s="22" t="s">
        <v>169</v>
      </c>
      <c r="K28" s="19"/>
      <c r="L28" s="26" t="s">
        <v>315</v>
      </c>
      <c r="M28" s="26" t="s">
        <v>460</v>
      </c>
      <c r="N28" s="23" t="s">
        <v>192</v>
      </c>
      <c r="R28" s="35" t="s">
        <v>273</v>
      </c>
      <c r="S28" s="32">
        <v>1</v>
      </c>
      <c r="T28" s="32"/>
      <c r="U28" s="32">
        <v>1</v>
      </c>
    </row>
    <row r="29" spans="1:21" ht="409.5" x14ac:dyDescent="0.2">
      <c r="A29" s="22" t="s">
        <v>80</v>
      </c>
      <c r="B29" s="23" t="s">
        <v>8</v>
      </c>
      <c r="C29" s="24">
        <v>43293</v>
      </c>
      <c r="D29" s="23" t="s">
        <v>166</v>
      </c>
      <c r="E29" s="23" t="s">
        <v>195</v>
      </c>
      <c r="F29" s="25" t="s">
        <v>167</v>
      </c>
      <c r="G29" s="25" t="s">
        <v>53</v>
      </c>
      <c r="H29" s="23" t="s">
        <v>255</v>
      </c>
      <c r="I29" s="23"/>
      <c r="J29" s="22" t="s">
        <v>149</v>
      </c>
      <c r="K29" s="24">
        <v>43311</v>
      </c>
      <c r="L29" s="26" t="s">
        <v>246</v>
      </c>
      <c r="M29" s="26" t="s">
        <v>272</v>
      </c>
      <c r="N29" s="23" t="s">
        <v>7</v>
      </c>
      <c r="R29" s="31" t="s">
        <v>154</v>
      </c>
      <c r="S29" s="32">
        <v>96</v>
      </c>
      <c r="T29" s="32">
        <v>18</v>
      </c>
      <c r="U29" s="32">
        <v>114</v>
      </c>
    </row>
    <row r="30" spans="1:21" ht="409.5" x14ac:dyDescent="0.2">
      <c r="A30" s="22" t="s">
        <v>81</v>
      </c>
      <c r="B30" s="23" t="s">
        <v>8</v>
      </c>
      <c r="C30" s="24">
        <v>43294</v>
      </c>
      <c r="D30" s="23" t="s">
        <v>170</v>
      </c>
      <c r="E30" s="23" t="s">
        <v>195</v>
      </c>
      <c r="F30" s="25" t="s">
        <v>171</v>
      </c>
      <c r="G30" s="25" t="s">
        <v>66</v>
      </c>
      <c r="H30" s="23" t="s">
        <v>67</v>
      </c>
      <c r="I30" s="23"/>
      <c r="J30" s="22" t="s">
        <v>149</v>
      </c>
      <c r="K30" s="24">
        <v>43297</v>
      </c>
      <c r="L30" s="26" t="s">
        <v>175</v>
      </c>
      <c r="M30" s="26" t="s">
        <v>272</v>
      </c>
      <c r="N30" s="23" t="s">
        <v>7</v>
      </c>
    </row>
    <row r="31" spans="1:21" ht="409.5" x14ac:dyDescent="0.2">
      <c r="A31" s="22" t="s">
        <v>84</v>
      </c>
      <c r="B31" s="18" t="s">
        <v>8</v>
      </c>
      <c r="C31" s="19">
        <v>43297</v>
      </c>
      <c r="D31" s="18" t="s">
        <v>172</v>
      </c>
      <c r="E31" s="18" t="s">
        <v>197</v>
      </c>
      <c r="F31" s="20" t="s">
        <v>173</v>
      </c>
      <c r="G31" s="20" t="s">
        <v>53</v>
      </c>
      <c r="H31" s="18" t="s">
        <v>174</v>
      </c>
      <c r="I31" s="18"/>
      <c r="J31" s="17" t="s">
        <v>33</v>
      </c>
      <c r="K31" s="19"/>
      <c r="L31" s="21" t="s">
        <v>509</v>
      </c>
      <c r="M31" s="21" t="s">
        <v>273</v>
      </c>
      <c r="N31" s="18" t="s">
        <v>17</v>
      </c>
    </row>
    <row r="32" spans="1:21" ht="409.5" x14ac:dyDescent="0.2">
      <c r="A32" s="22" t="s">
        <v>85</v>
      </c>
      <c r="B32" s="23" t="s">
        <v>8</v>
      </c>
      <c r="C32" s="24">
        <v>43298</v>
      </c>
      <c r="D32" s="23" t="s">
        <v>176</v>
      </c>
      <c r="E32" s="23" t="s">
        <v>199</v>
      </c>
      <c r="F32" s="25" t="s">
        <v>177</v>
      </c>
      <c r="G32" s="25" t="s">
        <v>53</v>
      </c>
      <c r="H32" s="23" t="s">
        <v>57</v>
      </c>
      <c r="I32" s="23"/>
      <c r="J32" s="22" t="s">
        <v>169</v>
      </c>
      <c r="K32" s="24"/>
      <c r="L32" s="26" t="s">
        <v>386</v>
      </c>
      <c r="M32" s="26" t="s">
        <v>460</v>
      </c>
      <c r="N32" s="23" t="s">
        <v>192</v>
      </c>
    </row>
    <row r="33" spans="1:14" ht="210" x14ac:dyDescent="0.2">
      <c r="A33" s="22" t="s">
        <v>86</v>
      </c>
      <c r="B33" s="23" t="s">
        <v>8</v>
      </c>
      <c r="C33" s="24">
        <v>43298</v>
      </c>
      <c r="D33" s="23" t="s">
        <v>178</v>
      </c>
      <c r="E33" s="23" t="s">
        <v>199</v>
      </c>
      <c r="F33" s="25" t="s">
        <v>179</v>
      </c>
      <c r="G33" s="25" t="s">
        <v>53</v>
      </c>
      <c r="H33" s="23" t="s">
        <v>57</v>
      </c>
      <c r="I33" s="23"/>
      <c r="J33" s="22" t="s">
        <v>169</v>
      </c>
      <c r="K33" s="24">
        <v>43301</v>
      </c>
      <c r="L33" s="26" t="s">
        <v>188</v>
      </c>
      <c r="M33" s="26" t="s">
        <v>460</v>
      </c>
      <c r="N33" s="23" t="s">
        <v>7</v>
      </c>
    </row>
    <row r="34" spans="1:14" ht="285" x14ac:dyDescent="0.2">
      <c r="A34" s="22" t="s">
        <v>87</v>
      </c>
      <c r="B34" s="23" t="s">
        <v>8</v>
      </c>
      <c r="C34" s="24">
        <v>43299</v>
      </c>
      <c r="D34" s="23" t="s">
        <v>180</v>
      </c>
      <c r="E34" s="23" t="s">
        <v>199</v>
      </c>
      <c r="F34" s="25" t="s">
        <v>181</v>
      </c>
      <c r="G34" s="25" t="s">
        <v>53</v>
      </c>
      <c r="H34" s="23" t="s">
        <v>182</v>
      </c>
      <c r="I34" s="23"/>
      <c r="J34" s="22" t="s">
        <v>149</v>
      </c>
      <c r="K34" s="24">
        <v>43300</v>
      </c>
      <c r="L34" s="26" t="s">
        <v>190</v>
      </c>
      <c r="M34" s="26" t="s">
        <v>460</v>
      </c>
      <c r="N34" s="23" t="s">
        <v>7</v>
      </c>
    </row>
    <row r="35" spans="1:14" ht="409.5" x14ac:dyDescent="0.2">
      <c r="A35" s="22" t="s">
        <v>88</v>
      </c>
      <c r="B35" s="23" t="s">
        <v>8</v>
      </c>
      <c r="C35" s="24">
        <v>43299</v>
      </c>
      <c r="D35" s="23" t="s">
        <v>183</v>
      </c>
      <c r="E35" s="23" t="s">
        <v>199</v>
      </c>
      <c r="F35" s="25" t="s">
        <v>184</v>
      </c>
      <c r="G35" s="25" t="s">
        <v>53</v>
      </c>
      <c r="H35" s="23" t="s">
        <v>63</v>
      </c>
      <c r="I35" s="23"/>
      <c r="J35" s="22" t="s">
        <v>149</v>
      </c>
      <c r="K35" s="24">
        <v>43304</v>
      </c>
      <c r="L35" s="26" t="s">
        <v>247</v>
      </c>
      <c r="M35" s="26" t="s">
        <v>460</v>
      </c>
      <c r="N35" s="23" t="s">
        <v>7</v>
      </c>
    </row>
    <row r="36" spans="1:14" ht="409.5" x14ac:dyDescent="0.2">
      <c r="A36" s="22" t="s">
        <v>89</v>
      </c>
      <c r="B36" s="23" t="s">
        <v>8</v>
      </c>
      <c r="C36" s="24">
        <v>43301</v>
      </c>
      <c r="D36" s="23" t="s">
        <v>202</v>
      </c>
      <c r="E36" s="23" t="s">
        <v>198</v>
      </c>
      <c r="F36" s="25" t="s">
        <v>203</v>
      </c>
      <c r="G36" s="25" t="s">
        <v>56</v>
      </c>
      <c r="H36" s="23" t="s">
        <v>32</v>
      </c>
      <c r="I36" s="23"/>
      <c r="J36" s="22" t="s">
        <v>33</v>
      </c>
      <c r="K36" s="24"/>
      <c r="L36" s="37" t="s">
        <v>309</v>
      </c>
      <c r="M36" s="26" t="s">
        <v>460</v>
      </c>
      <c r="N36" s="23" t="s">
        <v>192</v>
      </c>
    </row>
    <row r="37" spans="1:14" ht="409.5" x14ac:dyDescent="0.2">
      <c r="A37" s="22" t="s">
        <v>90</v>
      </c>
      <c r="B37" s="23" t="s">
        <v>8</v>
      </c>
      <c r="C37" s="24">
        <v>43305</v>
      </c>
      <c r="D37" s="23" t="s">
        <v>206</v>
      </c>
      <c r="E37" s="23" t="s">
        <v>197</v>
      </c>
      <c r="F37" s="25" t="s">
        <v>205</v>
      </c>
      <c r="G37" s="25" t="s">
        <v>53</v>
      </c>
      <c r="H37" s="23" t="s">
        <v>59</v>
      </c>
      <c r="I37" s="23"/>
      <c r="J37" s="22" t="s">
        <v>149</v>
      </c>
      <c r="K37" s="24"/>
      <c r="L37" s="26" t="s">
        <v>278</v>
      </c>
      <c r="M37" s="26" t="s">
        <v>460</v>
      </c>
      <c r="N37" s="23" t="s">
        <v>192</v>
      </c>
    </row>
    <row r="38" spans="1:14" ht="409.5" x14ac:dyDescent="0.2">
      <c r="A38" s="22" t="s">
        <v>91</v>
      </c>
      <c r="B38" s="23" t="s">
        <v>8</v>
      </c>
      <c r="C38" s="24">
        <v>43305</v>
      </c>
      <c r="D38" s="23" t="s">
        <v>207</v>
      </c>
      <c r="E38" s="23" t="s">
        <v>199</v>
      </c>
      <c r="F38" s="25" t="s">
        <v>214</v>
      </c>
      <c r="G38" s="25" t="s">
        <v>53</v>
      </c>
      <c r="H38" s="23" t="s">
        <v>59</v>
      </c>
      <c r="I38" s="23"/>
      <c r="J38" s="22" t="s">
        <v>149</v>
      </c>
      <c r="K38" s="24">
        <v>43305</v>
      </c>
      <c r="L38" s="26" t="s">
        <v>248</v>
      </c>
      <c r="M38" s="26" t="s">
        <v>460</v>
      </c>
      <c r="N38" s="23" t="s">
        <v>7</v>
      </c>
    </row>
    <row r="39" spans="1:14" ht="216.75" x14ac:dyDescent="0.2">
      <c r="A39" s="22" t="s">
        <v>92</v>
      </c>
      <c r="B39" s="23" t="s">
        <v>8</v>
      </c>
      <c r="C39" s="24">
        <v>43305</v>
      </c>
      <c r="D39" s="23" t="s">
        <v>208</v>
      </c>
      <c r="E39" s="23" t="s">
        <v>195</v>
      </c>
      <c r="F39" s="25" t="s">
        <v>209</v>
      </c>
      <c r="G39" s="25" t="s">
        <v>53</v>
      </c>
      <c r="H39" s="23" t="s">
        <v>59</v>
      </c>
      <c r="I39" s="23"/>
      <c r="J39" s="22" t="s">
        <v>149</v>
      </c>
      <c r="K39" s="24">
        <v>43326</v>
      </c>
      <c r="L39" s="26" t="s">
        <v>279</v>
      </c>
      <c r="M39" s="26" t="s">
        <v>460</v>
      </c>
      <c r="N39" s="23" t="s">
        <v>192</v>
      </c>
    </row>
    <row r="40" spans="1:14" ht="409.5" x14ac:dyDescent="0.2">
      <c r="A40" s="22" t="s">
        <v>93</v>
      </c>
      <c r="B40" s="23" t="s">
        <v>8</v>
      </c>
      <c r="C40" s="24">
        <v>206</v>
      </c>
      <c r="D40" s="23" t="s">
        <v>210</v>
      </c>
      <c r="E40" s="23" t="s">
        <v>195</v>
      </c>
      <c r="F40" s="25" t="s">
        <v>211</v>
      </c>
      <c r="G40" s="25" t="s">
        <v>56</v>
      </c>
      <c r="H40" s="23" t="s">
        <v>212</v>
      </c>
      <c r="I40" s="23"/>
      <c r="J40" s="22" t="s">
        <v>161</v>
      </c>
      <c r="K40" s="24">
        <v>43307</v>
      </c>
      <c r="L40" s="26" t="s">
        <v>263</v>
      </c>
      <c r="M40" s="26" t="s">
        <v>460</v>
      </c>
      <c r="N40" s="23" t="s">
        <v>192</v>
      </c>
    </row>
    <row r="41" spans="1:14" ht="409.5" x14ac:dyDescent="0.2">
      <c r="A41" s="22" t="s">
        <v>94</v>
      </c>
      <c r="B41" s="27" t="s">
        <v>127</v>
      </c>
      <c r="C41" s="24">
        <v>43306</v>
      </c>
      <c r="D41" s="23" t="s">
        <v>207</v>
      </c>
      <c r="E41" s="23" t="s">
        <v>199</v>
      </c>
      <c r="F41" s="25" t="s">
        <v>213</v>
      </c>
      <c r="G41" s="25" t="s">
        <v>53</v>
      </c>
      <c r="H41" s="18" t="s">
        <v>174</v>
      </c>
      <c r="I41" s="18"/>
      <c r="J41" s="22" t="s">
        <v>169</v>
      </c>
      <c r="K41" s="19"/>
      <c r="L41" s="26" t="s">
        <v>316</v>
      </c>
      <c r="M41" s="26" t="s">
        <v>273</v>
      </c>
      <c r="N41" s="23" t="s">
        <v>192</v>
      </c>
    </row>
    <row r="42" spans="1:14" ht="409.5" x14ac:dyDescent="0.2">
      <c r="A42" s="22" t="s">
        <v>95</v>
      </c>
      <c r="B42" s="23" t="s">
        <v>127</v>
      </c>
      <c r="C42" s="24">
        <v>43307</v>
      </c>
      <c r="D42" s="23" t="s">
        <v>241</v>
      </c>
      <c r="E42" s="23" t="s">
        <v>197</v>
      </c>
      <c r="F42" s="25" t="s">
        <v>242</v>
      </c>
      <c r="G42" s="25" t="s">
        <v>56</v>
      </c>
      <c r="H42" s="23" t="s">
        <v>32</v>
      </c>
      <c r="I42" s="23"/>
      <c r="J42" s="22" t="s">
        <v>161</v>
      </c>
      <c r="K42" s="24">
        <v>43308</v>
      </c>
      <c r="L42" s="26" t="s">
        <v>263</v>
      </c>
      <c r="M42" s="26" t="s">
        <v>460</v>
      </c>
      <c r="N42" s="23" t="s">
        <v>192</v>
      </c>
    </row>
    <row r="43" spans="1:14" ht="409.5" x14ac:dyDescent="0.2">
      <c r="A43" s="22" t="s">
        <v>96</v>
      </c>
      <c r="B43" s="23" t="s">
        <v>8</v>
      </c>
      <c r="C43" s="24">
        <v>43308</v>
      </c>
      <c r="D43" s="23" t="s">
        <v>156</v>
      </c>
      <c r="E43" s="23" t="s">
        <v>195</v>
      </c>
      <c r="F43" s="25" t="s">
        <v>243</v>
      </c>
      <c r="G43" s="25" t="s">
        <v>53</v>
      </c>
      <c r="H43" s="23" t="s">
        <v>63</v>
      </c>
      <c r="I43" s="23"/>
      <c r="J43" s="22" t="s">
        <v>149</v>
      </c>
      <c r="K43" s="24">
        <v>43322</v>
      </c>
      <c r="L43" s="26" t="s">
        <v>271</v>
      </c>
      <c r="M43" s="26" t="s">
        <v>460</v>
      </c>
      <c r="N43" s="23" t="s">
        <v>192</v>
      </c>
    </row>
    <row r="44" spans="1:14" ht="409.5" x14ac:dyDescent="0.2">
      <c r="A44" s="22" t="s">
        <v>97</v>
      </c>
      <c r="B44" s="23" t="s">
        <v>127</v>
      </c>
      <c r="C44" s="24">
        <v>43311</v>
      </c>
      <c r="D44" s="23" t="s">
        <v>207</v>
      </c>
      <c r="E44" s="23" t="s">
        <v>197</v>
      </c>
      <c r="F44" s="25" t="s">
        <v>250</v>
      </c>
      <c r="G44" s="25" t="s">
        <v>66</v>
      </c>
      <c r="H44" s="23" t="s">
        <v>252</v>
      </c>
      <c r="I44" s="23"/>
      <c r="J44" s="22" t="s">
        <v>251</v>
      </c>
      <c r="K44" s="24"/>
      <c r="L44" s="26" t="s">
        <v>397</v>
      </c>
      <c r="M44" s="26" t="s">
        <v>273</v>
      </c>
      <c r="N44" s="23" t="s">
        <v>192</v>
      </c>
    </row>
    <row r="45" spans="1:14" ht="345" x14ac:dyDescent="0.2">
      <c r="A45" s="22" t="s">
        <v>98</v>
      </c>
      <c r="B45" s="23" t="s">
        <v>8</v>
      </c>
      <c r="C45" s="24">
        <v>43312</v>
      </c>
      <c r="D45" s="23" t="s">
        <v>253</v>
      </c>
      <c r="E45" s="23" t="s">
        <v>196</v>
      </c>
      <c r="F45" s="25" t="s">
        <v>254</v>
      </c>
      <c r="G45" s="25" t="s">
        <v>56</v>
      </c>
      <c r="H45" s="23" t="s">
        <v>32</v>
      </c>
      <c r="I45" s="23"/>
      <c r="J45" s="22" t="s">
        <v>149</v>
      </c>
      <c r="K45" s="24">
        <v>43312</v>
      </c>
      <c r="L45" s="26" t="s">
        <v>257</v>
      </c>
      <c r="M45" s="26" t="s">
        <v>460</v>
      </c>
      <c r="N45" s="23" t="s">
        <v>7</v>
      </c>
    </row>
    <row r="46" spans="1:14" ht="409.5" x14ac:dyDescent="0.2">
      <c r="A46" s="22" t="s">
        <v>99</v>
      </c>
      <c r="B46" s="23" t="s">
        <v>127</v>
      </c>
      <c r="C46" s="24">
        <v>43313</v>
      </c>
      <c r="D46" s="23" t="s">
        <v>258</v>
      </c>
      <c r="E46" s="23" t="s">
        <v>195</v>
      </c>
      <c r="F46" s="25" t="s">
        <v>259</v>
      </c>
      <c r="G46" s="25" t="s">
        <v>56</v>
      </c>
      <c r="H46" s="23" t="s">
        <v>212</v>
      </c>
      <c r="I46" s="23"/>
      <c r="J46" s="22" t="s">
        <v>152</v>
      </c>
      <c r="K46" s="24"/>
      <c r="L46" s="26" t="s">
        <v>281</v>
      </c>
      <c r="M46" s="26" t="s">
        <v>272</v>
      </c>
      <c r="N46" s="23" t="s">
        <v>7</v>
      </c>
    </row>
    <row r="47" spans="1:14" ht="255" x14ac:dyDescent="0.2">
      <c r="A47" s="22" t="s">
        <v>100</v>
      </c>
      <c r="B47" s="23" t="s">
        <v>8</v>
      </c>
      <c r="C47" s="24">
        <v>43314</v>
      </c>
      <c r="D47" s="23" t="s">
        <v>260</v>
      </c>
      <c r="E47" s="23" t="s">
        <v>196</v>
      </c>
      <c r="F47" s="25" t="s">
        <v>261</v>
      </c>
      <c r="G47" s="25" t="s">
        <v>56</v>
      </c>
      <c r="H47" s="23" t="s">
        <v>32</v>
      </c>
      <c r="I47" s="23"/>
      <c r="J47" s="22" t="s">
        <v>149</v>
      </c>
      <c r="K47" s="24">
        <v>43314</v>
      </c>
      <c r="L47" s="26" t="s">
        <v>257</v>
      </c>
      <c r="M47" s="26" t="s">
        <v>460</v>
      </c>
      <c r="N47" s="23" t="s">
        <v>192</v>
      </c>
    </row>
    <row r="48" spans="1:14" ht="210" x14ac:dyDescent="0.2">
      <c r="A48" s="22" t="s">
        <v>101</v>
      </c>
      <c r="B48" s="23" t="s">
        <v>8</v>
      </c>
      <c r="C48" s="24">
        <v>43314</v>
      </c>
      <c r="D48" s="23" t="s">
        <v>262</v>
      </c>
      <c r="E48" s="23" t="s">
        <v>195</v>
      </c>
      <c r="F48" s="25" t="s">
        <v>331</v>
      </c>
      <c r="G48" s="25" t="s">
        <v>66</v>
      </c>
      <c r="H48" s="18" t="s">
        <v>67</v>
      </c>
      <c r="I48" s="18"/>
      <c r="J48" s="22" t="s">
        <v>149</v>
      </c>
      <c r="K48" s="19"/>
      <c r="L48" s="26" t="s">
        <v>388</v>
      </c>
      <c r="M48" s="26" t="s">
        <v>273</v>
      </c>
      <c r="N48" s="23" t="s">
        <v>192</v>
      </c>
    </row>
    <row r="49" spans="1:14" ht="409.5" x14ac:dyDescent="0.2">
      <c r="A49" s="22" t="s">
        <v>102</v>
      </c>
      <c r="B49" s="23" t="s">
        <v>8</v>
      </c>
      <c r="C49" s="24">
        <v>43318</v>
      </c>
      <c r="D49" s="23" t="s">
        <v>264</v>
      </c>
      <c r="E49" s="23" t="s">
        <v>195</v>
      </c>
      <c r="F49" s="25" t="s">
        <v>265</v>
      </c>
      <c r="G49" s="25" t="s">
        <v>53</v>
      </c>
      <c r="H49" s="23" t="s">
        <v>63</v>
      </c>
      <c r="I49" s="23"/>
      <c r="J49" s="22" t="s">
        <v>149</v>
      </c>
      <c r="K49" s="24">
        <v>43318</v>
      </c>
      <c r="L49" s="26" t="s">
        <v>266</v>
      </c>
      <c r="M49" s="26" t="s">
        <v>272</v>
      </c>
      <c r="N49" s="23" t="s">
        <v>192</v>
      </c>
    </row>
    <row r="50" spans="1:14" ht="409.5" x14ac:dyDescent="0.2">
      <c r="A50" s="22" t="s">
        <v>103</v>
      </c>
      <c r="B50" s="23" t="s">
        <v>8</v>
      </c>
      <c r="C50" s="24">
        <v>43318</v>
      </c>
      <c r="D50" s="23" t="s">
        <v>260</v>
      </c>
      <c r="E50" s="23" t="s">
        <v>196</v>
      </c>
      <c r="F50" s="25" t="s">
        <v>268</v>
      </c>
      <c r="G50" s="25" t="s">
        <v>56</v>
      </c>
      <c r="H50" s="23" t="s">
        <v>32</v>
      </c>
      <c r="I50" s="23"/>
      <c r="J50" s="22" t="s">
        <v>149</v>
      </c>
      <c r="K50" s="24">
        <v>43314</v>
      </c>
      <c r="L50" s="26" t="s">
        <v>257</v>
      </c>
      <c r="M50" s="26" t="s">
        <v>460</v>
      </c>
      <c r="N50" s="23" t="s">
        <v>192</v>
      </c>
    </row>
    <row r="51" spans="1:14" ht="409.5" x14ac:dyDescent="0.2">
      <c r="A51" s="22" t="s">
        <v>104</v>
      </c>
      <c r="B51" s="23" t="s">
        <v>127</v>
      </c>
      <c r="C51" s="24">
        <v>43320</v>
      </c>
      <c r="D51" s="23" t="s">
        <v>269</v>
      </c>
      <c r="E51" s="23" t="s">
        <v>195</v>
      </c>
      <c r="F51" s="25" t="s">
        <v>270</v>
      </c>
      <c r="G51" s="25" t="s">
        <v>56</v>
      </c>
      <c r="H51" s="23" t="s">
        <v>212</v>
      </c>
      <c r="I51" s="23"/>
      <c r="J51" s="22" t="s">
        <v>161</v>
      </c>
      <c r="K51" s="24">
        <v>43322</v>
      </c>
      <c r="L51" s="26" t="s">
        <v>275</v>
      </c>
      <c r="M51" s="26" t="s">
        <v>272</v>
      </c>
      <c r="N51" s="23" t="s">
        <v>192</v>
      </c>
    </row>
    <row r="52" spans="1:14" ht="409.5" x14ac:dyDescent="0.2">
      <c r="A52" s="22" t="s">
        <v>105</v>
      </c>
      <c r="B52" s="23" t="s">
        <v>8</v>
      </c>
      <c r="C52" s="24">
        <v>43325</v>
      </c>
      <c r="D52" s="23" t="s">
        <v>276</v>
      </c>
      <c r="E52" s="23" t="s">
        <v>195</v>
      </c>
      <c r="F52" s="25" t="s">
        <v>277</v>
      </c>
      <c r="G52" s="25" t="s">
        <v>56</v>
      </c>
      <c r="H52" s="23" t="s">
        <v>32</v>
      </c>
      <c r="I52" s="23"/>
      <c r="J52" s="22" t="s">
        <v>149</v>
      </c>
      <c r="K52" s="24">
        <v>43327</v>
      </c>
      <c r="L52" s="26" t="s">
        <v>282</v>
      </c>
      <c r="M52" s="26" t="s">
        <v>460</v>
      </c>
      <c r="N52" s="23" t="s">
        <v>192</v>
      </c>
    </row>
    <row r="53" spans="1:14" ht="409.5" x14ac:dyDescent="0.2">
      <c r="A53" s="22" t="s">
        <v>106</v>
      </c>
      <c r="B53" s="23" t="s">
        <v>127</v>
      </c>
      <c r="C53" s="24">
        <v>43326</v>
      </c>
      <c r="D53" s="23" t="s">
        <v>207</v>
      </c>
      <c r="E53" s="23" t="s">
        <v>199</v>
      </c>
      <c r="F53" s="25" t="s">
        <v>280</v>
      </c>
      <c r="G53" s="25" t="s">
        <v>56</v>
      </c>
      <c r="H53" s="23" t="s">
        <v>212</v>
      </c>
      <c r="I53" s="23" t="s">
        <v>283</v>
      </c>
      <c r="J53" s="22" t="s">
        <v>161</v>
      </c>
      <c r="K53" s="24"/>
      <c r="L53" s="26" t="s">
        <v>377</v>
      </c>
      <c r="M53" s="26" t="s">
        <v>460</v>
      </c>
      <c r="N53" s="23" t="s">
        <v>192</v>
      </c>
    </row>
    <row r="54" spans="1:14" ht="405" x14ac:dyDescent="0.2">
      <c r="A54" s="22" t="s">
        <v>107</v>
      </c>
      <c r="B54" s="23" t="s">
        <v>8</v>
      </c>
      <c r="C54" s="24">
        <v>43328</v>
      </c>
      <c r="D54" s="23" t="s">
        <v>284</v>
      </c>
      <c r="E54" s="23"/>
      <c r="F54" s="25" t="s">
        <v>285</v>
      </c>
      <c r="G54" s="25" t="s">
        <v>56</v>
      </c>
      <c r="H54" s="23" t="s">
        <v>32</v>
      </c>
      <c r="I54" s="23"/>
      <c r="J54" s="22" t="s">
        <v>161</v>
      </c>
      <c r="K54" s="24">
        <v>43328</v>
      </c>
      <c r="L54" s="26" t="s">
        <v>286</v>
      </c>
      <c r="M54" s="26" t="s">
        <v>272</v>
      </c>
      <c r="N54" s="23" t="s">
        <v>192</v>
      </c>
    </row>
    <row r="55" spans="1:14" ht="405" x14ac:dyDescent="0.2">
      <c r="A55" s="22" t="s">
        <v>108</v>
      </c>
      <c r="B55" s="23" t="s">
        <v>127</v>
      </c>
      <c r="C55" s="24">
        <v>43329</v>
      </c>
      <c r="D55" s="23" t="s">
        <v>290</v>
      </c>
      <c r="E55" s="23" t="s">
        <v>199</v>
      </c>
      <c r="F55" s="25" t="s">
        <v>291</v>
      </c>
      <c r="G55" s="25" t="s">
        <v>56</v>
      </c>
      <c r="H55" s="23" t="s">
        <v>212</v>
      </c>
      <c r="I55" s="23"/>
      <c r="J55" s="22" t="s">
        <v>161</v>
      </c>
      <c r="K55" s="24"/>
      <c r="L55" s="26" t="s">
        <v>376</v>
      </c>
      <c r="M55" s="26" t="s">
        <v>460</v>
      </c>
      <c r="N55" s="23" t="s">
        <v>192</v>
      </c>
    </row>
    <row r="56" spans="1:14" ht="409.5" x14ac:dyDescent="0.2">
      <c r="A56" s="22" t="s">
        <v>109</v>
      </c>
      <c r="B56" s="18" t="s">
        <v>8</v>
      </c>
      <c r="C56" s="19">
        <v>43329</v>
      </c>
      <c r="D56" s="18" t="s">
        <v>292</v>
      </c>
      <c r="E56" s="18" t="s">
        <v>197</v>
      </c>
      <c r="F56" s="20" t="s">
        <v>293</v>
      </c>
      <c r="G56" s="20" t="s">
        <v>53</v>
      </c>
      <c r="H56" s="18" t="s">
        <v>174</v>
      </c>
      <c r="I56" s="18"/>
      <c r="J56" s="17" t="s">
        <v>169</v>
      </c>
      <c r="K56" s="19"/>
      <c r="L56" s="33" t="s">
        <v>387</v>
      </c>
      <c r="M56" s="21" t="s">
        <v>273</v>
      </c>
      <c r="N56" s="18" t="s">
        <v>17</v>
      </c>
    </row>
    <row r="57" spans="1:14" ht="409.5" x14ac:dyDescent="0.2">
      <c r="A57" s="22" t="s">
        <v>110</v>
      </c>
      <c r="B57" s="23" t="s">
        <v>8</v>
      </c>
      <c r="C57" s="24">
        <v>43329</v>
      </c>
      <c r="D57" s="23" t="s">
        <v>288</v>
      </c>
      <c r="E57" s="23" t="s">
        <v>195</v>
      </c>
      <c r="F57" s="25" t="s">
        <v>289</v>
      </c>
      <c r="G57" s="25" t="s">
        <v>56</v>
      </c>
      <c r="H57" s="23" t="s">
        <v>32</v>
      </c>
      <c r="I57" s="23"/>
      <c r="J57" s="22" t="s">
        <v>149</v>
      </c>
      <c r="K57" s="24"/>
      <c r="L57" s="26" t="s">
        <v>294</v>
      </c>
      <c r="M57" s="26" t="s">
        <v>272</v>
      </c>
      <c r="N57" s="23" t="s">
        <v>192</v>
      </c>
    </row>
    <row r="58" spans="1:14" ht="345" x14ac:dyDescent="0.2">
      <c r="A58" s="22" t="s">
        <v>111</v>
      </c>
      <c r="B58" s="23" t="s">
        <v>8</v>
      </c>
      <c r="C58" s="24">
        <v>43333</v>
      </c>
      <c r="D58" s="23" t="s">
        <v>207</v>
      </c>
      <c r="E58" s="23" t="s">
        <v>199</v>
      </c>
      <c r="F58" s="25" t="s">
        <v>295</v>
      </c>
      <c r="G58" s="25" t="s">
        <v>53</v>
      </c>
      <c r="H58" s="23" t="s">
        <v>59</v>
      </c>
      <c r="I58" s="23"/>
      <c r="J58" s="22" t="s">
        <v>149</v>
      </c>
      <c r="K58" s="24">
        <v>43335</v>
      </c>
      <c r="L58" s="26" t="s">
        <v>296</v>
      </c>
      <c r="M58" s="26" t="s">
        <v>460</v>
      </c>
      <c r="N58" s="23" t="s">
        <v>192</v>
      </c>
    </row>
    <row r="59" spans="1:14" ht="409.5" x14ac:dyDescent="0.2">
      <c r="A59" s="22" t="s">
        <v>112</v>
      </c>
      <c r="B59" s="23" t="s">
        <v>8</v>
      </c>
      <c r="C59" s="24">
        <v>43335</v>
      </c>
      <c r="D59" s="23" t="s">
        <v>297</v>
      </c>
      <c r="E59" s="23" t="s">
        <v>195</v>
      </c>
      <c r="F59" s="25" t="s">
        <v>298</v>
      </c>
      <c r="G59" s="25" t="s">
        <v>53</v>
      </c>
      <c r="H59" s="23" t="s">
        <v>63</v>
      </c>
      <c r="I59" s="23"/>
      <c r="J59" s="22" t="s">
        <v>149</v>
      </c>
      <c r="K59" s="24"/>
      <c r="L59" s="26" t="s">
        <v>302</v>
      </c>
      <c r="M59" s="26" t="s">
        <v>460</v>
      </c>
      <c r="N59" s="23" t="s">
        <v>192</v>
      </c>
    </row>
    <row r="60" spans="1:14" ht="331.5" x14ac:dyDescent="0.2">
      <c r="A60" s="22" t="s">
        <v>113</v>
      </c>
      <c r="B60" s="23" t="s">
        <v>8</v>
      </c>
      <c r="C60" s="24">
        <v>43335</v>
      </c>
      <c r="D60" s="23" t="s">
        <v>299</v>
      </c>
      <c r="E60" s="23" t="s">
        <v>195</v>
      </c>
      <c r="F60" s="25" t="s">
        <v>300</v>
      </c>
      <c r="G60" s="25" t="s">
        <v>53</v>
      </c>
      <c r="H60" s="23" t="s">
        <v>63</v>
      </c>
      <c r="I60" s="23"/>
      <c r="J60" s="22" t="s">
        <v>149</v>
      </c>
      <c r="K60" s="24"/>
      <c r="L60" s="26" t="s">
        <v>301</v>
      </c>
      <c r="M60" s="26" t="s">
        <v>460</v>
      </c>
      <c r="N60" s="23" t="s">
        <v>192</v>
      </c>
    </row>
    <row r="61" spans="1:14" ht="409.5" x14ac:dyDescent="0.2">
      <c r="A61" s="22" t="s">
        <v>114</v>
      </c>
      <c r="B61" s="23" t="s">
        <v>8</v>
      </c>
      <c r="C61" s="24">
        <v>43335</v>
      </c>
      <c r="D61" s="23" t="s">
        <v>303</v>
      </c>
      <c r="E61" s="23" t="s">
        <v>195</v>
      </c>
      <c r="F61" s="25" t="s">
        <v>304</v>
      </c>
      <c r="G61" s="25" t="s">
        <v>53</v>
      </c>
      <c r="H61" s="18" t="s">
        <v>63</v>
      </c>
      <c r="I61" s="18"/>
      <c r="J61" s="22" t="s">
        <v>149</v>
      </c>
      <c r="K61" s="19"/>
      <c r="L61" s="26" t="s">
        <v>308</v>
      </c>
      <c r="M61" s="26" t="s">
        <v>460</v>
      </c>
      <c r="N61" s="23" t="s">
        <v>192</v>
      </c>
    </row>
    <row r="62" spans="1:14" ht="409.5" x14ac:dyDescent="0.2">
      <c r="A62" s="22" t="s">
        <v>115</v>
      </c>
      <c r="B62" s="23" t="s">
        <v>127</v>
      </c>
      <c r="C62" s="24">
        <v>43336</v>
      </c>
      <c r="D62" s="23" t="s">
        <v>305</v>
      </c>
      <c r="E62" s="23" t="s">
        <v>199</v>
      </c>
      <c r="F62" s="25" t="s">
        <v>306</v>
      </c>
      <c r="G62" s="25" t="s">
        <v>56</v>
      </c>
      <c r="H62" s="23" t="s">
        <v>32</v>
      </c>
      <c r="I62" s="23"/>
      <c r="J62" s="22" t="s">
        <v>152</v>
      </c>
      <c r="K62" s="24"/>
      <c r="L62" s="26" t="s">
        <v>307</v>
      </c>
      <c r="M62" s="26" t="s">
        <v>460</v>
      </c>
      <c r="N62" s="23" t="s">
        <v>192</v>
      </c>
    </row>
    <row r="63" spans="1:14" ht="409.5" x14ac:dyDescent="0.2">
      <c r="A63" s="22" t="s">
        <v>116</v>
      </c>
      <c r="B63" s="23" t="s">
        <v>8</v>
      </c>
      <c r="C63" s="24">
        <v>43346</v>
      </c>
      <c r="D63" s="23" t="s">
        <v>311</v>
      </c>
      <c r="E63" s="23" t="s">
        <v>195</v>
      </c>
      <c r="F63" s="25" t="s">
        <v>312</v>
      </c>
      <c r="G63" s="25" t="s">
        <v>53</v>
      </c>
      <c r="H63" s="18"/>
      <c r="I63" s="18"/>
      <c r="J63" s="22" t="s">
        <v>149</v>
      </c>
      <c r="K63" s="19"/>
      <c r="L63" s="26" t="s">
        <v>381</v>
      </c>
      <c r="M63" s="26" t="s">
        <v>272</v>
      </c>
      <c r="N63" s="23" t="s">
        <v>192</v>
      </c>
    </row>
    <row r="64" spans="1:14" ht="409.5" x14ac:dyDescent="0.2">
      <c r="A64" s="22" t="s">
        <v>117</v>
      </c>
      <c r="B64" s="23" t="s">
        <v>8</v>
      </c>
      <c r="C64" s="24">
        <v>43346</v>
      </c>
      <c r="D64" s="23" t="s">
        <v>313</v>
      </c>
      <c r="E64" s="23" t="s">
        <v>199</v>
      </c>
      <c r="F64" s="25" t="s">
        <v>314</v>
      </c>
      <c r="G64" s="25" t="s">
        <v>56</v>
      </c>
      <c r="H64" s="18"/>
      <c r="I64" s="18"/>
      <c r="J64" s="22" t="s">
        <v>169</v>
      </c>
      <c r="K64" s="19"/>
      <c r="L64" s="26" t="s">
        <v>324</v>
      </c>
      <c r="M64" s="26" t="s">
        <v>272</v>
      </c>
      <c r="N64" s="23" t="s">
        <v>192</v>
      </c>
    </row>
    <row r="65" spans="1:14" ht="409.5" x14ac:dyDescent="0.2">
      <c r="A65" s="22" t="s">
        <v>118</v>
      </c>
      <c r="B65" s="23" t="s">
        <v>127</v>
      </c>
      <c r="C65" s="24">
        <v>43349</v>
      </c>
      <c r="D65" s="23" t="s">
        <v>317</v>
      </c>
      <c r="E65" s="23" t="s">
        <v>199</v>
      </c>
      <c r="F65" s="25" t="s">
        <v>318</v>
      </c>
      <c r="G65" s="25" t="s">
        <v>56</v>
      </c>
      <c r="H65" s="23"/>
      <c r="I65" s="23"/>
      <c r="J65" s="22" t="s">
        <v>161</v>
      </c>
      <c r="K65" s="24"/>
      <c r="L65" s="26" t="s">
        <v>398</v>
      </c>
      <c r="M65" s="26" t="s">
        <v>460</v>
      </c>
      <c r="N65" s="23" t="s">
        <v>192</v>
      </c>
    </row>
    <row r="66" spans="1:14" ht="409.5" x14ac:dyDescent="0.2">
      <c r="A66" s="22" t="s">
        <v>119</v>
      </c>
      <c r="B66" s="23" t="s">
        <v>8</v>
      </c>
      <c r="C66" s="24">
        <v>43350</v>
      </c>
      <c r="D66" s="23" t="s">
        <v>303</v>
      </c>
      <c r="E66" s="23" t="s">
        <v>195</v>
      </c>
      <c r="F66" s="25" t="s">
        <v>319</v>
      </c>
      <c r="G66" s="25" t="s">
        <v>53</v>
      </c>
      <c r="H66" s="23"/>
      <c r="I66" s="23"/>
      <c r="J66" s="22" t="s">
        <v>149</v>
      </c>
      <c r="K66" s="24"/>
      <c r="L66" s="26"/>
      <c r="M66" s="26" t="s">
        <v>460</v>
      </c>
      <c r="N66" s="23" t="s">
        <v>192</v>
      </c>
    </row>
    <row r="67" spans="1:14" ht="225" x14ac:dyDescent="0.2">
      <c r="A67" s="22" t="s">
        <v>120</v>
      </c>
      <c r="B67" s="23" t="s">
        <v>8</v>
      </c>
      <c r="C67" s="24">
        <v>43350</v>
      </c>
      <c r="D67" s="23" t="s">
        <v>131</v>
      </c>
      <c r="E67" s="23" t="s">
        <v>199</v>
      </c>
      <c r="F67" s="25" t="s">
        <v>322</v>
      </c>
      <c r="G67" s="25" t="s">
        <v>53</v>
      </c>
      <c r="H67" s="23"/>
      <c r="I67" s="23"/>
      <c r="J67" s="22" t="s">
        <v>149</v>
      </c>
      <c r="K67" s="24"/>
      <c r="L67" s="26" t="s">
        <v>323</v>
      </c>
      <c r="M67" s="26" t="s">
        <v>460</v>
      </c>
      <c r="N67" s="23" t="s">
        <v>192</v>
      </c>
    </row>
    <row r="68" spans="1:14" ht="390" x14ac:dyDescent="0.2">
      <c r="A68" s="22" t="s">
        <v>215</v>
      </c>
      <c r="B68" s="23" t="s">
        <v>8</v>
      </c>
      <c r="C68" s="24">
        <v>43356</v>
      </c>
      <c r="D68" s="23" t="s">
        <v>325</v>
      </c>
      <c r="E68" s="23" t="s">
        <v>195</v>
      </c>
      <c r="F68" s="25" t="s">
        <v>326</v>
      </c>
      <c r="G68" s="25" t="s">
        <v>66</v>
      </c>
      <c r="H68" s="23"/>
      <c r="I68" s="23"/>
      <c r="J68" s="22" t="s">
        <v>149</v>
      </c>
      <c r="K68" s="24"/>
      <c r="L68" s="26" t="s">
        <v>328</v>
      </c>
      <c r="M68" s="26" t="s">
        <v>272</v>
      </c>
      <c r="N68" s="23" t="s">
        <v>192</v>
      </c>
    </row>
    <row r="69" spans="1:14" ht="210" x14ac:dyDescent="0.2">
      <c r="A69" s="22" t="s">
        <v>216</v>
      </c>
      <c r="B69" s="18" t="s">
        <v>127</v>
      </c>
      <c r="C69" s="19">
        <v>43356</v>
      </c>
      <c r="D69" s="18" t="s">
        <v>330</v>
      </c>
      <c r="E69" s="18" t="s">
        <v>196</v>
      </c>
      <c r="F69" s="20" t="s">
        <v>378</v>
      </c>
      <c r="G69" s="20" t="s">
        <v>56</v>
      </c>
      <c r="H69" s="18"/>
      <c r="I69" s="18"/>
      <c r="J69" s="17" t="s">
        <v>161</v>
      </c>
      <c r="K69" s="19"/>
      <c r="L69" s="21" t="s">
        <v>431</v>
      </c>
      <c r="M69" s="21" t="s">
        <v>273</v>
      </c>
      <c r="N69" s="18" t="s">
        <v>17</v>
      </c>
    </row>
    <row r="70" spans="1:14" ht="390" x14ac:dyDescent="0.2">
      <c r="A70" s="22" t="s">
        <v>217</v>
      </c>
      <c r="B70" s="23" t="s">
        <v>8</v>
      </c>
      <c r="C70" s="24">
        <v>43357</v>
      </c>
      <c r="D70" s="23" t="s">
        <v>262</v>
      </c>
      <c r="E70" s="23" t="s">
        <v>195</v>
      </c>
      <c r="F70" s="25" t="s">
        <v>327</v>
      </c>
      <c r="G70" s="25" t="s">
        <v>66</v>
      </c>
      <c r="H70" s="18"/>
      <c r="I70" s="18"/>
      <c r="J70" s="22" t="s">
        <v>149</v>
      </c>
      <c r="K70" s="19"/>
      <c r="L70" s="26" t="s">
        <v>379</v>
      </c>
      <c r="M70" s="26" t="s">
        <v>272</v>
      </c>
      <c r="N70" s="23" t="s">
        <v>192</v>
      </c>
    </row>
    <row r="71" spans="1:14" ht="409.5" x14ac:dyDescent="0.2">
      <c r="A71" s="22" t="s">
        <v>218</v>
      </c>
      <c r="B71" s="23" t="s">
        <v>8</v>
      </c>
      <c r="C71" s="24">
        <v>43360</v>
      </c>
      <c r="D71" s="23" t="s">
        <v>297</v>
      </c>
      <c r="E71" s="23" t="s">
        <v>195</v>
      </c>
      <c r="F71" s="25" t="s">
        <v>329</v>
      </c>
      <c r="G71" s="25" t="s">
        <v>53</v>
      </c>
      <c r="H71" s="23"/>
      <c r="I71" s="23"/>
      <c r="J71" s="22" t="s">
        <v>149</v>
      </c>
      <c r="K71" s="24"/>
      <c r="L71" s="26" t="s">
        <v>380</v>
      </c>
      <c r="M71" s="26" t="s">
        <v>272</v>
      </c>
      <c r="N71" s="23" t="s">
        <v>192</v>
      </c>
    </row>
    <row r="72" spans="1:14" ht="409.5" x14ac:dyDescent="0.2">
      <c r="A72" s="22" t="s">
        <v>219</v>
      </c>
      <c r="B72" s="23" t="s">
        <v>8</v>
      </c>
      <c r="C72" s="24">
        <v>43363</v>
      </c>
      <c r="D72" s="23" t="s">
        <v>382</v>
      </c>
      <c r="E72" s="23" t="s">
        <v>195</v>
      </c>
      <c r="F72" s="25" t="s">
        <v>383</v>
      </c>
      <c r="G72" s="25" t="s">
        <v>53</v>
      </c>
      <c r="H72" s="18"/>
      <c r="I72" s="18"/>
      <c r="J72" s="22" t="s">
        <v>149</v>
      </c>
      <c r="K72" s="19"/>
      <c r="L72" s="26" t="s">
        <v>389</v>
      </c>
      <c r="M72" s="26" t="s">
        <v>272</v>
      </c>
      <c r="N72" s="23" t="s">
        <v>192</v>
      </c>
    </row>
    <row r="73" spans="1:14" ht="409.5" x14ac:dyDescent="0.2">
      <c r="A73" s="22" t="s">
        <v>220</v>
      </c>
      <c r="B73" s="23" t="s">
        <v>8</v>
      </c>
      <c r="C73" s="24">
        <v>43363</v>
      </c>
      <c r="D73" s="23" t="s">
        <v>384</v>
      </c>
      <c r="E73" s="23" t="s">
        <v>195</v>
      </c>
      <c r="F73" s="25" t="s">
        <v>385</v>
      </c>
      <c r="G73" s="25" t="s">
        <v>66</v>
      </c>
      <c r="H73" s="23"/>
      <c r="I73" s="23"/>
      <c r="J73" s="22" t="s">
        <v>149</v>
      </c>
      <c r="K73" s="24"/>
      <c r="L73" s="39" t="s">
        <v>444</v>
      </c>
      <c r="M73" s="26" t="s">
        <v>273</v>
      </c>
      <c r="N73" s="23" t="s">
        <v>192</v>
      </c>
    </row>
    <row r="74" spans="1:14" ht="409.5" x14ac:dyDescent="0.2">
      <c r="A74" s="22" t="s">
        <v>221</v>
      </c>
      <c r="B74" s="23" t="s">
        <v>8</v>
      </c>
      <c r="C74" s="24">
        <v>43364</v>
      </c>
      <c r="D74" s="23" t="s">
        <v>391</v>
      </c>
      <c r="E74" s="23" t="s">
        <v>199</v>
      </c>
      <c r="F74" s="25" t="s">
        <v>392</v>
      </c>
      <c r="G74" s="25" t="s">
        <v>56</v>
      </c>
      <c r="H74" s="23"/>
      <c r="I74" s="23"/>
      <c r="J74" s="22" t="s">
        <v>149</v>
      </c>
      <c r="K74" s="24"/>
      <c r="L74" s="26" t="s">
        <v>395</v>
      </c>
      <c r="M74" s="26" t="s">
        <v>272</v>
      </c>
      <c r="N74" s="23" t="s">
        <v>192</v>
      </c>
    </row>
    <row r="75" spans="1:14" ht="409.5" x14ac:dyDescent="0.2">
      <c r="A75" s="22" t="s">
        <v>222</v>
      </c>
      <c r="B75" s="23" t="s">
        <v>8</v>
      </c>
      <c r="C75" s="24">
        <v>43364</v>
      </c>
      <c r="D75" s="23" t="s">
        <v>393</v>
      </c>
      <c r="E75" s="23" t="s">
        <v>195</v>
      </c>
      <c r="F75" s="25" t="s">
        <v>394</v>
      </c>
      <c r="G75" s="25" t="s">
        <v>56</v>
      </c>
      <c r="H75" s="23"/>
      <c r="I75" s="23"/>
      <c r="J75" s="22" t="s">
        <v>149</v>
      </c>
      <c r="K75" s="24"/>
      <c r="L75" s="26" t="s">
        <v>396</v>
      </c>
      <c r="M75" s="26" t="s">
        <v>272</v>
      </c>
      <c r="N75" s="23" t="s">
        <v>192</v>
      </c>
    </row>
    <row r="76" spans="1:14" ht="409.5" x14ac:dyDescent="0.2">
      <c r="A76" s="22" t="s">
        <v>223</v>
      </c>
      <c r="B76" s="23" t="s">
        <v>8</v>
      </c>
      <c r="C76" s="24">
        <v>43374</v>
      </c>
      <c r="D76" s="23" t="s">
        <v>405</v>
      </c>
      <c r="E76" s="23" t="s">
        <v>195</v>
      </c>
      <c r="F76" s="25" t="s">
        <v>399</v>
      </c>
      <c r="G76" s="25" t="s">
        <v>56</v>
      </c>
      <c r="H76" s="23"/>
      <c r="I76" s="23"/>
      <c r="J76" s="22" t="s">
        <v>149</v>
      </c>
      <c r="K76" s="24"/>
      <c r="L76" s="26" t="s">
        <v>401</v>
      </c>
      <c r="M76" s="26" t="s">
        <v>460</v>
      </c>
      <c r="N76" s="23" t="s">
        <v>192</v>
      </c>
    </row>
    <row r="77" spans="1:14" ht="360" x14ac:dyDescent="0.2">
      <c r="A77" s="22" t="s">
        <v>224</v>
      </c>
      <c r="B77" s="23" t="s">
        <v>8</v>
      </c>
      <c r="C77" s="24">
        <v>43374</v>
      </c>
      <c r="D77" s="23" t="s">
        <v>405</v>
      </c>
      <c r="E77" s="23" t="s">
        <v>195</v>
      </c>
      <c r="F77" s="25" t="s">
        <v>400</v>
      </c>
      <c r="G77" s="25" t="s">
        <v>56</v>
      </c>
      <c r="H77" s="23"/>
      <c r="I77" s="23"/>
      <c r="J77" s="22" t="s">
        <v>149</v>
      </c>
      <c r="K77" s="24"/>
      <c r="L77" s="26" t="s">
        <v>402</v>
      </c>
      <c r="M77" s="26" t="s">
        <v>460</v>
      </c>
      <c r="N77" s="23" t="s">
        <v>192</v>
      </c>
    </row>
    <row r="78" spans="1:14" ht="240" x14ac:dyDescent="0.2">
      <c r="A78" s="22" t="s">
        <v>225</v>
      </c>
      <c r="B78" s="23" t="s">
        <v>8</v>
      </c>
      <c r="C78" s="24">
        <v>43375</v>
      </c>
      <c r="D78" s="23" t="s">
        <v>404</v>
      </c>
      <c r="E78" s="23" t="s">
        <v>199</v>
      </c>
      <c r="F78" s="25" t="s">
        <v>403</v>
      </c>
      <c r="G78" s="25" t="s">
        <v>53</v>
      </c>
      <c r="H78" s="23"/>
      <c r="I78" s="23"/>
      <c r="J78" s="22" t="s">
        <v>149</v>
      </c>
      <c r="K78" s="24"/>
      <c r="L78" s="26" t="s">
        <v>406</v>
      </c>
      <c r="M78" s="26" t="s">
        <v>460</v>
      </c>
      <c r="N78" s="23" t="s">
        <v>192</v>
      </c>
    </row>
    <row r="79" spans="1:14" ht="409.5" x14ac:dyDescent="0.2">
      <c r="A79" s="22" t="s">
        <v>226</v>
      </c>
      <c r="B79" s="23" t="s">
        <v>8</v>
      </c>
      <c r="C79" s="24">
        <v>43376</v>
      </c>
      <c r="D79" s="23" t="s">
        <v>297</v>
      </c>
      <c r="E79" s="23" t="s">
        <v>195</v>
      </c>
      <c r="F79" s="25" t="s">
        <v>408</v>
      </c>
      <c r="G79" s="25" t="s">
        <v>53</v>
      </c>
      <c r="H79" s="23"/>
      <c r="I79" s="23"/>
      <c r="J79" s="22" t="s">
        <v>149</v>
      </c>
      <c r="K79" s="24"/>
      <c r="L79" s="26"/>
      <c r="M79" s="26" t="s">
        <v>460</v>
      </c>
      <c r="N79" s="23" t="s">
        <v>192</v>
      </c>
    </row>
    <row r="80" spans="1:14" ht="409.5" x14ac:dyDescent="0.2">
      <c r="A80" s="22" t="s">
        <v>227</v>
      </c>
      <c r="B80" s="23" t="s">
        <v>8</v>
      </c>
      <c r="C80" s="24">
        <v>43376</v>
      </c>
      <c r="D80" s="23" t="s">
        <v>405</v>
      </c>
      <c r="E80" s="23" t="s">
        <v>195</v>
      </c>
      <c r="F80" s="25" t="s">
        <v>409</v>
      </c>
      <c r="G80" s="25" t="s">
        <v>56</v>
      </c>
      <c r="H80" s="23"/>
      <c r="I80" s="23"/>
      <c r="J80" s="22" t="s">
        <v>149</v>
      </c>
      <c r="K80" s="24"/>
      <c r="L80" s="26"/>
      <c r="M80" s="26" t="s">
        <v>460</v>
      </c>
      <c r="N80" s="23" t="s">
        <v>192</v>
      </c>
    </row>
    <row r="81" spans="1:14" ht="409.5" x14ac:dyDescent="0.2">
      <c r="A81" s="22" t="s">
        <v>228</v>
      </c>
      <c r="B81" s="23" t="s">
        <v>127</v>
      </c>
      <c r="C81" s="24">
        <v>43377</v>
      </c>
      <c r="D81" s="23" t="s">
        <v>158</v>
      </c>
      <c r="E81" s="23" t="s">
        <v>199</v>
      </c>
      <c r="F81" s="25" t="s">
        <v>410</v>
      </c>
      <c r="G81" s="25" t="s">
        <v>66</v>
      </c>
      <c r="H81" s="23"/>
      <c r="I81" s="23"/>
      <c r="J81" s="22" t="s">
        <v>161</v>
      </c>
      <c r="K81" s="24"/>
      <c r="L81" s="26" t="s">
        <v>411</v>
      </c>
      <c r="M81" s="26" t="s">
        <v>272</v>
      </c>
      <c r="N81" s="23" t="s">
        <v>192</v>
      </c>
    </row>
    <row r="82" spans="1:14" ht="409.5" x14ac:dyDescent="0.2">
      <c r="A82" s="22" t="s">
        <v>229</v>
      </c>
      <c r="B82" s="23" t="s">
        <v>8</v>
      </c>
      <c r="C82" s="24">
        <v>43382</v>
      </c>
      <c r="D82" s="23" t="s">
        <v>405</v>
      </c>
      <c r="E82" s="23" t="s">
        <v>195</v>
      </c>
      <c r="F82" s="25" t="s">
        <v>412</v>
      </c>
      <c r="G82" s="25" t="s">
        <v>66</v>
      </c>
      <c r="H82" s="23"/>
      <c r="I82" s="23"/>
      <c r="J82" s="22" t="s">
        <v>149</v>
      </c>
      <c r="K82" s="24"/>
      <c r="L82" s="26" t="s">
        <v>414</v>
      </c>
      <c r="M82" s="26" t="s">
        <v>460</v>
      </c>
      <c r="N82" s="23" t="s">
        <v>192</v>
      </c>
    </row>
    <row r="83" spans="1:14" ht="409.5" x14ac:dyDescent="0.2">
      <c r="A83" s="22" t="s">
        <v>230</v>
      </c>
      <c r="B83" s="23" t="s">
        <v>127</v>
      </c>
      <c r="C83" s="24">
        <v>43383</v>
      </c>
      <c r="D83" s="23" t="s">
        <v>35</v>
      </c>
      <c r="E83" s="23" t="s">
        <v>199</v>
      </c>
      <c r="F83" s="25" t="s">
        <v>413</v>
      </c>
      <c r="G83" s="25" t="s">
        <v>56</v>
      </c>
      <c r="H83" s="23"/>
      <c r="I83" s="23"/>
      <c r="J83" s="22" t="s">
        <v>161</v>
      </c>
      <c r="K83" s="24"/>
      <c r="L83" s="26" t="s">
        <v>419</v>
      </c>
      <c r="M83" s="26" t="s">
        <v>460</v>
      </c>
      <c r="N83" s="23" t="s">
        <v>192</v>
      </c>
    </row>
    <row r="84" spans="1:14" ht="409.5" x14ac:dyDescent="0.2">
      <c r="A84" s="22" t="s">
        <v>231</v>
      </c>
      <c r="B84" s="23" t="s">
        <v>8</v>
      </c>
      <c r="C84" s="24">
        <v>43384</v>
      </c>
      <c r="D84" s="38" t="s">
        <v>416</v>
      </c>
      <c r="E84" s="23" t="s">
        <v>195</v>
      </c>
      <c r="F84" s="25" t="s">
        <v>417</v>
      </c>
      <c r="G84" s="25" t="s">
        <v>56</v>
      </c>
      <c r="H84" s="23"/>
      <c r="I84" s="23"/>
      <c r="J84" s="22" t="s">
        <v>149</v>
      </c>
      <c r="K84" s="24"/>
      <c r="L84" s="26" t="s">
        <v>418</v>
      </c>
      <c r="M84" s="26" t="s">
        <v>460</v>
      </c>
      <c r="N84" s="23" t="s">
        <v>192</v>
      </c>
    </row>
    <row r="85" spans="1:14" ht="409.5" x14ac:dyDescent="0.2">
      <c r="A85" s="22" t="s">
        <v>232</v>
      </c>
      <c r="B85" s="23" t="s">
        <v>8</v>
      </c>
      <c r="C85" s="24">
        <v>43389</v>
      </c>
      <c r="D85" s="23" t="s">
        <v>420</v>
      </c>
      <c r="E85" s="23" t="s">
        <v>199</v>
      </c>
      <c r="F85" s="25" t="s">
        <v>423</v>
      </c>
      <c r="G85" s="25" t="s">
        <v>66</v>
      </c>
      <c r="H85" s="23"/>
      <c r="I85" s="23"/>
      <c r="J85" s="22" t="s">
        <v>149</v>
      </c>
      <c r="K85" s="24"/>
      <c r="L85" s="26" t="s">
        <v>426</v>
      </c>
      <c r="M85" s="26" t="s">
        <v>460</v>
      </c>
      <c r="N85" s="23" t="s">
        <v>192</v>
      </c>
    </row>
    <row r="86" spans="1:14" ht="409.5" x14ac:dyDescent="0.2">
      <c r="A86" s="22" t="s">
        <v>233</v>
      </c>
      <c r="B86" s="23" t="s">
        <v>8</v>
      </c>
      <c r="C86" s="24">
        <v>43390</v>
      </c>
      <c r="D86" s="23" t="s">
        <v>422</v>
      </c>
      <c r="E86" s="23" t="s">
        <v>199</v>
      </c>
      <c r="F86" s="25" t="s">
        <v>421</v>
      </c>
      <c r="G86" s="25" t="s">
        <v>66</v>
      </c>
      <c r="H86" s="18"/>
      <c r="I86" s="18"/>
      <c r="J86" s="22" t="s">
        <v>149</v>
      </c>
      <c r="K86" s="19"/>
      <c r="L86" s="26" t="s">
        <v>430</v>
      </c>
      <c r="M86" s="26" t="s">
        <v>273</v>
      </c>
      <c r="N86" s="23" t="s">
        <v>192</v>
      </c>
    </row>
    <row r="87" spans="1:14" ht="409.5" x14ac:dyDescent="0.2">
      <c r="A87" s="22" t="s">
        <v>234</v>
      </c>
      <c r="B87" s="23" t="s">
        <v>8</v>
      </c>
      <c r="C87" s="24">
        <v>43391</v>
      </c>
      <c r="D87" s="23" t="s">
        <v>424</v>
      </c>
      <c r="E87" s="23" t="s">
        <v>195</v>
      </c>
      <c r="F87" s="25" t="s">
        <v>425</v>
      </c>
      <c r="G87" s="25" t="s">
        <v>53</v>
      </c>
      <c r="H87" s="23"/>
      <c r="I87" s="23"/>
      <c r="J87" s="22" t="s">
        <v>149</v>
      </c>
      <c r="K87" s="24"/>
      <c r="L87" s="26" t="s">
        <v>441</v>
      </c>
      <c r="M87" s="26" t="s">
        <v>460</v>
      </c>
      <c r="N87" s="23" t="s">
        <v>192</v>
      </c>
    </row>
    <row r="88" spans="1:14" ht="409.5" x14ac:dyDescent="0.2">
      <c r="A88" s="22" t="s">
        <v>235</v>
      </c>
      <c r="B88" s="23" t="s">
        <v>8</v>
      </c>
      <c r="C88" s="24">
        <v>43398</v>
      </c>
      <c r="D88" s="23" t="s">
        <v>432</v>
      </c>
      <c r="E88" s="23" t="s">
        <v>195</v>
      </c>
      <c r="F88" s="25" t="s">
        <v>433</v>
      </c>
      <c r="G88" s="25" t="s">
        <v>56</v>
      </c>
      <c r="H88" s="23"/>
      <c r="I88" s="23"/>
      <c r="J88" s="22" t="s">
        <v>149</v>
      </c>
      <c r="K88" s="24"/>
      <c r="L88" s="26" t="s">
        <v>434</v>
      </c>
      <c r="M88" s="26" t="s">
        <v>272</v>
      </c>
      <c r="N88" s="23" t="s">
        <v>192</v>
      </c>
    </row>
    <row r="89" spans="1:14" ht="409.5" x14ac:dyDescent="0.2">
      <c r="A89" s="22" t="s">
        <v>236</v>
      </c>
      <c r="B89" s="23" t="s">
        <v>8</v>
      </c>
      <c r="C89" s="24">
        <v>43402</v>
      </c>
      <c r="D89" s="23" t="s">
        <v>435</v>
      </c>
      <c r="E89" s="23" t="s">
        <v>195</v>
      </c>
      <c r="F89" s="25" t="s">
        <v>436</v>
      </c>
      <c r="G89" s="25" t="s">
        <v>56</v>
      </c>
      <c r="H89" s="23"/>
      <c r="I89" s="23"/>
      <c r="J89" s="22" t="s">
        <v>149</v>
      </c>
      <c r="K89" s="24"/>
      <c r="L89" s="26" t="s">
        <v>439</v>
      </c>
      <c r="M89" s="26" t="s">
        <v>272</v>
      </c>
      <c r="N89" s="23" t="s">
        <v>192</v>
      </c>
    </row>
    <row r="90" spans="1:14" ht="242.25" x14ac:dyDescent="0.2">
      <c r="A90" s="22" t="s">
        <v>237</v>
      </c>
      <c r="B90" s="23" t="s">
        <v>8</v>
      </c>
      <c r="C90" s="24">
        <v>43402</v>
      </c>
      <c r="D90" s="23" t="s">
        <v>437</v>
      </c>
      <c r="E90" s="23" t="s">
        <v>195</v>
      </c>
      <c r="F90" s="25" t="s">
        <v>438</v>
      </c>
      <c r="G90" s="25" t="s">
        <v>56</v>
      </c>
      <c r="H90" s="23"/>
      <c r="I90" s="23"/>
      <c r="J90" s="22" t="s">
        <v>149</v>
      </c>
      <c r="K90" s="24"/>
      <c r="L90" s="26" t="s">
        <v>440</v>
      </c>
      <c r="M90" s="26" t="s">
        <v>272</v>
      </c>
      <c r="N90" s="23" t="s">
        <v>192</v>
      </c>
    </row>
    <row r="91" spans="1:14" ht="225" x14ac:dyDescent="0.2">
      <c r="A91" s="22" t="s">
        <v>238</v>
      </c>
      <c r="B91" s="23" t="s">
        <v>8</v>
      </c>
      <c r="C91" s="24">
        <v>43412</v>
      </c>
      <c r="D91" s="23" t="s">
        <v>442</v>
      </c>
      <c r="E91" s="23" t="s">
        <v>199</v>
      </c>
      <c r="F91" s="25" t="s">
        <v>443</v>
      </c>
      <c r="G91" s="25" t="s">
        <v>53</v>
      </c>
      <c r="H91" s="23"/>
      <c r="I91" s="23"/>
      <c r="J91" s="22" t="s">
        <v>149</v>
      </c>
      <c r="K91" s="24"/>
      <c r="L91" s="26"/>
      <c r="M91" s="26" t="s">
        <v>273</v>
      </c>
      <c r="N91" s="23" t="s">
        <v>192</v>
      </c>
    </row>
    <row r="92" spans="1:14" ht="409.5" x14ac:dyDescent="0.2">
      <c r="A92" s="22" t="s">
        <v>239</v>
      </c>
      <c r="B92" s="18" t="s">
        <v>127</v>
      </c>
      <c r="C92" s="19">
        <v>43418</v>
      </c>
      <c r="D92" s="18" t="s">
        <v>445</v>
      </c>
      <c r="E92" s="18" t="s">
        <v>199</v>
      </c>
      <c r="F92" s="20" t="s">
        <v>446</v>
      </c>
      <c r="G92" s="20" t="s">
        <v>56</v>
      </c>
      <c r="H92" s="18"/>
      <c r="I92" s="18"/>
      <c r="J92" s="17" t="s">
        <v>161</v>
      </c>
      <c r="K92" s="19"/>
      <c r="L92" s="21" t="s">
        <v>447</v>
      </c>
      <c r="M92" s="21" t="s">
        <v>460</v>
      </c>
      <c r="N92" s="18" t="s">
        <v>192</v>
      </c>
    </row>
    <row r="93" spans="1:14" ht="409.5" x14ac:dyDescent="0.2">
      <c r="A93" s="22" t="s">
        <v>240</v>
      </c>
      <c r="B93" s="23" t="s">
        <v>8</v>
      </c>
      <c r="C93" s="24">
        <v>43419</v>
      </c>
      <c r="D93" s="23" t="s">
        <v>62</v>
      </c>
      <c r="E93" s="23" t="s">
        <v>195</v>
      </c>
      <c r="F93" s="25" t="s">
        <v>448</v>
      </c>
      <c r="G93" s="25" t="s">
        <v>53</v>
      </c>
      <c r="H93" s="18"/>
      <c r="I93" s="18"/>
      <c r="J93" s="22" t="s">
        <v>149</v>
      </c>
      <c r="K93" s="19"/>
      <c r="L93" s="26"/>
      <c r="M93" s="26" t="s">
        <v>460</v>
      </c>
      <c r="N93" s="23" t="s">
        <v>192</v>
      </c>
    </row>
    <row r="94" spans="1:14" ht="409.5" x14ac:dyDescent="0.2">
      <c r="A94" s="22" t="s">
        <v>332</v>
      </c>
      <c r="B94" s="23" t="s">
        <v>8</v>
      </c>
      <c r="C94" s="24">
        <v>43419</v>
      </c>
      <c r="D94" s="23" t="s">
        <v>449</v>
      </c>
      <c r="E94" s="23" t="s">
        <v>195</v>
      </c>
      <c r="F94" s="25" t="s">
        <v>450</v>
      </c>
      <c r="G94" s="25" t="s">
        <v>56</v>
      </c>
      <c r="H94" s="23"/>
      <c r="I94" s="23"/>
      <c r="J94" s="22" t="s">
        <v>149</v>
      </c>
      <c r="K94" s="24"/>
      <c r="L94" s="26" t="s">
        <v>489</v>
      </c>
      <c r="M94" s="26" t="s">
        <v>272</v>
      </c>
      <c r="N94" s="23" t="s">
        <v>192</v>
      </c>
    </row>
    <row r="95" spans="1:14" ht="409.5" x14ac:dyDescent="0.2">
      <c r="A95" s="22" t="s">
        <v>333</v>
      </c>
      <c r="B95" s="22" t="s">
        <v>127</v>
      </c>
      <c r="C95" s="22">
        <v>43420</v>
      </c>
      <c r="D95" s="22" t="s">
        <v>163</v>
      </c>
      <c r="E95" s="22" t="s">
        <v>199</v>
      </c>
      <c r="F95" s="26" t="s">
        <v>451</v>
      </c>
      <c r="G95" s="22" t="s">
        <v>54</v>
      </c>
      <c r="H95" s="22"/>
      <c r="I95" s="22"/>
      <c r="J95" s="22" t="s">
        <v>152</v>
      </c>
      <c r="K95" s="22"/>
      <c r="L95" s="22" t="s">
        <v>453</v>
      </c>
      <c r="M95" s="22" t="s">
        <v>460</v>
      </c>
      <c r="N95" s="22" t="s">
        <v>7</v>
      </c>
    </row>
    <row r="96" spans="1:14" ht="409.5" x14ac:dyDescent="0.2">
      <c r="A96" s="22" t="s">
        <v>334</v>
      </c>
      <c r="B96" s="18" t="s">
        <v>8</v>
      </c>
      <c r="C96" s="19">
        <v>43425</v>
      </c>
      <c r="D96" s="18" t="s">
        <v>452</v>
      </c>
      <c r="E96" s="18" t="s">
        <v>195</v>
      </c>
      <c r="F96" s="20" t="s">
        <v>462</v>
      </c>
      <c r="G96" s="20" t="s">
        <v>53</v>
      </c>
      <c r="H96" s="18"/>
      <c r="I96" s="18"/>
      <c r="J96" s="17" t="s">
        <v>149</v>
      </c>
      <c r="K96" s="19"/>
      <c r="L96" s="21" t="s">
        <v>470</v>
      </c>
      <c r="M96" s="21" t="s">
        <v>460</v>
      </c>
      <c r="N96" s="18" t="s">
        <v>17</v>
      </c>
    </row>
    <row r="97" spans="1:14" ht="409.5" x14ac:dyDescent="0.2">
      <c r="A97" s="22" t="s">
        <v>335</v>
      </c>
      <c r="B97" s="23" t="s">
        <v>8</v>
      </c>
      <c r="C97" s="24">
        <v>43425</v>
      </c>
      <c r="D97" s="18" t="s">
        <v>455</v>
      </c>
      <c r="E97" s="18" t="s">
        <v>199</v>
      </c>
      <c r="F97" s="25" t="s">
        <v>454</v>
      </c>
      <c r="G97" s="25" t="s">
        <v>53</v>
      </c>
      <c r="H97" s="18"/>
      <c r="I97" s="18"/>
      <c r="J97" s="22" t="s">
        <v>149</v>
      </c>
      <c r="K97" s="19"/>
      <c r="L97" s="26" t="s">
        <v>456</v>
      </c>
      <c r="M97" s="26" t="s">
        <v>460</v>
      </c>
      <c r="N97" s="23" t="s">
        <v>192</v>
      </c>
    </row>
    <row r="98" spans="1:14" ht="270" x14ac:dyDescent="0.2">
      <c r="A98" s="22" t="s">
        <v>336</v>
      </c>
      <c r="B98" s="18" t="s">
        <v>8</v>
      </c>
      <c r="C98" s="19">
        <v>43425</v>
      </c>
      <c r="D98" s="40" t="s">
        <v>457</v>
      </c>
      <c r="E98" s="18" t="s">
        <v>199</v>
      </c>
      <c r="F98" s="20" t="s">
        <v>458</v>
      </c>
      <c r="G98" s="20" t="s">
        <v>53</v>
      </c>
      <c r="H98" s="18"/>
      <c r="I98" s="18"/>
      <c r="J98" s="17" t="s">
        <v>149</v>
      </c>
      <c r="K98" s="19"/>
      <c r="L98" s="21" t="s">
        <v>471</v>
      </c>
      <c r="M98" s="21" t="s">
        <v>460</v>
      </c>
      <c r="N98" s="18" t="s">
        <v>17</v>
      </c>
    </row>
    <row r="99" spans="1:14" ht="285" x14ac:dyDescent="0.2">
      <c r="A99" s="22" t="s">
        <v>337</v>
      </c>
      <c r="B99" s="18" t="s">
        <v>127</v>
      </c>
      <c r="C99" s="19">
        <v>43428</v>
      </c>
      <c r="D99" s="18" t="s">
        <v>464</v>
      </c>
      <c r="E99" s="18" t="s">
        <v>199</v>
      </c>
      <c r="F99" s="20" t="s">
        <v>465</v>
      </c>
      <c r="G99" s="20" t="s">
        <v>56</v>
      </c>
      <c r="H99" s="18"/>
      <c r="I99" s="18"/>
      <c r="J99" s="17" t="s">
        <v>161</v>
      </c>
      <c r="K99" s="19"/>
      <c r="L99" s="21" t="s">
        <v>491</v>
      </c>
      <c r="M99" s="21" t="s">
        <v>459</v>
      </c>
      <c r="N99" s="18" t="s">
        <v>17</v>
      </c>
    </row>
    <row r="100" spans="1:14" ht="409.5" x14ac:dyDescent="0.2">
      <c r="A100" s="22" t="s">
        <v>338</v>
      </c>
      <c r="B100" s="23" t="s">
        <v>8</v>
      </c>
      <c r="C100" s="24">
        <v>43432</v>
      </c>
      <c r="D100" s="23" t="s">
        <v>156</v>
      </c>
      <c r="E100" s="23" t="s">
        <v>195</v>
      </c>
      <c r="F100" s="25" t="s">
        <v>466</v>
      </c>
      <c r="G100" s="25" t="s">
        <v>53</v>
      </c>
      <c r="H100" s="23"/>
      <c r="I100" s="23"/>
      <c r="J100" s="22" t="s">
        <v>149</v>
      </c>
      <c r="K100" s="24"/>
      <c r="L100" s="26" t="s">
        <v>490</v>
      </c>
      <c r="M100" s="26" t="s">
        <v>272</v>
      </c>
      <c r="N100" s="23" t="s">
        <v>192</v>
      </c>
    </row>
    <row r="101" spans="1:14" ht="409.5" x14ac:dyDescent="0.2">
      <c r="A101" s="22" t="s">
        <v>339</v>
      </c>
      <c r="B101" s="18" t="s">
        <v>8</v>
      </c>
      <c r="C101" s="19">
        <v>43431</v>
      </c>
      <c r="D101" s="18" t="s">
        <v>432</v>
      </c>
      <c r="E101" s="18" t="s">
        <v>199</v>
      </c>
      <c r="F101" s="20" t="s">
        <v>467</v>
      </c>
      <c r="G101" s="20" t="s">
        <v>56</v>
      </c>
      <c r="H101" s="18"/>
      <c r="I101" s="18"/>
      <c r="J101" s="17" t="s">
        <v>149</v>
      </c>
      <c r="K101" s="19"/>
      <c r="L101" s="21" t="s">
        <v>472</v>
      </c>
      <c r="M101" s="21" t="s">
        <v>459</v>
      </c>
      <c r="N101" s="18" t="s">
        <v>17</v>
      </c>
    </row>
    <row r="102" spans="1:14" ht="409.5" x14ac:dyDescent="0.2">
      <c r="A102" s="22" t="s">
        <v>340</v>
      </c>
      <c r="B102" s="23" t="s">
        <v>8</v>
      </c>
      <c r="C102" s="24">
        <v>43438</v>
      </c>
      <c r="D102" s="41" t="s">
        <v>468</v>
      </c>
      <c r="E102" s="23" t="s">
        <v>195</v>
      </c>
      <c r="F102" s="25" t="s">
        <v>469</v>
      </c>
      <c r="G102" s="25" t="s">
        <v>53</v>
      </c>
      <c r="H102" s="23"/>
      <c r="I102" s="23"/>
      <c r="J102" s="22" t="s">
        <v>149</v>
      </c>
      <c r="K102" s="24"/>
      <c r="L102" s="26" t="s">
        <v>473</v>
      </c>
      <c r="M102" s="26" t="s">
        <v>459</v>
      </c>
      <c r="N102" s="23" t="s">
        <v>192</v>
      </c>
    </row>
    <row r="103" spans="1:14" ht="255" x14ac:dyDescent="0.2">
      <c r="A103" s="22" t="s">
        <v>341</v>
      </c>
      <c r="B103" s="23" t="s">
        <v>8</v>
      </c>
      <c r="C103" s="24">
        <v>43441</v>
      </c>
      <c r="D103" s="23" t="s">
        <v>442</v>
      </c>
      <c r="E103" s="23" t="s">
        <v>199</v>
      </c>
      <c r="F103" s="25" t="s">
        <v>474</v>
      </c>
      <c r="G103" s="25" t="s">
        <v>53</v>
      </c>
      <c r="H103" s="18"/>
      <c r="I103" s="18"/>
      <c r="J103" s="22" t="s">
        <v>149</v>
      </c>
      <c r="K103" s="19"/>
      <c r="L103" s="26" t="s">
        <v>487</v>
      </c>
      <c r="M103" s="26" t="s">
        <v>273</v>
      </c>
      <c r="N103" s="23" t="s">
        <v>192</v>
      </c>
    </row>
    <row r="104" spans="1:14" ht="409.5" x14ac:dyDescent="0.2">
      <c r="A104" s="22" t="s">
        <v>342</v>
      </c>
      <c r="B104" s="18" t="s">
        <v>8</v>
      </c>
      <c r="C104" s="19">
        <v>43439</v>
      </c>
      <c r="D104" s="18" t="s">
        <v>138</v>
      </c>
      <c r="E104" s="18" t="s">
        <v>199</v>
      </c>
      <c r="F104" s="20" t="s">
        <v>475</v>
      </c>
      <c r="G104" s="20" t="s">
        <v>56</v>
      </c>
      <c r="H104" s="18"/>
      <c r="I104" s="18"/>
      <c r="J104" s="17" t="s">
        <v>149</v>
      </c>
      <c r="K104" s="19"/>
      <c r="L104" s="21" t="s">
        <v>486</v>
      </c>
      <c r="M104" s="21" t="s">
        <v>273</v>
      </c>
      <c r="N104" s="18" t="s">
        <v>17</v>
      </c>
    </row>
    <row r="105" spans="1:14" ht="409.5" x14ac:dyDescent="0.2">
      <c r="A105" s="22" t="s">
        <v>343</v>
      </c>
      <c r="B105" s="18" t="s">
        <v>8</v>
      </c>
      <c r="C105" s="19">
        <v>43439</v>
      </c>
      <c r="D105" s="18" t="s">
        <v>476</v>
      </c>
      <c r="E105" s="18" t="s">
        <v>199</v>
      </c>
      <c r="F105" s="20" t="s">
        <v>477</v>
      </c>
      <c r="G105" s="20" t="s">
        <v>56</v>
      </c>
      <c r="H105" s="18"/>
      <c r="I105" s="18"/>
      <c r="J105" s="17" t="s">
        <v>149</v>
      </c>
      <c r="K105" s="19"/>
      <c r="L105" s="21" t="s">
        <v>486</v>
      </c>
      <c r="M105" s="21" t="s">
        <v>273</v>
      </c>
      <c r="N105" s="18" t="s">
        <v>17</v>
      </c>
    </row>
    <row r="106" spans="1:14" ht="409.5" x14ac:dyDescent="0.2">
      <c r="A106" s="22" t="s">
        <v>344</v>
      </c>
      <c r="B106" s="18" t="s">
        <v>8</v>
      </c>
      <c r="C106" s="19">
        <v>43439</v>
      </c>
      <c r="D106" s="18" t="s">
        <v>479</v>
      </c>
      <c r="E106" s="18" t="s">
        <v>199</v>
      </c>
      <c r="F106" s="20" t="s">
        <v>478</v>
      </c>
      <c r="G106" s="20" t="s">
        <v>56</v>
      </c>
      <c r="H106" s="18"/>
      <c r="I106" s="18"/>
      <c r="J106" s="17" t="s">
        <v>149</v>
      </c>
      <c r="K106" s="19"/>
      <c r="L106" s="21" t="s">
        <v>486</v>
      </c>
      <c r="M106" s="21" t="s">
        <v>273</v>
      </c>
      <c r="N106" s="18" t="s">
        <v>17</v>
      </c>
    </row>
    <row r="107" spans="1:14" ht="409.5" x14ac:dyDescent="0.2">
      <c r="A107" s="22" t="s">
        <v>345</v>
      </c>
      <c r="B107" s="18" t="s">
        <v>8</v>
      </c>
      <c r="C107" s="19">
        <v>43439</v>
      </c>
      <c r="D107" s="18" t="s">
        <v>481</v>
      </c>
      <c r="E107" s="18" t="s">
        <v>199</v>
      </c>
      <c r="F107" s="20" t="s">
        <v>480</v>
      </c>
      <c r="G107" s="20" t="s">
        <v>56</v>
      </c>
      <c r="H107" s="18"/>
      <c r="I107" s="18"/>
      <c r="J107" s="17" t="s">
        <v>149</v>
      </c>
      <c r="K107" s="19"/>
      <c r="L107" s="21" t="s">
        <v>486</v>
      </c>
      <c r="M107" s="21" t="s">
        <v>273</v>
      </c>
      <c r="N107" s="18" t="s">
        <v>17</v>
      </c>
    </row>
    <row r="108" spans="1:14" ht="409.5" x14ac:dyDescent="0.2">
      <c r="A108" s="22" t="s">
        <v>346</v>
      </c>
      <c r="B108" s="18" t="s">
        <v>8</v>
      </c>
      <c r="C108" s="19">
        <v>43439</v>
      </c>
      <c r="D108" s="18" t="s">
        <v>476</v>
      </c>
      <c r="E108" s="18" t="s">
        <v>199</v>
      </c>
      <c r="F108" s="20" t="s">
        <v>482</v>
      </c>
      <c r="G108" s="20" t="s">
        <v>56</v>
      </c>
      <c r="H108" s="18"/>
      <c r="I108" s="18"/>
      <c r="J108" s="17" t="s">
        <v>149</v>
      </c>
      <c r="K108" s="19"/>
      <c r="L108" s="21" t="s">
        <v>486</v>
      </c>
      <c r="M108" s="21" t="s">
        <v>273</v>
      </c>
      <c r="N108" s="18" t="s">
        <v>17</v>
      </c>
    </row>
    <row r="109" spans="1:14" ht="285" x14ac:dyDescent="0.2">
      <c r="A109" s="22" t="s">
        <v>347</v>
      </c>
      <c r="B109" s="23" t="s">
        <v>8</v>
      </c>
      <c r="C109" s="24">
        <v>43446</v>
      </c>
      <c r="D109" s="23" t="s">
        <v>483</v>
      </c>
      <c r="E109" s="23" t="s">
        <v>199</v>
      </c>
      <c r="F109" s="25" t="s">
        <v>484</v>
      </c>
      <c r="G109" s="25" t="s">
        <v>66</v>
      </c>
      <c r="H109" s="23"/>
      <c r="I109" s="23"/>
      <c r="J109" s="22" t="s">
        <v>149</v>
      </c>
      <c r="K109" s="24"/>
      <c r="L109" s="26"/>
      <c r="M109" s="26" t="s">
        <v>273</v>
      </c>
      <c r="N109" s="23" t="s">
        <v>192</v>
      </c>
    </row>
    <row r="110" spans="1:14" ht="409.5" x14ac:dyDescent="0.2">
      <c r="A110" s="22" t="s">
        <v>348</v>
      </c>
      <c r="B110" s="23" t="s">
        <v>8</v>
      </c>
      <c r="C110" s="24">
        <v>43448</v>
      </c>
      <c r="D110" s="23" t="s">
        <v>178</v>
      </c>
      <c r="E110" s="23" t="s">
        <v>195</v>
      </c>
      <c r="F110" s="25" t="s">
        <v>485</v>
      </c>
      <c r="G110" s="25" t="s">
        <v>53</v>
      </c>
      <c r="H110" s="18"/>
      <c r="I110" s="18"/>
      <c r="J110" s="22" t="s">
        <v>149</v>
      </c>
      <c r="K110" s="19"/>
      <c r="L110" s="26" t="s">
        <v>488</v>
      </c>
      <c r="M110" s="26" t="s">
        <v>272</v>
      </c>
      <c r="N110" s="23" t="s">
        <v>192</v>
      </c>
    </row>
    <row r="111" spans="1:14" ht="409.5" x14ac:dyDescent="0.2">
      <c r="A111" s="22" t="s">
        <v>349</v>
      </c>
      <c r="B111" s="23" t="s">
        <v>8</v>
      </c>
      <c r="C111" s="24">
        <v>43452</v>
      </c>
      <c r="D111" s="23" t="s">
        <v>492</v>
      </c>
      <c r="E111" s="23" t="s">
        <v>199</v>
      </c>
      <c r="F111" s="25" t="s">
        <v>493</v>
      </c>
      <c r="G111" s="25" t="s">
        <v>53</v>
      </c>
      <c r="H111" s="23"/>
      <c r="I111" s="23"/>
      <c r="J111" s="22" t="s">
        <v>149</v>
      </c>
      <c r="K111" s="24"/>
      <c r="L111" s="26" t="s">
        <v>496</v>
      </c>
      <c r="M111" s="26" t="s">
        <v>459</v>
      </c>
      <c r="N111" s="23" t="s">
        <v>192</v>
      </c>
    </row>
    <row r="112" spans="1:14" ht="409.5" x14ac:dyDescent="0.2">
      <c r="A112" s="22" t="s">
        <v>350</v>
      </c>
      <c r="B112" s="18" t="s">
        <v>8</v>
      </c>
      <c r="C112" s="19">
        <v>43430</v>
      </c>
      <c r="D112" s="18" t="s">
        <v>178</v>
      </c>
      <c r="E112" s="18" t="s">
        <v>198</v>
      </c>
      <c r="F112" s="20" t="s">
        <v>510</v>
      </c>
      <c r="G112" s="20" t="s">
        <v>53</v>
      </c>
      <c r="H112" s="18"/>
      <c r="I112" s="18"/>
      <c r="J112" s="17" t="s">
        <v>149</v>
      </c>
      <c r="K112" s="19"/>
      <c r="L112" s="21" t="s">
        <v>495</v>
      </c>
      <c r="M112" s="21" t="s">
        <v>459</v>
      </c>
      <c r="N112" s="18" t="s">
        <v>17</v>
      </c>
    </row>
    <row r="113" spans="1:14" ht="210" x14ac:dyDescent="0.2">
      <c r="A113" s="22" t="s">
        <v>351</v>
      </c>
      <c r="B113" s="23" t="s">
        <v>8</v>
      </c>
      <c r="C113" s="24">
        <v>43455</v>
      </c>
      <c r="D113" s="18" t="s">
        <v>382</v>
      </c>
      <c r="E113" s="18" t="s">
        <v>195</v>
      </c>
      <c r="F113" s="25" t="s">
        <v>494</v>
      </c>
      <c r="G113" s="25" t="s">
        <v>53</v>
      </c>
      <c r="H113" s="18"/>
      <c r="I113" s="18"/>
      <c r="J113" s="22" t="s">
        <v>149</v>
      </c>
      <c r="K113" s="19"/>
      <c r="L113" s="26" t="s">
        <v>496</v>
      </c>
      <c r="M113" s="26" t="s">
        <v>459</v>
      </c>
      <c r="N113" s="23" t="s">
        <v>192</v>
      </c>
    </row>
    <row r="114" spans="1:14" ht="165.75" x14ac:dyDescent="0.2">
      <c r="A114" s="22" t="s">
        <v>352</v>
      </c>
      <c r="B114" s="18" t="s">
        <v>8</v>
      </c>
      <c r="C114" s="19" t="s">
        <v>497</v>
      </c>
      <c r="D114" s="18" t="s">
        <v>498</v>
      </c>
      <c r="E114" s="18" t="s">
        <v>199</v>
      </c>
      <c r="F114" s="20" t="s">
        <v>499</v>
      </c>
      <c r="G114" s="20" t="s">
        <v>500</v>
      </c>
      <c r="H114" s="18"/>
      <c r="I114" s="18"/>
      <c r="J114" s="17" t="s">
        <v>149</v>
      </c>
      <c r="K114" s="19"/>
      <c r="L114" s="21" t="s">
        <v>501</v>
      </c>
      <c r="M114" s="21" t="s">
        <v>459</v>
      </c>
      <c r="N114" s="18" t="s">
        <v>17</v>
      </c>
    </row>
    <row r="115" spans="1:14" ht="127.5" x14ac:dyDescent="0.2">
      <c r="A115" s="22" t="s">
        <v>353</v>
      </c>
      <c r="B115" s="18" t="s">
        <v>8</v>
      </c>
      <c r="C115" s="19" t="s">
        <v>502</v>
      </c>
      <c r="D115" s="18" t="s">
        <v>503</v>
      </c>
      <c r="E115" s="18" t="s">
        <v>195</v>
      </c>
      <c r="F115" s="20" t="s">
        <v>504</v>
      </c>
      <c r="G115" s="20" t="s">
        <v>56</v>
      </c>
      <c r="H115" s="18"/>
      <c r="I115" s="18"/>
      <c r="J115" s="17" t="s">
        <v>149</v>
      </c>
      <c r="K115" s="19"/>
      <c r="L115" s="21" t="s">
        <v>505</v>
      </c>
      <c r="M115" s="21" t="s">
        <v>459</v>
      </c>
      <c r="N115" s="18" t="s">
        <v>17</v>
      </c>
    </row>
    <row r="116" spans="1:14" ht="135" x14ac:dyDescent="0.2">
      <c r="A116" s="22" t="s">
        <v>354</v>
      </c>
      <c r="B116" s="23" t="s">
        <v>8</v>
      </c>
      <c r="C116" s="24">
        <v>43827</v>
      </c>
      <c r="D116" s="23" t="s">
        <v>506</v>
      </c>
      <c r="E116" s="23" t="s">
        <v>199</v>
      </c>
      <c r="F116" s="25" t="s">
        <v>507</v>
      </c>
      <c r="G116" s="25" t="s">
        <v>56</v>
      </c>
      <c r="H116" s="23"/>
      <c r="I116" s="23"/>
      <c r="J116" s="22" t="s">
        <v>149</v>
      </c>
      <c r="K116" s="24"/>
      <c r="L116" s="26" t="s">
        <v>508</v>
      </c>
      <c r="M116" s="26" t="s">
        <v>459</v>
      </c>
      <c r="N116" s="23" t="s">
        <v>192</v>
      </c>
    </row>
    <row r="117" spans="1:14" ht="15" x14ac:dyDescent="0.2">
      <c r="A117" s="22" t="s">
        <v>355</v>
      </c>
      <c r="B117" s="18"/>
      <c r="C117" s="19"/>
      <c r="D117" s="18"/>
      <c r="E117" s="18"/>
      <c r="F117" s="20"/>
      <c r="G117" s="20"/>
      <c r="H117" s="18"/>
      <c r="I117" s="18"/>
      <c r="J117" s="17"/>
      <c r="K117" s="19"/>
      <c r="L117" s="21"/>
      <c r="M117" s="21"/>
      <c r="N117" s="18"/>
    </row>
    <row r="118" spans="1:14" ht="15" x14ac:dyDescent="0.2">
      <c r="A118" s="22" t="s">
        <v>356</v>
      </c>
      <c r="B118" s="18"/>
      <c r="C118" s="19"/>
      <c r="D118" s="18"/>
      <c r="E118" s="18"/>
      <c r="F118" s="20"/>
      <c r="G118" s="20"/>
      <c r="H118" s="18"/>
      <c r="I118" s="18"/>
      <c r="J118" s="17"/>
      <c r="K118" s="19"/>
      <c r="L118" s="21"/>
      <c r="M118" s="21"/>
      <c r="N118" s="18"/>
    </row>
    <row r="119" spans="1:14" ht="15" x14ac:dyDescent="0.2">
      <c r="A119" s="22" t="s">
        <v>357</v>
      </c>
      <c r="B119" s="18"/>
      <c r="C119" s="19"/>
      <c r="D119" s="18"/>
      <c r="E119" s="18"/>
      <c r="F119" s="20"/>
      <c r="G119" s="20"/>
      <c r="H119" s="18"/>
      <c r="I119" s="18"/>
      <c r="J119" s="17"/>
      <c r="K119" s="19"/>
      <c r="L119" s="21"/>
      <c r="M119" s="21"/>
      <c r="N119" s="18"/>
    </row>
    <row r="120" spans="1:14" ht="15" x14ac:dyDescent="0.2">
      <c r="A120" s="22" t="s">
        <v>358</v>
      </c>
      <c r="B120" s="18"/>
      <c r="C120" s="19"/>
      <c r="D120" s="18"/>
      <c r="E120" s="18"/>
      <c r="F120" s="20"/>
      <c r="G120" s="20"/>
      <c r="H120" s="18"/>
      <c r="I120" s="18"/>
      <c r="J120" s="17"/>
      <c r="K120" s="19"/>
      <c r="L120" s="21"/>
      <c r="M120" s="21"/>
      <c r="N120" s="18"/>
    </row>
    <row r="121" spans="1:14" ht="15" x14ac:dyDescent="0.2">
      <c r="A121" s="22" t="s">
        <v>359</v>
      </c>
      <c r="B121" s="18"/>
      <c r="C121" s="19"/>
      <c r="D121" s="18"/>
      <c r="E121" s="18"/>
      <c r="F121" s="20"/>
      <c r="G121" s="20"/>
      <c r="H121" s="18"/>
      <c r="I121" s="18"/>
      <c r="J121" s="17"/>
      <c r="K121" s="19"/>
      <c r="L121" s="21"/>
      <c r="M121" s="21"/>
      <c r="N121" s="18"/>
    </row>
    <row r="122" spans="1:14" ht="15" x14ac:dyDescent="0.2">
      <c r="A122" s="22" t="s">
        <v>360</v>
      </c>
      <c r="B122" s="18"/>
      <c r="C122" s="19"/>
      <c r="D122" s="18"/>
      <c r="E122" s="18"/>
      <c r="F122" s="20"/>
      <c r="G122" s="20"/>
      <c r="H122" s="18"/>
      <c r="I122" s="18"/>
      <c r="J122" s="17"/>
      <c r="K122" s="19"/>
      <c r="L122" s="21"/>
      <c r="M122" s="21"/>
      <c r="N122" s="18"/>
    </row>
    <row r="123" spans="1:14" ht="15" x14ac:dyDescent="0.2">
      <c r="A123" s="22" t="s">
        <v>361</v>
      </c>
      <c r="B123" s="18"/>
      <c r="C123" s="19"/>
      <c r="D123" s="18"/>
      <c r="E123" s="18"/>
      <c r="F123" s="20"/>
      <c r="G123" s="20"/>
      <c r="H123" s="18"/>
      <c r="I123" s="18"/>
      <c r="J123" s="17"/>
      <c r="K123" s="19"/>
      <c r="L123" s="21"/>
      <c r="M123" s="21"/>
      <c r="N123" s="18"/>
    </row>
    <row r="124" spans="1:14" ht="15" x14ac:dyDescent="0.2">
      <c r="A124" s="22" t="s">
        <v>362</v>
      </c>
      <c r="B124" s="18"/>
      <c r="C124" s="19"/>
      <c r="D124" s="18"/>
      <c r="E124" s="18"/>
      <c r="F124" s="20"/>
      <c r="G124" s="20"/>
      <c r="H124" s="18"/>
      <c r="I124" s="18"/>
      <c r="J124" s="17"/>
      <c r="K124" s="19"/>
      <c r="L124" s="21"/>
      <c r="M124" s="21"/>
      <c r="N124" s="18"/>
    </row>
    <row r="125" spans="1:14" ht="15" x14ac:dyDescent="0.2">
      <c r="A125" s="22" t="s">
        <v>363</v>
      </c>
      <c r="B125" s="18"/>
      <c r="C125" s="19"/>
      <c r="D125" s="18"/>
      <c r="E125" s="18"/>
      <c r="F125" s="20"/>
      <c r="G125" s="20"/>
      <c r="H125" s="18"/>
      <c r="I125" s="18"/>
      <c r="J125" s="17"/>
      <c r="K125" s="19"/>
      <c r="L125" s="21"/>
      <c r="M125" s="21"/>
      <c r="N125" s="18"/>
    </row>
    <row r="126" spans="1:14" ht="15" x14ac:dyDescent="0.2">
      <c r="A126" s="22" t="s">
        <v>364</v>
      </c>
      <c r="B126" s="18"/>
      <c r="C126" s="19"/>
      <c r="D126" s="18"/>
      <c r="E126" s="18"/>
      <c r="F126" s="20"/>
      <c r="G126" s="20"/>
      <c r="H126" s="18"/>
      <c r="I126" s="18"/>
      <c r="J126" s="17"/>
      <c r="K126" s="19"/>
      <c r="L126" s="21"/>
      <c r="M126" s="21"/>
      <c r="N126" s="18"/>
    </row>
    <row r="127" spans="1:14" ht="15" x14ac:dyDescent="0.2">
      <c r="A127" s="22" t="s">
        <v>365</v>
      </c>
      <c r="B127" s="18"/>
      <c r="C127" s="19"/>
      <c r="D127" s="18"/>
      <c r="E127" s="18"/>
      <c r="F127" s="20"/>
      <c r="G127" s="20"/>
      <c r="H127" s="18"/>
      <c r="I127" s="18"/>
      <c r="J127" s="17"/>
      <c r="K127" s="19"/>
      <c r="L127" s="21"/>
      <c r="M127" s="21"/>
      <c r="N127" s="18"/>
    </row>
    <row r="128" spans="1:14" ht="15" x14ac:dyDescent="0.2">
      <c r="A128" s="22" t="s">
        <v>366</v>
      </c>
      <c r="B128" s="18"/>
      <c r="C128" s="19"/>
      <c r="D128" s="18"/>
      <c r="E128" s="18"/>
      <c r="F128" s="20"/>
      <c r="G128" s="20"/>
      <c r="H128" s="18"/>
      <c r="I128" s="18"/>
      <c r="J128" s="17"/>
      <c r="K128" s="19"/>
      <c r="L128" s="21"/>
      <c r="M128" s="21"/>
      <c r="N128" s="18"/>
    </row>
    <row r="129" spans="1:14" ht="15" x14ac:dyDescent="0.2">
      <c r="A129" s="22" t="s">
        <v>367</v>
      </c>
      <c r="B129" s="18"/>
      <c r="C129" s="19"/>
      <c r="D129" s="18"/>
      <c r="E129" s="18"/>
      <c r="F129" s="20"/>
      <c r="G129" s="20"/>
      <c r="H129" s="18"/>
      <c r="I129" s="18"/>
      <c r="J129" s="17"/>
      <c r="K129" s="19"/>
      <c r="L129" s="21"/>
      <c r="M129" s="21"/>
      <c r="N129" s="18"/>
    </row>
    <row r="130" spans="1:14" ht="15" x14ac:dyDescent="0.2">
      <c r="A130" s="22" t="s">
        <v>368</v>
      </c>
      <c r="B130" s="18"/>
      <c r="C130" s="19"/>
      <c r="D130" s="18"/>
      <c r="E130" s="18"/>
      <c r="F130" s="20"/>
      <c r="G130" s="20"/>
      <c r="H130" s="18"/>
      <c r="I130" s="18"/>
      <c r="J130" s="17"/>
      <c r="K130" s="19"/>
      <c r="L130" s="21"/>
      <c r="M130" s="21"/>
      <c r="N130" s="18"/>
    </row>
    <row r="131" spans="1:14" ht="15" x14ac:dyDescent="0.2">
      <c r="A131" s="22" t="s">
        <v>369</v>
      </c>
      <c r="B131" s="18"/>
      <c r="C131" s="19"/>
      <c r="D131" s="18"/>
      <c r="E131" s="18"/>
      <c r="F131" s="20"/>
      <c r="G131" s="20"/>
      <c r="H131" s="18"/>
      <c r="I131" s="18"/>
      <c r="J131" s="17"/>
      <c r="K131" s="19"/>
      <c r="L131" s="21"/>
      <c r="M131" s="21"/>
      <c r="N131" s="18"/>
    </row>
    <row r="132" spans="1:14" ht="15" x14ac:dyDescent="0.2">
      <c r="A132" s="22" t="s">
        <v>370</v>
      </c>
      <c r="B132" s="18"/>
      <c r="C132" s="19"/>
      <c r="D132" s="18"/>
      <c r="E132" s="18"/>
      <c r="F132" s="20"/>
      <c r="G132" s="20"/>
      <c r="H132" s="18"/>
      <c r="I132" s="18"/>
      <c r="J132" s="17"/>
      <c r="K132" s="19"/>
      <c r="L132" s="21"/>
      <c r="M132" s="21"/>
      <c r="N132" s="18"/>
    </row>
    <row r="133" spans="1:14" ht="15" x14ac:dyDescent="0.2">
      <c r="A133" s="22" t="s">
        <v>371</v>
      </c>
      <c r="B133" s="18"/>
      <c r="C133" s="19"/>
      <c r="D133" s="18"/>
      <c r="E133" s="18"/>
      <c r="F133" s="20"/>
      <c r="G133" s="20"/>
      <c r="H133" s="18"/>
      <c r="I133" s="18"/>
      <c r="J133" s="17"/>
      <c r="K133" s="19"/>
      <c r="L133" s="21"/>
      <c r="M133" s="21"/>
      <c r="N133" s="18"/>
    </row>
    <row r="134" spans="1:14" ht="15" x14ac:dyDescent="0.2">
      <c r="A134" s="22" t="s">
        <v>372</v>
      </c>
      <c r="B134" s="18"/>
      <c r="C134" s="19"/>
      <c r="D134" s="18"/>
      <c r="E134" s="18"/>
      <c r="F134" s="20"/>
      <c r="G134" s="20"/>
      <c r="H134" s="18"/>
      <c r="I134" s="18"/>
      <c r="J134" s="17"/>
      <c r="K134" s="19"/>
      <c r="L134" s="21"/>
      <c r="M134" s="21"/>
      <c r="N134" s="18"/>
    </row>
    <row r="135" spans="1:14" ht="15" x14ac:dyDescent="0.2">
      <c r="A135" s="22" t="s">
        <v>373</v>
      </c>
      <c r="B135" s="18"/>
      <c r="C135" s="19"/>
      <c r="D135" s="18"/>
      <c r="E135" s="18"/>
      <c r="F135" s="20"/>
      <c r="G135" s="20"/>
      <c r="H135" s="18"/>
      <c r="I135" s="18"/>
      <c r="J135" s="17"/>
      <c r="K135" s="19"/>
      <c r="L135" s="21"/>
      <c r="M135" s="21"/>
      <c r="N135" s="18"/>
    </row>
    <row r="136" spans="1:14" ht="15" x14ac:dyDescent="0.2">
      <c r="A136" s="22" t="s">
        <v>374</v>
      </c>
      <c r="B136" s="18"/>
      <c r="C136" s="19"/>
      <c r="D136" s="18"/>
      <c r="E136" s="18"/>
      <c r="F136" s="20"/>
      <c r="G136" s="20"/>
      <c r="H136" s="18"/>
      <c r="I136" s="18"/>
      <c r="J136" s="17"/>
      <c r="K136" s="19"/>
      <c r="L136" s="21"/>
      <c r="M136" s="21"/>
      <c r="N136" s="18"/>
    </row>
    <row r="137" spans="1:14" ht="15" x14ac:dyDescent="0.2">
      <c r="B137" s="18"/>
      <c r="C137" s="19"/>
      <c r="D137" s="18"/>
      <c r="E137" s="18"/>
      <c r="F137" s="20"/>
      <c r="G137" s="20"/>
      <c r="H137" s="18"/>
      <c r="I137" s="18"/>
      <c r="J137" s="17"/>
      <c r="K137" s="19"/>
      <c r="L137" s="21"/>
      <c r="M137" s="21"/>
      <c r="N137" s="18"/>
    </row>
  </sheetData>
  <pageMargins left="0.7" right="0.7" top="0.75" bottom="0.75" header="0.3" footer="0.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filterMode="1"/>
  <dimension ref="A1:X1333"/>
  <sheetViews>
    <sheetView tabSelected="1" zoomScale="80" zoomScaleNormal="80" workbookViewId="0">
      <pane ySplit="1" topLeftCell="A116" activePane="bottomLeft" state="frozen"/>
      <selection pane="bottomLeft" activeCell="E135" sqref="E135"/>
    </sheetView>
  </sheetViews>
  <sheetFormatPr defaultRowHeight="12.75" x14ac:dyDescent="0.2"/>
  <cols>
    <col min="1" max="1" width="12" bestFit="1" customWidth="1"/>
    <col min="2" max="2" width="14.5703125" customWidth="1"/>
    <col min="3" max="3" width="25.5703125" bestFit="1" customWidth="1"/>
    <col min="4" max="4" width="23.42578125" customWidth="1"/>
    <col min="5" max="5" width="16.42578125" bestFit="1" customWidth="1"/>
    <col min="6" max="6" width="210" bestFit="1" customWidth="1"/>
    <col min="7" max="7" width="9.140625" customWidth="1"/>
    <col min="8" max="8" width="17.85546875" hidden="1" customWidth="1"/>
    <col min="9" max="9" width="12" hidden="1" customWidth="1"/>
    <col min="10" max="10" width="17.85546875" hidden="1" customWidth="1"/>
    <col min="11" max="11" width="16" hidden="1" customWidth="1"/>
    <col min="12" max="12" width="9.140625" hidden="1" customWidth="1"/>
    <col min="13" max="13" width="41.5703125" customWidth="1"/>
    <col min="14" max="14" width="20" customWidth="1"/>
    <col min="15" max="16" width="16.85546875" customWidth="1"/>
    <col min="18" max="18" width="9.42578125" customWidth="1"/>
  </cols>
  <sheetData>
    <row r="1" spans="1:24" ht="47.25" x14ac:dyDescent="0.2">
      <c r="A1" s="118" t="s">
        <v>0</v>
      </c>
      <c r="B1" s="116" t="s">
        <v>9</v>
      </c>
      <c r="C1" s="120" t="s">
        <v>867</v>
      </c>
      <c r="D1" s="120" t="s">
        <v>1768</v>
      </c>
      <c r="E1" s="120" t="s">
        <v>2</v>
      </c>
      <c r="F1" s="154" t="s">
        <v>3</v>
      </c>
      <c r="G1" s="118" t="s">
        <v>52</v>
      </c>
      <c r="H1" s="142" t="s">
        <v>4</v>
      </c>
      <c r="I1" s="142" t="s">
        <v>150</v>
      </c>
      <c r="J1" s="118" t="s">
        <v>151</v>
      </c>
      <c r="K1" s="120" t="s">
        <v>5</v>
      </c>
      <c r="L1" s="120" t="s">
        <v>1198</v>
      </c>
      <c r="M1" s="142" t="s">
        <v>20</v>
      </c>
      <c r="N1" s="118" t="s">
        <v>565</v>
      </c>
      <c r="O1" s="118" t="s">
        <v>1221</v>
      </c>
      <c r="P1" s="118" t="s">
        <v>272</v>
      </c>
      <c r="Q1" s="118" t="s">
        <v>6</v>
      </c>
      <c r="R1" s="102" t="s">
        <v>863</v>
      </c>
      <c r="S1" s="46" t="s">
        <v>864</v>
      </c>
      <c r="T1" s="46" t="s">
        <v>274</v>
      </c>
      <c r="U1" s="46" t="s">
        <v>1199</v>
      </c>
    </row>
    <row r="2" spans="1:24" ht="89.25" hidden="1" x14ac:dyDescent="0.2">
      <c r="A2" s="160" t="s">
        <v>1222</v>
      </c>
      <c r="B2" s="161" t="s">
        <v>1223</v>
      </c>
      <c r="C2" s="162">
        <v>43836</v>
      </c>
      <c r="D2" s="162"/>
      <c r="E2" s="49" t="s">
        <v>207</v>
      </c>
      <c r="F2" s="161" t="s">
        <v>1224</v>
      </c>
      <c r="G2" s="49" t="s">
        <v>66</v>
      </c>
      <c r="H2" s="49" t="s">
        <v>252</v>
      </c>
      <c r="I2" s="49"/>
      <c r="J2" s="49" t="s">
        <v>1203</v>
      </c>
      <c r="K2" s="162">
        <v>43896</v>
      </c>
      <c r="L2" s="162">
        <f ca="1">TODAY()</f>
        <v>44217</v>
      </c>
      <c r="M2" s="163" t="s">
        <v>1528</v>
      </c>
      <c r="N2" s="49" t="s">
        <v>579</v>
      </c>
      <c r="O2" s="49"/>
      <c r="P2" s="165" t="s">
        <v>459</v>
      </c>
      <c r="Q2" s="65" t="s">
        <v>1233</v>
      </c>
      <c r="R2" s="164">
        <f t="shared" ref="R2:R33" si="0">NETWORKDAYS(C2,K2)</f>
        <v>45</v>
      </c>
      <c r="S2" s="49"/>
      <c r="T2" s="49"/>
      <c r="U2" s="49"/>
    </row>
    <row r="3" spans="1:24" ht="216.75" hidden="1" x14ac:dyDescent="0.2">
      <c r="A3" s="160" t="s">
        <v>1225</v>
      </c>
      <c r="B3" s="161" t="s">
        <v>1223</v>
      </c>
      <c r="C3" s="162">
        <v>43838</v>
      </c>
      <c r="D3" s="162"/>
      <c r="E3" s="49" t="s">
        <v>1227</v>
      </c>
      <c r="F3" s="161" t="s">
        <v>1226</v>
      </c>
      <c r="G3" s="49" t="s">
        <v>53</v>
      </c>
      <c r="H3" s="49" t="s">
        <v>58</v>
      </c>
      <c r="I3" s="49"/>
      <c r="J3" s="49" t="s">
        <v>153</v>
      </c>
      <c r="K3" s="162">
        <v>43872</v>
      </c>
      <c r="L3" s="162">
        <f t="shared" ref="L3:L66" ca="1" si="1">TODAY()</f>
        <v>44217</v>
      </c>
      <c r="M3" s="163" t="s">
        <v>1509</v>
      </c>
      <c r="N3" s="49" t="s">
        <v>1016</v>
      </c>
      <c r="O3" s="49"/>
      <c r="P3" s="165" t="s">
        <v>459</v>
      </c>
      <c r="Q3" s="65" t="s">
        <v>1233</v>
      </c>
      <c r="R3" s="164">
        <f t="shared" si="0"/>
        <v>25</v>
      </c>
      <c r="S3" s="49"/>
      <c r="T3" s="49"/>
      <c r="U3" s="49"/>
      <c r="V3" s="119"/>
      <c r="W3" s="119"/>
      <c r="X3" s="119"/>
    </row>
    <row r="4" spans="1:24" ht="140.25" hidden="1" x14ac:dyDescent="0.2">
      <c r="A4" s="160" t="s">
        <v>1228</v>
      </c>
      <c r="B4" s="161" t="s">
        <v>1229</v>
      </c>
      <c r="C4" s="162">
        <v>43840</v>
      </c>
      <c r="D4" s="162"/>
      <c r="E4" s="49" t="s">
        <v>1230</v>
      </c>
      <c r="F4" s="161" t="s">
        <v>1231</v>
      </c>
      <c r="G4" s="49" t="s">
        <v>56</v>
      </c>
      <c r="H4" s="49" t="s">
        <v>32</v>
      </c>
      <c r="I4" s="49"/>
      <c r="J4" s="49" t="s">
        <v>149</v>
      </c>
      <c r="K4" s="162">
        <v>43840</v>
      </c>
      <c r="L4" s="162">
        <f t="shared" ca="1" si="1"/>
        <v>44217</v>
      </c>
      <c r="M4" s="163" t="s">
        <v>1232</v>
      </c>
      <c r="N4" s="49" t="s">
        <v>1016</v>
      </c>
      <c r="O4" s="49"/>
      <c r="P4" s="165" t="s">
        <v>272</v>
      </c>
      <c r="Q4" s="65" t="s">
        <v>1233</v>
      </c>
      <c r="R4" s="164">
        <f t="shared" si="0"/>
        <v>1</v>
      </c>
      <c r="S4" s="49"/>
      <c r="T4" s="49"/>
      <c r="U4" s="49"/>
    </row>
    <row r="5" spans="1:24" ht="140.25" hidden="1" x14ac:dyDescent="0.2">
      <c r="A5" s="160" t="s">
        <v>1234</v>
      </c>
      <c r="B5" s="161" t="s">
        <v>1229</v>
      </c>
      <c r="C5" s="162">
        <v>43843</v>
      </c>
      <c r="D5" s="162"/>
      <c r="E5" s="49" t="s">
        <v>264</v>
      </c>
      <c r="F5" s="161" t="s">
        <v>1492</v>
      </c>
      <c r="G5" s="49" t="s">
        <v>53</v>
      </c>
      <c r="H5" s="49" t="s">
        <v>1493</v>
      </c>
      <c r="I5" s="49"/>
      <c r="J5" s="49" t="s">
        <v>149</v>
      </c>
      <c r="K5" s="162">
        <v>43843</v>
      </c>
      <c r="L5" s="162">
        <f t="shared" ca="1" si="1"/>
        <v>44217</v>
      </c>
      <c r="M5" s="163" t="s">
        <v>1498</v>
      </c>
      <c r="N5" s="49" t="s">
        <v>1016</v>
      </c>
      <c r="O5" s="49"/>
      <c r="P5" s="165" t="s">
        <v>459</v>
      </c>
      <c r="Q5" s="65" t="s">
        <v>1233</v>
      </c>
      <c r="R5" s="164">
        <f t="shared" si="0"/>
        <v>1</v>
      </c>
      <c r="S5" s="49"/>
      <c r="T5" s="49"/>
      <c r="U5" s="49"/>
      <c r="V5" s="119"/>
      <c r="W5" s="119"/>
      <c r="X5" s="119"/>
    </row>
    <row r="6" spans="1:24" ht="76.5" x14ac:dyDescent="0.2">
      <c r="A6" s="160" t="s">
        <v>1235</v>
      </c>
      <c r="B6" s="161" t="s">
        <v>1223</v>
      </c>
      <c r="C6" s="162">
        <v>43845</v>
      </c>
      <c r="D6" s="162"/>
      <c r="E6" s="49" t="s">
        <v>1769</v>
      </c>
      <c r="F6" s="161" t="s">
        <v>1495</v>
      </c>
      <c r="G6" s="49" t="s">
        <v>56</v>
      </c>
      <c r="H6" s="49" t="s">
        <v>212</v>
      </c>
      <c r="I6" s="49"/>
      <c r="J6" s="49" t="s">
        <v>149</v>
      </c>
      <c r="K6" s="162">
        <v>43845</v>
      </c>
      <c r="L6" s="162">
        <f t="shared" ca="1" si="1"/>
        <v>44217</v>
      </c>
      <c r="M6" s="173" t="s">
        <v>1499</v>
      </c>
      <c r="N6" s="49" t="s">
        <v>1016</v>
      </c>
      <c r="O6" s="49"/>
      <c r="P6" s="165" t="s">
        <v>272</v>
      </c>
      <c r="Q6" s="65" t="s">
        <v>1233</v>
      </c>
      <c r="R6" s="164">
        <f t="shared" si="0"/>
        <v>1</v>
      </c>
      <c r="S6" s="49"/>
      <c r="T6" s="49"/>
      <c r="U6" s="49"/>
      <c r="V6" s="119"/>
      <c r="W6" s="119"/>
      <c r="X6" s="119"/>
    </row>
    <row r="7" spans="1:24" ht="140.25" x14ac:dyDescent="0.2">
      <c r="A7" s="160" t="s">
        <v>1236</v>
      </c>
      <c r="B7" s="161" t="s">
        <v>1223</v>
      </c>
      <c r="C7" s="162">
        <v>43845</v>
      </c>
      <c r="D7" s="162"/>
      <c r="E7" s="49" t="s">
        <v>1769</v>
      </c>
      <c r="F7" s="161" t="s">
        <v>1496</v>
      </c>
      <c r="G7" s="49" t="s">
        <v>53</v>
      </c>
      <c r="H7" s="49" t="s">
        <v>1494</v>
      </c>
      <c r="I7" s="49"/>
      <c r="J7" s="49" t="s">
        <v>1203</v>
      </c>
      <c r="K7" s="162">
        <v>43845</v>
      </c>
      <c r="L7" s="162">
        <f t="shared" ca="1" si="1"/>
        <v>44217</v>
      </c>
      <c r="M7" s="163"/>
      <c r="N7" s="49" t="s">
        <v>1016</v>
      </c>
      <c r="O7" s="49"/>
      <c r="P7" s="165" t="s">
        <v>272</v>
      </c>
      <c r="Q7" s="65" t="s">
        <v>1233</v>
      </c>
      <c r="R7" s="164">
        <f t="shared" si="0"/>
        <v>1</v>
      </c>
      <c r="S7" s="49"/>
      <c r="T7" s="49"/>
      <c r="U7" s="49"/>
      <c r="V7" s="119"/>
      <c r="W7" s="119"/>
      <c r="X7" s="119"/>
    </row>
    <row r="8" spans="1:24" ht="76.5" x14ac:dyDescent="0.2">
      <c r="A8" s="160" t="s">
        <v>1237</v>
      </c>
      <c r="B8" s="161" t="s">
        <v>1223</v>
      </c>
      <c r="C8" s="162">
        <v>43845</v>
      </c>
      <c r="D8" s="162"/>
      <c r="E8" s="49" t="s">
        <v>1769</v>
      </c>
      <c r="F8" s="163" t="s">
        <v>1497</v>
      </c>
      <c r="G8" s="49" t="s">
        <v>56</v>
      </c>
      <c r="H8" s="49" t="s">
        <v>212</v>
      </c>
      <c r="I8" s="49"/>
      <c r="J8" s="49" t="s">
        <v>149</v>
      </c>
      <c r="K8" s="162">
        <v>43845</v>
      </c>
      <c r="L8" s="162">
        <f t="shared" ca="1" si="1"/>
        <v>44217</v>
      </c>
      <c r="M8" s="173" t="s">
        <v>1499</v>
      </c>
      <c r="N8" s="49" t="s">
        <v>1016</v>
      </c>
      <c r="O8" s="49"/>
      <c r="P8" s="165" t="s">
        <v>272</v>
      </c>
      <c r="Q8" s="65" t="s">
        <v>1233</v>
      </c>
      <c r="R8" s="164">
        <f t="shared" si="0"/>
        <v>1</v>
      </c>
      <c r="S8" s="49"/>
      <c r="T8" s="49"/>
      <c r="U8" s="49"/>
      <c r="V8" s="119"/>
      <c r="W8" s="119"/>
      <c r="X8" s="119"/>
    </row>
    <row r="9" spans="1:24" ht="38.25" hidden="1" x14ac:dyDescent="0.2">
      <c r="A9" s="160" t="s">
        <v>1238</v>
      </c>
      <c r="B9" s="161" t="s">
        <v>1223</v>
      </c>
      <c r="C9" s="162">
        <v>43861</v>
      </c>
      <c r="D9" s="162"/>
      <c r="E9" s="49" t="s">
        <v>207</v>
      </c>
      <c r="F9" s="163" t="s">
        <v>1031</v>
      </c>
      <c r="G9" s="49" t="s">
        <v>56</v>
      </c>
      <c r="H9" s="49" t="s">
        <v>212</v>
      </c>
      <c r="I9" s="49"/>
      <c r="J9" s="49" t="s">
        <v>1147</v>
      </c>
      <c r="K9" s="162">
        <v>43861</v>
      </c>
      <c r="L9" s="162">
        <f t="shared" ca="1" si="1"/>
        <v>44217</v>
      </c>
      <c r="M9" s="163"/>
      <c r="N9" s="49" t="s">
        <v>1016</v>
      </c>
      <c r="O9" s="49"/>
      <c r="P9" s="165" t="s">
        <v>272</v>
      </c>
      <c r="Q9" s="65" t="s">
        <v>1233</v>
      </c>
      <c r="R9" s="164">
        <f t="shared" si="0"/>
        <v>1</v>
      </c>
      <c r="S9" s="49"/>
      <c r="T9" s="49"/>
      <c r="U9" s="49"/>
      <c r="V9" s="119"/>
      <c r="W9" s="119"/>
      <c r="X9" s="119"/>
    </row>
    <row r="10" spans="1:24" ht="63.75" x14ac:dyDescent="0.2">
      <c r="A10" s="160" t="s">
        <v>1239</v>
      </c>
      <c r="B10" s="161" t="s">
        <v>1223</v>
      </c>
      <c r="C10" s="162">
        <v>43861</v>
      </c>
      <c r="D10" s="162"/>
      <c r="E10" s="49" t="s">
        <v>1769</v>
      </c>
      <c r="F10" s="163" t="s">
        <v>1500</v>
      </c>
      <c r="G10" s="49" t="s">
        <v>56</v>
      </c>
      <c r="H10" s="49" t="s">
        <v>212</v>
      </c>
      <c r="I10" s="49"/>
      <c r="J10" s="49" t="s">
        <v>1147</v>
      </c>
      <c r="K10" s="162">
        <v>43861</v>
      </c>
      <c r="L10" s="162">
        <f t="shared" ca="1" si="1"/>
        <v>44217</v>
      </c>
      <c r="M10" s="163"/>
      <c r="N10" s="49" t="s">
        <v>579</v>
      </c>
      <c r="O10" s="49"/>
      <c r="P10" s="165" t="s">
        <v>272</v>
      </c>
      <c r="Q10" s="65" t="s">
        <v>1233</v>
      </c>
      <c r="R10" s="164">
        <f t="shared" si="0"/>
        <v>1</v>
      </c>
      <c r="S10" s="49"/>
      <c r="T10" s="49"/>
      <c r="U10" s="49"/>
      <c r="V10" s="119"/>
      <c r="W10" s="119"/>
      <c r="X10" s="119"/>
    </row>
    <row r="11" spans="1:24" ht="102" x14ac:dyDescent="0.2">
      <c r="A11" s="160" t="s">
        <v>1240</v>
      </c>
      <c r="B11" s="161" t="s">
        <v>1223</v>
      </c>
      <c r="C11" s="162">
        <v>43866</v>
      </c>
      <c r="D11" s="162"/>
      <c r="E11" s="49" t="s">
        <v>1769</v>
      </c>
      <c r="F11" s="163" t="s">
        <v>1501</v>
      </c>
      <c r="G11" s="49" t="s">
        <v>53</v>
      </c>
      <c r="H11" s="49" t="s">
        <v>1502</v>
      </c>
      <c r="I11" s="49"/>
      <c r="J11" s="49" t="s">
        <v>711</v>
      </c>
      <c r="K11" s="162">
        <v>43871</v>
      </c>
      <c r="L11" s="162">
        <f t="shared" ca="1" si="1"/>
        <v>44217</v>
      </c>
      <c r="M11" s="163"/>
      <c r="N11" s="49" t="s">
        <v>579</v>
      </c>
      <c r="O11" s="49"/>
      <c r="P11" s="165" t="s">
        <v>272</v>
      </c>
      <c r="Q11" s="65" t="s">
        <v>1233</v>
      </c>
      <c r="R11" s="164">
        <f t="shared" si="0"/>
        <v>4</v>
      </c>
      <c r="S11" s="49"/>
      <c r="T11" s="49"/>
      <c r="U11" s="49"/>
    </row>
    <row r="12" spans="1:24" ht="153" hidden="1" x14ac:dyDescent="0.2">
      <c r="A12" s="160" t="s">
        <v>1241</v>
      </c>
      <c r="B12" s="161" t="s">
        <v>1229</v>
      </c>
      <c r="C12" s="162">
        <v>43866</v>
      </c>
      <c r="D12" s="162"/>
      <c r="E12" s="49" t="s">
        <v>1503</v>
      </c>
      <c r="F12" s="163" t="s">
        <v>1504</v>
      </c>
      <c r="G12" s="49" t="s">
        <v>56</v>
      </c>
      <c r="H12" s="49" t="s">
        <v>32</v>
      </c>
      <c r="I12" s="49"/>
      <c r="J12" s="49" t="s">
        <v>149</v>
      </c>
      <c r="K12" s="162">
        <v>43867</v>
      </c>
      <c r="L12" s="162">
        <f t="shared" ca="1" si="1"/>
        <v>44217</v>
      </c>
      <c r="M12" s="163" t="s">
        <v>1505</v>
      </c>
      <c r="N12" s="49" t="s">
        <v>1016</v>
      </c>
      <c r="O12" s="49"/>
      <c r="P12" s="165" t="s">
        <v>459</v>
      </c>
      <c r="Q12" s="65" t="s">
        <v>1233</v>
      </c>
      <c r="R12" s="164">
        <f t="shared" si="0"/>
        <v>2</v>
      </c>
      <c r="S12" s="49"/>
      <c r="T12" s="49"/>
      <c r="U12" s="49"/>
    </row>
    <row r="13" spans="1:24" ht="153" hidden="1" x14ac:dyDescent="0.2">
      <c r="A13" s="160" t="s">
        <v>1242</v>
      </c>
      <c r="B13" s="161" t="s">
        <v>1229</v>
      </c>
      <c r="C13" s="162">
        <v>43869</v>
      </c>
      <c r="D13" s="162"/>
      <c r="E13" s="49" t="s">
        <v>432</v>
      </c>
      <c r="F13" s="163" t="s">
        <v>1506</v>
      </c>
      <c r="G13" s="49" t="s">
        <v>56</v>
      </c>
      <c r="H13" s="49" t="s">
        <v>1507</v>
      </c>
      <c r="I13" s="49"/>
      <c r="J13" s="49" t="s">
        <v>149</v>
      </c>
      <c r="K13" s="162">
        <v>43875</v>
      </c>
      <c r="L13" s="162">
        <f t="shared" ca="1" si="1"/>
        <v>44217</v>
      </c>
      <c r="M13" s="163" t="s">
        <v>1511</v>
      </c>
      <c r="N13" s="49" t="s">
        <v>566</v>
      </c>
      <c r="O13" s="49">
        <v>203936</v>
      </c>
      <c r="P13" s="165" t="s">
        <v>272</v>
      </c>
      <c r="Q13" s="65" t="s">
        <v>1233</v>
      </c>
      <c r="R13" s="164">
        <f t="shared" si="0"/>
        <v>5</v>
      </c>
      <c r="S13" s="49"/>
      <c r="T13" s="49"/>
      <c r="U13" s="49"/>
    </row>
    <row r="14" spans="1:24" ht="51" x14ac:dyDescent="0.2">
      <c r="A14" s="160" t="s">
        <v>1243</v>
      </c>
      <c r="B14" s="161" t="s">
        <v>1223</v>
      </c>
      <c r="C14" s="162">
        <v>43872</v>
      </c>
      <c r="D14" s="162"/>
      <c r="E14" s="49" t="s">
        <v>1769</v>
      </c>
      <c r="F14" s="163" t="s">
        <v>1508</v>
      </c>
      <c r="G14" s="49" t="s">
        <v>56</v>
      </c>
      <c r="H14" s="49" t="s">
        <v>212</v>
      </c>
      <c r="I14" s="49"/>
      <c r="J14" s="49" t="s">
        <v>1147</v>
      </c>
      <c r="K14" s="162">
        <v>43872</v>
      </c>
      <c r="L14" s="162">
        <f t="shared" ca="1" si="1"/>
        <v>44217</v>
      </c>
      <c r="M14" s="163" t="s">
        <v>1512</v>
      </c>
      <c r="N14" s="49" t="s">
        <v>579</v>
      </c>
      <c r="O14" s="49"/>
      <c r="P14" s="165" t="s">
        <v>272</v>
      </c>
      <c r="Q14" s="65" t="s">
        <v>1233</v>
      </c>
      <c r="R14" s="164">
        <f t="shared" si="0"/>
        <v>1</v>
      </c>
      <c r="S14" s="49"/>
      <c r="T14" s="49"/>
      <c r="U14" s="49"/>
    </row>
    <row r="15" spans="1:24" ht="140.25" x14ac:dyDescent="0.2">
      <c r="A15" s="160" t="s">
        <v>1244</v>
      </c>
      <c r="B15" s="161" t="s">
        <v>1223</v>
      </c>
      <c r="C15" s="162">
        <v>43873</v>
      </c>
      <c r="D15" s="162"/>
      <c r="E15" s="49" t="s">
        <v>1769</v>
      </c>
      <c r="F15" s="163" t="s">
        <v>1510</v>
      </c>
      <c r="G15" s="49" t="s">
        <v>53</v>
      </c>
      <c r="H15" s="49" t="s">
        <v>1494</v>
      </c>
      <c r="I15" s="49"/>
      <c r="J15" s="49" t="s">
        <v>1203</v>
      </c>
      <c r="K15" s="162">
        <v>43875</v>
      </c>
      <c r="L15" s="162">
        <f t="shared" ca="1" si="1"/>
        <v>44217</v>
      </c>
      <c r="M15" s="163" t="s">
        <v>1512</v>
      </c>
      <c r="N15" s="49" t="s">
        <v>1016</v>
      </c>
      <c r="O15" s="49"/>
      <c r="P15" s="165" t="s">
        <v>272</v>
      </c>
      <c r="Q15" s="65" t="s">
        <v>1233</v>
      </c>
      <c r="R15" s="164">
        <f t="shared" si="0"/>
        <v>3</v>
      </c>
      <c r="S15" s="49"/>
      <c r="T15" s="49"/>
      <c r="U15" s="49"/>
    </row>
    <row r="16" spans="1:24" ht="140.25" x14ac:dyDescent="0.2">
      <c r="A16" s="160" t="s">
        <v>1245</v>
      </c>
      <c r="B16" s="161" t="s">
        <v>1223</v>
      </c>
      <c r="C16" s="162">
        <v>43879</v>
      </c>
      <c r="D16" s="162"/>
      <c r="E16" s="49" t="s">
        <v>1769</v>
      </c>
      <c r="F16" s="163" t="s">
        <v>1513</v>
      </c>
      <c r="G16" s="49" t="s">
        <v>53</v>
      </c>
      <c r="H16" s="49" t="s">
        <v>1494</v>
      </c>
      <c r="I16" s="49"/>
      <c r="J16" s="49" t="s">
        <v>161</v>
      </c>
      <c r="K16" s="162">
        <v>43879</v>
      </c>
      <c r="L16" s="162">
        <f t="shared" ca="1" si="1"/>
        <v>44217</v>
      </c>
      <c r="M16" s="163" t="s">
        <v>1512</v>
      </c>
      <c r="N16" s="49" t="s">
        <v>579</v>
      </c>
      <c r="O16" s="49"/>
      <c r="P16" s="165" t="s">
        <v>272</v>
      </c>
      <c r="Q16" s="65" t="s">
        <v>1233</v>
      </c>
      <c r="R16" s="164">
        <f t="shared" si="0"/>
        <v>1</v>
      </c>
      <c r="S16" s="49"/>
      <c r="T16" s="49"/>
      <c r="U16" s="49"/>
    </row>
    <row r="17" spans="1:21" ht="216.75" hidden="1" x14ac:dyDescent="0.2">
      <c r="A17" s="103" t="s">
        <v>1246</v>
      </c>
      <c r="B17" s="161" t="s">
        <v>1229</v>
      </c>
      <c r="C17" s="162">
        <v>43881</v>
      </c>
      <c r="D17" s="162"/>
      <c r="E17" s="49" t="s">
        <v>143</v>
      </c>
      <c r="F17" s="163" t="s">
        <v>1514</v>
      </c>
      <c r="G17" s="49" t="s">
        <v>53</v>
      </c>
      <c r="H17" s="49" t="s">
        <v>1515</v>
      </c>
      <c r="I17" s="49"/>
      <c r="J17" s="49" t="s">
        <v>149</v>
      </c>
      <c r="K17" s="162">
        <v>43887</v>
      </c>
      <c r="L17" s="162">
        <f t="shared" ca="1" si="1"/>
        <v>44217</v>
      </c>
      <c r="M17" s="163" t="s">
        <v>1521</v>
      </c>
      <c r="N17" s="49" t="s">
        <v>566</v>
      </c>
      <c r="O17" s="166"/>
      <c r="P17" s="165" t="s">
        <v>272</v>
      </c>
      <c r="Q17" s="65" t="s">
        <v>1233</v>
      </c>
      <c r="R17" s="164">
        <f t="shared" si="0"/>
        <v>5</v>
      </c>
      <c r="S17" s="49"/>
      <c r="T17" s="49"/>
      <c r="U17" s="49"/>
    </row>
    <row r="18" spans="1:21" ht="165.75" hidden="1" x14ac:dyDescent="0.2">
      <c r="A18" s="160" t="s">
        <v>1247</v>
      </c>
      <c r="B18" s="161" t="s">
        <v>1229</v>
      </c>
      <c r="C18" s="162">
        <v>43886</v>
      </c>
      <c r="D18" s="162"/>
      <c r="E18" s="49" t="s">
        <v>1517</v>
      </c>
      <c r="F18" s="163" t="s">
        <v>1516</v>
      </c>
      <c r="G18" s="49" t="s">
        <v>66</v>
      </c>
      <c r="H18" s="49" t="s">
        <v>1518</v>
      </c>
      <c r="I18" s="49"/>
      <c r="J18" s="49" t="s">
        <v>149</v>
      </c>
      <c r="K18" s="162">
        <v>43889</v>
      </c>
      <c r="L18" s="162">
        <f t="shared" ca="1" si="1"/>
        <v>44217</v>
      </c>
      <c r="M18" s="163" t="s">
        <v>1522</v>
      </c>
      <c r="N18" s="49" t="s">
        <v>579</v>
      </c>
      <c r="O18" s="49"/>
      <c r="P18" s="165" t="s">
        <v>272</v>
      </c>
      <c r="Q18" s="65" t="s">
        <v>1233</v>
      </c>
      <c r="R18" s="164">
        <f t="shared" si="0"/>
        <v>4</v>
      </c>
      <c r="S18" s="49"/>
      <c r="T18" s="49"/>
      <c r="U18" s="49"/>
    </row>
    <row r="19" spans="1:21" ht="51" x14ac:dyDescent="0.2">
      <c r="A19" s="160" t="s">
        <v>1248</v>
      </c>
      <c r="B19" s="161" t="s">
        <v>1223</v>
      </c>
      <c r="C19" s="162">
        <v>43888</v>
      </c>
      <c r="D19" s="162"/>
      <c r="E19" s="49" t="s">
        <v>1769</v>
      </c>
      <c r="F19" s="163" t="s">
        <v>1519</v>
      </c>
      <c r="G19" s="49" t="s">
        <v>56</v>
      </c>
      <c r="H19" s="49" t="s">
        <v>212</v>
      </c>
      <c r="I19" s="49"/>
      <c r="J19" s="49" t="s">
        <v>1147</v>
      </c>
      <c r="K19" s="162">
        <v>43888</v>
      </c>
      <c r="L19" s="162">
        <f t="shared" ca="1" si="1"/>
        <v>44217</v>
      </c>
      <c r="M19" s="163" t="s">
        <v>1520</v>
      </c>
      <c r="N19" s="49" t="s">
        <v>579</v>
      </c>
      <c r="O19" s="49"/>
      <c r="P19" s="165" t="s">
        <v>272</v>
      </c>
      <c r="Q19" s="65" t="s">
        <v>1233</v>
      </c>
      <c r="R19" s="164">
        <f t="shared" si="0"/>
        <v>1</v>
      </c>
      <c r="S19" s="49"/>
      <c r="T19" s="49"/>
      <c r="U19" s="49"/>
    </row>
    <row r="20" spans="1:21" ht="204" hidden="1" x14ac:dyDescent="0.2">
      <c r="A20" s="160" t="s">
        <v>1249</v>
      </c>
      <c r="B20" s="161" t="s">
        <v>1229</v>
      </c>
      <c r="C20" s="162">
        <v>43892</v>
      </c>
      <c r="D20" s="162"/>
      <c r="E20" s="49" t="s">
        <v>297</v>
      </c>
      <c r="F20" s="163" t="s">
        <v>1523</v>
      </c>
      <c r="G20" s="49" t="s">
        <v>53</v>
      </c>
      <c r="H20" s="49" t="s">
        <v>1493</v>
      </c>
      <c r="I20" s="49"/>
      <c r="J20" s="49" t="s">
        <v>149</v>
      </c>
      <c r="K20" s="162">
        <v>43893</v>
      </c>
      <c r="L20" s="162">
        <f t="shared" ca="1" si="1"/>
        <v>44217</v>
      </c>
      <c r="M20" s="163" t="s">
        <v>1526</v>
      </c>
      <c r="N20" s="49" t="s">
        <v>579</v>
      </c>
      <c r="O20" s="49"/>
      <c r="P20" s="165" t="s">
        <v>459</v>
      </c>
      <c r="Q20" s="65" t="s">
        <v>1233</v>
      </c>
      <c r="R20" s="164">
        <f t="shared" si="0"/>
        <v>2</v>
      </c>
      <c r="S20" s="49"/>
      <c r="T20" s="49"/>
      <c r="U20" s="49"/>
    </row>
    <row r="21" spans="1:21" ht="153" hidden="1" x14ac:dyDescent="0.2">
      <c r="A21" s="160" t="s">
        <v>1250</v>
      </c>
      <c r="B21" s="161" t="s">
        <v>1229</v>
      </c>
      <c r="C21" s="162">
        <v>43895</v>
      </c>
      <c r="D21" s="162"/>
      <c r="E21" s="49" t="s">
        <v>1503</v>
      </c>
      <c r="F21" s="163" t="s">
        <v>1525</v>
      </c>
      <c r="G21" s="49" t="s">
        <v>56</v>
      </c>
      <c r="H21" s="49" t="s">
        <v>32</v>
      </c>
      <c r="I21" s="49"/>
      <c r="J21" s="49" t="s">
        <v>149</v>
      </c>
      <c r="K21" s="162">
        <v>43895</v>
      </c>
      <c r="L21" s="162">
        <f t="shared" ca="1" si="1"/>
        <v>44217</v>
      </c>
      <c r="M21" s="163" t="s">
        <v>1527</v>
      </c>
      <c r="N21" s="49" t="s">
        <v>579</v>
      </c>
      <c r="O21" s="49"/>
      <c r="P21" s="165" t="s">
        <v>459</v>
      </c>
      <c r="Q21" s="65" t="s">
        <v>1233</v>
      </c>
      <c r="R21" s="164">
        <f t="shared" si="0"/>
        <v>1</v>
      </c>
      <c r="S21" s="49"/>
      <c r="T21" s="49"/>
      <c r="U21" s="49"/>
    </row>
    <row r="22" spans="1:21" ht="76.5" hidden="1" x14ac:dyDescent="0.2">
      <c r="A22" s="160" t="s">
        <v>1251</v>
      </c>
      <c r="B22" s="161" t="s">
        <v>1229</v>
      </c>
      <c r="C22" s="162">
        <v>43895</v>
      </c>
      <c r="D22" s="162"/>
      <c r="E22" s="49" t="s">
        <v>1517</v>
      </c>
      <c r="F22" s="163" t="s">
        <v>1524</v>
      </c>
      <c r="G22" s="49" t="s">
        <v>66</v>
      </c>
      <c r="H22" s="49" t="s">
        <v>1518</v>
      </c>
      <c r="I22" s="49"/>
      <c r="J22" s="49" t="s">
        <v>149</v>
      </c>
      <c r="K22" s="162">
        <v>43902</v>
      </c>
      <c r="L22" s="162">
        <f t="shared" ca="1" si="1"/>
        <v>44217</v>
      </c>
      <c r="M22" s="163" t="s">
        <v>1531</v>
      </c>
      <c r="N22" s="49" t="s">
        <v>566</v>
      </c>
      <c r="O22" s="49"/>
      <c r="P22" s="165" t="s">
        <v>272</v>
      </c>
      <c r="Q22" s="65" t="s">
        <v>1233</v>
      </c>
      <c r="R22" s="164">
        <f t="shared" si="0"/>
        <v>6</v>
      </c>
      <c r="S22" s="49"/>
      <c r="T22" s="49"/>
      <c r="U22" s="49"/>
    </row>
    <row r="23" spans="1:21" ht="153" x14ac:dyDescent="0.2">
      <c r="A23" s="160" t="s">
        <v>1252</v>
      </c>
      <c r="B23" s="161" t="s">
        <v>1223</v>
      </c>
      <c r="C23" s="162">
        <v>43899</v>
      </c>
      <c r="D23" s="162"/>
      <c r="E23" s="49" t="s">
        <v>1769</v>
      </c>
      <c r="F23" s="163" t="s">
        <v>1529</v>
      </c>
      <c r="G23" s="49" t="s">
        <v>53</v>
      </c>
      <c r="H23" s="49" t="s">
        <v>1494</v>
      </c>
      <c r="I23" s="49"/>
      <c r="J23" s="49" t="s">
        <v>161</v>
      </c>
      <c r="K23" s="162">
        <v>43899</v>
      </c>
      <c r="L23" s="162">
        <f t="shared" ca="1" si="1"/>
        <v>44217</v>
      </c>
      <c r="M23" s="163" t="s">
        <v>1530</v>
      </c>
      <c r="N23" s="49" t="s">
        <v>579</v>
      </c>
      <c r="O23" s="49"/>
      <c r="P23" s="165" t="s">
        <v>272</v>
      </c>
      <c r="Q23" s="65" t="s">
        <v>1233</v>
      </c>
      <c r="R23" s="164">
        <f t="shared" si="0"/>
        <v>1</v>
      </c>
      <c r="S23" s="49"/>
      <c r="T23" s="49"/>
      <c r="U23" s="49"/>
    </row>
    <row r="24" spans="1:21" ht="173.25" hidden="1" x14ac:dyDescent="0.2">
      <c r="A24" s="167" t="s">
        <v>1253</v>
      </c>
      <c r="B24" s="168" t="s">
        <v>1229</v>
      </c>
      <c r="C24" s="162">
        <v>43903</v>
      </c>
      <c r="D24" s="162"/>
      <c r="E24" s="170" t="s">
        <v>1204</v>
      </c>
      <c r="F24" s="171" t="s">
        <v>1533</v>
      </c>
      <c r="G24" s="170" t="s">
        <v>56</v>
      </c>
      <c r="H24" s="49" t="s">
        <v>32</v>
      </c>
      <c r="I24" s="49"/>
      <c r="J24" s="49" t="s">
        <v>149</v>
      </c>
      <c r="K24" s="162">
        <v>43908</v>
      </c>
      <c r="L24" s="162">
        <f t="shared" ca="1" si="1"/>
        <v>44217</v>
      </c>
      <c r="M24" s="171" t="s">
        <v>1536</v>
      </c>
      <c r="N24" s="49" t="s">
        <v>579</v>
      </c>
      <c r="O24" s="49"/>
      <c r="P24" s="165" t="s">
        <v>272</v>
      </c>
      <c r="Q24" s="65" t="s">
        <v>1233</v>
      </c>
      <c r="R24" s="164">
        <f t="shared" si="0"/>
        <v>4</v>
      </c>
      <c r="S24" s="49"/>
      <c r="T24" s="49"/>
      <c r="U24" s="49"/>
    </row>
    <row r="25" spans="1:21" ht="204.75" hidden="1" x14ac:dyDescent="0.2">
      <c r="A25" s="169" t="s">
        <v>1254</v>
      </c>
      <c r="B25" s="168" t="s">
        <v>1229</v>
      </c>
      <c r="C25" s="162">
        <v>43903</v>
      </c>
      <c r="D25" s="162"/>
      <c r="E25" s="170" t="s">
        <v>22</v>
      </c>
      <c r="F25" s="171" t="s">
        <v>1532</v>
      </c>
      <c r="G25" s="170" t="s">
        <v>56</v>
      </c>
      <c r="H25" s="49" t="s">
        <v>32</v>
      </c>
      <c r="I25" s="49"/>
      <c r="J25" s="49" t="s">
        <v>149</v>
      </c>
      <c r="K25" s="162">
        <v>43908</v>
      </c>
      <c r="L25" s="162">
        <f t="shared" ca="1" si="1"/>
        <v>44217</v>
      </c>
      <c r="M25" s="171" t="s">
        <v>1535</v>
      </c>
      <c r="N25" s="49" t="s">
        <v>579</v>
      </c>
      <c r="O25" s="49"/>
      <c r="P25" s="165" t="s">
        <v>459</v>
      </c>
      <c r="Q25" s="65" t="s">
        <v>1233</v>
      </c>
      <c r="R25" s="164">
        <f t="shared" si="0"/>
        <v>4</v>
      </c>
      <c r="S25" s="49"/>
      <c r="T25" s="49"/>
      <c r="U25" s="49"/>
    </row>
    <row r="26" spans="1:21" ht="76.5" x14ac:dyDescent="0.2">
      <c r="A26" s="160" t="s">
        <v>1255</v>
      </c>
      <c r="B26" s="161" t="s">
        <v>1223</v>
      </c>
      <c r="C26" s="162">
        <v>43906</v>
      </c>
      <c r="D26" s="162"/>
      <c r="E26" s="49" t="s">
        <v>1769</v>
      </c>
      <c r="F26" s="163" t="s">
        <v>1534</v>
      </c>
      <c r="G26" s="49" t="s">
        <v>56</v>
      </c>
      <c r="H26" s="49" t="s">
        <v>212</v>
      </c>
      <c r="I26" s="49"/>
      <c r="J26" s="49" t="s">
        <v>1147</v>
      </c>
      <c r="K26" s="162">
        <v>43906</v>
      </c>
      <c r="L26" s="162">
        <f t="shared" ca="1" si="1"/>
        <v>44217</v>
      </c>
      <c r="M26" s="163" t="s">
        <v>1537</v>
      </c>
      <c r="N26" s="49" t="s">
        <v>579</v>
      </c>
      <c r="O26" s="49"/>
      <c r="P26" s="165" t="s">
        <v>272</v>
      </c>
      <c r="Q26" s="65" t="s">
        <v>1233</v>
      </c>
      <c r="R26" s="164">
        <f t="shared" si="0"/>
        <v>1</v>
      </c>
      <c r="S26" s="49"/>
      <c r="T26" s="49"/>
      <c r="U26" s="49"/>
    </row>
    <row r="27" spans="1:21" ht="165.75" hidden="1" x14ac:dyDescent="0.2">
      <c r="A27" s="160" t="s">
        <v>1256</v>
      </c>
      <c r="B27" s="161" t="s">
        <v>1229</v>
      </c>
      <c r="C27" s="162">
        <v>43913</v>
      </c>
      <c r="D27" s="162"/>
      <c r="E27" s="49" t="s">
        <v>851</v>
      </c>
      <c r="F27" s="163" t="s">
        <v>1538</v>
      </c>
      <c r="G27" s="49" t="s">
        <v>53</v>
      </c>
      <c r="H27" s="49" t="s">
        <v>1539</v>
      </c>
      <c r="I27" s="49"/>
      <c r="J27" s="49" t="s">
        <v>149</v>
      </c>
      <c r="K27" s="162">
        <v>43914</v>
      </c>
      <c r="L27" s="162">
        <f t="shared" ca="1" si="1"/>
        <v>44217</v>
      </c>
      <c r="M27" s="163" t="s">
        <v>1544</v>
      </c>
      <c r="N27" s="49" t="s">
        <v>579</v>
      </c>
      <c r="O27" s="49"/>
      <c r="P27" s="165" t="s">
        <v>272</v>
      </c>
      <c r="Q27" s="65" t="s">
        <v>1233</v>
      </c>
      <c r="R27" s="164">
        <f t="shared" si="0"/>
        <v>2</v>
      </c>
      <c r="S27" s="49"/>
      <c r="T27" s="49"/>
      <c r="U27" s="49"/>
    </row>
    <row r="28" spans="1:21" ht="140.25" x14ac:dyDescent="0.2">
      <c r="A28" s="160" t="s">
        <v>1257</v>
      </c>
      <c r="B28" s="161" t="s">
        <v>1223</v>
      </c>
      <c r="C28" s="162">
        <v>43914</v>
      </c>
      <c r="D28" s="162"/>
      <c r="E28" s="49" t="s">
        <v>1769</v>
      </c>
      <c r="F28" s="163" t="s">
        <v>1540</v>
      </c>
      <c r="G28" s="49" t="s">
        <v>53</v>
      </c>
      <c r="H28" s="49" t="s">
        <v>1494</v>
      </c>
      <c r="I28" s="49"/>
      <c r="J28" s="49" t="s">
        <v>161</v>
      </c>
      <c r="K28" s="162">
        <v>43915</v>
      </c>
      <c r="L28" s="162">
        <f t="shared" ca="1" si="1"/>
        <v>44217</v>
      </c>
      <c r="M28" s="163" t="s">
        <v>1543</v>
      </c>
      <c r="N28" s="49" t="s">
        <v>579</v>
      </c>
      <c r="O28" s="49"/>
      <c r="P28" s="165" t="s">
        <v>272</v>
      </c>
      <c r="Q28" s="65" t="s">
        <v>1233</v>
      </c>
      <c r="R28" s="164">
        <f t="shared" si="0"/>
        <v>2</v>
      </c>
      <c r="S28" s="49"/>
      <c r="T28" s="49"/>
      <c r="U28" s="49"/>
    </row>
    <row r="29" spans="1:21" ht="140.25" hidden="1" x14ac:dyDescent="0.2">
      <c r="A29" s="160" t="s">
        <v>1258</v>
      </c>
      <c r="B29" s="161" t="s">
        <v>1229</v>
      </c>
      <c r="C29" s="162">
        <v>43915</v>
      </c>
      <c r="D29" s="162"/>
      <c r="E29" s="49" t="s">
        <v>207</v>
      </c>
      <c r="F29" s="163" t="s">
        <v>1541</v>
      </c>
      <c r="G29" s="49" t="s">
        <v>66</v>
      </c>
      <c r="H29" s="49" t="s">
        <v>1518</v>
      </c>
      <c r="I29" s="49"/>
      <c r="J29" s="49" t="s">
        <v>149</v>
      </c>
      <c r="K29" s="162">
        <v>43921</v>
      </c>
      <c r="L29" s="162">
        <f t="shared" ca="1" si="1"/>
        <v>44217</v>
      </c>
      <c r="M29" s="163" t="s">
        <v>1545</v>
      </c>
      <c r="N29" s="49" t="s">
        <v>579</v>
      </c>
      <c r="O29" s="49"/>
      <c r="P29" s="165" t="s">
        <v>459</v>
      </c>
      <c r="Q29" s="65" t="s">
        <v>1233</v>
      </c>
      <c r="R29" s="164">
        <f t="shared" si="0"/>
        <v>5</v>
      </c>
      <c r="S29" s="49"/>
      <c r="T29" s="49"/>
      <c r="U29" s="49"/>
    </row>
    <row r="30" spans="1:21" ht="140.25" x14ac:dyDescent="0.2">
      <c r="A30" s="160" t="s">
        <v>1259</v>
      </c>
      <c r="B30" s="161" t="s">
        <v>1223</v>
      </c>
      <c r="C30" s="162">
        <v>43916</v>
      </c>
      <c r="D30" s="162"/>
      <c r="E30" s="49" t="s">
        <v>1769</v>
      </c>
      <c r="F30" s="163" t="s">
        <v>1542</v>
      </c>
      <c r="G30" s="49" t="s">
        <v>53</v>
      </c>
      <c r="H30" s="49" t="s">
        <v>1494</v>
      </c>
      <c r="I30" s="49"/>
      <c r="J30" s="49" t="s">
        <v>161</v>
      </c>
      <c r="K30" s="162">
        <v>43916</v>
      </c>
      <c r="L30" s="162">
        <f t="shared" ca="1" si="1"/>
        <v>44217</v>
      </c>
      <c r="M30" s="163" t="s">
        <v>1543</v>
      </c>
      <c r="N30" s="49" t="s">
        <v>579</v>
      </c>
      <c r="O30" s="49"/>
      <c r="P30" s="165" t="s">
        <v>272</v>
      </c>
      <c r="Q30" s="65" t="s">
        <v>1233</v>
      </c>
      <c r="R30" s="164">
        <f t="shared" si="0"/>
        <v>1</v>
      </c>
      <c r="S30" s="49"/>
      <c r="T30" s="49"/>
      <c r="U30" s="49"/>
    </row>
    <row r="31" spans="1:21" ht="140.25" hidden="1" x14ac:dyDescent="0.2">
      <c r="A31" s="160" t="s">
        <v>1260</v>
      </c>
      <c r="B31" s="161" t="s">
        <v>1229</v>
      </c>
      <c r="C31" s="162">
        <v>43924</v>
      </c>
      <c r="D31" s="162"/>
      <c r="E31" s="49" t="s">
        <v>435</v>
      </c>
      <c r="F31" s="163" t="s">
        <v>1546</v>
      </c>
      <c r="G31" s="49" t="s">
        <v>56</v>
      </c>
      <c r="H31" s="49" t="s">
        <v>1507</v>
      </c>
      <c r="I31" s="49"/>
      <c r="J31" s="49" t="s">
        <v>149</v>
      </c>
      <c r="K31" s="162">
        <v>43927</v>
      </c>
      <c r="L31" s="162">
        <f t="shared" ca="1" si="1"/>
        <v>44217</v>
      </c>
      <c r="M31" s="163" t="s">
        <v>1549</v>
      </c>
      <c r="N31" s="49" t="s">
        <v>579</v>
      </c>
      <c r="O31" s="49"/>
      <c r="P31" s="165" t="s">
        <v>272</v>
      </c>
      <c r="Q31" s="65" t="s">
        <v>1233</v>
      </c>
      <c r="R31" s="164">
        <f t="shared" si="0"/>
        <v>2</v>
      </c>
      <c r="S31" s="49"/>
      <c r="T31" s="49"/>
      <c r="U31" s="49"/>
    </row>
    <row r="32" spans="1:21" ht="178.5" hidden="1" x14ac:dyDescent="0.2">
      <c r="A32" s="160" t="s">
        <v>1261</v>
      </c>
      <c r="B32" s="161" t="s">
        <v>1229</v>
      </c>
      <c r="C32" s="162">
        <v>43928</v>
      </c>
      <c r="D32" s="162"/>
      <c r="E32" s="49" t="s">
        <v>577</v>
      </c>
      <c r="F32" s="163" t="s">
        <v>1547</v>
      </c>
      <c r="G32" s="49" t="s">
        <v>53</v>
      </c>
      <c r="H32" s="49" t="s">
        <v>1539</v>
      </c>
      <c r="I32" s="49"/>
      <c r="J32" s="49" t="s">
        <v>149</v>
      </c>
      <c r="K32" s="162">
        <v>43928</v>
      </c>
      <c r="L32" s="162">
        <f t="shared" ca="1" si="1"/>
        <v>44217</v>
      </c>
      <c r="M32" s="163" t="s">
        <v>1548</v>
      </c>
      <c r="N32" s="49" t="s">
        <v>579</v>
      </c>
      <c r="O32" s="49"/>
      <c r="P32" s="165" t="s">
        <v>272</v>
      </c>
      <c r="Q32" s="65" t="s">
        <v>1233</v>
      </c>
      <c r="R32" s="164">
        <f t="shared" si="0"/>
        <v>1</v>
      </c>
      <c r="S32" s="49"/>
      <c r="T32" s="49"/>
      <c r="U32" s="49"/>
    </row>
    <row r="33" spans="1:21" ht="127.5" hidden="1" x14ac:dyDescent="0.2">
      <c r="A33" s="160" t="s">
        <v>1262</v>
      </c>
      <c r="B33" s="161" t="s">
        <v>1229</v>
      </c>
      <c r="C33" s="162">
        <v>43937</v>
      </c>
      <c r="D33" s="162"/>
      <c r="E33" s="49" t="s">
        <v>455</v>
      </c>
      <c r="F33" s="163" t="s">
        <v>1550</v>
      </c>
      <c r="G33" s="49" t="s">
        <v>53</v>
      </c>
      <c r="H33" s="49" t="s">
        <v>1539</v>
      </c>
      <c r="I33" s="49"/>
      <c r="J33" s="49" t="s">
        <v>169</v>
      </c>
      <c r="K33" s="162">
        <v>43959</v>
      </c>
      <c r="L33" s="162">
        <f t="shared" ca="1" si="1"/>
        <v>44217</v>
      </c>
      <c r="M33" s="163" t="s">
        <v>1563</v>
      </c>
      <c r="N33" s="49" t="s">
        <v>579</v>
      </c>
      <c r="O33" s="49"/>
      <c r="P33" s="165" t="s">
        <v>459</v>
      </c>
      <c r="Q33" s="65" t="s">
        <v>1233</v>
      </c>
      <c r="R33" s="164">
        <f t="shared" si="0"/>
        <v>17</v>
      </c>
      <c r="S33" s="49"/>
      <c r="T33" s="49"/>
      <c r="U33" s="49"/>
    </row>
    <row r="34" spans="1:21" ht="127.5" hidden="1" x14ac:dyDescent="0.2">
      <c r="A34" s="160" t="s">
        <v>1263</v>
      </c>
      <c r="B34" s="161" t="s">
        <v>1229</v>
      </c>
      <c r="C34" s="162">
        <v>43937</v>
      </c>
      <c r="D34" s="162"/>
      <c r="E34" s="49" t="s">
        <v>35</v>
      </c>
      <c r="F34" s="163" t="s">
        <v>1551</v>
      </c>
      <c r="G34" s="49" t="s">
        <v>53</v>
      </c>
      <c r="H34" s="49" t="s">
        <v>1539</v>
      </c>
      <c r="I34" s="49"/>
      <c r="J34" s="49" t="s">
        <v>169</v>
      </c>
      <c r="K34" s="162">
        <v>43960</v>
      </c>
      <c r="L34" s="162">
        <f t="shared" ca="1" si="1"/>
        <v>44217</v>
      </c>
      <c r="M34" s="163" t="s">
        <v>1563</v>
      </c>
      <c r="N34" s="49" t="s">
        <v>579</v>
      </c>
      <c r="O34" s="49"/>
      <c r="P34" s="165" t="s">
        <v>459</v>
      </c>
      <c r="Q34" s="65" t="s">
        <v>1233</v>
      </c>
      <c r="R34" s="164">
        <f t="shared" ref="R34:R52" si="2">NETWORKDAYS(C34,K34)</f>
        <v>17</v>
      </c>
      <c r="S34" s="49"/>
      <c r="T34" s="49"/>
      <c r="U34" s="49"/>
    </row>
    <row r="35" spans="1:21" ht="191.25" hidden="1" x14ac:dyDescent="0.2">
      <c r="A35" s="160" t="s">
        <v>1264</v>
      </c>
      <c r="B35" s="161" t="s">
        <v>1229</v>
      </c>
      <c r="C35" s="162">
        <v>43945</v>
      </c>
      <c r="D35" s="162"/>
      <c r="E35" s="49" t="s">
        <v>1552</v>
      </c>
      <c r="F35" s="163" t="s">
        <v>1553</v>
      </c>
      <c r="G35" s="49" t="s">
        <v>53</v>
      </c>
      <c r="H35" s="49" t="s">
        <v>1515</v>
      </c>
      <c r="I35" s="49"/>
      <c r="J35" s="49" t="s">
        <v>149</v>
      </c>
      <c r="K35" s="162">
        <v>43962</v>
      </c>
      <c r="L35" s="162">
        <f t="shared" ca="1" si="1"/>
        <v>44217</v>
      </c>
      <c r="M35" s="163" t="s">
        <v>1564</v>
      </c>
      <c r="N35" s="49" t="s">
        <v>566</v>
      </c>
      <c r="O35" s="49">
        <v>204090</v>
      </c>
      <c r="P35" s="165" t="s">
        <v>272</v>
      </c>
      <c r="Q35" s="65" t="s">
        <v>1233</v>
      </c>
      <c r="R35" s="164">
        <f t="shared" si="2"/>
        <v>12</v>
      </c>
      <c r="S35" s="49"/>
      <c r="T35" s="49"/>
      <c r="U35" s="49"/>
    </row>
    <row r="36" spans="1:21" ht="127.5" hidden="1" x14ac:dyDescent="0.2">
      <c r="A36" s="160" t="s">
        <v>1265</v>
      </c>
      <c r="B36" s="161" t="s">
        <v>1229</v>
      </c>
      <c r="C36" s="162">
        <v>43948</v>
      </c>
      <c r="D36" s="162"/>
      <c r="E36" s="49" t="s">
        <v>1554</v>
      </c>
      <c r="F36" s="163" t="s">
        <v>1555</v>
      </c>
      <c r="G36" s="49" t="s">
        <v>56</v>
      </c>
      <c r="H36" s="49" t="s">
        <v>1507</v>
      </c>
      <c r="I36" s="49"/>
      <c r="J36" s="49" t="s">
        <v>149</v>
      </c>
      <c r="K36" s="162">
        <v>43962</v>
      </c>
      <c r="L36" s="162">
        <f t="shared" ca="1" si="1"/>
        <v>44217</v>
      </c>
      <c r="M36" s="163" t="s">
        <v>1568</v>
      </c>
      <c r="N36" s="49" t="s">
        <v>566</v>
      </c>
      <c r="O36" s="49"/>
      <c r="P36" s="165" t="s">
        <v>459</v>
      </c>
      <c r="Q36" s="65" t="s">
        <v>1233</v>
      </c>
      <c r="R36" s="164">
        <f t="shared" si="2"/>
        <v>11</v>
      </c>
      <c r="S36" s="49"/>
      <c r="T36" s="49"/>
      <c r="U36" s="49"/>
    </row>
    <row r="37" spans="1:21" ht="140.25" x14ac:dyDescent="0.2">
      <c r="A37" s="160" t="s">
        <v>1266</v>
      </c>
      <c r="B37" s="161" t="s">
        <v>1223</v>
      </c>
      <c r="C37" s="162">
        <v>43949</v>
      </c>
      <c r="D37" s="162"/>
      <c r="E37" s="49" t="s">
        <v>1769</v>
      </c>
      <c r="F37" s="163" t="s">
        <v>1556</v>
      </c>
      <c r="G37" s="49" t="s">
        <v>53</v>
      </c>
      <c r="H37" s="49" t="s">
        <v>1494</v>
      </c>
      <c r="I37" s="49"/>
      <c r="J37" s="49" t="s">
        <v>161</v>
      </c>
      <c r="K37" s="162">
        <v>43951</v>
      </c>
      <c r="L37" s="162">
        <f t="shared" ca="1" si="1"/>
        <v>44217</v>
      </c>
      <c r="M37" s="163" t="s">
        <v>1560</v>
      </c>
      <c r="N37" s="49" t="s">
        <v>579</v>
      </c>
      <c r="O37" s="49"/>
      <c r="P37" s="165" t="s">
        <v>272</v>
      </c>
      <c r="Q37" s="65" t="s">
        <v>1233</v>
      </c>
      <c r="R37" s="164">
        <f t="shared" si="2"/>
        <v>3</v>
      </c>
      <c r="S37" s="49"/>
      <c r="T37" s="49"/>
      <c r="U37" s="49"/>
    </row>
    <row r="38" spans="1:21" ht="127.5" hidden="1" x14ac:dyDescent="0.2">
      <c r="A38" s="160" t="s">
        <v>1267</v>
      </c>
      <c r="B38" s="161" t="s">
        <v>1229</v>
      </c>
      <c r="C38" s="162">
        <v>43950</v>
      </c>
      <c r="D38" s="162"/>
      <c r="E38" s="49" t="s">
        <v>1124</v>
      </c>
      <c r="F38" s="163" t="s">
        <v>1557</v>
      </c>
      <c r="G38" s="49" t="s">
        <v>56</v>
      </c>
      <c r="H38" s="49" t="s">
        <v>1558</v>
      </c>
      <c r="I38" s="49"/>
      <c r="J38" s="49" t="s">
        <v>149</v>
      </c>
      <c r="K38" s="172">
        <v>43951</v>
      </c>
      <c r="L38" s="162">
        <f t="shared" ca="1" si="1"/>
        <v>44217</v>
      </c>
      <c r="M38" s="163" t="s">
        <v>1559</v>
      </c>
      <c r="N38" s="49" t="s">
        <v>579</v>
      </c>
      <c r="O38" s="49"/>
      <c r="P38" s="165" t="s">
        <v>272</v>
      </c>
      <c r="Q38" s="65" t="s">
        <v>1233</v>
      </c>
      <c r="R38" s="164">
        <f t="shared" si="2"/>
        <v>2</v>
      </c>
      <c r="S38" s="49"/>
      <c r="T38" s="49"/>
      <c r="U38" s="49"/>
    </row>
    <row r="39" spans="1:21" ht="114.75" hidden="1" x14ac:dyDescent="0.2">
      <c r="A39" s="160" t="s">
        <v>1268</v>
      </c>
      <c r="B39" s="161" t="s">
        <v>1229</v>
      </c>
      <c r="C39" s="162">
        <v>43957</v>
      </c>
      <c r="D39" s="162"/>
      <c r="E39" s="49" t="s">
        <v>1561</v>
      </c>
      <c r="F39" s="163" t="s">
        <v>1562</v>
      </c>
      <c r="G39" s="49" t="s">
        <v>66</v>
      </c>
      <c r="H39" s="49" t="s">
        <v>252</v>
      </c>
      <c r="I39" s="49"/>
      <c r="J39" s="49" t="s">
        <v>149</v>
      </c>
      <c r="K39" s="162">
        <v>43965</v>
      </c>
      <c r="L39" s="162">
        <f t="shared" ca="1" si="1"/>
        <v>44217</v>
      </c>
      <c r="M39" s="163" t="s">
        <v>1567</v>
      </c>
      <c r="N39" s="49" t="s">
        <v>566</v>
      </c>
      <c r="O39" s="49"/>
      <c r="P39" s="165" t="s">
        <v>272</v>
      </c>
      <c r="Q39" s="65" t="s">
        <v>1233</v>
      </c>
      <c r="R39" s="164">
        <f t="shared" si="2"/>
        <v>7</v>
      </c>
      <c r="S39" s="49"/>
      <c r="T39" s="49"/>
      <c r="U39" s="49"/>
    </row>
    <row r="40" spans="1:21" ht="153" hidden="1" x14ac:dyDescent="0.2">
      <c r="A40" s="160" t="s">
        <v>1269</v>
      </c>
      <c r="B40" s="161" t="s">
        <v>1229</v>
      </c>
      <c r="C40" s="162">
        <v>43965</v>
      </c>
      <c r="D40" s="162"/>
      <c r="E40" s="49" t="s">
        <v>1565</v>
      </c>
      <c r="F40" s="163" t="s">
        <v>1566</v>
      </c>
      <c r="G40" s="49" t="s">
        <v>56</v>
      </c>
      <c r="H40" s="49" t="s">
        <v>1558</v>
      </c>
      <c r="I40" s="49"/>
      <c r="J40" s="49" t="s">
        <v>149</v>
      </c>
      <c r="K40" s="162">
        <v>43985</v>
      </c>
      <c r="L40" s="162">
        <f t="shared" ca="1" si="1"/>
        <v>44217</v>
      </c>
      <c r="M40" s="163" t="s">
        <v>1575</v>
      </c>
      <c r="N40" s="49" t="s">
        <v>566</v>
      </c>
      <c r="O40" s="49"/>
      <c r="P40" s="165" t="s">
        <v>272</v>
      </c>
      <c r="Q40" s="65" t="s">
        <v>1233</v>
      </c>
      <c r="R40" s="164">
        <f t="shared" si="2"/>
        <v>15</v>
      </c>
      <c r="S40" s="49"/>
      <c r="T40" s="49"/>
      <c r="U40" s="49"/>
    </row>
    <row r="41" spans="1:21" ht="165.75" hidden="1" x14ac:dyDescent="0.2">
      <c r="A41" s="160" t="s">
        <v>1270</v>
      </c>
      <c r="B41" s="161" t="s">
        <v>1229</v>
      </c>
      <c r="C41" s="162">
        <v>43970</v>
      </c>
      <c r="D41" s="162"/>
      <c r="E41" s="49" t="s">
        <v>1569</v>
      </c>
      <c r="F41" s="163" t="s">
        <v>1570</v>
      </c>
      <c r="G41" s="49" t="s">
        <v>53</v>
      </c>
      <c r="H41" s="49" t="s">
        <v>1493</v>
      </c>
      <c r="I41" s="49"/>
      <c r="J41" s="49" t="s">
        <v>149</v>
      </c>
      <c r="K41" s="162">
        <v>43971</v>
      </c>
      <c r="L41" s="162">
        <f t="shared" ca="1" si="1"/>
        <v>44217</v>
      </c>
      <c r="M41" s="163" t="s">
        <v>1573</v>
      </c>
      <c r="N41" s="49" t="s">
        <v>579</v>
      </c>
      <c r="O41" s="49"/>
      <c r="P41" s="165" t="s">
        <v>459</v>
      </c>
      <c r="Q41" s="65" t="s">
        <v>1233</v>
      </c>
      <c r="R41" s="164">
        <f t="shared" si="2"/>
        <v>2</v>
      </c>
      <c r="S41" s="49"/>
      <c r="T41" s="49"/>
      <c r="U41" s="49"/>
    </row>
    <row r="42" spans="1:21" ht="102" x14ac:dyDescent="0.2">
      <c r="A42" s="160" t="s">
        <v>1271</v>
      </c>
      <c r="B42" s="161" t="s">
        <v>1223</v>
      </c>
      <c r="C42" s="162">
        <v>43972</v>
      </c>
      <c r="D42" s="162"/>
      <c r="E42" s="49" t="s">
        <v>1769</v>
      </c>
      <c r="F42" s="163" t="s">
        <v>1571</v>
      </c>
      <c r="G42" s="49" t="s">
        <v>53</v>
      </c>
      <c r="H42" s="49" t="s">
        <v>1502</v>
      </c>
      <c r="I42" s="49"/>
      <c r="J42" s="49" t="s">
        <v>161</v>
      </c>
      <c r="K42" s="162">
        <v>43990</v>
      </c>
      <c r="L42" s="162">
        <f t="shared" ca="1" si="1"/>
        <v>44217</v>
      </c>
      <c r="M42" s="163" t="s">
        <v>1725</v>
      </c>
      <c r="N42" s="49" t="s">
        <v>579</v>
      </c>
      <c r="O42" s="49"/>
      <c r="P42" s="165" t="s">
        <v>272</v>
      </c>
      <c r="Q42" s="65" t="s">
        <v>1233</v>
      </c>
      <c r="R42" s="164">
        <f t="shared" si="2"/>
        <v>13</v>
      </c>
      <c r="S42" s="49"/>
      <c r="T42" s="49"/>
      <c r="U42" s="49"/>
    </row>
    <row r="43" spans="1:21" ht="140.25" hidden="1" x14ac:dyDescent="0.2">
      <c r="A43" s="160" t="s">
        <v>1272</v>
      </c>
      <c r="B43" s="161" t="s">
        <v>1229</v>
      </c>
      <c r="C43" s="162">
        <v>43972</v>
      </c>
      <c r="D43" s="162"/>
      <c r="E43" s="49" t="s">
        <v>1030</v>
      </c>
      <c r="F43" s="163" t="s">
        <v>1572</v>
      </c>
      <c r="G43" s="49" t="s">
        <v>56</v>
      </c>
      <c r="H43" s="49" t="s">
        <v>32</v>
      </c>
      <c r="I43" s="49"/>
      <c r="J43" s="49" t="s">
        <v>149</v>
      </c>
      <c r="K43" s="162">
        <v>43985</v>
      </c>
      <c r="L43" s="162">
        <f t="shared" ca="1" si="1"/>
        <v>44217</v>
      </c>
      <c r="M43" s="163" t="s">
        <v>1576</v>
      </c>
      <c r="N43" s="49" t="s">
        <v>566</v>
      </c>
      <c r="O43" s="49">
        <v>204142</v>
      </c>
      <c r="P43" s="165" t="s">
        <v>272</v>
      </c>
      <c r="Q43" s="65" t="s">
        <v>1233</v>
      </c>
      <c r="R43" s="164">
        <f t="shared" si="2"/>
        <v>10</v>
      </c>
      <c r="S43" s="49"/>
      <c r="T43" s="49"/>
      <c r="U43" s="49"/>
    </row>
    <row r="44" spans="1:21" ht="51" x14ac:dyDescent="0.2">
      <c r="A44" s="160" t="s">
        <v>1273</v>
      </c>
      <c r="B44" s="161" t="s">
        <v>1223</v>
      </c>
      <c r="C44" s="162">
        <v>43987</v>
      </c>
      <c r="D44" s="162"/>
      <c r="E44" s="49" t="s">
        <v>1769</v>
      </c>
      <c r="F44" s="163" t="s">
        <v>1574</v>
      </c>
      <c r="G44" s="49" t="s">
        <v>56</v>
      </c>
      <c r="H44" s="49" t="s">
        <v>212</v>
      </c>
      <c r="I44" s="49"/>
      <c r="J44" s="49" t="s">
        <v>711</v>
      </c>
      <c r="K44" s="162">
        <v>43987</v>
      </c>
      <c r="L44" s="162">
        <f t="shared" ca="1" si="1"/>
        <v>44217</v>
      </c>
      <c r="M44" s="163" t="s">
        <v>1577</v>
      </c>
      <c r="N44" s="49" t="s">
        <v>566</v>
      </c>
      <c r="O44" s="49">
        <v>204146</v>
      </c>
      <c r="P44" s="165" t="s">
        <v>272</v>
      </c>
      <c r="Q44" s="65" t="s">
        <v>1233</v>
      </c>
      <c r="R44" s="164">
        <f t="shared" si="2"/>
        <v>1</v>
      </c>
      <c r="S44" s="49"/>
      <c r="T44" s="49"/>
      <c r="U44" s="49"/>
    </row>
    <row r="45" spans="1:21" ht="127.5" hidden="1" x14ac:dyDescent="0.2">
      <c r="A45" s="160" t="s">
        <v>1274</v>
      </c>
      <c r="B45" s="161" t="s">
        <v>1229</v>
      </c>
      <c r="C45" s="162">
        <v>43991</v>
      </c>
      <c r="D45" s="162"/>
      <c r="E45" s="49" t="s">
        <v>1578</v>
      </c>
      <c r="F45" s="174" t="s">
        <v>1579</v>
      </c>
      <c r="G45" s="49" t="s">
        <v>56</v>
      </c>
      <c r="H45" s="49" t="s">
        <v>32</v>
      </c>
      <c r="I45" s="49"/>
      <c r="J45" s="49" t="s">
        <v>149</v>
      </c>
      <c r="K45" s="162">
        <v>44008</v>
      </c>
      <c r="L45" s="162">
        <f t="shared" ca="1" si="1"/>
        <v>44217</v>
      </c>
      <c r="M45" s="163" t="s">
        <v>1584</v>
      </c>
      <c r="N45" s="49" t="s">
        <v>566</v>
      </c>
      <c r="O45" s="49">
        <v>204156</v>
      </c>
      <c r="P45" s="165" t="s">
        <v>272</v>
      </c>
      <c r="Q45" s="65" t="s">
        <v>1233</v>
      </c>
      <c r="R45" s="164">
        <f t="shared" si="2"/>
        <v>14</v>
      </c>
      <c r="S45" s="49"/>
      <c r="T45" s="49"/>
      <c r="U45" s="49"/>
    </row>
    <row r="46" spans="1:21" ht="178.5" hidden="1" x14ac:dyDescent="0.2">
      <c r="A46" s="160" t="s">
        <v>1275</v>
      </c>
      <c r="B46" s="161" t="s">
        <v>1229</v>
      </c>
      <c r="C46" s="162">
        <v>43999</v>
      </c>
      <c r="D46" s="162"/>
      <c r="E46" s="49" t="s">
        <v>207</v>
      </c>
      <c r="F46" s="163" t="s">
        <v>1580</v>
      </c>
      <c r="G46" s="49" t="s">
        <v>66</v>
      </c>
      <c r="H46" s="49" t="s">
        <v>1581</v>
      </c>
      <c r="I46" s="49"/>
      <c r="J46" s="49" t="s">
        <v>149</v>
      </c>
      <c r="K46" s="162">
        <v>44017</v>
      </c>
      <c r="L46" s="162">
        <f t="shared" ca="1" si="1"/>
        <v>44217</v>
      </c>
      <c r="M46" s="163" t="s">
        <v>1588</v>
      </c>
      <c r="N46" s="49" t="s">
        <v>579</v>
      </c>
      <c r="O46" s="49"/>
      <c r="P46" s="165" t="s">
        <v>272</v>
      </c>
      <c r="Q46" s="65" t="s">
        <v>1233</v>
      </c>
      <c r="R46" s="164">
        <f t="shared" si="2"/>
        <v>13</v>
      </c>
      <c r="S46" s="49"/>
      <c r="T46" s="49"/>
      <c r="U46" s="49"/>
    </row>
    <row r="47" spans="1:21" ht="63.75" x14ac:dyDescent="0.2">
      <c r="A47" s="160" t="s">
        <v>1276</v>
      </c>
      <c r="B47" s="161" t="s">
        <v>1223</v>
      </c>
      <c r="C47" s="162">
        <v>44000</v>
      </c>
      <c r="D47" s="162"/>
      <c r="E47" s="49" t="s">
        <v>1769</v>
      </c>
      <c r="F47" s="163" t="s">
        <v>1582</v>
      </c>
      <c r="G47" s="49" t="s">
        <v>56</v>
      </c>
      <c r="H47" s="49" t="s">
        <v>212</v>
      </c>
      <c r="I47" s="49"/>
      <c r="J47" s="49" t="s">
        <v>711</v>
      </c>
      <c r="K47" s="162">
        <v>44000</v>
      </c>
      <c r="L47" s="162">
        <f t="shared" ca="1" si="1"/>
        <v>44217</v>
      </c>
      <c r="M47" s="163" t="s">
        <v>1583</v>
      </c>
      <c r="N47" s="49" t="s">
        <v>579</v>
      </c>
      <c r="O47" s="49"/>
      <c r="P47" s="165" t="s">
        <v>272</v>
      </c>
      <c r="Q47" s="65" t="s">
        <v>1233</v>
      </c>
      <c r="R47" s="164">
        <f t="shared" si="2"/>
        <v>1</v>
      </c>
      <c r="S47" s="49"/>
      <c r="T47" s="49"/>
      <c r="U47" s="49"/>
    </row>
    <row r="48" spans="1:21" ht="165.75" hidden="1" x14ac:dyDescent="0.2">
      <c r="A48" s="160" t="s">
        <v>1277</v>
      </c>
      <c r="B48" s="161" t="s">
        <v>1229</v>
      </c>
      <c r="C48" s="162">
        <v>44011</v>
      </c>
      <c r="D48" s="162"/>
      <c r="E48" s="49" t="s">
        <v>1585</v>
      </c>
      <c r="F48" s="163" t="s">
        <v>1586</v>
      </c>
      <c r="G48" s="49" t="s">
        <v>66</v>
      </c>
      <c r="H48" s="49" t="s">
        <v>252</v>
      </c>
      <c r="I48" s="49"/>
      <c r="J48" s="49" t="s">
        <v>149</v>
      </c>
      <c r="K48" s="162">
        <v>44017</v>
      </c>
      <c r="L48" s="162">
        <f t="shared" ca="1" si="1"/>
        <v>44217</v>
      </c>
      <c r="M48" s="163" t="s">
        <v>1587</v>
      </c>
      <c r="N48" s="49" t="s">
        <v>579</v>
      </c>
      <c r="O48" s="49"/>
      <c r="P48" s="165" t="s">
        <v>459</v>
      </c>
      <c r="Q48" s="65" t="s">
        <v>1233</v>
      </c>
      <c r="R48" s="164">
        <f t="shared" si="2"/>
        <v>5</v>
      </c>
      <c r="S48" s="49"/>
      <c r="T48" s="49"/>
      <c r="U48" s="49"/>
    </row>
    <row r="49" spans="1:21" ht="165.75" hidden="1" x14ac:dyDescent="0.2">
      <c r="A49" s="160" t="s">
        <v>1278</v>
      </c>
      <c r="B49" s="161" t="s">
        <v>1229</v>
      </c>
      <c r="C49" s="162">
        <v>44018</v>
      </c>
      <c r="D49" s="162"/>
      <c r="E49" s="49" t="s">
        <v>1590</v>
      </c>
      <c r="F49" s="163" t="s">
        <v>1589</v>
      </c>
      <c r="G49" s="49" t="s">
        <v>53</v>
      </c>
      <c r="H49" s="49" t="s">
        <v>1493</v>
      </c>
      <c r="I49" s="49"/>
      <c r="J49" s="49" t="s">
        <v>149</v>
      </c>
      <c r="K49" s="162">
        <v>44022</v>
      </c>
      <c r="L49" s="162">
        <f t="shared" ca="1" si="1"/>
        <v>44217</v>
      </c>
      <c r="M49" s="163" t="s">
        <v>1594</v>
      </c>
      <c r="N49" s="49" t="s">
        <v>566</v>
      </c>
      <c r="O49" s="49">
        <v>204167</v>
      </c>
      <c r="P49" s="165" t="s">
        <v>459</v>
      </c>
      <c r="Q49" s="65" t="s">
        <v>1233</v>
      </c>
      <c r="R49" s="164">
        <f t="shared" si="2"/>
        <v>5</v>
      </c>
      <c r="S49" s="49"/>
      <c r="T49" s="49"/>
      <c r="U49" s="49"/>
    </row>
    <row r="50" spans="1:21" ht="191.25" hidden="1" x14ac:dyDescent="0.2">
      <c r="A50" s="160" t="s">
        <v>1279</v>
      </c>
      <c r="B50" s="161" t="s">
        <v>1229</v>
      </c>
      <c r="C50" s="162">
        <v>44018</v>
      </c>
      <c r="D50" s="162"/>
      <c r="E50" s="49" t="s">
        <v>62</v>
      </c>
      <c r="F50" s="163" t="s">
        <v>1591</v>
      </c>
      <c r="G50" s="49" t="s">
        <v>53</v>
      </c>
      <c r="H50" s="49" t="s">
        <v>1493</v>
      </c>
      <c r="I50" s="49"/>
      <c r="J50" s="49" t="s">
        <v>149</v>
      </c>
      <c r="K50" s="162">
        <v>44020</v>
      </c>
      <c r="L50" s="162">
        <f t="shared" ca="1" si="1"/>
        <v>44217</v>
      </c>
      <c r="M50" s="163" t="s">
        <v>1595</v>
      </c>
      <c r="N50" s="49" t="s">
        <v>579</v>
      </c>
      <c r="O50" s="49"/>
      <c r="P50" s="165" t="s">
        <v>459</v>
      </c>
      <c r="Q50" s="65" t="s">
        <v>1233</v>
      </c>
      <c r="R50" s="164">
        <f t="shared" si="2"/>
        <v>3</v>
      </c>
      <c r="S50" s="49"/>
      <c r="T50" s="49"/>
      <c r="U50" s="49"/>
    </row>
    <row r="51" spans="1:21" ht="114.75" hidden="1" x14ac:dyDescent="0.2">
      <c r="A51" s="160" t="s">
        <v>1280</v>
      </c>
      <c r="B51" s="161" t="s">
        <v>1229</v>
      </c>
      <c r="C51" s="162">
        <v>44020</v>
      </c>
      <c r="D51" s="162"/>
      <c r="E51" s="49" t="s">
        <v>1592</v>
      </c>
      <c r="F51" s="163" t="s">
        <v>1593</v>
      </c>
      <c r="G51" s="49" t="s">
        <v>56</v>
      </c>
      <c r="H51" s="49" t="s">
        <v>32</v>
      </c>
      <c r="I51" s="49"/>
      <c r="J51" s="49" t="s">
        <v>149</v>
      </c>
      <c r="K51" s="162">
        <v>44021</v>
      </c>
      <c r="L51" s="162">
        <f t="shared" ca="1" si="1"/>
        <v>44217</v>
      </c>
      <c r="M51" s="163" t="s">
        <v>1596</v>
      </c>
      <c r="N51" s="49" t="s">
        <v>579</v>
      </c>
      <c r="O51" s="49"/>
      <c r="P51" s="165" t="s">
        <v>272</v>
      </c>
      <c r="Q51" s="65" t="s">
        <v>1233</v>
      </c>
      <c r="R51" s="164">
        <f t="shared" si="2"/>
        <v>2</v>
      </c>
      <c r="S51" s="49"/>
      <c r="T51" s="49"/>
      <c r="U51" s="49"/>
    </row>
    <row r="52" spans="1:21" ht="38.25" hidden="1" x14ac:dyDescent="0.2">
      <c r="A52" s="160" t="s">
        <v>1281</v>
      </c>
      <c r="B52" s="161" t="s">
        <v>1223</v>
      </c>
      <c r="C52" s="162">
        <v>44026</v>
      </c>
      <c r="D52" s="162"/>
      <c r="E52" s="49" t="s">
        <v>207</v>
      </c>
      <c r="F52" s="163" t="s">
        <v>1031</v>
      </c>
      <c r="G52" s="49" t="s">
        <v>56</v>
      </c>
      <c r="H52" s="49" t="s">
        <v>212</v>
      </c>
      <c r="I52" s="49"/>
      <c r="J52" s="49" t="s">
        <v>711</v>
      </c>
      <c r="K52" s="162">
        <v>44026</v>
      </c>
      <c r="L52" s="162">
        <f t="shared" ca="1" si="1"/>
        <v>44217</v>
      </c>
      <c r="M52" s="163" t="s">
        <v>1597</v>
      </c>
      <c r="N52" s="49" t="s">
        <v>579</v>
      </c>
      <c r="O52" s="49"/>
      <c r="P52" s="165" t="s">
        <v>272</v>
      </c>
      <c r="Q52" s="65" t="s">
        <v>1233</v>
      </c>
      <c r="R52" s="164">
        <f t="shared" si="2"/>
        <v>1</v>
      </c>
      <c r="S52" s="49"/>
      <c r="T52" s="49"/>
      <c r="U52" s="49"/>
    </row>
    <row r="53" spans="1:21" ht="153" hidden="1" x14ac:dyDescent="0.2">
      <c r="A53" s="160" t="s">
        <v>1282</v>
      </c>
      <c r="B53" s="161" t="s">
        <v>1229</v>
      </c>
      <c r="C53" s="162">
        <v>44027</v>
      </c>
      <c r="D53" s="162"/>
      <c r="E53" s="49" t="s">
        <v>1006</v>
      </c>
      <c r="F53" s="163" t="s">
        <v>1598</v>
      </c>
      <c r="G53" s="49" t="s">
        <v>56</v>
      </c>
      <c r="H53" s="49" t="s">
        <v>32</v>
      </c>
      <c r="I53" s="49"/>
      <c r="J53" s="49" t="s">
        <v>149</v>
      </c>
      <c r="K53" s="162">
        <v>44049</v>
      </c>
      <c r="L53" s="162">
        <f t="shared" ca="1" si="1"/>
        <v>44217</v>
      </c>
      <c r="M53" s="163" t="s">
        <v>1617</v>
      </c>
      <c r="N53" s="49" t="s">
        <v>566</v>
      </c>
      <c r="O53" s="49">
        <v>204192</v>
      </c>
      <c r="P53" s="165" t="s">
        <v>272</v>
      </c>
      <c r="Q53" s="65" t="s">
        <v>1233</v>
      </c>
      <c r="R53" s="164">
        <v>17</v>
      </c>
      <c r="S53" s="49"/>
      <c r="T53" s="49"/>
      <c r="U53" s="49"/>
    </row>
    <row r="54" spans="1:21" ht="38.25" hidden="1" x14ac:dyDescent="0.2">
      <c r="A54" s="160" t="s">
        <v>1283</v>
      </c>
      <c r="B54" s="161" t="s">
        <v>1223</v>
      </c>
      <c r="C54" s="162">
        <v>44035</v>
      </c>
      <c r="D54" s="162"/>
      <c r="E54" s="49" t="s">
        <v>207</v>
      </c>
      <c r="F54" s="163" t="s">
        <v>1599</v>
      </c>
      <c r="G54" s="49" t="s">
        <v>53</v>
      </c>
      <c r="H54" s="49" t="s">
        <v>1539</v>
      </c>
      <c r="I54" s="49"/>
      <c r="J54" s="49" t="s">
        <v>161</v>
      </c>
      <c r="K54" s="162">
        <v>44035</v>
      </c>
      <c r="L54" s="162">
        <f t="shared" ca="1" si="1"/>
        <v>44217</v>
      </c>
      <c r="M54" s="163" t="s">
        <v>1601</v>
      </c>
      <c r="N54" s="49" t="s">
        <v>579</v>
      </c>
      <c r="O54" s="49"/>
      <c r="P54" s="165" t="s">
        <v>272</v>
      </c>
      <c r="Q54" s="65" t="s">
        <v>1233</v>
      </c>
      <c r="R54" s="164">
        <f>NETWORKDAYS(C54,K54)</f>
        <v>1</v>
      </c>
      <c r="S54" s="49"/>
      <c r="T54" s="49"/>
      <c r="U54" s="49"/>
    </row>
    <row r="55" spans="1:21" ht="25.5" x14ac:dyDescent="0.2">
      <c r="A55" s="160" t="s">
        <v>1284</v>
      </c>
      <c r="B55" s="161" t="s">
        <v>1223</v>
      </c>
      <c r="C55" s="162">
        <v>44035</v>
      </c>
      <c r="D55" s="162"/>
      <c r="E55" s="49" t="s">
        <v>1769</v>
      </c>
      <c r="F55" s="163" t="s">
        <v>1600</v>
      </c>
      <c r="G55" s="49" t="s">
        <v>56</v>
      </c>
      <c r="H55" s="49" t="s">
        <v>212</v>
      </c>
      <c r="I55" s="49"/>
      <c r="J55" s="49" t="s">
        <v>711</v>
      </c>
      <c r="K55" s="162">
        <v>44035</v>
      </c>
      <c r="L55" s="162">
        <f t="shared" ca="1" si="1"/>
        <v>44217</v>
      </c>
      <c r="M55" s="163" t="s">
        <v>1607</v>
      </c>
      <c r="N55" s="49" t="s">
        <v>579</v>
      </c>
      <c r="O55" s="49"/>
      <c r="P55" s="165" t="s">
        <v>272</v>
      </c>
      <c r="Q55" s="65" t="s">
        <v>1233</v>
      </c>
      <c r="R55" s="164">
        <f>NETWORKDAYS(C55,K55)</f>
        <v>1</v>
      </c>
      <c r="S55" s="49"/>
      <c r="T55" s="49"/>
      <c r="U55" s="49"/>
    </row>
    <row r="56" spans="1:21" ht="38.25" hidden="1" x14ac:dyDescent="0.2">
      <c r="A56" s="160" t="s">
        <v>1285</v>
      </c>
      <c r="B56" s="161" t="s">
        <v>1223</v>
      </c>
      <c r="C56" s="162">
        <v>44035</v>
      </c>
      <c r="D56" s="162"/>
      <c r="E56" s="49" t="s">
        <v>207</v>
      </c>
      <c r="F56" s="163" t="s">
        <v>1031</v>
      </c>
      <c r="G56" s="49" t="s">
        <v>56</v>
      </c>
      <c r="H56" s="49" t="s">
        <v>212</v>
      </c>
      <c r="I56" s="49"/>
      <c r="J56" s="49" t="s">
        <v>711</v>
      </c>
      <c r="K56" s="162">
        <v>44035</v>
      </c>
      <c r="L56" s="162">
        <f t="shared" ca="1" si="1"/>
        <v>44217</v>
      </c>
      <c r="M56" s="163" t="s">
        <v>1608</v>
      </c>
      <c r="N56" s="49" t="s">
        <v>579</v>
      </c>
      <c r="O56" s="49"/>
      <c r="P56" s="165" t="s">
        <v>272</v>
      </c>
      <c r="Q56" s="65" t="s">
        <v>1233</v>
      </c>
      <c r="R56" s="164">
        <f>NETWORKDAYS(C56,K56)</f>
        <v>1</v>
      </c>
      <c r="S56" s="49"/>
      <c r="T56" s="49"/>
      <c r="U56" s="49"/>
    </row>
    <row r="57" spans="1:21" ht="51" hidden="1" x14ac:dyDescent="0.2">
      <c r="A57" s="160" t="s">
        <v>1286</v>
      </c>
      <c r="B57" s="161" t="s">
        <v>1229</v>
      </c>
      <c r="C57" s="162">
        <v>44036</v>
      </c>
      <c r="D57" s="162"/>
      <c r="E57" s="49" t="s">
        <v>1603</v>
      </c>
      <c r="F57" s="163" t="s">
        <v>1602</v>
      </c>
      <c r="G57" s="49" t="s">
        <v>53</v>
      </c>
      <c r="H57" s="49" t="s">
        <v>58</v>
      </c>
      <c r="I57" s="49"/>
      <c r="J57" s="49" t="s">
        <v>153</v>
      </c>
      <c r="K57" s="162">
        <v>44046</v>
      </c>
      <c r="L57" s="162">
        <f t="shared" ca="1" si="1"/>
        <v>44217</v>
      </c>
      <c r="M57" s="163" t="s">
        <v>1610</v>
      </c>
      <c r="N57" s="49" t="s">
        <v>579</v>
      </c>
      <c r="O57" s="49"/>
      <c r="P57" s="165" t="s">
        <v>459</v>
      </c>
      <c r="Q57" s="65" t="s">
        <v>1233</v>
      </c>
      <c r="R57" s="164">
        <f>NETWORKDAYS(C57,K57)</f>
        <v>7</v>
      </c>
      <c r="S57" s="49"/>
      <c r="T57" s="49"/>
      <c r="U57" s="49"/>
    </row>
    <row r="58" spans="1:21" ht="63.75" x14ac:dyDescent="0.2">
      <c r="A58" s="160" t="s">
        <v>1287</v>
      </c>
      <c r="B58" s="161" t="s">
        <v>1223</v>
      </c>
      <c r="C58" s="162">
        <v>44039</v>
      </c>
      <c r="D58" s="162"/>
      <c r="E58" s="49" t="s">
        <v>1769</v>
      </c>
      <c r="F58" s="163" t="s">
        <v>1604</v>
      </c>
      <c r="G58" s="49" t="s">
        <v>56</v>
      </c>
      <c r="H58" s="49" t="s">
        <v>212</v>
      </c>
      <c r="I58" s="49"/>
      <c r="J58" s="49" t="s">
        <v>711</v>
      </c>
      <c r="K58" s="162">
        <v>44039</v>
      </c>
      <c r="L58" s="162">
        <f t="shared" ca="1" si="1"/>
        <v>44217</v>
      </c>
      <c r="M58" s="163" t="s">
        <v>1607</v>
      </c>
      <c r="N58" s="49" t="s">
        <v>579</v>
      </c>
      <c r="O58" s="49"/>
      <c r="P58" s="165" t="s">
        <v>272</v>
      </c>
      <c r="Q58" s="65" t="s">
        <v>1233</v>
      </c>
      <c r="R58" s="164">
        <f>NETWORKDAYS(C58,K58)</f>
        <v>1</v>
      </c>
      <c r="S58" s="49"/>
      <c r="T58" s="49"/>
      <c r="U58" s="49"/>
    </row>
    <row r="59" spans="1:21" ht="140.25" hidden="1" x14ac:dyDescent="0.2">
      <c r="A59" s="160" t="s">
        <v>1288</v>
      </c>
      <c r="B59" s="161" t="s">
        <v>1229</v>
      </c>
      <c r="C59" s="162">
        <v>44039</v>
      </c>
      <c r="D59" s="162"/>
      <c r="E59" s="49" t="s">
        <v>432</v>
      </c>
      <c r="F59" s="163" t="s">
        <v>1605</v>
      </c>
      <c r="G59" s="49" t="s">
        <v>56</v>
      </c>
      <c r="H59" s="49" t="s">
        <v>1507</v>
      </c>
      <c r="I59" s="49"/>
      <c r="J59" s="49" t="s">
        <v>149</v>
      </c>
      <c r="K59" s="162">
        <v>44049</v>
      </c>
      <c r="L59" s="162">
        <f t="shared" ca="1" si="1"/>
        <v>44217</v>
      </c>
      <c r="M59" s="163" t="s">
        <v>1618</v>
      </c>
      <c r="N59" s="49" t="s">
        <v>1016</v>
      </c>
      <c r="O59" s="49"/>
      <c r="P59" s="165" t="s">
        <v>272</v>
      </c>
      <c r="Q59" s="65" t="s">
        <v>1233</v>
      </c>
      <c r="R59" s="164">
        <v>9</v>
      </c>
      <c r="S59" s="49"/>
      <c r="T59" s="49"/>
      <c r="U59" s="49"/>
    </row>
    <row r="60" spans="1:21" ht="204" hidden="1" x14ac:dyDescent="0.2">
      <c r="A60" s="160" t="s">
        <v>1289</v>
      </c>
      <c r="B60" s="161" t="s">
        <v>1229</v>
      </c>
      <c r="C60" s="162">
        <v>44041</v>
      </c>
      <c r="D60" s="162"/>
      <c r="E60" s="49" t="s">
        <v>156</v>
      </c>
      <c r="F60" s="163" t="s">
        <v>1606</v>
      </c>
      <c r="G60" s="49" t="s">
        <v>53</v>
      </c>
      <c r="H60" s="49" t="s">
        <v>1493</v>
      </c>
      <c r="I60" s="49"/>
      <c r="J60" s="49" t="s">
        <v>149</v>
      </c>
      <c r="K60" s="162">
        <v>44042</v>
      </c>
      <c r="L60" s="162">
        <f t="shared" ca="1" si="1"/>
        <v>44217</v>
      </c>
      <c r="M60" s="163" t="s">
        <v>1609</v>
      </c>
      <c r="N60" s="49" t="s">
        <v>579</v>
      </c>
      <c r="O60" s="49"/>
      <c r="P60" s="165" t="s">
        <v>459</v>
      </c>
      <c r="Q60" s="65" t="s">
        <v>1233</v>
      </c>
      <c r="R60" s="164">
        <f>NETWORKDAYS(C60,K60)</f>
        <v>2</v>
      </c>
      <c r="S60" s="49"/>
      <c r="T60" s="49"/>
      <c r="U60" s="49"/>
    </row>
    <row r="61" spans="1:21" ht="38.25" hidden="1" x14ac:dyDescent="0.2">
      <c r="A61" s="160" t="s">
        <v>1290</v>
      </c>
      <c r="B61" s="161" t="s">
        <v>1223</v>
      </c>
      <c r="C61" s="162">
        <v>44041</v>
      </c>
      <c r="D61" s="162"/>
      <c r="E61" s="49">
        <v>999042549</v>
      </c>
      <c r="F61" s="163" t="s">
        <v>1611</v>
      </c>
      <c r="G61" s="49" t="s">
        <v>56</v>
      </c>
      <c r="H61" s="49" t="s">
        <v>212</v>
      </c>
      <c r="I61" s="49"/>
      <c r="J61" s="49" t="s">
        <v>1147</v>
      </c>
      <c r="K61" s="162">
        <v>44046</v>
      </c>
      <c r="L61" s="162">
        <f t="shared" ca="1" si="1"/>
        <v>44217</v>
      </c>
      <c r="M61" s="163" t="s">
        <v>1612</v>
      </c>
      <c r="N61" s="49" t="s">
        <v>579</v>
      </c>
      <c r="O61" s="49"/>
      <c r="P61" s="165" t="s">
        <v>272</v>
      </c>
      <c r="Q61" s="65" t="s">
        <v>1233</v>
      </c>
      <c r="R61" s="164">
        <f>NETWORKDAYS(C61,K61)</f>
        <v>4</v>
      </c>
      <c r="S61" s="49"/>
      <c r="T61" s="49"/>
      <c r="U61" s="49"/>
    </row>
    <row r="62" spans="1:21" ht="255" hidden="1" x14ac:dyDescent="0.2">
      <c r="A62" s="160" t="s">
        <v>1291</v>
      </c>
      <c r="B62" s="161" t="s">
        <v>1229</v>
      </c>
      <c r="C62" s="162">
        <v>44048</v>
      </c>
      <c r="D62" s="162"/>
      <c r="E62" s="49" t="s">
        <v>1613</v>
      </c>
      <c r="F62" s="163" t="s">
        <v>1615</v>
      </c>
      <c r="G62" s="49" t="s">
        <v>53</v>
      </c>
      <c r="H62" s="49" t="s">
        <v>1614</v>
      </c>
      <c r="I62" s="49"/>
      <c r="J62" s="49" t="s">
        <v>153</v>
      </c>
      <c r="K62" s="162">
        <v>44117</v>
      </c>
      <c r="L62" s="162">
        <f t="shared" ca="1" si="1"/>
        <v>44217</v>
      </c>
      <c r="M62" s="163" t="s">
        <v>1690</v>
      </c>
      <c r="N62" s="49" t="s">
        <v>579</v>
      </c>
      <c r="O62" s="49"/>
      <c r="P62" s="165" t="s">
        <v>459</v>
      </c>
      <c r="Q62" s="65" t="s">
        <v>1233</v>
      </c>
      <c r="R62" s="164">
        <f>NETWORKDAYS(C62,K62)</f>
        <v>50</v>
      </c>
      <c r="S62" s="49"/>
      <c r="T62" s="49"/>
      <c r="U62" s="49"/>
    </row>
    <row r="63" spans="1:21" ht="229.5" hidden="1" x14ac:dyDescent="0.2">
      <c r="A63" s="160" t="s">
        <v>1292</v>
      </c>
      <c r="B63" s="161" t="s">
        <v>1229</v>
      </c>
      <c r="C63" s="162">
        <v>44049</v>
      </c>
      <c r="D63" s="162"/>
      <c r="E63" s="49" t="s">
        <v>10</v>
      </c>
      <c r="F63" s="163" t="s">
        <v>1616</v>
      </c>
      <c r="G63" s="49" t="s">
        <v>53</v>
      </c>
      <c r="H63" s="49" t="s">
        <v>1493</v>
      </c>
      <c r="I63" s="49"/>
      <c r="J63" s="49" t="s">
        <v>149</v>
      </c>
      <c r="K63" s="162">
        <v>44049</v>
      </c>
      <c r="L63" s="162">
        <f t="shared" ca="1" si="1"/>
        <v>44217</v>
      </c>
      <c r="M63" s="163" t="s">
        <v>1619</v>
      </c>
      <c r="N63" s="49" t="s">
        <v>579</v>
      </c>
      <c r="O63" s="49"/>
      <c r="P63" s="165" t="s">
        <v>459</v>
      </c>
      <c r="Q63" s="65" t="s">
        <v>1233</v>
      </c>
      <c r="R63" s="164">
        <v>1</v>
      </c>
      <c r="S63" s="49"/>
      <c r="T63" s="49"/>
      <c r="U63" s="49"/>
    </row>
    <row r="64" spans="1:21" ht="102" x14ac:dyDescent="0.2">
      <c r="A64" s="160" t="s">
        <v>1293</v>
      </c>
      <c r="B64" s="161" t="s">
        <v>1223</v>
      </c>
      <c r="C64" s="162">
        <v>44050</v>
      </c>
      <c r="D64" s="162"/>
      <c r="E64" s="49" t="s">
        <v>1769</v>
      </c>
      <c r="F64" s="163" t="s">
        <v>1621</v>
      </c>
      <c r="G64" s="49" t="s">
        <v>66</v>
      </c>
      <c r="H64" s="49" t="s">
        <v>252</v>
      </c>
      <c r="I64" s="49"/>
      <c r="J64" s="49" t="s">
        <v>1620</v>
      </c>
      <c r="K64" s="162">
        <v>44054</v>
      </c>
      <c r="L64" s="162">
        <f t="shared" ca="1" si="1"/>
        <v>44217</v>
      </c>
      <c r="M64" s="175" t="s">
        <v>1624</v>
      </c>
      <c r="N64" s="49" t="s">
        <v>579</v>
      </c>
      <c r="O64" s="49"/>
      <c r="P64" s="165" t="s">
        <v>272</v>
      </c>
      <c r="Q64" s="65" t="s">
        <v>1233</v>
      </c>
      <c r="R64" s="164">
        <v>1</v>
      </c>
      <c r="S64" s="49"/>
      <c r="T64" s="49"/>
      <c r="U64" s="49"/>
    </row>
    <row r="65" spans="1:21" ht="127.5" hidden="1" x14ac:dyDescent="0.2">
      <c r="A65" s="160" t="s">
        <v>1294</v>
      </c>
      <c r="B65" s="161" t="s">
        <v>1229</v>
      </c>
      <c r="C65" s="162">
        <v>44054</v>
      </c>
      <c r="D65" s="162"/>
      <c r="E65" s="49" t="s">
        <v>435</v>
      </c>
      <c r="F65" s="163" t="s">
        <v>1622</v>
      </c>
      <c r="G65" s="49" t="s">
        <v>56</v>
      </c>
      <c r="H65" s="49" t="s">
        <v>1507</v>
      </c>
      <c r="I65" s="49"/>
      <c r="J65" s="49" t="s">
        <v>149</v>
      </c>
      <c r="K65" s="162">
        <v>44056</v>
      </c>
      <c r="L65" s="162">
        <f t="shared" ca="1" si="1"/>
        <v>44217</v>
      </c>
      <c r="M65" s="163" t="s">
        <v>1628</v>
      </c>
      <c r="N65" s="49" t="s">
        <v>579</v>
      </c>
      <c r="O65" s="49"/>
      <c r="P65" s="165" t="s">
        <v>272</v>
      </c>
      <c r="Q65" s="65" t="s">
        <v>1233</v>
      </c>
      <c r="R65" s="164">
        <v>1</v>
      </c>
      <c r="S65" s="49"/>
      <c r="T65" s="49"/>
      <c r="U65" s="49"/>
    </row>
    <row r="66" spans="1:21" ht="114.75" x14ac:dyDescent="0.2">
      <c r="A66" s="160" t="s">
        <v>1295</v>
      </c>
      <c r="B66" s="161" t="s">
        <v>1223</v>
      </c>
      <c r="C66" s="162">
        <v>44055</v>
      </c>
      <c r="D66" s="162"/>
      <c r="E66" s="49" t="s">
        <v>1769</v>
      </c>
      <c r="F66" s="163" t="s">
        <v>1623</v>
      </c>
      <c r="G66" s="49" t="s">
        <v>56</v>
      </c>
      <c r="H66" s="49" t="s">
        <v>212</v>
      </c>
      <c r="I66" s="49"/>
      <c r="J66" s="49" t="s">
        <v>711</v>
      </c>
      <c r="K66" s="162">
        <v>44055</v>
      </c>
      <c r="L66" s="162">
        <f t="shared" ca="1" si="1"/>
        <v>44217</v>
      </c>
      <c r="M66" s="163" t="s">
        <v>1631</v>
      </c>
      <c r="N66" s="49" t="s">
        <v>579</v>
      </c>
      <c r="O66" s="49"/>
      <c r="P66" s="165" t="s">
        <v>272</v>
      </c>
      <c r="Q66" s="65" t="s">
        <v>1233</v>
      </c>
      <c r="R66" s="164">
        <v>1</v>
      </c>
      <c r="S66" s="49"/>
      <c r="T66" s="49"/>
      <c r="U66" s="49"/>
    </row>
    <row r="67" spans="1:21" ht="23.25" customHeight="1" x14ac:dyDescent="0.2">
      <c r="A67" s="160" t="s">
        <v>1296</v>
      </c>
      <c r="B67" s="161" t="s">
        <v>1223</v>
      </c>
      <c r="C67" s="162">
        <v>44057</v>
      </c>
      <c r="D67" s="162"/>
      <c r="E67" s="49" t="s">
        <v>1769</v>
      </c>
      <c r="F67" s="163" t="s">
        <v>1625</v>
      </c>
      <c r="G67" s="49" t="s">
        <v>56</v>
      </c>
      <c r="H67" s="49" t="s">
        <v>212</v>
      </c>
      <c r="I67" s="49"/>
      <c r="J67" s="49" t="s">
        <v>711</v>
      </c>
      <c r="K67" s="162">
        <v>44057</v>
      </c>
      <c r="L67" s="162">
        <f t="shared" ref="L67:L130" ca="1" si="3">TODAY()</f>
        <v>44217</v>
      </c>
      <c r="M67" s="163" t="s">
        <v>1543</v>
      </c>
      <c r="N67" s="49" t="s">
        <v>579</v>
      </c>
      <c r="O67" s="49"/>
      <c r="P67" s="165" t="s">
        <v>272</v>
      </c>
      <c r="Q67" s="65" t="s">
        <v>1233</v>
      </c>
      <c r="R67" s="164">
        <v>1</v>
      </c>
      <c r="S67" s="49"/>
      <c r="T67" s="49"/>
      <c r="U67" s="49"/>
    </row>
    <row r="68" spans="1:21" ht="12.75" hidden="1" customHeight="1" x14ac:dyDescent="0.2">
      <c r="A68" s="160" t="s">
        <v>1297</v>
      </c>
      <c r="B68" s="161" t="s">
        <v>1229</v>
      </c>
      <c r="C68" s="162">
        <v>44057</v>
      </c>
      <c r="D68" s="162"/>
      <c r="E68" s="49" t="s">
        <v>1627</v>
      </c>
      <c r="F68" s="163" t="s">
        <v>1626</v>
      </c>
      <c r="G68" s="49" t="s">
        <v>53</v>
      </c>
      <c r="H68" s="49" t="s">
        <v>1614</v>
      </c>
      <c r="I68" s="49"/>
      <c r="J68" s="49" t="s">
        <v>149</v>
      </c>
      <c r="K68" s="162">
        <v>44064</v>
      </c>
      <c r="L68" s="162">
        <f t="shared" ca="1" si="3"/>
        <v>44217</v>
      </c>
      <c r="M68" s="163" t="s">
        <v>1630</v>
      </c>
      <c r="N68" s="49" t="s">
        <v>566</v>
      </c>
      <c r="O68" s="49">
        <v>204249</v>
      </c>
      <c r="P68" s="165" t="s">
        <v>459</v>
      </c>
      <c r="Q68" s="65" t="s">
        <v>1233</v>
      </c>
      <c r="R68" s="164">
        <v>1</v>
      </c>
      <c r="S68" s="49"/>
      <c r="T68" s="49"/>
      <c r="U68" s="49"/>
    </row>
    <row r="69" spans="1:21" ht="242.25" hidden="1" x14ac:dyDescent="0.2">
      <c r="A69" s="160" t="s">
        <v>1298</v>
      </c>
      <c r="B69" s="161" t="s">
        <v>1229</v>
      </c>
      <c r="C69" s="162">
        <v>44063</v>
      </c>
      <c r="D69" s="162"/>
      <c r="E69" s="49" t="s">
        <v>1230</v>
      </c>
      <c r="F69" s="163" t="s">
        <v>1629</v>
      </c>
      <c r="G69" s="49" t="s">
        <v>56</v>
      </c>
      <c r="H69" s="49" t="s">
        <v>32</v>
      </c>
      <c r="I69" s="166">
        <v>44113</v>
      </c>
      <c r="J69" s="49" t="s">
        <v>149</v>
      </c>
      <c r="K69" s="162">
        <v>44113</v>
      </c>
      <c r="L69" s="162">
        <f t="shared" ca="1" si="3"/>
        <v>44217</v>
      </c>
      <c r="M69" s="163" t="s">
        <v>1687</v>
      </c>
      <c r="N69" s="49" t="s">
        <v>566</v>
      </c>
      <c r="O69" s="49">
        <v>204270</v>
      </c>
      <c r="P69" s="165" t="s">
        <v>272</v>
      </c>
      <c r="Q69" s="65" t="s">
        <v>1233</v>
      </c>
      <c r="R69" s="164">
        <f>NETWORKDAYS(C69,I69)</f>
        <v>37</v>
      </c>
      <c r="S69" s="49"/>
      <c r="T69" s="49"/>
      <c r="U69" s="49"/>
    </row>
    <row r="70" spans="1:21" ht="138.75" hidden="1" customHeight="1" x14ac:dyDescent="0.2">
      <c r="A70" s="160" t="s">
        <v>1299</v>
      </c>
      <c r="B70" s="161" t="s">
        <v>1229</v>
      </c>
      <c r="C70" s="162">
        <v>44069</v>
      </c>
      <c r="D70" s="162"/>
      <c r="E70" s="49" t="s">
        <v>432</v>
      </c>
      <c r="F70" s="163" t="s">
        <v>1632</v>
      </c>
      <c r="G70" s="49" t="s">
        <v>56</v>
      </c>
      <c r="H70" s="49" t="s">
        <v>1507</v>
      </c>
      <c r="I70" s="49"/>
      <c r="J70" s="49" t="s">
        <v>149</v>
      </c>
      <c r="K70" s="162">
        <v>44095</v>
      </c>
      <c r="L70" s="162">
        <f t="shared" ca="1" si="3"/>
        <v>44217</v>
      </c>
      <c r="M70" s="163" t="s">
        <v>1663</v>
      </c>
      <c r="N70" s="49" t="s">
        <v>566</v>
      </c>
      <c r="O70" s="49">
        <v>204256</v>
      </c>
      <c r="P70" s="165" t="s">
        <v>272</v>
      </c>
      <c r="Q70" s="65" t="s">
        <v>1233</v>
      </c>
      <c r="R70" s="164">
        <v>15</v>
      </c>
      <c r="S70" s="49"/>
      <c r="T70" s="49"/>
      <c r="U70" s="49"/>
    </row>
    <row r="71" spans="1:21" ht="140.25" hidden="1" x14ac:dyDescent="0.2">
      <c r="A71" s="160" t="s">
        <v>1300</v>
      </c>
      <c r="B71" s="161" t="s">
        <v>1229</v>
      </c>
      <c r="C71" s="162">
        <v>44070</v>
      </c>
      <c r="D71" s="162"/>
      <c r="E71" s="49" t="s">
        <v>172</v>
      </c>
      <c r="F71" s="163" t="s">
        <v>1633</v>
      </c>
      <c r="G71" s="49" t="s">
        <v>53</v>
      </c>
      <c r="H71" s="49" t="s">
        <v>1614</v>
      </c>
      <c r="I71" s="49"/>
      <c r="J71" s="49" t="s">
        <v>149</v>
      </c>
      <c r="K71" s="162">
        <v>44097</v>
      </c>
      <c r="L71" s="162">
        <f t="shared" ca="1" si="3"/>
        <v>44217</v>
      </c>
      <c r="M71" s="163" t="s">
        <v>1664</v>
      </c>
      <c r="N71" s="49" t="s">
        <v>566</v>
      </c>
      <c r="O71" s="49"/>
      <c r="P71" s="165" t="s">
        <v>459</v>
      </c>
      <c r="Q71" s="65" t="s">
        <v>1233</v>
      </c>
      <c r="R71" s="164">
        <v>15</v>
      </c>
      <c r="S71" s="49"/>
      <c r="T71" s="49"/>
      <c r="U71" s="49"/>
    </row>
    <row r="72" spans="1:21" ht="178.5" hidden="1" x14ac:dyDescent="0.2">
      <c r="A72" s="160" t="s">
        <v>1301</v>
      </c>
      <c r="B72" s="161" t="s">
        <v>1229</v>
      </c>
      <c r="C72" s="162">
        <v>44070</v>
      </c>
      <c r="D72" s="162"/>
      <c r="E72" s="49" t="s">
        <v>1503</v>
      </c>
      <c r="F72" s="163" t="s">
        <v>1634</v>
      </c>
      <c r="G72" s="49" t="s">
        <v>56</v>
      </c>
      <c r="H72" s="49" t="s">
        <v>1558</v>
      </c>
      <c r="I72" s="49"/>
      <c r="J72" s="49" t="s">
        <v>149</v>
      </c>
      <c r="K72" s="162">
        <v>44081</v>
      </c>
      <c r="L72" s="162">
        <f t="shared" ca="1" si="3"/>
        <v>44217</v>
      </c>
      <c r="M72" s="163" t="s">
        <v>1644</v>
      </c>
      <c r="N72" s="49" t="s">
        <v>566</v>
      </c>
      <c r="O72" s="49"/>
      <c r="P72" s="165" t="s">
        <v>272</v>
      </c>
      <c r="Q72" s="65" t="s">
        <v>1233</v>
      </c>
      <c r="R72" s="164">
        <v>5</v>
      </c>
      <c r="S72" s="49"/>
      <c r="T72" s="49"/>
      <c r="U72" s="49"/>
    </row>
    <row r="73" spans="1:21" ht="127.5" hidden="1" x14ac:dyDescent="0.2">
      <c r="A73" s="160" t="s">
        <v>1302</v>
      </c>
      <c r="B73" s="161" t="s">
        <v>1229</v>
      </c>
      <c r="C73" s="162">
        <v>44077</v>
      </c>
      <c r="D73" s="162"/>
      <c r="E73" s="49" t="s">
        <v>325</v>
      </c>
      <c r="F73" s="163" t="s">
        <v>1635</v>
      </c>
      <c r="G73" s="49" t="s">
        <v>66</v>
      </c>
      <c r="H73" s="49" t="s">
        <v>1636</v>
      </c>
      <c r="I73" s="49"/>
      <c r="J73" s="49" t="s">
        <v>149</v>
      </c>
      <c r="K73" s="162"/>
      <c r="L73" s="162">
        <f t="shared" ca="1" si="3"/>
        <v>44217</v>
      </c>
      <c r="M73" s="163" t="s">
        <v>1645</v>
      </c>
      <c r="N73" s="49" t="s">
        <v>579</v>
      </c>
      <c r="O73" s="49"/>
      <c r="P73" s="165" t="s">
        <v>272</v>
      </c>
      <c r="Q73" s="65" t="s">
        <v>1233</v>
      </c>
      <c r="R73" s="164">
        <v>1</v>
      </c>
      <c r="S73" s="49"/>
      <c r="T73" s="49"/>
      <c r="U73" s="49"/>
    </row>
    <row r="74" spans="1:21" ht="76.5" hidden="1" x14ac:dyDescent="0.2">
      <c r="A74" s="160" t="s">
        <v>1303</v>
      </c>
      <c r="B74" s="161" t="s">
        <v>1229</v>
      </c>
      <c r="C74" s="162">
        <v>44077</v>
      </c>
      <c r="D74" s="162"/>
      <c r="E74" s="49" t="s">
        <v>384</v>
      </c>
      <c r="F74" s="163" t="s">
        <v>1637</v>
      </c>
      <c r="G74" s="49" t="s">
        <v>66</v>
      </c>
      <c r="H74" s="49" t="s">
        <v>1636</v>
      </c>
      <c r="I74" s="49"/>
      <c r="J74" s="49" t="s">
        <v>149</v>
      </c>
      <c r="K74" s="162"/>
      <c r="L74" s="162">
        <f t="shared" ca="1" si="3"/>
        <v>44217</v>
      </c>
      <c r="M74" s="163" t="s">
        <v>1646</v>
      </c>
      <c r="N74" s="49" t="s">
        <v>579</v>
      </c>
      <c r="O74" s="49"/>
      <c r="P74" s="165" t="s">
        <v>272</v>
      </c>
      <c r="Q74" s="65" t="s">
        <v>1233</v>
      </c>
      <c r="R74" s="164">
        <v>1</v>
      </c>
      <c r="S74" s="49"/>
      <c r="T74" s="49"/>
      <c r="U74" s="49"/>
    </row>
    <row r="75" spans="1:21" ht="76.5" hidden="1" x14ac:dyDescent="0.2">
      <c r="A75" s="160" t="s">
        <v>1304</v>
      </c>
      <c r="B75" s="161" t="s">
        <v>1229</v>
      </c>
      <c r="C75" s="162">
        <v>44077</v>
      </c>
      <c r="D75" s="162"/>
      <c r="E75" s="49" t="s">
        <v>170</v>
      </c>
      <c r="F75" s="163" t="s">
        <v>1638</v>
      </c>
      <c r="G75" s="49" t="s">
        <v>66</v>
      </c>
      <c r="H75" s="49" t="s">
        <v>1636</v>
      </c>
      <c r="I75" s="49"/>
      <c r="J75" s="49" t="s">
        <v>149</v>
      </c>
      <c r="K75" s="162"/>
      <c r="L75" s="162">
        <f t="shared" ca="1" si="3"/>
        <v>44217</v>
      </c>
      <c r="M75" s="163" t="s">
        <v>1645</v>
      </c>
      <c r="N75" s="49" t="s">
        <v>579</v>
      </c>
      <c r="O75" s="49"/>
      <c r="P75" s="165" t="s">
        <v>272</v>
      </c>
      <c r="Q75" s="65" t="s">
        <v>1233</v>
      </c>
      <c r="R75" s="164">
        <v>1</v>
      </c>
      <c r="S75" s="49"/>
      <c r="T75" s="49"/>
      <c r="U75" s="49"/>
    </row>
    <row r="76" spans="1:21" ht="63.75" hidden="1" x14ac:dyDescent="0.2">
      <c r="A76" s="160" t="s">
        <v>1305</v>
      </c>
      <c r="B76" s="161" t="s">
        <v>1229</v>
      </c>
      <c r="C76" s="162">
        <v>44078</v>
      </c>
      <c r="D76" s="162"/>
      <c r="E76" s="49" t="s">
        <v>1639</v>
      </c>
      <c r="F76" s="163" t="s">
        <v>1640</v>
      </c>
      <c r="G76" s="49" t="s">
        <v>66</v>
      </c>
      <c r="H76" s="49" t="s">
        <v>1636</v>
      </c>
      <c r="I76" s="49"/>
      <c r="J76" s="49" t="s">
        <v>149</v>
      </c>
      <c r="K76" s="162">
        <v>44087</v>
      </c>
      <c r="L76" s="162">
        <f t="shared" ca="1" si="3"/>
        <v>44217</v>
      </c>
      <c r="M76" s="163" t="s">
        <v>1727</v>
      </c>
      <c r="N76" s="49" t="s">
        <v>579</v>
      </c>
      <c r="O76" s="49"/>
      <c r="P76" s="165" t="s">
        <v>272</v>
      </c>
      <c r="Q76" s="65" t="s">
        <v>1233</v>
      </c>
      <c r="R76" s="164">
        <v>5</v>
      </c>
      <c r="S76" s="49"/>
      <c r="T76" s="49"/>
      <c r="U76" s="49"/>
    </row>
    <row r="77" spans="1:21" ht="63.75" hidden="1" x14ac:dyDescent="0.2">
      <c r="A77" s="160" t="s">
        <v>1306</v>
      </c>
      <c r="B77" s="161" t="s">
        <v>1229</v>
      </c>
      <c r="C77" s="162">
        <v>44078</v>
      </c>
      <c r="D77" s="162"/>
      <c r="E77" s="49" t="s">
        <v>1642</v>
      </c>
      <c r="F77" s="163" t="s">
        <v>1641</v>
      </c>
      <c r="G77" s="49" t="s">
        <v>66</v>
      </c>
      <c r="H77" s="49" t="s">
        <v>1636</v>
      </c>
      <c r="I77" s="49"/>
      <c r="J77" s="49" t="s">
        <v>149</v>
      </c>
      <c r="K77" s="162">
        <v>44087</v>
      </c>
      <c r="L77" s="162">
        <f t="shared" ca="1" si="3"/>
        <v>44217</v>
      </c>
      <c r="M77" s="163" t="s">
        <v>1727</v>
      </c>
      <c r="N77" s="49" t="s">
        <v>1016</v>
      </c>
      <c r="O77" s="49"/>
      <c r="P77" s="165" t="s">
        <v>272</v>
      </c>
      <c r="Q77" s="65" t="s">
        <v>1233</v>
      </c>
      <c r="R77" s="164">
        <v>5</v>
      </c>
      <c r="S77" s="49"/>
      <c r="T77" s="49"/>
      <c r="U77" s="49"/>
    </row>
    <row r="78" spans="1:21" ht="51" hidden="1" x14ac:dyDescent="0.2">
      <c r="A78" s="160" t="s">
        <v>1307</v>
      </c>
      <c r="B78" s="161" t="s">
        <v>1229</v>
      </c>
      <c r="C78" s="162">
        <v>44078</v>
      </c>
      <c r="D78" s="162"/>
      <c r="E78" s="49" t="s">
        <v>262</v>
      </c>
      <c r="F78" s="163" t="s">
        <v>1643</v>
      </c>
      <c r="G78" s="49" t="s">
        <v>66</v>
      </c>
      <c r="H78" s="49" t="s">
        <v>1636</v>
      </c>
      <c r="I78" s="49"/>
      <c r="J78" s="49" t="s">
        <v>149</v>
      </c>
      <c r="K78" s="162">
        <v>44087</v>
      </c>
      <c r="L78" s="162">
        <f t="shared" ca="1" si="3"/>
        <v>44217</v>
      </c>
      <c r="M78" s="163" t="s">
        <v>1727</v>
      </c>
      <c r="N78" s="49" t="s">
        <v>1016</v>
      </c>
      <c r="O78" s="49"/>
      <c r="P78" s="165" t="s">
        <v>272</v>
      </c>
      <c r="Q78" s="65" t="s">
        <v>1233</v>
      </c>
      <c r="R78" s="164">
        <v>5</v>
      </c>
      <c r="S78" s="49"/>
      <c r="T78" s="49"/>
      <c r="U78" s="49"/>
    </row>
    <row r="79" spans="1:21" ht="121.5" hidden="1" customHeight="1" x14ac:dyDescent="0.2">
      <c r="A79" s="160" t="s">
        <v>1308</v>
      </c>
      <c r="B79" s="161" t="s">
        <v>1229</v>
      </c>
      <c r="C79" s="162">
        <v>44083</v>
      </c>
      <c r="D79" s="162"/>
      <c r="E79" s="49" t="s">
        <v>1647</v>
      </c>
      <c r="F79" s="163" t="s">
        <v>1648</v>
      </c>
      <c r="G79" s="49" t="s">
        <v>66</v>
      </c>
      <c r="H79" s="49" t="s">
        <v>252</v>
      </c>
      <c r="I79" s="49"/>
      <c r="J79" s="49" t="s">
        <v>149</v>
      </c>
      <c r="K79" s="162">
        <v>44087</v>
      </c>
      <c r="L79" s="162">
        <f t="shared" ca="1" si="3"/>
        <v>44217</v>
      </c>
      <c r="M79" s="163" t="s">
        <v>1669</v>
      </c>
      <c r="N79" s="49" t="s">
        <v>566</v>
      </c>
      <c r="O79" s="49"/>
      <c r="P79" s="165" t="s">
        <v>272</v>
      </c>
      <c r="Q79" s="65" t="s">
        <v>1233</v>
      </c>
      <c r="R79" s="164">
        <v>13</v>
      </c>
      <c r="S79" s="49"/>
      <c r="T79" s="49"/>
      <c r="U79" s="49"/>
    </row>
    <row r="80" spans="1:21" ht="204" hidden="1" x14ac:dyDescent="0.2">
      <c r="A80" s="160" t="s">
        <v>1309</v>
      </c>
      <c r="B80" s="161" t="s">
        <v>1229</v>
      </c>
      <c r="C80" s="162">
        <v>44085</v>
      </c>
      <c r="D80" s="162"/>
      <c r="E80" s="49" t="s">
        <v>143</v>
      </c>
      <c r="F80" s="163" t="s">
        <v>1649</v>
      </c>
      <c r="G80" s="49" t="s">
        <v>53</v>
      </c>
      <c r="H80" s="49" t="s">
        <v>1515</v>
      </c>
      <c r="I80" s="49"/>
      <c r="J80" s="49" t="s">
        <v>149</v>
      </c>
      <c r="K80" s="162"/>
      <c r="L80" s="162">
        <f t="shared" ca="1" si="3"/>
        <v>44217</v>
      </c>
      <c r="M80" s="163" t="s">
        <v>1655</v>
      </c>
      <c r="N80" s="49" t="s">
        <v>579</v>
      </c>
      <c r="O80" s="49">
        <v>5</v>
      </c>
      <c r="P80" s="165" t="s">
        <v>272</v>
      </c>
      <c r="Q80" s="65" t="s">
        <v>1233</v>
      </c>
      <c r="R80" s="164">
        <v>5</v>
      </c>
      <c r="S80" s="49"/>
      <c r="T80" s="49"/>
      <c r="U80" s="49"/>
    </row>
    <row r="81" spans="1:21" ht="140.25" hidden="1" x14ac:dyDescent="0.2">
      <c r="A81" s="160" t="s">
        <v>1310</v>
      </c>
      <c r="B81" s="161" t="s">
        <v>1229</v>
      </c>
      <c r="C81" s="162">
        <v>44088</v>
      </c>
      <c r="D81" s="162"/>
      <c r="E81" s="49" t="s">
        <v>846</v>
      </c>
      <c r="F81" s="163" t="s">
        <v>1650</v>
      </c>
      <c r="G81" s="49" t="s">
        <v>56</v>
      </c>
      <c r="H81" s="49" t="s">
        <v>32</v>
      </c>
      <c r="I81" s="49"/>
      <c r="J81" s="49" t="s">
        <v>149</v>
      </c>
      <c r="K81" s="162">
        <v>44105</v>
      </c>
      <c r="L81" s="162">
        <f t="shared" ca="1" si="3"/>
        <v>44217</v>
      </c>
      <c r="M81" s="163" t="s">
        <v>1679</v>
      </c>
      <c r="N81" s="49" t="s">
        <v>566</v>
      </c>
      <c r="O81" s="49"/>
      <c r="P81" s="165" t="s">
        <v>272</v>
      </c>
      <c r="Q81" s="65" t="s">
        <v>1233</v>
      </c>
      <c r="R81" s="164">
        <f>NETWORKDAYS(C81,K81)</f>
        <v>14</v>
      </c>
      <c r="S81" s="49"/>
      <c r="T81" s="49"/>
      <c r="U81" s="49"/>
    </row>
    <row r="82" spans="1:21" ht="216.75" hidden="1" x14ac:dyDescent="0.2">
      <c r="A82" s="160" t="s">
        <v>1311</v>
      </c>
      <c r="B82" s="161" t="s">
        <v>1229</v>
      </c>
      <c r="C82" s="162">
        <v>44089</v>
      </c>
      <c r="D82" s="162"/>
      <c r="E82" s="49" t="s">
        <v>10</v>
      </c>
      <c r="F82" s="163" t="s">
        <v>1651</v>
      </c>
      <c r="G82" s="49" t="s">
        <v>53</v>
      </c>
      <c r="H82" s="49" t="s">
        <v>1493</v>
      </c>
      <c r="I82" s="49"/>
      <c r="J82" s="49" t="s">
        <v>149</v>
      </c>
      <c r="K82" s="162"/>
      <c r="L82" s="162">
        <f t="shared" ca="1" si="3"/>
        <v>44217</v>
      </c>
      <c r="M82" s="163" t="s">
        <v>1665</v>
      </c>
      <c r="N82" s="49" t="s">
        <v>579</v>
      </c>
      <c r="O82" s="49"/>
      <c r="P82" s="165" t="s">
        <v>272</v>
      </c>
      <c r="Q82" s="65" t="s">
        <v>1233</v>
      </c>
      <c r="R82" s="164">
        <v>2</v>
      </c>
      <c r="S82" s="49"/>
      <c r="T82" s="49"/>
      <c r="U82" s="49"/>
    </row>
    <row r="83" spans="1:21" ht="127.5" hidden="1" x14ac:dyDescent="0.2">
      <c r="A83" s="160" t="s">
        <v>1312</v>
      </c>
      <c r="B83" s="161" t="s">
        <v>1229</v>
      </c>
      <c r="C83" s="162">
        <v>44088</v>
      </c>
      <c r="D83" s="162"/>
      <c r="E83" s="49">
        <v>289002227</v>
      </c>
      <c r="F83" s="163" t="s">
        <v>1652</v>
      </c>
      <c r="G83" s="49" t="s">
        <v>56</v>
      </c>
      <c r="H83" s="49" t="s">
        <v>32</v>
      </c>
      <c r="I83" s="49"/>
      <c r="J83" s="49" t="s">
        <v>149</v>
      </c>
      <c r="K83" s="162"/>
      <c r="L83" s="162">
        <f t="shared" ca="1" si="3"/>
        <v>44217</v>
      </c>
      <c r="M83" s="163" t="s">
        <v>1666</v>
      </c>
      <c r="N83" s="49" t="s">
        <v>579</v>
      </c>
      <c r="O83" s="49"/>
      <c r="P83" s="165" t="s">
        <v>272</v>
      </c>
      <c r="Q83" s="65" t="s">
        <v>1233</v>
      </c>
      <c r="R83" s="164">
        <v>10</v>
      </c>
      <c r="S83" s="49"/>
      <c r="T83" s="49"/>
      <c r="U83" s="49"/>
    </row>
    <row r="84" spans="1:21" ht="165.75" hidden="1" x14ac:dyDescent="0.2">
      <c r="A84" s="160" t="s">
        <v>1313</v>
      </c>
      <c r="B84" s="161" t="s">
        <v>1229</v>
      </c>
      <c r="C84" s="162">
        <v>44089</v>
      </c>
      <c r="D84" s="162"/>
      <c r="E84" s="49" t="s">
        <v>1653</v>
      </c>
      <c r="F84" s="163" t="s">
        <v>1654</v>
      </c>
      <c r="G84" s="49" t="s">
        <v>53</v>
      </c>
      <c r="H84" s="49" t="s">
        <v>1493</v>
      </c>
      <c r="I84" s="49"/>
      <c r="J84" s="49" t="s">
        <v>149</v>
      </c>
      <c r="K84" s="162"/>
      <c r="L84" s="162">
        <f t="shared" ca="1" si="3"/>
        <v>44217</v>
      </c>
      <c r="M84" s="163" t="s">
        <v>1656</v>
      </c>
      <c r="N84" s="49" t="s">
        <v>579</v>
      </c>
      <c r="O84" s="49">
        <v>3</v>
      </c>
      <c r="P84" s="165" t="s">
        <v>272</v>
      </c>
      <c r="Q84" s="65" t="s">
        <v>1233</v>
      </c>
      <c r="R84" s="164">
        <v>3</v>
      </c>
      <c r="S84" s="49"/>
      <c r="T84" s="49"/>
      <c r="U84" s="49"/>
    </row>
    <row r="85" spans="1:21" ht="102" x14ac:dyDescent="0.2">
      <c r="A85" s="160" t="s">
        <v>1314</v>
      </c>
      <c r="B85" s="161" t="s">
        <v>1223</v>
      </c>
      <c r="C85" s="162">
        <v>44091</v>
      </c>
      <c r="D85" s="162"/>
      <c r="E85" s="49" t="s">
        <v>1769</v>
      </c>
      <c r="F85" s="163" t="s">
        <v>1657</v>
      </c>
      <c r="G85" s="49" t="s">
        <v>53</v>
      </c>
      <c r="H85" s="49" t="s">
        <v>1502</v>
      </c>
      <c r="I85" s="49"/>
      <c r="J85" s="49" t="s">
        <v>161</v>
      </c>
      <c r="K85" s="162">
        <v>44109</v>
      </c>
      <c r="L85" s="162">
        <f t="shared" ca="1" si="3"/>
        <v>44217</v>
      </c>
      <c r="M85" s="163" t="s">
        <v>1680</v>
      </c>
      <c r="N85" s="49" t="s">
        <v>579</v>
      </c>
      <c r="O85" s="49"/>
      <c r="P85" s="165" t="s">
        <v>272</v>
      </c>
      <c r="Q85" s="65" t="s">
        <v>1233</v>
      </c>
      <c r="R85" s="164">
        <f>NETWORKDAYS(C85,K85)</f>
        <v>13</v>
      </c>
      <c r="S85" s="49"/>
      <c r="T85" s="49"/>
      <c r="U85" s="49"/>
    </row>
    <row r="86" spans="1:21" ht="127.5" hidden="1" x14ac:dyDescent="0.2">
      <c r="A86" s="160" t="s">
        <v>1315</v>
      </c>
      <c r="B86" s="161" t="s">
        <v>1229</v>
      </c>
      <c r="C86" s="162">
        <v>44095</v>
      </c>
      <c r="D86" s="162"/>
      <c r="E86" s="49" t="s">
        <v>432</v>
      </c>
      <c r="F86" s="163" t="s">
        <v>1659</v>
      </c>
      <c r="G86" s="49" t="s">
        <v>56</v>
      </c>
      <c r="H86" s="49" t="s">
        <v>1507</v>
      </c>
      <c r="I86" s="49"/>
      <c r="J86" s="49" t="s">
        <v>149</v>
      </c>
      <c r="K86" s="162">
        <v>44102</v>
      </c>
      <c r="L86" s="162">
        <f t="shared" ca="1" si="3"/>
        <v>44217</v>
      </c>
      <c r="M86" s="163" t="s">
        <v>1677</v>
      </c>
      <c r="N86" s="49" t="s">
        <v>566</v>
      </c>
      <c r="O86" s="49"/>
      <c r="P86" s="165" t="s">
        <v>272</v>
      </c>
      <c r="Q86" s="65" t="s">
        <v>1233</v>
      </c>
      <c r="R86" s="164">
        <f>NETWORKDAYS(C86,K86)</f>
        <v>6</v>
      </c>
      <c r="S86" s="49"/>
      <c r="T86" s="49"/>
      <c r="U86" s="49"/>
    </row>
    <row r="87" spans="1:21" ht="140.25" hidden="1" x14ac:dyDescent="0.2">
      <c r="A87" s="160" t="s">
        <v>1316</v>
      </c>
      <c r="B87" s="161" t="s">
        <v>1229</v>
      </c>
      <c r="C87" s="162">
        <v>44095</v>
      </c>
      <c r="D87" s="162"/>
      <c r="E87" s="49" t="s">
        <v>1565</v>
      </c>
      <c r="F87" s="163" t="s">
        <v>1658</v>
      </c>
      <c r="G87" s="49" t="s">
        <v>56</v>
      </c>
      <c r="H87" s="49" t="s">
        <v>32</v>
      </c>
      <c r="I87" s="49"/>
      <c r="J87" s="49" t="s">
        <v>149</v>
      </c>
      <c r="K87" s="162">
        <v>44105</v>
      </c>
      <c r="L87" s="162">
        <f t="shared" ca="1" si="3"/>
        <v>44217</v>
      </c>
      <c r="M87" s="163" t="s">
        <v>1678</v>
      </c>
      <c r="N87" s="49" t="s">
        <v>579</v>
      </c>
      <c r="O87" s="49"/>
      <c r="P87" s="165" t="s">
        <v>272</v>
      </c>
      <c r="Q87" s="65" t="s">
        <v>1233</v>
      </c>
      <c r="R87" s="164">
        <f>NETWORKDAYS(C87,K87)</f>
        <v>9</v>
      </c>
      <c r="S87" s="49"/>
      <c r="T87" s="49"/>
      <c r="U87" s="49"/>
    </row>
    <row r="88" spans="1:21" ht="178.5" hidden="1" x14ac:dyDescent="0.2">
      <c r="A88" s="160" t="s">
        <v>1317</v>
      </c>
      <c r="B88" s="161" t="s">
        <v>1229</v>
      </c>
      <c r="C88" s="162">
        <v>44095</v>
      </c>
      <c r="D88" s="162"/>
      <c r="E88" s="49" t="s">
        <v>299</v>
      </c>
      <c r="F88" s="163" t="s">
        <v>1660</v>
      </c>
      <c r="G88" s="49" t="s">
        <v>53</v>
      </c>
      <c r="H88" s="49" t="s">
        <v>1493</v>
      </c>
      <c r="I88" s="49"/>
      <c r="J88" s="49" t="s">
        <v>149</v>
      </c>
      <c r="K88" s="162"/>
      <c r="L88" s="162">
        <f t="shared" ca="1" si="3"/>
        <v>44217</v>
      </c>
      <c r="M88" s="163" t="s">
        <v>1667</v>
      </c>
      <c r="N88" s="49" t="s">
        <v>579</v>
      </c>
      <c r="O88" s="49"/>
      <c r="P88" s="165" t="s">
        <v>459</v>
      </c>
      <c r="Q88" s="65" t="s">
        <v>1233</v>
      </c>
      <c r="R88" s="164">
        <v>2</v>
      </c>
      <c r="S88" s="49"/>
      <c r="T88" s="49"/>
      <c r="U88" s="49"/>
    </row>
    <row r="89" spans="1:21" ht="216.75" hidden="1" x14ac:dyDescent="0.2">
      <c r="A89" s="160" t="s">
        <v>1318</v>
      </c>
      <c r="B89" s="161" t="s">
        <v>1229</v>
      </c>
      <c r="C89" s="162">
        <v>44097</v>
      </c>
      <c r="D89" s="162"/>
      <c r="E89" s="49" t="s">
        <v>1662</v>
      </c>
      <c r="F89" s="163" t="s">
        <v>1661</v>
      </c>
      <c r="G89" s="49" t="s">
        <v>53</v>
      </c>
      <c r="H89" s="49" t="s">
        <v>1515</v>
      </c>
      <c r="I89" s="49"/>
      <c r="J89" s="49" t="s">
        <v>149</v>
      </c>
      <c r="K89" s="162"/>
      <c r="L89" s="162">
        <f t="shared" ca="1" si="3"/>
        <v>44217</v>
      </c>
      <c r="M89" s="163" t="s">
        <v>1668</v>
      </c>
      <c r="N89" s="49" t="s">
        <v>579</v>
      </c>
      <c r="O89" s="49"/>
      <c r="P89" s="165" t="s">
        <v>272</v>
      </c>
      <c r="Q89" s="65" t="s">
        <v>1233</v>
      </c>
      <c r="R89" s="164">
        <v>2</v>
      </c>
      <c r="S89" s="49"/>
      <c r="T89" s="49"/>
      <c r="U89" s="49"/>
    </row>
    <row r="90" spans="1:21" ht="102" x14ac:dyDescent="0.2">
      <c r="A90" s="160" t="s">
        <v>1319</v>
      </c>
      <c r="B90" s="161" t="s">
        <v>1223</v>
      </c>
      <c r="C90" s="162">
        <v>44099</v>
      </c>
      <c r="D90" s="162"/>
      <c r="E90" s="49" t="s">
        <v>1769</v>
      </c>
      <c r="F90" s="163" t="s">
        <v>1670</v>
      </c>
      <c r="G90" s="49" t="s">
        <v>53</v>
      </c>
      <c r="H90" s="49" t="s">
        <v>1502</v>
      </c>
      <c r="I90" s="49"/>
      <c r="J90" s="49" t="s">
        <v>161</v>
      </c>
      <c r="K90" s="162">
        <v>44109</v>
      </c>
      <c r="L90" s="162">
        <f t="shared" ca="1" si="3"/>
        <v>44217</v>
      </c>
      <c r="M90" s="163" t="s">
        <v>1680</v>
      </c>
      <c r="N90" s="49" t="s">
        <v>579</v>
      </c>
      <c r="O90" s="49"/>
      <c r="P90" s="165" t="s">
        <v>272</v>
      </c>
      <c r="Q90" s="65" t="s">
        <v>1233</v>
      </c>
      <c r="R90" s="164">
        <v>11</v>
      </c>
      <c r="S90" s="49"/>
      <c r="T90" s="49"/>
      <c r="U90" s="49"/>
    </row>
    <row r="91" spans="1:21" ht="114.75" hidden="1" x14ac:dyDescent="0.2">
      <c r="A91" s="160" t="s">
        <v>1320</v>
      </c>
      <c r="B91" s="161" t="s">
        <v>1229</v>
      </c>
      <c r="C91" s="162">
        <v>44103</v>
      </c>
      <c r="D91" s="162"/>
      <c r="E91" s="49" t="s">
        <v>35</v>
      </c>
      <c r="F91" s="163" t="s">
        <v>1671</v>
      </c>
      <c r="G91" s="49" t="s">
        <v>56</v>
      </c>
      <c r="H91" s="49" t="s">
        <v>32</v>
      </c>
      <c r="I91" s="49"/>
      <c r="J91" s="49" t="s">
        <v>149</v>
      </c>
      <c r="K91" s="162"/>
      <c r="L91" s="162">
        <f t="shared" ca="1" si="3"/>
        <v>44217</v>
      </c>
      <c r="M91" s="163" t="s">
        <v>1686</v>
      </c>
      <c r="N91" s="49" t="s">
        <v>579</v>
      </c>
      <c r="O91" s="49"/>
      <c r="P91" s="165" t="s">
        <v>272</v>
      </c>
      <c r="Q91" s="65" t="s">
        <v>1233</v>
      </c>
      <c r="R91" s="164">
        <v>7</v>
      </c>
      <c r="S91" s="49"/>
      <c r="T91" s="49"/>
      <c r="U91" s="49"/>
    </row>
    <row r="92" spans="1:21" ht="140.25" x14ac:dyDescent="0.2">
      <c r="A92" s="160" t="s">
        <v>1321</v>
      </c>
      <c r="B92" s="161" t="s">
        <v>1223</v>
      </c>
      <c r="C92" s="162">
        <v>44105</v>
      </c>
      <c r="D92" s="162"/>
      <c r="E92" s="49" t="s">
        <v>1769</v>
      </c>
      <c r="F92" s="163" t="s">
        <v>1672</v>
      </c>
      <c r="G92" s="49" t="s">
        <v>56</v>
      </c>
      <c r="H92" s="49" t="s">
        <v>1674</v>
      </c>
      <c r="I92" s="49"/>
      <c r="J92" s="49" t="s">
        <v>1620</v>
      </c>
      <c r="K92" s="162">
        <v>44106</v>
      </c>
      <c r="L92" s="162">
        <f t="shared" ca="1" si="3"/>
        <v>44217</v>
      </c>
      <c r="M92" s="163" t="s">
        <v>1692</v>
      </c>
      <c r="N92" s="49" t="s">
        <v>579</v>
      </c>
      <c r="O92" s="49"/>
      <c r="P92" s="165" t="s">
        <v>272</v>
      </c>
      <c r="Q92" s="65" t="s">
        <v>1233</v>
      </c>
      <c r="R92" s="164">
        <f>NETWORKDAYS(C92,K92)</f>
        <v>2</v>
      </c>
      <c r="S92" s="49"/>
      <c r="T92" s="49"/>
      <c r="U92" s="49"/>
    </row>
    <row r="93" spans="1:21" ht="127.5" hidden="1" x14ac:dyDescent="0.2">
      <c r="A93" s="160" t="s">
        <v>1322</v>
      </c>
      <c r="B93" s="161" t="s">
        <v>1229</v>
      </c>
      <c r="C93" s="162">
        <v>44105</v>
      </c>
      <c r="D93" s="162"/>
      <c r="E93" s="49">
        <v>999120000</v>
      </c>
      <c r="F93" s="163" t="s">
        <v>1673</v>
      </c>
      <c r="G93" s="49" t="s">
        <v>56</v>
      </c>
      <c r="H93" s="49" t="s">
        <v>32</v>
      </c>
      <c r="I93" s="166">
        <v>44113</v>
      </c>
      <c r="J93" s="49" t="s">
        <v>149</v>
      </c>
      <c r="K93" s="162"/>
      <c r="L93" s="162">
        <f t="shared" ca="1" si="3"/>
        <v>44217</v>
      </c>
      <c r="M93" s="163" t="s">
        <v>1688</v>
      </c>
      <c r="N93" s="49" t="s">
        <v>579</v>
      </c>
      <c r="O93" s="49"/>
      <c r="P93" s="165" t="s">
        <v>272</v>
      </c>
      <c r="Q93" s="65" t="s">
        <v>1233</v>
      </c>
      <c r="R93" s="164">
        <f>NETWORKDAYS(C93,I93)</f>
        <v>7</v>
      </c>
      <c r="S93" s="49"/>
      <c r="T93" s="49"/>
      <c r="U93" s="49"/>
    </row>
    <row r="94" spans="1:21" ht="102" hidden="1" x14ac:dyDescent="0.2">
      <c r="A94" s="160" t="s">
        <v>1323</v>
      </c>
      <c r="B94" s="161" t="s">
        <v>1229</v>
      </c>
      <c r="C94" s="162">
        <v>44106</v>
      </c>
      <c r="D94" s="162"/>
      <c r="E94" s="49" t="s">
        <v>207</v>
      </c>
      <c r="F94" s="163" t="s">
        <v>1675</v>
      </c>
      <c r="G94" s="49" t="s">
        <v>66</v>
      </c>
      <c r="H94" s="49" t="s">
        <v>1581</v>
      </c>
      <c r="I94" s="49"/>
      <c r="J94" s="49" t="s">
        <v>149</v>
      </c>
      <c r="K94" s="162"/>
      <c r="L94" s="162">
        <f t="shared" ca="1" si="3"/>
        <v>44217</v>
      </c>
      <c r="M94" s="163" t="s">
        <v>1704</v>
      </c>
      <c r="N94" s="49" t="s">
        <v>579</v>
      </c>
      <c r="O94" s="49"/>
      <c r="P94" s="165" t="s">
        <v>459</v>
      </c>
      <c r="Q94" s="65" t="s">
        <v>1233</v>
      </c>
      <c r="R94" s="164">
        <v>21</v>
      </c>
      <c r="S94" s="49"/>
      <c r="T94" s="49"/>
      <c r="U94" s="49"/>
    </row>
    <row r="95" spans="1:21" ht="63.75" hidden="1" x14ac:dyDescent="0.2">
      <c r="A95" s="160" t="s">
        <v>1324</v>
      </c>
      <c r="B95" s="161" t="s">
        <v>1229</v>
      </c>
      <c r="C95" s="162">
        <v>44106</v>
      </c>
      <c r="D95" s="162"/>
      <c r="E95" s="49" t="s">
        <v>207</v>
      </c>
      <c r="F95" s="163" t="s">
        <v>1676</v>
      </c>
      <c r="G95" s="49" t="s">
        <v>66</v>
      </c>
      <c r="H95" s="49" t="s">
        <v>1581</v>
      </c>
      <c r="I95" s="49"/>
      <c r="J95" s="49" t="s">
        <v>149</v>
      </c>
      <c r="K95" s="162">
        <v>44120</v>
      </c>
      <c r="L95" s="162">
        <f t="shared" ca="1" si="3"/>
        <v>44217</v>
      </c>
      <c r="M95" s="163" t="s">
        <v>1698</v>
      </c>
      <c r="N95" s="49" t="s">
        <v>579</v>
      </c>
      <c r="O95" s="49"/>
      <c r="P95" s="165" t="s">
        <v>459</v>
      </c>
      <c r="Q95" s="65" t="s">
        <v>1233</v>
      </c>
      <c r="R95" s="164">
        <f>NETWORKDAYS(C95,K95)</f>
        <v>11</v>
      </c>
      <c r="S95" s="49"/>
      <c r="T95" s="49"/>
      <c r="U95" s="49"/>
    </row>
    <row r="96" spans="1:21" ht="89.25" hidden="1" x14ac:dyDescent="0.2">
      <c r="A96" s="160" t="s">
        <v>1325</v>
      </c>
      <c r="B96" s="161" t="s">
        <v>1229</v>
      </c>
      <c r="C96" s="162">
        <v>44111</v>
      </c>
      <c r="D96" s="162"/>
      <c r="E96" s="49" t="s">
        <v>1682</v>
      </c>
      <c r="F96" s="163" t="s">
        <v>1681</v>
      </c>
      <c r="G96" s="49" t="s">
        <v>66</v>
      </c>
      <c r="H96" s="49" t="s">
        <v>1581</v>
      </c>
      <c r="I96" s="49"/>
      <c r="J96" s="49" t="s">
        <v>149</v>
      </c>
      <c r="K96" s="162">
        <v>44118</v>
      </c>
      <c r="L96" s="162">
        <f t="shared" ca="1" si="3"/>
        <v>44217</v>
      </c>
      <c r="M96" s="163" t="s">
        <v>1693</v>
      </c>
      <c r="N96" s="49" t="s">
        <v>579</v>
      </c>
      <c r="O96" s="49"/>
      <c r="P96" s="165" t="s">
        <v>272</v>
      </c>
      <c r="Q96" s="65" t="s">
        <v>1233</v>
      </c>
      <c r="R96" s="164">
        <f>NETWORKDAYS(C96,K96)</f>
        <v>6</v>
      </c>
      <c r="S96" s="49"/>
      <c r="T96" s="49"/>
      <c r="U96" s="49"/>
    </row>
    <row r="97" spans="1:21" ht="63.75" hidden="1" x14ac:dyDescent="0.2">
      <c r="A97" s="160" t="s">
        <v>1326</v>
      </c>
      <c r="B97" s="161" t="s">
        <v>1229</v>
      </c>
      <c r="C97" s="162">
        <v>44111</v>
      </c>
      <c r="D97" s="162"/>
      <c r="E97" s="49" t="s">
        <v>1684</v>
      </c>
      <c r="F97" s="163" t="s">
        <v>1683</v>
      </c>
      <c r="G97" s="49" t="s">
        <v>66</v>
      </c>
      <c r="H97" s="49" t="s">
        <v>1636</v>
      </c>
      <c r="I97" s="49"/>
      <c r="J97" s="49" t="s">
        <v>149</v>
      </c>
      <c r="K97" s="162">
        <v>44127</v>
      </c>
      <c r="L97" s="162">
        <f t="shared" ca="1" si="3"/>
        <v>44217</v>
      </c>
      <c r="M97" s="163" t="s">
        <v>1699</v>
      </c>
      <c r="N97" s="49" t="s">
        <v>566</v>
      </c>
      <c r="O97" s="49">
        <v>204337</v>
      </c>
      <c r="P97" s="165" t="s">
        <v>272</v>
      </c>
      <c r="Q97" s="65" t="s">
        <v>1233</v>
      </c>
      <c r="R97" s="164">
        <f>NETWORKDAYS(C97,K97)</f>
        <v>13</v>
      </c>
      <c r="S97" s="49"/>
      <c r="T97" s="49"/>
      <c r="U97" s="49"/>
    </row>
    <row r="98" spans="1:21" ht="102" x14ac:dyDescent="0.2">
      <c r="A98" s="160" t="s">
        <v>1327</v>
      </c>
      <c r="B98" s="161" t="s">
        <v>1223</v>
      </c>
      <c r="C98" s="162">
        <v>44112</v>
      </c>
      <c r="D98" s="162"/>
      <c r="E98" s="49" t="s">
        <v>1769</v>
      </c>
      <c r="F98" s="163" t="s">
        <v>1685</v>
      </c>
      <c r="G98" s="49" t="s">
        <v>56</v>
      </c>
      <c r="H98" s="49" t="s">
        <v>212</v>
      </c>
      <c r="I98" s="49"/>
      <c r="J98" s="49" t="s">
        <v>1620</v>
      </c>
      <c r="K98" s="162">
        <v>44116</v>
      </c>
      <c r="L98" s="162">
        <f t="shared" ca="1" si="3"/>
        <v>44217</v>
      </c>
      <c r="M98" s="163" t="s">
        <v>1691</v>
      </c>
      <c r="N98" s="49" t="s">
        <v>579</v>
      </c>
      <c r="O98" s="49"/>
      <c r="P98" s="165" t="s">
        <v>272</v>
      </c>
      <c r="Q98" s="65" t="s">
        <v>1233</v>
      </c>
      <c r="R98" s="164">
        <f>NETWORKDAYS(C98,K98)</f>
        <v>3</v>
      </c>
      <c r="S98" s="49"/>
      <c r="T98" s="49"/>
      <c r="U98" s="49"/>
    </row>
    <row r="99" spans="1:21" ht="76.5" hidden="1" x14ac:dyDescent="0.2">
      <c r="A99" s="160" t="s">
        <v>1328</v>
      </c>
      <c r="B99" s="161" t="s">
        <v>1229</v>
      </c>
      <c r="C99" s="162">
        <v>44116</v>
      </c>
      <c r="D99" s="162"/>
      <c r="E99" s="49" t="s">
        <v>170</v>
      </c>
      <c r="F99" s="163" t="s">
        <v>1689</v>
      </c>
      <c r="G99" s="49" t="s">
        <v>66</v>
      </c>
      <c r="H99" s="49" t="s">
        <v>1636</v>
      </c>
      <c r="I99" s="49"/>
      <c r="J99" s="49" t="s">
        <v>149</v>
      </c>
      <c r="K99" s="162">
        <v>44116</v>
      </c>
      <c r="L99" s="162">
        <f t="shared" ca="1" si="3"/>
        <v>44217</v>
      </c>
      <c r="M99" s="163" t="s">
        <v>1694</v>
      </c>
      <c r="N99" s="49" t="s">
        <v>579</v>
      </c>
      <c r="O99" s="49"/>
      <c r="P99" s="165" t="s">
        <v>272</v>
      </c>
      <c r="Q99" s="65" t="s">
        <v>1233</v>
      </c>
      <c r="R99" s="164">
        <v>2</v>
      </c>
      <c r="S99" s="49"/>
      <c r="T99" s="49"/>
      <c r="U99" s="49"/>
    </row>
    <row r="100" spans="1:21" ht="63.75" x14ac:dyDescent="0.2">
      <c r="A100" s="160" t="s">
        <v>1329</v>
      </c>
      <c r="B100" s="161" t="s">
        <v>1223</v>
      </c>
      <c r="C100" s="162">
        <v>44124</v>
      </c>
      <c r="D100" s="162"/>
      <c r="E100" s="49" t="s">
        <v>1769</v>
      </c>
      <c r="F100" s="163" t="s">
        <v>1695</v>
      </c>
      <c r="G100" s="49" t="s">
        <v>56</v>
      </c>
      <c r="H100" s="49" t="s">
        <v>212</v>
      </c>
      <c r="I100" s="49"/>
      <c r="J100" s="49" t="s">
        <v>1620</v>
      </c>
      <c r="K100" s="162">
        <v>44125</v>
      </c>
      <c r="L100" s="162">
        <f t="shared" ca="1" si="3"/>
        <v>44217</v>
      </c>
      <c r="M100" s="163" t="s">
        <v>1700</v>
      </c>
      <c r="N100" s="49" t="s">
        <v>579</v>
      </c>
      <c r="O100" s="49"/>
      <c r="P100" s="165" t="s">
        <v>272</v>
      </c>
      <c r="Q100" s="65" t="s">
        <v>1233</v>
      </c>
      <c r="R100" s="164">
        <f>NETWORKDAYS(C100,K100)</f>
        <v>2</v>
      </c>
      <c r="S100" s="49"/>
      <c r="T100" s="49"/>
      <c r="U100" s="49"/>
    </row>
    <row r="101" spans="1:21" ht="76.5" hidden="1" x14ac:dyDescent="0.2">
      <c r="A101" s="160" t="s">
        <v>1330</v>
      </c>
      <c r="B101" s="161" t="s">
        <v>1229</v>
      </c>
      <c r="C101" s="162">
        <v>44124</v>
      </c>
      <c r="D101" s="162"/>
      <c r="E101" s="49" t="s">
        <v>705</v>
      </c>
      <c r="F101" s="163" t="s">
        <v>1696</v>
      </c>
      <c r="G101" s="49" t="s">
        <v>53</v>
      </c>
      <c r="H101" s="49" t="s">
        <v>1614</v>
      </c>
      <c r="I101" s="49"/>
      <c r="J101" s="49" t="s">
        <v>153</v>
      </c>
      <c r="K101" s="162">
        <v>44127</v>
      </c>
      <c r="L101" s="162">
        <f t="shared" ca="1" si="3"/>
        <v>44217</v>
      </c>
      <c r="M101" s="163" t="s">
        <v>1702</v>
      </c>
      <c r="N101" s="49" t="s">
        <v>579</v>
      </c>
      <c r="O101" s="49"/>
      <c r="P101" s="165" t="s">
        <v>272</v>
      </c>
      <c r="Q101" s="65" t="s">
        <v>1233</v>
      </c>
      <c r="R101" s="164">
        <f>NETWORKDAYS(C101,K101)</f>
        <v>4</v>
      </c>
      <c r="S101" s="49"/>
      <c r="T101" s="49"/>
      <c r="U101" s="49"/>
    </row>
    <row r="102" spans="1:21" ht="63.75" hidden="1" x14ac:dyDescent="0.2">
      <c r="A102" s="160" t="s">
        <v>1331</v>
      </c>
      <c r="B102" s="161" t="s">
        <v>1223</v>
      </c>
      <c r="C102" s="162">
        <v>44124</v>
      </c>
      <c r="D102" s="162"/>
      <c r="E102" s="49" t="s">
        <v>207</v>
      </c>
      <c r="F102" s="163" t="s">
        <v>1697</v>
      </c>
      <c r="G102" s="49" t="s">
        <v>56</v>
      </c>
      <c r="H102" s="49" t="s">
        <v>212</v>
      </c>
      <c r="I102" s="49"/>
      <c r="J102" s="49" t="s">
        <v>1620</v>
      </c>
      <c r="K102" s="162"/>
      <c r="L102" s="162">
        <f t="shared" ca="1" si="3"/>
        <v>44217</v>
      </c>
      <c r="M102" s="163" t="s">
        <v>1701</v>
      </c>
      <c r="N102" s="49" t="s">
        <v>566</v>
      </c>
      <c r="O102" s="49"/>
      <c r="P102" s="165" t="s">
        <v>272</v>
      </c>
      <c r="Q102" s="65" t="s">
        <v>1233</v>
      </c>
      <c r="R102" s="164">
        <v>14</v>
      </c>
      <c r="S102" s="49"/>
      <c r="T102" s="49"/>
      <c r="U102" s="49"/>
    </row>
    <row r="103" spans="1:21" ht="102" hidden="1" x14ac:dyDescent="0.2">
      <c r="A103" s="160" t="s">
        <v>1332</v>
      </c>
      <c r="B103" s="161" t="s">
        <v>1223</v>
      </c>
      <c r="C103" s="162">
        <v>44131</v>
      </c>
      <c r="D103" s="162"/>
      <c r="E103" s="49" t="s">
        <v>207</v>
      </c>
      <c r="F103" s="163" t="s">
        <v>1703</v>
      </c>
      <c r="G103" s="49" t="s">
        <v>56</v>
      </c>
      <c r="H103" s="49" t="s">
        <v>212</v>
      </c>
      <c r="I103" s="49"/>
      <c r="J103" s="49" t="s">
        <v>711</v>
      </c>
      <c r="K103" s="162"/>
      <c r="L103" s="162"/>
      <c r="M103" s="163" t="s">
        <v>1715</v>
      </c>
      <c r="N103" s="49" t="s">
        <v>566</v>
      </c>
      <c r="O103" s="49"/>
      <c r="P103" s="165" t="s">
        <v>272</v>
      </c>
      <c r="Q103" s="65" t="s">
        <v>1233</v>
      </c>
      <c r="R103" s="164">
        <v>1</v>
      </c>
      <c r="S103" s="49"/>
      <c r="T103" s="49"/>
      <c r="U103" s="49"/>
    </row>
    <row r="104" spans="1:21" ht="89.25" x14ac:dyDescent="0.2">
      <c r="A104" s="160" t="s">
        <v>1333</v>
      </c>
      <c r="B104" s="161" t="s">
        <v>1223</v>
      </c>
      <c r="C104" s="162">
        <v>44133</v>
      </c>
      <c r="D104" s="162"/>
      <c r="E104" s="49" t="s">
        <v>1769</v>
      </c>
      <c r="F104" s="163" t="s">
        <v>1705</v>
      </c>
      <c r="G104" s="49"/>
      <c r="H104" s="49" t="s">
        <v>212</v>
      </c>
      <c r="I104" s="49"/>
      <c r="J104" s="49" t="s">
        <v>1620</v>
      </c>
      <c r="K104" s="162"/>
      <c r="L104" s="162">
        <f t="shared" ca="1" si="3"/>
        <v>44217</v>
      </c>
      <c r="M104" s="163" t="s">
        <v>1709</v>
      </c>
      <c r="N104" s="49" t="s">
        <v>579</v>
      </c>
      <c r="O104" s="49"/>
      <c r="P104" s="165" t="s">
        <v>272</v>
      </c>
      <c r="Q104" s="65" t="s">
        <v>1233</v>
      </c>
      <c r="R104" s="164">
        <v>3</v>
      </c>
      <c r="S104" s="49"/>
      <c r="T104" s="49"/>
      <c r="U104" s="49"/>
    </row>
    <row r="105" spans="1:21" ht="140.25" hidden="1" x14ac:dyDescent="0.2">
      <c r="A105" s="160" t="s">
        <v>1334</v>
      </c>
      <c r="B105" s="161" t="s">
        <v>1229</v>
      </c>
      <c r="C105" s="162">
        <v>44133</v>
      </c>
      <c r="D105" s="162"/>
      <c r="E105" s="49" t="s">
        <v>260</v>
      </c>
      <c r="F105" s="163" t="s">
        <v>1706</v>
      </c>
      <c r="G105" s="49" t="s">
        <v>56</v>
      </c>
      <c r="H105" s="49" t="s">
        <v>32</v>
      </c>
      <c r="I105" s="49"/>
      <c r="J105" s="49" t="s">
        <v>149</v>
      </c>
      <c r="K105" s="162"/>
      <c r="L105" s="162">
        <f t="shared" ca="1" si="3"/>
        <v>44217</v>
      </c>
      <c r="M105" s="163" t="s">
        <v>1718</v>
      </c>
      <c r="N105" s="49" t="s">
        <v>579</v>
      </c>
      <c r="O105" s="49"/>
      <c r="P105" s="165" t="s">
        <v>272</v>
      </c>
      <c r="Q105" s="65" t="s">
        <v>1233</v>
      </c>
      <c r="R105" s="164">
        <v>10</v>
      </c>
      <c r="S105" s="49"/>
      <c r="T105" s="49"/>
      <c r="U105" s="49"/>
    </row>
    <row r="106" spans="1:21" ht="51" hidden="1" x14ac:dyDescent="0.2">
      <c r="A106" s="160" t="s">
        <v>1335</v>
      </c>
      <c r="B106" s="161" t="s">
        <v>1223</v>
      </c>
      <c r="C106" s="162">
        <v>44137</v>
      </c>
      <c r="D106" s="162"/>
      <c r="E106" s="49" t="s">
        <v>1708</v>
      </c>
      <c r="F106" s="163" t="s">
        <v>1707</v>
      </c>
      <c r="G106" s="49"/>
      <c r="H106" s="49" t="s">
        <v>58</v>
      </c>
      <c r="I106" s="49"/>
      <c r="J106" s="49" t="s">
        <v>153</v>
      </c>
      <c r="K106" s="162">
        <v>44137</v>
      </c>
      <c r="L106" s="162">
        <f t="shared" ca="1" si="3"/>
        <v>44217</v>
      </c>
      <c r="M106" s="163" t="s">
        <v>1710</v>
      </c>
      <c r="N106" s="49" t="s">
        <v>579</v>
      </c>
      <c r="O106" s="49"/>
      <c r="P106" s="165" t="s">
        <v>272</v>
      </c>
      <c r="Q106" s="65" t="s">
        <v>1233</v>
      </c>
      <c r="R106" s="164">
        <v>3</v>
      </c>
      <c r="S106" s="49"/>
      <c r="T106" s="49"/>
      <c r="U106" s="49"/>
    </row>
    <row r="107" spans="1:21" ht="114.75" hidden="1" x14ac:dyDescent="0.2">
      <c r="A107" s="160" t="s">
        <v>1336</v>
      </c>
      <c r="B107" s="161" t="s">
        <v>1229</v>
      </c>
      <c r="C107" s="162">
        <v>44138</v>
      </c>
      <c r="D107" s="162"/>
      <c r="E107" s="49" t="s">
        <v>1711</v>
      </c>
      <c r="F107" s="163" t="s">
        <v>1712</v>
      </c>
      <c r="G107" s="49" t="s">
        <v>56</v>
      </c>
      <c r="H107" s="49" t="s">
        <v>32</v>
      </c>
      <c r="I107" s="49"/>
      <c r="J107" s="49" t="s">
        <v>149</v>
      </c>
      <c r="K107" s="162">
        <v>44161</v>
      </c>
      <c r="L107" s="162">
        <f t="shared" ca="1" si="3"/>
        <v>44217</v>
      </c>
      <c r="M107" s="163" t="s">
        <v>1736</v>
      </c>
      <c r="N107" s="49" t="s">
        <v>566</v>
      </c>
      <c r="O107" s="49">
        <v>204457</v>
      </c>
      <c r="P107" s="165" t="s">
        <v>272</v>
      </c>
      <c r="Q107" s="65" t="s">
        <v>1233</v>
      </c>
      <c r="R107" s="164">
        <v>17</v>
      </c>
      <c r="S107" s="49"/>
      <c r="T107" s="49"/>
      <c r="U107" s="49"/>
    </row>
    <row r="108" spans="1:21" ht="63.75" hidden="1" x14ac:dyDescent="0.2">
      <c r="A108" s="160" t="s">
        <v>1337</v>
      </c>
      <c r="B108" s="161" t="s">
        <v>1229</v>
      </c>
      <c r="C108" s="162">
        <v>44139</v>
      </c>
      <c r="D108" s="162"/>
      <c r="E108" s="49" t="s">
        <v>1714</v>
      </c>
      <c r="F108" s="163" t="s">
        <v>1713</v>
      </c>
      <c r="G108" s="49" t="s">
        <v>66</v>
      </c>
      <c r="H108" s="49" t="s">
        <v>1581</v>
      </c>
      <c r="I108" s="49"/>
      <c r="J108" s="49" t="s">
        <v>149</v>
      </c>
      <c r="K108" s="162"/>
      <c r="L108" s="162">
        <f t="shared" ca="1" si="3"/>
        <v>44217</v>
      </c>
      <c r="M108" s="163" t="s">
        <v>1717</v>
      </c>
      <c r="N108" s="49" t="s">
        <v>566</v>
      </c>
      <c r="O108" s="49">
        <v>204443</v>
      </c>
      <c r="P108" s="165" t="s">
        <v>272</v>
      </c>
      <c r="Q108" s="65" t="s">
        <v>1233</v>
      </c>
      <c r="R108" s="164">
        <v>5</v>
      </c>
      <c r="S108" s="49"/>
      <c r="T108" s="49"/>
      <c r="U108" s="49"/>
    </row>
    <row r="109" spans="1:21" ht="63.75" x14ac:dyDescent="0.2">
      <c r="A109" s="160" t="s">
        <v>1338</v>
      </c>
      <c r="B109" s="161" t="s">
        <v>1223</v>
      </c>
      <c r="C109" s="162">
        <v>44144</v>
      </c>
      <c r="D109" s="162"/>
      <c r="E109" s="49" t="s">
        <v>1769</v>
      </c>
      <c r="F109" s="163" t="s">
        <v>1716</v>
      </c>
      <c r="G109" s="49" t="s">
        <v>53</v>
      </c>
      <c r="H109" s="49" t="s">
        <v>58</v>
      </c>
      <c r="I109" s="49"/>
      <c r="J109" s="49" t="s">
        <v>161</v>
      </c>
      <c r="K109" s="162">
        <v>44144</v>
      </c>
      <c r="L109" s="162">
        <f t="shared" ca="1" si="3"/>
        <v>44217</v>
      </c>
      <c r="M109" s="163" t="s">
        <v>1680</v>
      </c>
      <c r="N109" s="49" t="s">
        <v>1016</v>
      </c>
      <c r="O109" s="49"/>
      <c r="P109" s="165" t="s">
        <v>272</v>
      </c>
      <c r="Q109" s="65" t="s">
        <v>1233</v>
      </c>
      <c r="R109" s="164">
        <f>NETWORKDAYS(C109,K109)</f>
        <v>1</v>
      </c>
      <c r="S109" s="49"/>
      <c r="T109" s="49"/>
      <c r="U109" s="49"/>
    </row>
    <row r="110" spans="1:21" ht="25.5" hidden="1" x14ac:dyDescent="0.2">
      <c r="A110" s="176" t="s">
        <v>1339</v>
      </c>
      <c r="B110" s="177" t="s">
        <v>1223</v>
      </c>
      <c r="C110" s="178">
        <v>44144</v>
      </c>
      <c r="D110" s="178"/>
      <c r="E110" s="179" t="s">
        <v>207</v>
      </c>
      <c r="F110" s="180" t="s">
        <v>1719</v>
      </c>
      <c r="G110" s="179" t="s">
        <v>56</v>
      </c>
      <c r="H110" s="179" t="s">
        <v>1674</v>
      </c>
      <c r="I110" s="49"/>
      <c r="J110" s="179" t="s">
        <v>711</v>
      </c>
      <c r="K110" s="178"/>
      <c r="L110" s="162">
        <f t="shared" ca="1" si="3"/>
        <v>44217</v>
      </c>
      <c r="M110" s="180" t="s">
        <v>1750</v>
      </c>
      <c r="N110" s="179" t="s">
        <v>579</v>
      </c>
      <c r="O110" s="179"/>
      <c r="P110" s="181" t="s">
        <v>459</v>
      </c>
      <c r="Q110" s="182" t="s">
        <v>1233</v>
      </c>
      <c r="R110" s="183">
        <v>1</v>
      </c>
      <c r="S110" s="179"/>
      <c r="T110" s="49"/>
      <c r="U110" s="49"/>
    </row>
    <row r="111" spans="1:21" ht="63.75" x14ac:dyDescent="0.2">
      <c r="A111" s="160" t="s">
        <v>1340</v>
      </c>
      <c r="B111" s="161" t="s">
        <v>1223</v>
      </c>
      <c r="C111" s="162">
        <v>44152</v>
      </c>
      <c r="D111" s="162"/>
      <c r="E111" s="49" t="s">
        <v>1769</v>
      </c>
      <c r="F111" s="163" t="s">
        <v>1720</v>
      </c>
      <c r="G111" s="49" t="s">
        <v>56</v>
      </c>
      <c r="H111" s="49" t="s">
        <v>1674</v>
      </c>
      <c r="I111" s="49"/>
      <c r="J111" s="49" t="s">
        <v>1620</v>
      </c>
      <c r="K111" s="162">
        <v>44161</v>
      </c>
      <c r="L111" s="162">
        <f t="shared" ca="1" si="3"/>
        <v>44217</v>
      </c>
      <c r="M111" s="163" t="s">
        <v>1709</v>
      </c>
      <c r="N111" s="49" t="s">
        <v>579</v>
      </c>
      <c r="O111" s="49"/>
      <c r="P111" s="165" t="s">
        <v>272</v>
      </c>
      <c r="Q111" s="65" t="s">
        <v>1233</v>
      </c>
      <c r="R111" s="164">
        <f t="shared" ref="R111:R128" si="4">NETWORKDAYS(C111,K111)</f>
        <v>8</v>
      </c>
      <c r="S111" s="49"/>
      <c r="T111" s="49"/>
      <c r="U111" s="49"/>
    </row>
    <row r="112" spans="1:21" ht="25.5" x14ac:dyDescent="0.2">
      <c r="A112" s="160" t="s">
        <v>1341</v>
      </c>
      <c r="B112" s="161" t="s">
        <v>1223</v>
      </c>
      <c r="C112" s="162">
        <v>44152</v>
      </c>
      <c r="D112" s="162"/>
      <c r="E112" s="49" t="s">
        <v>1769</v>
      </c>
      <c r="F112" s="163" t="s">
        <v>1721</v>
      </c>
      <c r="G112" s="49" t="s">
        <v>53</v>
      </c>
      <c r="H112" s="49" t="s">
        <v>1539</v>
      </c>
      <c r="I112" s="49"/>
      <c r="J112" s="49" t="s">
        <v>161</v>
      </c>
      <c r="K112" s="162">
        <v>44152</v>
      </c>
      <c r="L112" s="162">
        <f t="shared" ca="1" si="3"/>
        <v>44217</v>
      </c>
      <c r="M112" s="163" t="s">
        <v>1680</v>
      </c>
      <c r="N112" s="49" t="s">
        <v>1016</v>
      </c>
      <c r="O112" s="49"/>
      <c r="P112" s="165" t="s">
        <v>272</v>
      </c>
      <c r="Q112" s="65" t="s">
        <v>1233</v>
      </c>
      <c r="R112" s="164">
        <f t="shared" si="4"/>
        <v>1</v>
      </c>
      <c r="S112" s="49"/>
      <c r="T112" s="49"/>
      <c r="U112" s="49"/>
    </row>
    <row r="113" spans="1:21" ht="51" hidden="1" x14ac:dyDescent="0.2">
      <c r="A113" s="160" t="s">
        <v>1342</v>
      </c>
      <c r="B113" s="161" t="s">
        <v>1223</v>
      </c>
      <c r="C113" s="162">
        <v>44152</v>
      </c>
      <c r="D113" s="162"/>
      <c r="E113" s="161" t="s">
        <v>1723</v>
      </c>
      <c r="F113" s="163" t="s">
        <v>1722</v>
      </c>
      <c r="G113" s="49" t="s">
        <v>56</v>
      </c>
      <c r="H113" s="49" t="s">
        <v>212</v>
      </c>
      <c r="I113" s="49"/>
      <c r="J113" s="49" t="s">
        <v>1147</v>
      </c>
      <c r="K113" s="162">
        <v>44155</v>
      </c>
      <c r="L113" s="162">
        <f t="shared" ca="1" si="3"/>
        <v>44217</v>
      </c>
      <c r="M113" s="163" t="s">
        <v>1728</v>
      </c>
      <c r="N113" s="49" t="s">
        <v>579</v>
      </c>
      <c r="O113" s="49"/>
      <c r="P113" s="165" t="s">
        <v>459</v>
      </c>
      <c r="Q113" s="65" t="s">
        <v>1233</v>
      </c>
      <c r="R113" s="164">
        <f t="shared" si="4"/>
        <v>4</v>
      </c>
      <c r="S113" s="49"/>
      <c r="T113" s="49"/>
      <c r="U113" s="49"/>
    </row>
    <row r="114" spans="1:21" ht="38.25" x14ac:dyDescent="0.2">
      <c r="A114" s="160" t="s">
        <v>1343</v>
      </c>
      <c r="B114" s="161" t="s">
        <v>1223</v>
      </c>
      <c r="C114" s="162">
        <v>44153</v>
      </c>
      <c r="D114" s="162"/>
      <c r="E114" s="49" t="s">
        <v>1769</v>
      </c>
      <c r="F114" s="163" t="s">
        <v>1724</v>
      </c>
      <c r="G114" s="49" t="s">
        <v>53</v>
      </c>
      <c r="H114" s="49" t="s">
        <v>1539</v>
      </c>
      <c r="I114" s="49"/>
      <c r="J114" s="49" t="s">
        <v>161</v>
      </c>
      <c r="K114" s="162">
        <v>44153</v>
      </c>
      <c r="L114" s="162">
        <f t="shared" ca="1" si="3"/>
        <v>44217</v>
      </c>
      <c r="M114" s="163" t="s">
        <v>1680</v>
      </c>
      <c r="N114" s="49" t="s">
        <v>1016</v>
      </c>
      <c r="O114" s="49"/>
      <c r="P114" s="165" t="s">
        <v>272</v>
      </c>
      <c r="Q114" s="65" t="s">
        <v>1233</v>
      </c>
      <c r="R114" s="164">
        <f t="shared" si="4"/>
        <v>1</v>
      </c>
      <c r="S114" s="49"/>
      <c r="T114" s="49"/>
      <c r="U114" s="49"/>
    </row>
    <row r="115" spans="1:21" ht="114.75" hidden="1" x14ac:dyDescent="0.2">
      <c r="A115" s="160" t="s">
        <v>1344</v>
      </c>
      <c r="B115" s="161" t="s">
        <v>1229</v>
      </c>
      <c r="C115" s="162">
        <v>44155</v>
      </c>
      <c r="D115" s="162"/>
      <c r="E115" s="49" t="s">
        <v>674</v>
      </c>
      <c r="F115" s="163" t="s">
        <v>1726</v>
      </c>
      <c r="G115" s="49" t="s">
        <v>53</v>
      </c>
      <c r="H115" s="49" t="s">
        <v>1539</v>
      </c>
      <c r="I115" s="49"/>
      <c r="J115" s="49" t="s">
        <v>149</v>
      </c>
      <c r="K115" s="162">
        <v>44159</v>
      </c>
      <c r="L115" s="162">
        <f t="shared" ca="1" si="3"/>
        <v>44217</v>
      </c>
      <c r="M115" s="163" t="s">
        <v>1735</v>
      </c>
      <c r="N115" s="49" t="s">
        <v>566</v>
      </c>
      <c r="O115" s="49">
        <v>204472</v>
      </c>
      <c r="P115" s="165" t="s">
        <v>272</v>
      </c>
      <c r="Q115" s="65" t="s">
        <v>1233</v>
      </c>
      <c r="R115" s="164">
        <f t="shared" si="4"/>
        <v>3</v>
      </c>
      <c r="S115" s="49"/>
      <c r="T115" s="49"/>
      <c r="U115" s="49"/>
    </row>
    <row r="116" spans="1:21" ht="38.25" x14ac:dyDescent="0.2">
      <c r="A116" s="160" t="s">
        <v>1345</v>
      </c>
      <c r="B116" s="161" t="s">
        <v>1223</v>
      </c>
      <c r="C116" s="162">
        <v>44158</v>
      </c>
      <c r="D116" s="162"/>
      <c r="E116" s="49" t="s">
        <v>1769</v>
      </c>
      <c r="F116" s="163" t="s">
        <v>1729</v>
      </c>
      <c r="G116" s="49" t="s">
        <v>53</v>
      </c>
      <c r="H116" s="49" t="s">
        <v>1502</v>
      </c>
      <c r="I116" s="49"/>
      <c r="J116" s="49" t="s">
        <v>161</v>
      </c>
      <c r="K116" s="162">
        <f>C116</f>
        <v>44158</v>
      </c>
      <c r="L116" s="162">
        <f t="shared" ca="1" si="3"/>
        <v>44217</v>
      </c>
      <c r="M116" s="163" t="s">
        <v>1680</v>
      </c>
      <c r="N116" s="49" t="s">
        <v>579</v>
      </c>
      <c r="O116" s="49"/>
      <c r="P116" s="165" t="s">
        <v>272</v>
      </c>
      <c r="Q116" s="65" t="s">
        <v>1233</v>
      </c>
      <c r="R116" s="164">
        <f t="shared" si="4"/>
        <v>1</v>
      </c>
      <c r="S116" s="49"/>
      <c r="T116" s="49"/>
      <c r="U116" s="49"/>
    </row>
    <row r="117" spans="1:21" ht="51" x14ac:dyDescent="0.2">
      <c r="A117" s="160" t="s">
        <v>1346</v>
      </c>
      <c r="B117" s="161" t="s">
        <v>1223</v>
      </c>
      <c r="C117" s="162">
        <v>44158</v>
      </c>
      <c r="D117" s="162"/>
      <c r="E117" s="49" t="s">
        <v>1769</v>
      </c>
      <c r="F117" s="163" t="s">
        <v>1730</v>
      </c>
      <c r="G117" s="49" t="s">
        <v>53</v>
      </c>
      <c r="H117" s="49" t="s">
        <v>1502</v>
      </c>
      <c r="I117" s="49"/>
      <c r="J117" s="49" t="s">
        <v>161</v>
      </c>
      <c r="K117" s="162">
        <f>C117</f>
        <v>44158</v>
      </c>
      <c r="L117" s="162">
        <f t="shared" ca="1" si="3"/>
        <v>44217</v>
      </c>
      <c r="M117" s="163" t="s">
        <v>1680</v>
      </c>
      <c r="N117" s="49" t="s">
        <v>579</v>
      </c>
      <c r="O117" s="49"/>
      <c r="P117" s="165" t="s">
        <v>272</v>
      </c>
      <c r="Q117" s="65" t="s">
        <v>1233</v>
      </c>
      <c r="R117" s="164">
        <f t="shared" si="4"/>
        <v>1</v>
      </c>
      <c r="S117" s="49"/>
      <c r="T117" s="49"/>
      <c r="U117" s="49"/>
    </row>
    <row r="118" spans="1:21" ht="38.25" x14ac:dyDescent="0.2">
      <c r="A118" s="160" t="s">
        <v>1347</v>
      </c>
      <c r="B118" s="161" t="s">
        <v>1223</v>
      </c>
      <c r="C118" s="162">
        <v>44158</v>
      </c>
      <c r="D118" s="162"/>
      <c r="E118" s="49" t="s">
        <v>1769</v>
      </c>
      <c r="F118" s="163" t="s">
        <v>1731</v>
      </c>
      <c r="G118" s="49" t="s">
        <v>53</v>
      </c>
      <c r="H118" s="49" t="s">
        <v>1502</v>
      </c>
      <c r="I118" s="49"/>
      <c r="J118" s="49" t="s">
        <v>161</v>
      </c>
      <c r="K118" s="162">
        <f>C118</f>
        <v>44158</v>
      </c>
      <c r="L118" s="162">
        <f t="shared" ca="1" si="3"/>
        <v>44217</v>
      </c>
      <c r="M118" s="163" t="s">
        <v>1680</v>
      </c>
      <c r="N118" s="49" t="s">
        <v>579</v>
      </c>
      <c r="O118" s="49"/>
      <c r="P118" s="165" t="s">
        <v>272</v>
      </c>
      <c r="Q118" s="65" t="s">
        <v>1233</v>
      </c>
      <c r="R118" s="164">
        <f t="shared" si="4"/>
        <v>1</v>
      </c>
      <c r="S118" s="49"/>
      <c r="T118" s="49"/>
      <c r="U118" s="49"/>
    </row>
    <row r="119" spans="1:21" ht="38.25" hidden="1" x14ac:dyDescent="0.2">
      <c r="A119" s="160" t="s">
        <v>1348</v>
      </c>
      <c r="B119" s="161" t="s">
        <v>1223</v>
      </c>
      <c r="C119" s="162">
        <v>44160</v>
      </c>
      <c r="D119" s="162"/>
      <c r="E119" s="49" t="s">
        <v>207</v>
      </c>
      <c r="F119" s="163" t="s">
        <v>1031</v>
      </c>
      <c r="G119" s="49" t="s">
        <v>56</v>
      </c>
      <c r="H119" s="49" t="s">
        <v>1674</v>
      </c>
      <c r="I119" s="49"/>
      <c r="J119" s="49" t="s">
        <v>169</v>
      </c>
      <c r="K119" s="162">
        <v>44162</v>
      </c>
      <c r="L119" s="162">
        <f t="shared" ca="1" si="3"/>
        <v>44217</v>
      </c>
      <c r="M119" s="163" t="s">
        <v>1733</v>
      </c>
      <c r="N119" s="49" t="s">
        <v>579</v>
      </c>
      <c r="O119" s="49"/>
      <c r="P119" s="165" t="s">
        <v>272</v>
      </c>
      <c r="Q119" s="65" t="s">
        <v>1233</v>
      </c>
      <c r="R119" s="164">
        <f t="shared" si="4"/>
        <v>3</v>
      </c>
      <c r="S119" s="49"/>
      <c r="T119" s="49"/>
      <c r="U119" s="49"/>
    </row>
    <row r="120" spans="1:21" ht="127.5" hidden="1" x14ac:dyDescent="0.2">
      <c r="A120" s="160" t="s">
        <v>1349</v>
      </c>
      <c r="B120" s="161" t="s">
        <v>1229</v>
      </c>
      <c r="C120" s="162">
        <v>44160</v>
      </c>
      <c r="D120" s="162"/>
      <c r="E120" s="49" t="s">
        <v>1204</v>
      </c>
      <c r="F120" s="163" t="s">
        <v>1732</v>
      </c>
      <c r="G120" s="49" t="s">
        <v>56</v>
      </c>
      <c r="H120" s="49" t="s">
        <v>32</v>
      </c>
      <c r="I120" s="49"/>
      <c r="J120" s="49" t="s">
        <v>149</v>
      </c>
      <c r="K120" s="166">
        <v>44162</v>
      </c>
      <c r="L120" s="162">
        <f t="shared" ca="1" si="3"/>
        <v>44217</v>
      </c>
      <c r="M120" s="163" t="s">
        <v>1737</v>
      </c>
      <c r="N120" s="49" t="s">
        <v>1016</v>
      </c>
      <c r="P120" s="165" t="s">
        <v>272</v>
      </c>
      <c r="Q120" s="65" t="s">
        <v>1233</v>
      </c>
      <c r="R120" s="164">
        <f t="shared" si="4"/>
        <v>3</v>
      </c>
      <c r="S120" s="49"/>
      <c r="T120" s="49"/>
      <c r="U120" s="49"/>
    </row>
    <row r="121" spans="1:21" ht="191.25" hidden="1" x14ac:dyDescent="0.2">
      <c r="A121" s="160" t="s">
        <v>1350</v>
      </c>
      <c r="B121" s="161" t="s">
        <v>1229</v>
      </c>
      <c r="C121" s="162">
        <v>44161</v>
      </c>
      <c r="D121" s="162"/>
      <c r="E121" s="49" t="s">
        <v>919</v>
      </c>
      <c r="F121" s="163" t="s">
        <v>1734</v>
      </c>
      <c r="G121" s="49" t="s">
        <v>53</v>
      </c>
      <c r="H121" s="49" t="s">
        <v>1539</v>
      </c>
      <c r="I121" s="49"/>
      <c r="J121" s="49" t="s">
        <v>149</v>
      </c>
      <c r="K121" s="162">
        <v>44172</v>
      </c>
      <c r="L121" s="162">
        <f t="shared" ca="1" si="3"/>
        <v>44217</v>
      </c>
      <c r="M121" s="163" t="s">
        <v>1745</v>
      </c>
      <c r="N121" s="49" t="s">
        <v>566</v>
      </c>
      <c r="O121" s="49">
        <v>204457</v>
      </c>
      <c r="P121" s="165" t="s">
        <v>272</v>
      </c>
      <c r="Q121" s="65" t="s">
        <v>1233</v>
      </c>
      <c r="R121" s="164">
        <f t="shared" si="4"/>
        <v>8</v>
      </c>
      <c r="S121" s="49"/>
      <c r="T121" s="49"/>
      <c r="U121" s="49"/>
    </row>
    <row r="122" spans="1:21" ht="38.25" x14ac:dyDescent="0.2">
      <c r="A122" s="160" t="s">
        <v>1351</v>
      </c>
      <c r="B122" s="161" t="s">
        <v>1223</v>
      </c>
      <c r="C122" s="162">
        <v>44165</v>
      </c>
      <c r="D122" s="162"/>
      <c r="E122" s="49" t="s">
        <v>1769</v>
      </c>
      <c r="F122" s="163" t="s">
        <v>1738</v>
      </c>
      <c r="G122" s="49" t="s">
        <v>53</v>
      </c>
      <c r="H122" s="49" t="s">
        <v>58</v>
      </c>
      <c r="I122" s="49"/>
      <c r="J122" s="49" t="s">
        <v>161</v>
      </c>
      <c r="K122" s="162">
        <f>C122</f>
        <v>44165</v>
      </c>
      <c r="L122" s="162">
        <f t="shared" ca="1" si="3"/>
        <v>44217</v>
      </c>
      <c r="M122" s="163" t="s">
        <v>1680</v>
      </c>
      <c r="N122" s="49" t="s">
        <v>1016</v>
      </c>
      <c r="O122" s="49"/>
      <c r="P122" s="165" t="s">
        <v>272</v>
      </c>
      <c r="Q122" s="65" t="s">
        <v>1233</v>
      </c>
      <c r="R122" s="164">
        <f t="shared" si="4"/>
        <v>1</v>
      </c>
      <c r="S122" s="49"/>
      <c r="T122" s="49"/>
      <c r="U122" s="49"/>
    </row>
    <row r="123" spans="1:21" ht="140.25" hidden="1" x14ac:dyDescent="0.2">
      <c r="A123" s="160" t="s">
        <v>1352</v>
      </c>
      <c r="B123" s="161" t="s">
        <v>1229</v>
      </c>
      <c r="C123" s="162">
        <v>44165</v>
      </c>
      <c r="D123" s="162"/>
      <c r="E123" s="49" t="s">
        <v>297</v>
      </c>
      <c r="F123" s="163" t="s">
        <v>1741</v>
      </c>
      <c r="G123" s="49" t="s">
        <v>53</v>
      </c>
      <c r="H123" s="49" t="s">
        <v>1493</v>
      </c>
      <c r="I123" s="49"/>
      <c r="J123" s="49" t="s">
        <v>149</v>
      </c>
      <c r="K123" s="162">
        <v>44168</v>
      </c>
      <c r="L123" s="162">
        <f t="shared" ca="1" si="3"/>
        <v>44217</v>
      </c>
      <c r="M123" s="163" t="s">
        <v>1739</v>
      </c>
      <c r="N123" s="49" t="s">
        <v>579</v>
      </c>
      <c r="O123" s="49"/>
      <c r="P123" s="165" t="s">
        <v>459</v>
      </c>
      <c r="Q123" s="65" t="s">
        <v>1233</v>
      </c>
      <c r="R123" s="164">
        <f t="shared" si="4"/>
        <v>4</v>
      </c>
      <c r="S123" s="49"/>
      <c r="T123" s="49"/>
      <c r="U123" s="49"/>
    </row>
    <row r="124" spans="1:21" ht="114.75" hidden="1" x14ac:dyDescent="0.2">
      <c r="A124" s="160" t="s">
        <v>1353</v>
      </c>
      <c r="B124" s="161" t="s">
        <v>1229</v>
      </c>
      <c r="C124" s="162">
        <v>44169</v>
      </c>
      <c r="D124" s="184"/>
      <c r="E124" s="114" t="s">
        <v>547</v>
      </c>
      <c r="F124" s="163" t="s">
        <v>1740</v>
      </c>
      <c r="G124" s="49" t="s">
        <v>56</v>
      </c>
      <c r="H124" s="49" t="s">
        <v>1507</v>
      </c>
      <c r="I124" s="49"/>
      <c r="J124" s="49" t="s">
        <v>149</v>
      </c>
      <c r="K124" s="162">
        <v>44173</v>
      </c>
      <c r="L124" s="162">
        <f t="shared" ca="1" si="3"/>
        <v>44217</v>
      </c>
      <c r="M124" s="163" t="s">
        <v>1744</v>
      </c>
      <c r="N124" s="49" t="s">
        <v>566</v>
      </c>
      <c r="O124" s="49"/>
      <c r="P124" s="103" t="s">
        <v>272</v>
      </c>
      <c r="Q124" s="65" t="s">
        <v>1233</v>
      </c>
      <c r="R124" s="164">
        <f t="shared" si="4"/>
        <v>3</v>
      </c>
      <c r="S124" s="49"/>
      <c r="T124" s="49"/>
      <c r="U124" s="49"/>
    </row>
    <row r="125" spans="1:21" ht="178.5" hidden="1" x14ac:dyDescent="0.2">
      <c r="A125" s="160" t="s">
        <v>1354</v>
      </c>
      <c r="B125" s="161" t="s">
        <v>1229</v>
      </c>
      <c r="C125" s="162">
        <v>44169</v>
      </c>
      <c r="D125" s="162"/>
      <c r="E125" s="49" t="s">
        <v>163</v>
      </c>
      <c r="F125" s="163" t="s">
        <v>1742</v>
      </c>
      <c r="G125" s="49" t="s">
        <v>53</v>
      </c>
      <c r="H125" s="49" t="s">
        <v>1493</v>
      </c>
      <c r="I125" s="49"/>
      <c r="J125" s="49" t="s">
        <v>149</v>
      </c>
      <c r="K125" s="162">
        <v>44173</v>
      </c>
      <c r="L125" s="162">
        <f t="shared" ca="1" si="3"/>
        <v>44217</v>
      </c>
      <c r="M125" s="163" t="s">
        <v>1746</v>
      </c>
      <c r="N125" s="49" t="s">
        <v>579</v>
      </c>
      <c r="O125" s="49"/>
      <c r="P125" s="103" t="s">
        <v>272</v>
      </c>
      <c r="Q125" s="65" t="s">
        <v>1233</v>
      </c>
      <c r="R125" s="164">
        <f t="shared" si="4"/>
        <v>3</v>
      </c>
      <c r="S125" s="49"/>
      <c r="T125" s="49"/>
      <c r="U125" s="49"/>
    </row>
    <row r="126" spans="1:21" ht="76.5" x14ac:dyDescent="0.2">
      <c r="A126" s="160" t="s">
        <v>1355</v>
      </c>
      <c r="B126" s="161" t="s">
        <v>1223</v>
      </c>
      <c r="C126" s="162">
        <v>44173</v>
      </c>
      <c r="D126" s="162"/>
      <c r="E126" s="49" t="s">
        <v>1769</v>
      </c>
      <c r="F126" s="163" t="s">
        <v>1743</v>
      </c>
      <c r="G126" s="49" t="s">
        <v>66</v>
      </c>
      <c r="H126" s="49" t="s">
        <v>252</v>
      </c>
      <c r="I126" s="49"/>
      <c r="J126" s="49" t="s">
        <v>1620</v>
      </c>
      <c r="K126" s="162">
        <v>44174</v>
      </c>
      <c r="L126" s="162">
        <f t="shared" ca="1" si="3"/>
        <v>44217</v>
      </c>
      <c r="M126" s="163" t="s">
        <v>1709</v>
      </c>
      <c r="N126" s="49" t="s">
        <v>579</v>
      </c>
      <c r="O126" s="49"/>
      <c r="P126" s="103" t="s">
        <v>272</v>
      </c>
      <c r="Q126" s="65" t="s">
        <v>1233</v>
      </c>
      <c r="R126" s="164">
        <f t="shared" si="4"/>
        <v>2</v>
      </c>
      <c r="S126" s="49"/>
      <c r="T126" s="49"/>
      <c r="U126" s="49"/>
    </row>
    <row r="127" spans="1:21" ht="63.75" hidden="1" x14ac:dyDescent="0.2">
      <c r="A127" s="160" t="s">
        <v>1356</v>
      </c>
      <c r="B127" s="161" t="s">
        <v>1223</v>
      </c>
      <c r="C127" s="162">
        <v>44175</v>
      </c>
      <c r="D127" s="162"/>
      <c r="E127" s="49" t="s">
        <v>207</v>
      </c>
      <c r="F127" s="163" t="s">
        <v>1747</v>
      </c>
      <c r="G127" s="49" t="s">
        <v>53</v>
      </c>
      <c r="H127" s="49" t="s">
        <v>58</v>
      </c>
      <c r="I127" s="49"/>
      <c r="J127" s="49" t="s">
        <v>161</v>
      </c>
      <c r="K127" s="162">
        <v>44175</v>
      </c>
      <c r="L127" s="162">
        <f t="shared" ca="1" si="3"/>
        <v>44217</v>
      </c>
      <c r="M127" s="163" t="s">
        <v>1751</v>
      </c>
      <c r="N127" s="49" t="s">
        <v>579</v>
      </c>
      <c r="O127" s="49"/>
      <c r="P127" s="103" t="s">
        <v>272</v>
      </c>
      <c r="Q127" s="65" t="s">
        <v>1233</v>
      </c>
      <c r="R127" s="164">
        <f t="shared" si="4"/>
        <v>1</v>
      </c>
      <c r="S127" s="49"/>
      <c r="T127" s="49"/>
      <c r="U127" s="49"/>
    </row>
    <row r="128" spans="1:21" ht="38.25" hidden="1" x14ac:dyDescent="0.2">
      <c r="A128" s="160" t="s">
        <v>1357</v>
      </c>
      <c r="B128" s="161" t="s">
        <v>1229</v>
      </c>
      <c r="C128" s="162">
        <v>44175</v>
      </c>
      <c r="D128" s="162"/>
      <c r="E128" s="49" t="s">
        <v>1603</v>
      </c>
      <c r="F128" s="163" t="s">
        <v>1748</v>
      </c>
      <c r="G128" s="49" t="s">
        <v>53</v>
      </c>
      <c r="H128" s="49" t="s">
        <v>58</v>
      </c>
      <c r="I128" s="49"/>
      <c r="J128" s="49" t="s">
        <v>153</v>
      </c>
      <c r="K128" s="162">
        <v>44175</v>
      </c>
      <c r="L128" s="162">
        <f t="shared" ca="1" si="3"/>
        <v>44217</v>
      </c>
      <c r="M128" s="163" t="s">
        <v>1749</v>
      </c>
      <c r="N128" s="49" t="s">
        <v>579</v>
      </c>
      <c r="O128" s="49"/>
      <c r="P128" s="103" t="s">
        <v>272</v>
      </c>
      <c r="Q128" s="65" t="s">
        <v>1233</v>
      </c>
      <c r="R128" s="164">
        <f t="shared" si="4"/>
        <v>1</v>
      </c>
      <c r="S128" s="49"/>
      <c r="T128" s="49"/>
      <c r="U128" s="49"/>
    </row>
    <row r="129" spans="1:21" ht="57.75" hidden="1" customHeight="1" x14ac:dyDescent="0.2">
      <c r="A129" s="160" t="s">
        <v>1358</v>
      </c>
      <c r="B129" s="161" t="s">
        <v>1223</v>
      </c>
      <c r="C129" s="162">
        <v>44180</v>
      </c>
      <c r="D129" s="162"/>
      <c r="E129" s="49" t="s">
        <v>1752</v>
      </c>
      <c r="F129" s="163" t="s">
        <v>1760</v>
      </c>
      <c r="G129" s="49" t="s">
        <v>1753</v>
      </c>
      <c r="H129" s="49" t="s">
        <v>1754</v>
      </c>
      <c r="I129" s="49"/>
      <c r="J129" s="49" t="s">
        <v>1759</v>
      </c>
      <c r="K129" s="162"/>
      <c r="L129" s="162">
        <f t="shared" ca="1" si="3"/>
        <v>44217</v>
      </c>
      <c r="M129" s="163"/>
      <c r="N129" s="49" t="s">
        <v>579</v>
      </c>
      <c r="O129" s="49"/>
      <c r="P129" s="165" t="s">
        <v>459</v>
      </c>
      <c r="Q129" s="65" t="s">
        <v>17</v>
      </c>
      <c r="R129" s="164"/>
      <c r="S129" s="49"/>
      <c r="T129" s="49"/>
      <c r="U129" s="49">
        <f ca="1">NETWORKDAYS(C129, TODAY())</f>
        <v>28</v>
      </c>
    </row>
    <row r="130" spans="1:21" ht="135" hidden="1" customHeight="1" x14ac:dyDescent="0.2">
      <c r="A130" s="160" t="s">
        <v>1359</v>
      </c>
      <c r="B130" s="161" t="s">
        <v>1223</v>
      </c>
      <c r="C130" s="162">
        <v>44180</v>
      </c>
      <c r="D130" s="162"/>
      <c r="E130" s="49" t="s">
        <v>207</v>
      </c>
      <c r="F130" s="163" t="s">
        <v>1755</v>
      </c>
      <c r="G130" s="49" t="s">
        <v>56</v>
      </c>
      <c r="H130" s="49" t="s">
        <v>1674</v>
      </c>
      <c r="I130" s="49"/>
      <c r="J130" s="49" t="s">
        <v>711</v>
      </c>
      <c r="K130" s="162"/>
      <c r="L130" s="162">
        <f t="shared" ca="1" si="3"/>
        <v>44217</v>
      </c>
      <c r="M130" s="163"/>
      <c r="N130" s="49" t="s">
        <v>579</v>
      </c>
      <c r="O130" s="49"/>
      <c r="P130" s="165" t="s">
        <v>459</v>
      </c>
      <c r="Q130" s="65" t="s">
        <v>17</v>
      </c>
      <c r="R130" s="164"/>
      <c r="S130" s="49"/>
      <c r="T130" s="49"/>
      <c r="U130" s="49">
        <f ca="1">NETWORKDAYS(C130, TODAY())</f>
        <v>28</v>
      </c>
    </row>
    <row r="131" spans="1:21" ht="113.25" hidden="1" customHeight="1" x14ac:dyDescent="0.2">
      <c r="A131" s="160" t="s">
        <v>1360</v>
      </c>
      <c r="B131" s="161" t="s">
        <v>1223</v>
      </c>
      <c r="C131" s="162">
        <v>44183</v>
      </c>
      <c r="D131" s="162"/>
      <c r="E131" s="49" t="s">
        <v>207</v>
      </c>
      <c r="F131" s="163" t="s">
        <v>1756</v>
      </c>
      <c r="G131" s="49" t="s">
        <v>53</v>
      </c>
      <c r="H131" s="49" t="s">
        <v>58</v>
      </c>
      <c r="I131" s="49"/>
      <c r="J131" s="49" t="s">
        <v>161</v>
      </c>
      <c r="K131" s="162"/>
      <c r="L131" s="162">
        <f t="shared" ref="L131:L194" ca="1" si="5">TODAY()</f>
        <v>44217</v>
      </c>
      <c r="M131" s="163" t="s">
        <v>1767</v>
      </c>
      <c r="N131" s="49" t="s">
        <v>566</v>
      </c>
      <c r="O131" s="49"/>
      <c r="P131" s="103" t="s">
        <v>272</v>
      </c>
      <c r="Q131" s="65" t="s">
        <v>17</v>
      </c>
      <c r="R131" s="164"/>
      <c r="S131" s="49"/>
      <c r="T131" s="49"/>
      <c r="U131" s="49">
        <f ca="1">NETWORKDAYS(C131, TODAY())</f>
        <v>25</v>
      </c>
    </row>
    <row r="132" spans="1:21" ht="39.75" customHeight="1" x14ac:dyDescent="0.2">
      <c r="A132" s="160" t="s">
        <v>1361</v>
      </c>
      <c r="B132" s="161" t="s">
        <v>1223</v>
      </c>
      <c r="C132" s="162">
        <v>44183</v>
      </c>
      <c r="D132" s="162"/>
      <c r="E132" s="49" t="s">
        <v>1769</v>
      </c>
      <c r="F132" s="163" t="s">
        <v>1757</v>
      </c>
      <c r="G132" s="49" t="s">
        <v>56</v>
      </c>
      <c r="H132" s="49" t="s">
        <v>212</v>
      </c>
      <c r="I132" s="49"/>
      <c r="J132" s="49" t="s">
        <v>711</v>
      </c>
      <c r="K132" s="162">
        <v>44184</v>
      </c>
      <c r="L132" s="162">
        <f t="shared" ca="1" si="5"/>
        <v>44217</v>
      </c>
      <c r="M132" s="163"/>
      <c r="N132" s="49" t="s">
        <v>579</v>
      </c>
      <c r="O132" s="49"/>
      <c r="P132" s="103" t="s">
        <v>272</v>
      </c>
      <c r="Q132" s="65" t="s">
        <v>1233</v>
      </c>
      <c r="R132" s="164">
        <v>16</v>
      </c>
      <c r="S132" s="49"/>
      <c r="T132" s="49"/>
      <c r="U132" s="49"/>
    </row>
    <row r="133" spans="1:21" ht="140.25" hidden="1" x14ac:dyDescent="0.2">
      <c r="A133" s="160" t="s">
        <v>1362</v>
      </c>
      <c r="B133" s="161" t="s">
        <v>1229</v>
      </c>
      <c r="C133" s="162">
        <v>44186</v>
      </c>
      <c r="D133" s="162"/>
      <c r="E133" s="49" t="s">
        <v>1758</v>
      </c>
      <c r="F133" s="163" t="s">
        <v>1764</v>
      </c>
      <c r="G133" s="49" t="s">
        <v>53</v>
      </c>
      <c r="H133" s="49" t="s">
        <v>1515</v>
      </c>
      <c r="I133" s="49"/>
      <c r="J133" s="49" t="s">
        <v>149</v>
      </c>
      <c r="K133" s="162">
        <v>44200</v>
      </c>
      <c r="L133" s="162">
        <f t="shared" ca="1" si="5"/>
        <v>44217</v>
      </c>
      <c r="M133" s="163" t="s">
        <v>1765</v>
      </c>
      <c r="N133" s="49" t="s">
        <v>579</v>
      </c>
      <c r="O133" s="49"/>
      <c r="P133" s="103" t="s">
        <v>272</v>
      </c>
      <c r="Q133" s="65" t="s">
        <v>1233</v>
      </c>
      <c r="R133" s="164">
        <f>NETWORKDAYS(C133,K133)</f>
        <v>11</v>
      </c>
      <c r="S133" s="49"/>
      <c r="T133" s="49"/>
      <c r="U133" s="49"/>
    </row>
    <row r="134" spans="1:21" ht="38.25" hidden="1" x14ac:dyDescent="0.2">
      <c r="A134" s="160" t="s">
        <v>1363</v>
      </c>
      <c r="B134" s="161" t="s">
        <v>1223</v>
      </c>
      <c r="C134" s="162">
        <v>44193</v>
      </c>
      <c r="D134" s="162"/>
      <c r="E134" s="49" t="s">
        <v>442</v>
      </c>
      <c r="F134" s="163" t="s">
        <v>1599</v>
      </c>
      <c r="G134" s="49" t="s">
        <v>53</v>
      </c>
      <c r="H134" s="49" t="s">
        <v>125</v>
      </c>
      <c r="I134" s="49"/>
      <c r="J134" s="162" t="s">
        <v>149</v>
      </c>
      <c r="K134" s="163"/>
      <c r="L134" s="162">
        <f ca="1">TODAY()</f>
        <v>44217</v>
      </c>
      <c r="M134" s="49" t="s">
        <v>1761</v>
      </c>
      <c r="N134" s="165" t="s">
        <v>579</v>
      </c>
      <c r="O134" s="65"/>
      <c r="P134" s="103" t="s">
        <v>272</v>
      </c>
      <c r="Q134" s="49" t="s">
        <v>1233</v>
      </c>
      <c r="R134" s="49">
        <v>1</v>
      </c>
      <c r="S134" s="49"/>
      <c r="T134" s="49"/>
      <c r="U134" s="49"/>
    </row>
    <row r="135" spans="1:21" ht="51" x14ac:dyDescent="0.2">
      <c r="A135" s="160" t="s">
        <v>1364</v>
      </c>
      <c r="B135" s="161" t="s">
        <v>1223</v>
      </c>
      <c r="C135" s="162">
        <v>44195</v>
      </c>
      <c r="D135" s="162"/>
      <c r="E135" s="49" t="s">
        <v>1769</v>
      </c>
      <c r="F135" s="163" t="s">
        <v>1762</v>
      </c>
      <c r="G135" s="49" t="s">
        <v>56</v>
      </c>
      <c r="H135" s="49" t="s">
        <v>212</v>
      </c>
      <c r="I135" s="49"/>
      <c r="J135" s="49" t="s">
        <v>1620</v>
      </c>
      <c r="K135" s="162">
        <v>44195</v>
      </c>
      <c r="L135" s="162">
        <f t="shared" ca="1" si="5"/>
        <v>44217</v>
      </c>
      <c r="M135" s="163" t="s">
        <v>1763</v>
      </c>
      <c r="N135" s="165" t="s">
        <v>579</v>
      </c>
      <c r="O135" s="49"/>
      <c r="P135" s="103" t="s">
        <v>459</v>
      </c>
      <c r="Q135" s="65" t="s">
        <v>1233</v>
      </c>
      <c r="R135" s="164">
        <f>NETWORKDAYS(C135,K135)</f>
        <v>1</v>
      </c>
      <c r="S135" s="49"/>
      <c r="T135" s="49"/>
      <c r="U135" s="49"/>
    </row>
    <row r="136" spans="1:21" ht="18.75" hidden="1" x14ac:dyDescent="0.2">
      <c r="A136" s="160" t="s">
        <v>1365</v>
      </c>
      <c r="B136" s="161"/>
      <c r="C136" s="162"/>
      <c r="D136" s="162"/>
      <c r="E136" s="49"/>
      <c r="F136" s="163"/>
      <c r="G136" s="49"/>
      <c r="H136" s="49"/>
      <c r="I136" s="49"/>
      <c r="J136" s="49"/>
      <c r="K136" s="162"/>
      <c r="L136" s="162">
        <f t="shared" ca="1" si="5"/>
        <v>44217</v>
      </c>
      <c r="M136" s="163"/>
      <c r="N136" s="49"/>
      <c r="O136" s="49"/>
      <c r="P136" s="103"/>
      <c r="Q136" s="65"/>
      <c r="R136" s="164"/>
      <c r="S136" s="49"/>
      <c r="T136" s="49"/>
      <c r="U136" s="49"/>
    </row>
    <row r="137" spans="1:21" ht="18.75" hidden="1" x14ac:dyDescent="0.2">
      <c r="A137" s="160" t="s">
        <v>1366</v>
      </c>
      <c r="B137" s="161"/>
      <c r="C137" s="162"/>
      <c r="D137" s="162"/>
      <c r="E137" s="49"/>
      <c r="F137" s="163"/>
      <c r="G137" s="49"/>
      <c r="H137" s="49"/>
      <c r="I137" s="49"/>
      <c r="J137" s="49"/>
      <c r="K137" s="162"/>
      <c r="L137" s="162">
        <f t="shared" ca="1" si="5"/>
        <v>44217</v>
      </c>
      <c r="M137" s="163"/>
      <c r="N137" s="49"/>
      <c r="O137" s="49"/>
      <c r="P137" s="103"/>
      <c r="Q137" s="65"/>
      <c r="R137" s="164"/>
      <c r="S137" s="49"/>
      <c r="T137" s="49"/>
      <c r="U137" s="49"/>
    </row>
    <row r="138" spans="1:21" ht="18.75" hidden="1" x14ac:dyDescent="0.2">
      <c r="A138" s="160" t="s">
        <v>1367</v>
      </c>
      <c r="B138" s="161"/>
      <c r="C138" s="162"/>
      <c r="D138" s="162"/>
      <c r="E138" s="49"/>
      <c r="F138" s="163"/>
      <c r="G138" s="49"/>
      <c r="H138" s="49"/>
      <c r="I138" s="49"/>
      <c r="J138" s="49"/>
      <c r="K138" s="162"/>
      <c r="L138" s="162">
        <f t="shared" ca="1" si="5"/>
        <v>44217</v>
      </c>
      <c r="M138" s="163"/>
      <c r="N138" s="49"/>
      <c r="O138" s="49"/>
      <c r="P138" s="103"/>
      <c r="Q138" s="65"/>
      <c r="R138" s="164"/>
      <c r="S138" s="49"/>
      <c r="T138" s="49"/>
      <c r="U138" s="49"/>
    </row>
    <row r="139" spans="1:21" ht="18.75" hidden="1" x14ac:dyDescent="0.2">
      <c r="A139" s="160" t="s">
        <v>1368</v>
      </c>
      <c r="B139" s="161"/>
      <c r="C139" s="162"/>
      <c r="D139" s="162"/>
      <c r="E139" s="49"/>
      <c r="F139" s="163"/>
      <c r="G139" s="49"/>
      <c r="H139" s="49"/>
      <c r="I139" s="49"/>
      <c r="J139" s="49"/>
      <c r="K139" s="162"/>
      <c r="L139" s="162">
        <f t="shared" ca="1" si="5"/>
        <v>44217</v>
      </c>
      <c r="M139" s="163"/>
      <c r="N139" s="49"/>
      <c r="O139" s="49"/>
      <c r="P139" s="103"/>
      <c r="Q139" s="65"/>
      <c r="R139" s="164"/>
      <c r="S139" s="49"/>
      <c r="T139" s="49"/>
      <c r="U139" s="49"/>
    </row>
    <row r="140" spans="1:21" ht="18.75" hidden="1" x14ac:dyDescent="0.2">
      <c r="A140" s="160" t="s">
        <v>1369</v>
      </c>
      <c r="B140" s="161"/>
      <c r="C140" s="162"/>
      <c r="D140" s="162"/>
      <c r="E140" s="49"/>
      <c r="F140" s="163"/>
      <c r="G140" s="49"/>
      <c r="H140" s="49"/>
      <c r="I140" s="49"/>
      <c r="J140" s="49"/>
      <c r="K140" s="162"/>
      <c r="L140" s="162">
        <f t="shared" ca="1" si="5"/>
        <v>44217</v>
      </c>
      <c r="M140" s="163"/>
      <c r="N140" s="49"/>
      <c r="O140" s="49"/>
      <c r="P140" s="103"/>
      <c r="Q140" s="65"/>
      <c r="R140" s="164"/>
      <c r="S140" s="49"/>
      <c r="T140" s="49"/>
      <c r="U140" s="49"/>
    </row>
    <row r="141" spans="1:21" ht="18.75" hidden="1" x14ac:dyDescent="0.2">
      <c r="A141" s="160" t="s">
        <v>1370</v>
      </c>
      <c r="B141" s="161"/>
      <c r="C141" s="162"/>
      <c r="D141" s="162"/>
      <c r="E141" s="49"/>
      <c r="F141" s="163"/>
      <c r="G141" s="49"/>
      <c r="H141" s="49"/>
      <c r="I141" s="49"/>
      <c r="J141" s="49"/>
      <c r="K141" s="162"/>
      <c r="L141" s="162">
        <f t="shared" ca="1" si="5"/>
        <v>44217</v>
      </c>
      <c r="M141" s="163"/>
      <c r="N141" s="49"/>
      <c r="O141" s="49"/>
      <c r="P141" s="103"/>
      <c r="Q141" s="65"/>
      <c r="R141" s="164"/>
      <c r="S141" s="49"/>
      <c r="T141" s="49"/>
      <c r="U141" s="49"/>
    </row>
    <row r="142" spans="1:21" ht="18.75" hidden="1" x14ac:dyDescent="0.2">
      <c r="A142" s="160" t="s">
        <v>1371</v>
      </c>
      <c r="B142" s="161"/>
      <c r="C142" s="162"/>
      <c r="D142" s="162"/>
      <c r="E142" s="49"/>
      <c r="F142" s="163"/>
      <c r="G142" s="49"/>
      <c r="H142" s="49"/>
      <c r="I142" s="49"/>
      <c r="J142" s="49"/>
      <c r="K142" s="162"/>
      <c r="L142" s="162">
        <f t="shared" ca="1" si="5"/>
        <v>44217</v>
      </c>
      <c r="M142" s="163"/>
      <c r="N142" s="49"/>
      <c r="O142" s="49"/>
      <c r="P142" s="103"/>
      <c r="Q142" s="65"/>
      <c r="R142" s="164"/>
      <c r="S142" s="49"/>
      <c r="T142" s="49"/>
      <c r="U142" s="49"/>
    </row>
    <row r="143" spans="1:21" ht="18.75" hidden="1" x14ac:dyDescent="0.2">
      <c r="A143" s="160" t="s">
        <v>1372</v>
      </c>
      <c r="B143" s="161"/>
      <c r="C143" s="162"/>
      <c r="D143" s="162"/>
      <c r="E143" s="49"/>
      <c r="F143" s="163"/>
      <c r="G143" s="49"/>
      <c r="H143" s="49"/>
      <c r="I143" s="49"/>
      <c r="J143" s="49"/>
      <c r="K143" s="162"/>
      <c r="L143" s="162">
        <f t="shared" ca="1" si="5"/>
        <v>44217</v>
      </c>
      <c r="M143" s="163"/>
      <c r="N143" s="49"/>
      <c r="O143" s="49"/>
      <c r="P143" s="103"/>
      <c r="Q143" s="65"/>
      <c r="R143" s="164"/>
      <c r="S143" s="49"/>
      <c r="T143" s="49"/>
      <c r="U143" s="49"/>
    </row>
    <row r="144" spans="1:21" ht="18.75" hidden="1" x14ac:dyDescent="0.2">
      <c r="A144" s="160" t="s">
        <v>1373</v>
      </c>
      <c r="B144" s="161"/>
      <c r="C144" s="162"/>
      <c r="D144" s="162"/>
      <c r="E144" s="49"/>
      <c r="F144" s="163"/>
      <c r="G144" s="49"/>
      <c r="H144" s="49"/>
      <c r="I144" s="49"/>
      <c r="J144" s="49"/>
      <c r="K144" s="162"/>
      <c r="L144" s="162">
        <f t="shared" ca="1" si="5"/>
        <v>44217</v>
      </c>
      <c r="M144" s="163"/>
      <c r="N144" s="49"/>
      <c r="O144" s="49"/>
      <c r="P144" s="103"/>
      <c r="Q144" s="65"/>
      <c r="R144" s="164"/>
      <c r="S144" s="49"/>
      <c r="T144" s="49"/>
      <c r="U144" s="49"/>
    </row>
    <row r="145" spans="1:21" ht="18.75" hidden="1" x14ac:dyDescent="0.2">
      <c r="A145" s="160" t="s">
        <v>1374</v>
      </c>
      <c r="B145" s="161"/>
      <c r="C145" s="162"/>
      <c r="D145" s="162"/>
      <c r="E145" s="49"/>
      <c r="F145" s="163"/>
      <c r="G145" s="49"/>
      <c r="H145" s="49"/>
      <c r="I145" s="49"/>
      <c r="J145" s="49"/>
      <c r="K145" s="162"/>
      <c r="L145" s="162">
        <f t="shared" ca="1" si="5"/>
        <v>44217</v>
      </c>
      <c r="M145" s="163"/>
      <c r="N145" s="49"/>
      <c r="O145" s="49"/>
      <c r="P145" s="103"/>
      <c r="Q145" s="65"/>
      <c r="R145" s="164"/>
      <c r="S145" s="49"/>
      <c r="T145" s="49"/>
      <c r="U145" s="49"/>
    </row>
    <row r="146" spans="1:21" ht="18.75" hidden="1" x14ac:dyDescent="0.2">
      <c r="A146" s="160" t="s">
        <v>1375</v>
      </c>
      <c r="B146" s="161"/>
      <c r="C146" s="162"/>
      <c r="D146" s="162"/>
      <c r="E146" s="49"/>
      <c r="F146" s="163"/>
      <c r="G146" s="49"/>
      <c r="H146" s="49"/>
      <c r="I146" s="49"/>
      <c r="J146" s="49"/>
      <c r="K146" s="162"/>
      <c r="L146" s="162">
        <f t="shared" ca="1" si="5"/>
        <v>44217</v>
      </c>
      <c r="M146" s="163"/>
      <c r="N146" s="49"/>
      <c r="O146" s="49"/>
      <c r="P146" s="103"/>
      <c r="Q146" s="65"/>
      <c r="R146" s="164"/>
      <c r="S146" s="49"/>
      <c r="T146" s="49"/>
      <c r="U146" s="49"/>
    </row>
    <row r="147" spans="1:21" ht="18.75" hidden="1" x14ac:dyDescent="0.2">
      <c r="A147" s="160" t="s">
        <v>1376</v>
      </c>
      <c r="B147" s="161"/>
      <c r="C147" s="162"/>
      <c r="D147" s="162"/>
      <c r="E147" s="49"/>
      <c r="F147" s="163"/>
      <c r="G147" s="49"/>
      <c r="H147" s="49"/>
      <c r="I147" s="49"/>
      <c r="J147" s="49"/>
      <c r="K147" s="162"/>
      <c r="L147" s="162">
        <f t="shared" ca="1" si="5"/>
        <v>44217</v>
      </c>
      <c r="M147" s="163"/>
      <c r="N147" s="49"/>
      <c r="O147" s="49"/>
      <c r="P147" s="103"/>
      <c r="Q147" s="65"/>
      <c r="R147" s="164"/>
      <c r="S147" s="49"/>
      <c r="T147" s="49"/>
      <c r="U147" s="49"/>
    </row>
    <row r="148" spans="1:21" ht="18.75" hidden="1" x14ac:dyDescent="0.2">
      <c r="A148" s="160" t="s">
        <v>1377</v>
      </c>
      <c r="B148" s="161"/>
      <c r="C148" s="162"/>
      <c r="D148" s="162"/>
      <c r="E148" s="49"/>
      <c r="F148" s="163"/>
      <c r="G148" s="49"/>
      <c r="H148" s="49"/>
      <c r="I148" s="49"/>
      <c r="J148" s="49"/>
      <c r="K148" s="162"/>
      <c r="L148" s="162">
        <f t="shared" ca="1" si="5"/>
        <v>44217</v>
      </c>
      <c r="M148" s="163"/>
      <c r="N148" s="49"/>
      <c r="O148" s="49"/>
      <c r="P148" s="103"/>
      <c r="Q148" s="65"/>
      <c r="R148" s="164"/>
      <c r="S148" s="49"/>
      <c r="T148" s="49"/>
      <c r="U148" s="49"/>
    </row>
    <row r="149" spans="1:21" ht="18.75" hidden="1" x14ac:dyDescent="0.2">
      <c r="A149" s="160" t="s">
        <v>1378</v>
      </c>
      <c r="B149" s="161"/>
      <c r="C149" s="162"/>
      <c r="D149" s="162"/>
      <c r="E149" s="49"/>
      <c r="F149" s="163"/>
      <c r="G149" s="49"/>
      <c r="H149" s="49"/>
      <c r="I149" s="49"/>
      <c r="J149" s="49"/>
      <c r="K149" s="162"/>
      <c r="L149" s="162">
        <f t="shared" ca="1" si="5"/>
        <v>44217</v>
      </c>
      <c r="M149" s="163"/>
      <c r="N149" s="49"/>
      <c r="O149" s="49"/>
      <c r="P149" s="103"/>
      <c r="Q149" s="65"/>
      <c r="R149" s="164"/>
      <c r="S149" s="49"/>
      <c r="T149" s="49"/>
      <c r="U149" s="49"/>
    </row>
    <row r="150" spans="1:21" ht="18.75" hidden="1" x14ac:dyDescent="0.2">
      <c r="A150" s="160" t="s">
        <v>1379</v>
      </c>
      <c r="B150" s="161"/>
      <c r="C150" s="162"/>
      <c r="D150" s="162"/>
      <c r="E150" s="49"/>
      <c r="F150" s="163"/>
      <c r="G150" s="49"/>
      <c r="H150" s="49"/>
      <c r="I150" s="49"/>
      <c r="J150" s="49"/>
      <c r="K150" s="162"/>
      <c r="L150" s="162">
        <f t="shared" ca="1" si="5"/>
        <v>44217</v>
      </c>
      <c r="M150" s="163"/>
      <c r="N150" s="49"/>
      <c r="O150" s="49"/>
      <c r="P150" s="103"/>
      <c r="Q150" s="65"/>
      <c r="R150" s="164"/>
      <c r="S150" s="49"/>
      <c r="T150" s="49"/>
      <c r="U150" s="49"/>
    </row>
    <row r="151" spans="1:21" ht="18.75" hidden="1" x14ac:dyDescent="0.2">
      <c r="A151" s="160" t="s">
        <v>1380</v>
      </c>
      <c r="B151" s="161"/>
      <c r="C151" s="162"/>
      <c r="D151" s="162"/>
      <c r="E151" s="49"/>
      <c r="F151" s="163"/>
      <c r="G151" s="49"/>
      <c r="H151" s="49"/>
      <c r="I151" s="49"/>
      <c r="J151" s="49"/>
      <c r="K151" s="162"/>
      <c r="L151" s="162">
        <f t="shared" ca="1" si="5"/>
        <v>44217</v>
      </c>
      <c r="M151" s="163"/>
      <c r="N151" s="49"/>
      <c r="O151" s="49"/>
      <c r="P151" s="103"/>
      <c r="Q151" s="65"/>
      <c r="R151" s="164"/>
      <c r="S151" s="49"/>
      <c r="T151" s="49"/>
      <c r="U151" s="49"/>
    </row>
    <row r="152" spans="1:21" ht="18.75" hidden="1" x14ac:dyDescent="0.2">
      <c r="A152" s="160" t="s">
        <v>1381</v>
      </c>
      <c r="B152" s="161"/>
      <c r="C152" s="162"/>
      <c r="D152" s="162"/>
      <c r="E152" s="49"/>
      <c r="F152" s="163"/>
      <c r="G152" s="49"/>
      <c r="H152" s="49"/>
      <c r="I152" s="49"/>
      <c r="J152" s="49"/>
      <c r="K152" s="162"/>
      <c r="L152" s="162">
        <f t="shared" ca="1" si="5"/>
        <v>44217</v>
      </c>
      <c r="M152" s="163"/>
      <c r="N152" s="49"/>
      <c r="O152" s="49"/>
      <c r="P152" s="103"/>
      <c r="Q152" s="65"/>
      <c r="R152" s="164"/>
      <c r="S152" s="49"/>
      <c r="T152" s="49"/>
      <c r="U152" s="49"/>
    </row>
    <row r="153" spans="1:21" ht="18.75" hidden="1" x14ac:dyDescent="0.2">
      <c r="A153" s="160" t="s">
        <v>1382</v>
      </c>
      <c r="B153" s="161"/>
      <c r="C153" s="162"/>
      <c r="D153" s="162"/>
      <c r="E153" s="49"/>
      <c r="F153" s="163"/>
      <c r="G153" s="49"/>
      <c r="H153" s="49"/>
      <c r="I153" s="49"/>
      <c r="J153" s="49"/>
      <c r="K153" s="162"/>
      <c r="L153" s="162">
        <f t="shared" ca="1" si="5"/>
        <v>44217</v>
      </c>
      <c r="M153" s="163"/>
      <c r="N153" s="49"/>
      <c r="O153" s="49"/>
      <c r="P153" s="103"/>
      <c r="Q153" s="65"/>
      <c r="R153" s="164"/>
      <c r="S153" s="49"/>
      <c r="T153" s="49"/>
      <c r="U153" s="49"/>
    </row>
    <row r="154" spans="1:21" ht="18.75" hidden="1" x14ac:dyDescent="0.2">
      <c r="A154" s="160" t="s">
        <v>1383</v>
      </c>
      <c r="B154" s="161"/>
      <c r="C154" s="162"/>
      <c r="D154" s="162"/>
      <c r="E154" s="49"/>
      <c r="F154" s="163"/>
      <c r="G154" s="49"/>
      <c r="H154" s="49"/>
      <c r="I154" s="49"/>
      <c r="J154" s="49"/>
      <c r="K154" s="162"/>
      <c r="L154" s="162">
        <f t="shared" ca="1" si="5"/>
        <v>44217</v>
      </c>
      <c r="M154" s="163"/>
      <c r="N154" s="49"/>
      <c r="O154" s="49"/>
      <c r="P154" s="103"/>
      <c r="Q154" s="65"/>
      <c r="R154" s="164"/>
      <c r="S154" s="49"/>
      <c r="T154" s="49"/>
      <c r="U154" s="49"/>
    </row>
    <row r="155" spans="1:21" ht="18.75" hidden="1" x14ac:dyDescent="0.2">
      <c r="A155" s="160" t="s">
        <v>1384</v>
      </c>
      <c r="B155" s="161"/>
      <c r="C155" s="162"/>
      <c r="D155" s="162"/>
      <c r="E155" s="49"/>
      <c r="F155" s="163"/>
      <c r="G155" s="49"/>
      <c r="H155" s="49"/>
      <c r="I155" s="49"/>
      <c r="J155" s="49"/>
      <c r="K155" s="162"/>
      <c r="L155" s="162">
        <f t="shared" ca="1" si="5"/>
        <v>44217</v>
      </c>
      <c r="M155" s="163"/>
      <c r="N155" s="49"/>
      <c r="O155" s="49"/>
      <c r="P155" s="103"/>
      <c r="Q155" s="65"/>
      <c r="R155" s="164"/>
      <c r="S155" s="49"/>
      <c r="T155" s="49"/>
      <c r="U155" s="49"/>
    </row>
    <row r="156" spans="1:21" ht="18.75" hidden="1" x14ac:dyDescent="0.2">
      <c r="A156" s="160" t="s">
        <v>1385</v>
      </c>
      <c r="B156" s="161"/>
      <c r="C156" s="162"/>
      <c r="D156" s="162"/>
      <c r="E156" s="49"/>
      <c r="F156" s="163"/>
      <c r="G156" s="49"/>
      <c r="H156" s="49"/>
      <c r="I156" s="49"/>
      <c r="J156" s="49"/>
      <c r="K156" s="162"/>
      <c r="L156" s="162">
        <f t="shared" ca="1" si="5"/>
        <v>44217</v>
      </c>
      <c r="M156" s="163"/>
      <c r="N156" s="49"/>
      <c r="O156" s="49"/>
      <c r="P156" s="103"/>
      <c r="Q156" s="65"/>
      <c r="R156" s="164"/>
      <c r="S156" s="49"/>
      <c r="T156" s="49"/>
      <c r="U156" s="49"/>
    </row>
    <row r="157" spans="1:21" ht="18.75" hidden="1" x14ac:dyDescent="0.2">
      <c r="A157" s="160" t="s">
        <v>1386</v>
      </c>
      <c r="B157" s="161"/>
      <c r="C157" s="162"/>
      <c r="D157" s="162"/>
      <c r="E157" s="49"/>
      <c r="F157" s="163"/>
      <c r="G157" s="49"/>
      <c r="H157" s="49"/>
      <c r="I157" s="49"/>
      <c r="J157" s="49"/>
      <c r="K157" s="162"/>
      <c r="L157" s="162">
        <f t="shared" ca="1" si="5"/>
        <v>44217</v>
      </c>
      <c r="M157" s="163"/>
      <c r="N157" s="49"/>
      <c r="O157" s="49"/>
      <c r="P157" s="103"/>
      <c r="Q157" s="65"/>
      <c r="R157" s="164"/>
      <c r="S157" s="49"/>
      <c r="T157" s="49"/>
      <c r="U157" s="49"/>
    </row>
    <row r="158" spans="1:21" ht="18.75" hidden="1" x14ac:dyDescent="0.2">
      <c r="A158" s="160" t="s">
        <v>1387</v>
      </c>
      <c r="B158" s="161"/>
      <c r="C158" s="162"/>
      <c r="D158" s="162"/>
      <c r="E158" s="49"/>
      <c r="F158" s="163"/>
      <c r="G158" s="49"/>
      <c r="H158" s="49"/>
      <c r="I158" s="49"/>
      <c r="J158" s="49"/>
      <c r="K158" s="162"/>
      <c r="L158" s="162">
        <f t="shared" ca="1" si="5"/>
        <v>44217</v>
      </c>
      <c r="M158" s="163"/>
      <c r="N158" s="49"/>
      <c r="O158" s="49"/>
      <c r="P158" s="103"/>
      <c r="Q158" s="65"/>
      <c r="R158" s="164"/>
      <c r="S158" s="49"/>
      <c r="T158" s="49"/>
      <c r="U158" s="49"/>
    </row>
    <row r="159" spans="1:21" ht="18.75" hidden="1" x14ac:dyDescent="0.2">
      <c r="A159" s="160" t="s">
        <v>1388</v>
      </c>
      <c r="B159" s="161"/>
      <c r="C159" s="162"/>
      <c r="D159" s="162"/>
      <c r="E159" s="49"/>
      <c r="F159" s="163"/>
      <c r="G159" s="49"/>
      <c r="H159" s="49"/>
      <c r="I159" s="49"/>
      <c r="J159" s="49"/>
      <c r="K159" s="162"/>
      <c r="L159" s="162">
        <f t="shared" ca="1" si="5"/>
        <v>44217</v>
      </c>
      <c r="M159" s="163"/>
      <c r="N159" s="49"/>
      <c r="O159" s="49"/>
      <c r="P159" s="103"/>
      <c r="Q159" s="65"/>
      <c r="R159" s="164"/>
      <c r="S159" s="49"/>
      <c r="T159" s="49"/>
      <c r="U159" s="49"/>
    </row>
    <row r="160" spans="1:21" ht="18.75" hidden="1" x14ac:dyDescent="0.2">
      <c r="A160" s="160" t="s">
        <v>1389</v>
      </c>
      <c r="B160" s="161"/>
      <c r="C160" s="162"/>
      <c r="D160" s="162"/>
      <c r="E160" s="49"/>
      <c r="F160" s="163"/>
      <c r="G160" s="49"/>
      <c r="H160" s="49"/>
      <c r="I160" s="49"/>
      <c r="J160" s="49"/>
      <c r="K160" s="162"/>
      <c r="L160" s="162">
        <f t="shared" ca="1" si="5"/>
        <v>44217</v>
      </c>
      <c r="M160" s="163"/>
      <c r="N160" s="49"/>
      <c r="O160" s="49"/>
      <c r="P160" s="103"/>
      <c r="Q160" s="65"/>
      <c r="R160" s="164"/>
      <c r="S160" s="49"/>
      <c r="T160" s="49"/>
      <c r="U160" s="49"/>
    </row>
    <row r="161" spans="1:21" ht="18.75" hidden="1" x14ac:dyDescent="0.2">
      <c r="A161" s="160" t="s">
        <v>1390</v>
      </c>
      <c r="B161" s="161"/>
      <c r="C161" s="162"/>
      <c r="D161" s="162"/>
      <c r="E161" s="49"/>
      <c r="F161" s="163"/>
      <c r="G161" s="49"/>
      <c r="H161" s="49"/>
      <c r="I161" s="49"/>
      <c r="J161" s="49"/>
      <c r="K161" s="162"/>
      <c r="L161" s="162">
        <f t="shared" ca="1" si="5"/>
        <v>44217</v>
      </c>
      <c r="M161" s="163"/>
      <c r="N161" s="49"/>
      <c r="O161" s="49"/>
      <c r="P161" s="103"/>
      <c r="Q161" s="65"/>
      <c r="R161" s="164"/>
      <c r="S161" s="49"/>
      <c r="T161" s="49"/>
      <c r="U161" s="49"/>
    </row>
    <row r="162" spans="1:21" ht="18.75" hidden="1" x14ac:dyDescent="0.2">
      <c r="A162" s="160" t="s">
        <v>1391</v>
      </c>
      <c r="B162" s="161"/>
      <c r="C162" s="162"/>
      <c r="D162" s="162"/>
      <c r="E162" s="49"/>
      <c r="F162" s="163"/>
      <c r="G162" s="49"/>
      <c r="H162" s="49"/>
      <c r="I162" s="49"/>
      <c r="J162" s="49"/>
      <c r="K162" s="162"/>
      <c r="L162" s="162">
        <f t="shared" ca="1" si="5"/>
        <v>44217</v>
      </c>
      <c r="M162" s="163"/>
      <c r="N162" s="49"/>
      <c r="O162" s="49"/>
      <c r="P162" s="103"/>
      <c r="Q162" s="65"/>
      <c r="R162" s="164"/>
      <c r="S162" s="49"/>
      <c r="T162" s="49"/>
      <c r="U162" s="49"/>
    </row>
    <row r="163" spans="1:21" ht="18.75" hidden="1" x14ac:dyDescent="0.2">
      <c r="A163" s="160" t="s">
        <v>1392</v>
      </c>
      <c r="B163" s="161"/>
      <c r="C163" s="162"/>
      <c r="D163" s="162"/>
      <c r="E163" s="49"/>
      <c r="F163" s="163"/>
      <c r="G163" s="49"/>
      <c r="H163" s="49"/>
      <c r="I163" s="49"/>
      <c r="J163" s="49"/>
      <c r="K163" s="162"/>
      <c r="L163" s="162">
        <f t="shared" ca="1" si="5"/>
        <v>44217</v>
      </c>
      <c r="M163" s="163"/>
      <c r="N163" s="49"/>
      <c r="O163" s="49"/>
      <c r="P163" s="103"/>
      <c r="Q163" s="65"/>
      <c r="R163" s="164"/>
      <c r="S163" s="49"/>
      <c r="T163" s="49"/>
      <c r="U163" s="49"/>
    </row>
    <row r="164" spans="1:21" ht="18.75" hidden="1" x14ac:dyDescent="0.2">
      <c r="A164" s="160" t="s">
        <v>1393</v>
      </c>
      <c r="B164" s="161"/>
      <c r="C164" s="162"/>
      <c r="D164" s="162"/>
      <c r="E164" s="49"/>
      <c r="F164" s="163"/>
      <c r="G164" s="49"/>
      <c r="H164" s="49"/>
      <c r="I164" s="49"/>
      <c r="J164" s="49"/>
      <c r="K164" s="162"/>
      <c r="L164" s="162">
        <f t="shared" ca="1" si="5"/>
        <v>44217</v>
      </c>
      <c r="M164" s="163"/>
      <c r="N164" s="49"/>
      <c r="O164" s="49"/>
      <c r="P164" s="103"/>
      <c r="Q164" s="65"/>
      <c r="R164" s="164"/>
      <c r="S164" s="49"/>
      <c r="T164" s="49"/>
      <c r="U164" s="49"/>
    </row>
    <row r="165" spans="1:21" ht="18.75" hidden="1" x14ac:dyDescent="0.2">
      <c r="A165" s="160" t="s">
        <v>1394</v>
      </c>
      <c r="B165" s="161"/>
      <c r="C165" s="162"/>
      <c r="D165" s="162"/>
      <c r="E165" s="49"/>
      <c r="F165" s="163"/>
      <c r="G165" s="49"/>
      <c r="H165" s="49"/>
      <c r="I165" s="49"/>
      <c r="J165" s="49"/>
      <c r="K165" s="162"/>
      <c r="L165" s="162">
        <f t="shared" ca="1" si="5"/>
        <v>44217</v>
      </c>
      <c r="M165" s="163"/>
      <c r="N165" s="49"/>
      <c r="O165" s="49"/>
      <c r="P165" s="103"/>
      <c r="Q165" s="65"/>
      <c r="R165" s="164"/>
      <c r="S165" s="49"/>
      <c r="T165" s="49"/>
      <c r="U165" s="49"/>
    </row>
    <row r="166" spans="1:21" ht="18.75" hidden="1" x14ac:dyDescent="0.2">
      <c r="A166" s="160" t="s">
        <v>1395</v>
      </c>
      <c r="B166" s="161"/>
      <c r="C166" s="162"/>
      <c r="D166" s="162"/>
      <c r="E166" s="49"/>
      <c r="F166" s="163"/>
      <c r="G166" s="49"/>
      <c r="H166" s="49"/>
      <c r="I166" s="49"/>
      <c r="J166" s="49"/>
      <c r="K166" s="162"/>
      <c r="L166" s="162">
        <f t="shared" ca="1" si="5"/>
        <v>44217</v>
      </c>
      <c r="M166" s="163"/>
      <c r="N166" s="49"/>
      <c r="O166" s="49"/>
      <c r="P166" s="103"/>
      <c r="Q166" s="65"/>
      <c r="R166" s="164"/>
      <c r="S166" s="49"/>
      <c r="T166" s="49"/>
      <c r="U166" s="49"/>
    </row>
    <row r="167" spans="1:21" ht="18.75" hidden="1" x14ac:dyDescent="0.2">
      <c r="A167" s="160" t="s">
        <v>1396</v>
      </c>
      <c r="B167" s="161"/>
      <c r="C167" s="162"/>
      <c r="D167" s="162"/>
      <c r="E167" s="49"/>
      <c r="F167" s="163"/>
      <c r="G167" s="49"/>
      <c r="H167" s="49"/>
      <c r="I167" s="49"/>
      <c r="J167" s="49"/>
      <c r="K167" s="162"/>
      <c r="L167" s="162">
        <f t="shared" ca="1" si="5"/>
        <v>44217</v>
      </c>
      <c r="M167" s="163"/>
      <c r="N167" s="49"/>
      <c r="O167" s="49"/>
      <c r="P167" s="103"/>
      <c r="Q167" s="65"/>
      <c r="R167" s="164"/>
      <c r="S167" s="49"/>
      <c r="T167" s="49"/>
      <c r="U167" s="49"/>
    </row>
    <row r="168" spans="1:21" ht="18.75" hidden="1" x14ac:dyDescent="0.2">
      <c r="A168" s="160" t="s">
        <v>1397</v>
      </c>
      <c r="B168" s="161"/>
      <c r="C168" s="162"/>
      <c r="D168" s="162"/>
      <c r="E168" s="49"/>
      <c r="F168" s="163"/>
      <c r="G168" s="49"/>
      <c r="H168" s="49"/>
      <c r="I168" s="49"/>
      <c r="J168" s="49"/>
      <c r="K168" s="162"/>
      <c r="L168" s="162">
        <f t="shared" ca="1" si="5"/>
        <v>44217</v>
      </c>
      <c r="M168" s="163"/>
      <c r="N168" s="49"/>
      <c r="O168" s="49"/>
      <c r="P168" s="103"/>
      <c r="Q168" s="65"/>
      <c r="R168" s="164"/>
      <c r="S168" s="49"/>
      <c r="T168" s="49"/>
      <c r="U168" s="49"/>
    </row>
    <row r="169" spans="1:21" ht="18.75" hidden="1" x14ac:dyDescent="0.2">
      <c r="A169" s="160" t="s">
        <v>1398</v>
      </c>
      <c r="B169" s="161"/>
      <c r="C169" s="162"/>
      <c r="D169" s="162"/>
      <c r="E169" s="49"/>
      <c r="F169" s="163"/>
      <c r="G169" s="49"/>
      <c r="H169" s="49"/>
      <c r="I169" s="49"/>
      <c r="J169" s="49"/>
      <c r="K169" s="162"/>
      <c r="L169" s="162">
        <f t="shared" ca="1" si="5"/>
        <v>44217</v>
      </c>
      <c r="M169" s="163"/>
      <c r="N169" s="49"/>
      <c r="O169" s="49"/>
      <c r="P169" s="103"/>
      <c r="Q169" s="65"/>
      <c r="R169" s="164"/>
      <c r="S169" s="49"/>
      <c r="T169" s="49"/>
      <c r="U169" s="49"/>
    </row>
    <row r="170" spans="1:21" ht="18.75" hidden="1" x14ac:dyDescent="0.2">
      <c r="A170" s="160" t="s">
        <v>1399</v>
      </c>
      <c r="B170" s="161"/>
      <c r="C170" s="162"/>
      <c r="D170" s="162"/>
      <c r="E170" s="49"/>
      <c r="F170" s="163"/>
      <c r="G170" s="49"/>
      <c r="H170" s="49"/>
      <c r="I170" s="49"/>
      <c r="J170" s="49"/>
      <c r="K170" s="162"/>
      <c r="L170" s="162">
        <f t="shared" ca="1" si="5"/>
        <v>44217</v>
      </c>
      <c r="M170" s="163"/>
      <c r="N170" s="49"/>
      <c r="O170" s="49"/>
      <c r="P170" s="103"/>
      <c r="Q170" s="65"/>
      <c r="R170" s="164"/>
      <c r="S170" s="49"/>
      <c r="T170" s="49"/>
      <c r="U170" s="49"/>
    </row>
    <row r="171" spans="1:21" ht="18.75" hidden="1" x14ac:dyDescent="0.2">
      <c r="A171" s="160" t="s">
        <v>1400</v>
      </c>
      <c r="B171" s="161"/>
      <c r="C171" s="162"/>
      <c r="D171" s="162"/>
      <c r="E171" s="49"/>
      <c r="F171" s="163"/>
      <c r="G171" s="49"/>
      <c r="H171" s="49"/>
      <c r="I171" s="49"/>
      <c r="J171" s="49"/>
      <c r="K171" s="162"/>
      <c r="L171" s="162">
        <f t="shared" ca="1" si="5"/>
        <v>44217</v>
      </c>
      <c r="M171" s="163"/>
      <c r="N171" s="49"/>
      <c r="O171" s="49"/>
      <c r="P171" s="103"/>
      <c r="Q171" s="65"/>
      <c r="R171" s="164"/>
      <c r="S171" s="49"/>
      <c r="T171" s="49"/>
      <c r="U171" s="49"/>
    </row>
    <row r="172" spans="1:21" ht="18.75" hidden="1" x14ac:dyDescent="0.2">
      <c r="A172" s="160" t="s">
        <v>1401</v>
      </c>
      <c r="B172" s="161"/>
      <c r="C172" s="162"/>
      <c r="D172" s="162"/>
      <c r="E172" s="49"/>
      <c r="F172" s="163"/>
      <c r="G172" s="49"/>
      <c r="H172" s="49"/>
      <c r="I172" s="49"/>
      <c r="J172" s="49"/>
      <c r="K172" s="162"/>
      <c r="L172" s="162">
        <f t="shared" ca="1" si="5"/>
        <v>44217</v>
      </c>
      <c r="M172" s="163"/>
      <c r="N172" s="49"/>
      <c r="O172" s="49"/>
      <c r="P172" s="103"/>
      <c r="Q172" s="65"/>
      <c r="R172" s="164"/>
      <c r="S172" s="49"/>
      <c r="T172" s="49"/>
      <c r="U172" s="49"/>
    </row>
    <row r="173" spans="1:21" ht="18.75" hidden="1" x14ac:dyDescent="0.2">
      <c r="A173" s="160" t="s">
        <v>1402</v>
      </c>
      <c r="B173" s="161"/>
      <c r="C173" s="162"/>
      <c r="D173" s="162"/>
      <c r="E173" s="49"/>
      <c r="F173" s="163"/>
      <c r="G173" s="49"/>
      <c r="H173" s="49"/>
      <c r="I173" s="49"/>
      <c r="J173" s="49"/>
      <c r="K173" s="162"/>
      <c r="L173" s="162">
        <f t="shared" ca="1" si="5"/>
        <v>44217</v>
      </c>
      <c r="M173" s="163"/>
      <c r="N173" s="49"/>
      <c r="O173" s="49"/>
      <c r="P173" s="103"/>
      <c r="Q173" s="65"/>
      <c r="R173" s="164"/>
      <c r="S173" s="49"/>
      <c r="T173" s="49"/>
      <c r="U173" s="49"/>
    </row>
    <row r="174" spans="1:21" ht="18.75" hidden="1" x14ac:dyDescent="0.2">
      <c r="A174" s="160" t="s">
        <v>1403</v>
      </c>
      <c r="B174" s="161"/>
      <c r="C174" s="162"/>
      <c r="D174" s="162"/>
      <c r="E174" s="49"/>
      <c r="F174" s="163"/>
      <c r="G174" s="49"/>
      <c r="H174" s="49"/>
      <c r="I174" s="49"/>
      <c r="J174" s="49"/>
      <c r="K174" s="162"/>
      <c r="L174" s="162">
        <f t="shared" ca="1" si="5"/>
        <v>44217</v>
      </c>
      <c r="M174" s="163"/>
      <c r="N174" s="49"/>
      <c r="O174" s="49"/>
      <c r="P174" s="103"/>
      <c r="Q174" s="65"/>
      <c r="R174" s="164"/>
      <c r="S174" s="49"/>
      <c r="T174" s="49"/>
      <c r="U174" s="49"/>
    </row>
    <row r="175" spans="1:21" ht="18.75" hidden="1" x14ac:dyDescent="0.2">
      <c r="A175" s="160" t="s">
        <v>1404</v>
      </c>
      <c r="B175" s="161"/>
      <c r="C175" s="162"/>
      <c r="D175" s="162"/>
      <c r="E175" s="49"/>
      <c r="F175" s="163"/>
      <c r="G175" s="49"/>
      <c r="H175" s="49"/>
      <c r="I175" s="49"/>
      <c r="J175" s="49"/>
      <c r="K175" s="162"/>
      <c r="L175" s="162">
        <f t="shared" ca="1" si="5"/>
        <v>44217</v>
      </c>
      <c r="M175" s="163"/>
      <c r="N175" s="49"/>
      <c r="O175" s="49"/>
      <c r="P175" s="103"/>
      <c r="Q175" s="65"/>
      <c r="R175" s="164"/>
      <c r="S175" s="49"/>
      <c r="T175" s="49"/>
      <c r="U175" s="49"/>
    </row>
    <row r="176" spans="1:21" ht="18.75" hidden="1" x14ac:dyDescent="0.2">
      <c r="A176" s="160" t="s">
        <v>1405</v>
      </c>
      <c r="B176" s="161"/>
      <c r="C176" s="162"/>
      <c r="D176" s="162"/>
      <c r="E176" s="49"/>
      <c r="F176" s="163"/>
      <c r="G176" s="49"/>
      <c r="H176" s="49"/>
      <c r="I176" s="49"/>
      <c r="J176" s="49"/>
      <c r="K176" s="162"/>
      <c r="L176" s="162">
        <f t="shared" ca="1" si="5"/>
        <v>44217</v>
      </c>
      <c r="M176" s="163"/>
      <c r="N176" s="49"/>
      <c r="O176" s="49"/>
      <c r="P176" s="103"/>
      <c r="Q176" s="65"/>
      <c r="R176" s="164"/>
      <c r="S176" s="49"/>
      <c r="T176" s="49"/>
      <c r="U176" s="49"/>
    </row>
    <row r="177" spans="1:21" ht="18.75" hidden="1" x14ac:dyDescent="0.2">
      <c r="A177" s="160" t="s">
        <v>1406</v>
      </c>
      <c r="B177" s="161"/>
      <c r="C177" s="162"/>
      <c r="D177" s="162"/>
      <c r="E177" s="49"/>
      <c r="F177" s="163"/>
      <c r="G177" s="49"/>
      <c r="H177" s="49"/>
      <c r="I177" s="49"/>
      <c r="J177" s="49"/>
      <c r="K177" s="162"/>
      <c r="L177" s="162">
        <f t="shared" ca="1" si="5"/>
        <v>44217</v>
      </c>
      <c r="M177" s="163"/>
      <c r="N177" s="49"/>
      <c r="O177" s="49"/>
      <c r="P177" s="103"/>
      <c r="Q177" s="65"/>
      <c r="R177" s="164"/>
      <c r="S177" s="49"/>
      <c r="T177" s="49"/>
      <c r="U177" s="49"/>
    </row>
    <row r="178" spans="1:21" ht="18.75" hidden="1" x14ac:dyDescent="0.2">
      <c r="A178" s="160" t="s">
        <v>1407</v>
      </c>
      <c r="B178" s="161"/>
      <c r="C178" s="162"/>
      <c r="D178" s="162"/>
      <c r="E178" s="49"/>
      <c r="F178" s="163"/>
      <c r="G178" s="49"/>
      <c r="H178" s="49"/>
      <c r="I178" s="49"/>
      <c r="J178" s="49"/>
      <c r="K178" s="162"/>
      <c r="L178" s="162">
        <f t="shared" ca="1" si="5"/>
        <v>44217</v>
      </c>
      <c r="M178" s="163"/>
      <c r="N178" s="49"/>
      <c r="O178" s="49"/>
      <c r="P178" s="103"/>
      <c r="Q178" s="65"/>
      <c r="R178" s="164"/>
      <c r="S178" s="49"/>
      <c r="T178" s="49"/>
      <c r="U178" s="49"/>
    </row>
    <row r="179" spans="1:21" ht="18.75" hidden="1" x14ac:dyDescent="0.2">
      <c r="A179" s="160" t="s">
        <v>1408</v>
      </c>
      <c r="B179" s="161"/>
      <c r="C179" s="162"/>
      <c r="D179" s="162"/>
      <c r="E179" s="49"/>
      <c r="F179" s="163"/>
      <c r="G179" s="49"/>
      <c r="H179" s="49"/>
      <c r="I179" s="49"/>
      <c r="J179" s="49"/>
      <c r="K179" s="162"/>
      <c r="L179" s="162">
        <f t="shared" ca="1" si="5"/>
        <v>44217</v>
      </c>
      <c r="M179" s="163"/>
      <c r="N179" s="49"/>
      <c r="O179" s="49"/>
      <c r="P179" s="103"/>
      <c r="Q179" s="65"/>
      <c r="R179" s="164"/>
      <c r="S179" s="49"/>
      <c r="T179" s="49"/>
      <c r="U179" s="49"/>
    </row>
    <row r="180" spans="1:21" ht="18.75" hidden="1" x14ac:dyDescent="0.2">
      <c r="A180" s="160" t="s">
        <v>1409</v>
      </c>
      <c r="B180" s="161"/>
      <c r="C180" s="162"/>
      <c r="D180" s="162"/>
      <c r="E180" s="49"/>
      <c r="F180" s="163"/>
      <c r="G180" s="49"/>
      <c r="H180" s="49"/>
      <c r="I180" s="49"/>
      <c r="J180" s="49"/>
      <c r="K180" s="162"/>
      <c r="L180" s="162">
        <f t="shared" ca="1" si="5"/>
        <v>44217</v>
      </c>
      <c r="M180" s="163"/>
      <c r="N180" s="49"/>
      <c r="O180" s="49"/>
      <c r="P180" s="103"/>
      <c r="Q180" s="65"/>
      <c r="R180" s="164"/>
      <c r="S180" s="49"/>
      <c r="T180" s="49"/>
      <c r="U180" s="49"/>
    </row>
    <row r="181" spans="1:21" ht="18.75" hidden="1" x14ac:dyDescent="0.2">
      <c r="A181" s="160" t="s">
        <v>1410</v>
      </c>
      <c r="B181" s="161"/>
      <c r="C181" s="162"/>
      <c r="D181" s="162"/>
      <c r="E181" s="49"/>
      <c r="F181" s="163"/>
      <c r="G181" s="49"/>
      <c r="H181" s="49"/>
      <c r="I181" s="49"/>
      <c r="J181" s="49"/>
      <c r="K181" s="162"/>
      <c r="L181" s="162">
        <f t="shared" ca="1" si="5"/>
        <v>44217</v>
      </c>
      <c r="M181" s="163"/>
      <c r="N181" s="49"/>
      <c r="O181" s="49"/>
      <c r="P181" s="103"/>
      <c r="Q181" s="65"/>
      <c r="R181" s="164"/>
      <c r="S181" s="49"/>
      <c r="T181" s="49"/>
      <c r="U181" s="49"/>
    </row>
    <row r="182" spans="1:21" ht="18.75" hidden="1" x14ac:dyDescent="0.2">
      <c r="A182" s="160" t="s">
        <v>1411</v>
      </c>
      <c r="B182" s="161"/>
      <c r="C182" s="162"/>
      <c r="D182" s="162"/>
      <c r="E182" s="49"/>
      <c r="F182" s="163"/>
      <c r="G182" s="49"/>
      <c r="H182" s="49"/>
      <c r="I182" s="49"/>
      <c r="J182" s="49"/>
      <c r="K182" s="162"/>
      <c r="L182" s="162">
        <f t="shared" ca="1" si="5"/>
        <v>44217</v>
      </c>
      <c r="M182" s="163"/>
      <c r="N182" s="49"/>
      <c r="O182" s="49"/>
      <c r="P182" s="103"/>
      <c r="Q182" s="65"/>
      <c r="R182" s="164"/>
      <c r="S182" s="49"/>
      <c r="T182" s="49"/>
      <c r="U182" s="49"/>
    </row>
    <row r="183" spans="1:21" ht="18.75" hidden="1" x14ac:dyDescent="0.2">
      <c r="A183" s="160" t="s">
        <v>1412</v>
      </c>
      <c r="B183" s="161"/>
      <c r="C183" s="162"/>
      <c r="D183" s="162"/>
      <c r="E183" s="49"/>
      <c r="F183" s="163"/>
      <c r="G183" s="49"/>
      <c r="H183" s="49"/>
      <c r="I183" s="49"/>
      <c r="J183" s="49"/>
      <c r="K183" s="162"/>
      <c r="L183" s="162">
        <f t="shared" ca="1" si="5"/>
        <v>44217</v>
      </c>
      <c r="M183" s="163"/>
      <c r="N183" s="49"/>
      <c r="O183" s="49"/>
      <c r="P183" s="103"/>
      <c r="Q183" s="65"/>
      <c r="R183" s="164"/>
      <c r="S183" s="49"/>
      <c r="T183" s="49"/>
      <c r="U183" s="49"/>
    </row>
    <row r="184" spans="1:21" ht="18.75" hidden="1" x14ac:dyDescent="0.2">
      <c r="A184" s="160" t="s">
        <v>1413</v>
      </c>
      <c r="B184" s="161"/>
      <c r="C184" s="162"/>
      <c r="D184" s="162"/>
      <c r="E184" s="49"/>
      <c r="F184" s="163"/>
      <c r="G184" s="49"/>
      <c r="H184" s="49"/>
      <c r="I184" s="49"/>
      <c r="J184" s="49"/>
      <c r="K184" s="162"/>
      <c r="L184" s="162">
        <f t="shared" ca="1" si="5"/>
        <v>44217</v>
      </c>
      <c r="M184" s="163"/>
      <c r="N184" s="49"/>
      <c r="O184" s="49"/>
      <c r="P184" s="103"/>
      <c r="Q184" s="65"/>
      <c r="R184" s="164"/>
      <c r="S184" s="49"/>
      <c r="T184" s="49"/>
      <c r="U184" s="49"/>
    </row>
    <row r="185" spans="1:21" ht="18.75" hidden="1" x14ac:dyDescent="0.2">
      <c r="A185" s="160" t="s">
        <v>1414</v>
      </c>
      <c r="B185" s="161"/>
      <c r="C185" s="162"/>
      <c r="D185" s="162"/>
      <c r="E185" s="49"/>
      <c r="F185" s="163"/>
      <c r="G185" s="49"/>
      <c r="H185" s="49"/>
      <c r="I185" s="49"/>
      <c r="J185" s="49"/>
      <c r="K185" s="162"/>
      <c r="L185" s="162">
        <f t="shared" ca="1" si="5"/>
        <v>44217</v>
      </c>
      <c r="M185" s="163"/>
      <c r="N185" s="49"/>
      <c r="O185" s="49"/>
      <c r="P185" s="103"/>
      <c r="Q185" s="65"/>
      <c r="R185" s="164"/>
      <c r="S185" s="49"/>
      <c r="T185" s="49"/>
      <c r="U185" s="49"/>
    </row>
    <row r="186" spans="1:21" ht="18.75" hidden="1" x14ac:dyDescent="0.2">
      <c r="A186" s="160" t="s">
        <v>1415</v>
      </c>
      <c r="B186" s="161"/>
      <c r="C186" s="162"/>
      <c r="D186" s="162"/>
      <c r="E186" s="49"/>
      <c r="F186" s="163"/>
      <c r="G186" s="49"/>
      <c r="H186" s="49"/>
      <c r="I186" s="49"/>
      <c r="J186" s="49"/>
      <c r="K186" s="162"/>
      <c r="L186" s="162">
        <f t="shared" ca="1" si="5"/>
        <v>44217</v>
      </c>
      <c r="M186" s="163"/>
      <c r="N186" s="49"/>
      <c r="O186" s="49"/>
      <c r="P186" s="103"/>
      <c r="Q186" s="65"/>
      <c r="R186" s="164"/>
      <c r="S186" s="49"/>
      <c r="T186" s="49"/>
      <c r="U186" s="49"/>
    </row>
    <row r="187" spans="1:21" ht="18.75" hidden="1" x14ac:dyDescent="0.2">
      <c r="A187" s="160" t="s">
        <v>1416</v>
      </c>
      <c r="B187" s="161"/>
      <c r="C187" s="162"/>
      <c r="D187" s="162"/>
      <c r="E187" s="49"/>
      <c r="F187" s="163"/>
      <c r="G187" s="49"/>
      <c r="H187" s="49"/>
      <c r="I187" s="49"/>
      <c r="J187" s="49"/>
      <c r="K187" s="162"/>
      <c r="L187" s="162">
        <f t="shared" ca="1" si="5"/>
        <v>44217</v>
      </c>
      <c r="M187" s="163"/>
      <c r="N187" s="49"/>
      <c r="O187" s="49"/>
      <c r="P187" s="103"/>
      <c r="Q187" s="65"/>
      <c r="R187" s="164"/>
      <c r="S187" s="49"/>
      <c r="T187" s="49"/>
      <c r="U187" s="49"/>
    </row>
    <row r="188" spans="1:21" ht="18.75" hidden="1" x14ac:dyDescent="0.2">
      <c r="A188" s="160" t="s">
        <v>1417</v>
      </c>
      <c r="B188" s="161"/>
      <c r="C188" s="162"/>
      <c r="D188" s="162"/>
      <c r="E188" s="49"/>
      <c r="F188" s="163"/>
      <c r="G188" s="49"/>
      <c r="H188" s="49"/>
      <c r="I188" s="49"/>
      <c r="J188" s="49"/>
      <c r="K188" s="162"/>
      <c r="L188" s="162">
        <f t="shared" ca="1" si="5"/>
        <v>44217</v>
      </c>
      <c r="M188" s="163"/>
      <c r="N188" s="49"/>
      <c r="O188" s="49"/>
      <c r="P188" s="103"/>
      <c r="Q188" s="65"/>
      <c r="R188" s="164"/>
      <c r="S188" s="49"/>
      <c r="T188" s="49"/>
      <c r="U188" s="49"/>
    </row>
    <row r="189" spans="1:21" ht="18.75" hidden="1" x14ac:dyDescent="0.2">
      <c r="A189" s="160" t="s">
        <v>1418</v>
      </c>
      <c r="B189" s="161"/>
      <c r="C189" s="162"/>
      <c r="D189" s="162"/>
      <c r="E189" s="49"/>
      <c r="F189" s="163"/>
      <c r="G189" s="49"/>
      <c r="H189" s="49"/>
      <c r="I189" s="49"/>
      <c r="J189" s="49"/>
      <c r="K189" s="162"/>
      <c r="L189" s="162">
        <f t="shared" ca="1" si="5"/>
        <v>44217</v>
      </c>
      <c r="M189" s="163"/>
      <c r="N189" s="49"/>
      <c r="O189" s="49"/>
      <c r="P189" s="103"/>
      <c r="Q189" s="65"/>
      <c r="R189" s="164"/>
      <c r="S189" s="49"/>
      <c r="T189" s="49"/>
      <c r="U189" s="49"/>
    </row>
    <row r="190" spans="1:21" ht="18.75" hidden="1" x14ac:dyDescent="0.2">
      <c r="A190" s="160" t="s">
        <v>1419</v>
      </c>
      <c r="B190" s="161"/>
      <c r="C190" s="162"/>
      <c r="D190" s="162"/>
      <c r="E190" s="49"/>
      <c r="F190" s="163"/>
      <c r="G190" s="49"/>
      <c r="H190" s="49"/>
      <c r="I190" s="49"/>
      <c r="J190" s="49"/>
      <c r="K190" s="162"/>
      <c r="L190" s="162">
        <f t="shared" ca="1" si="5"/>
        <v>44217</v>
      </c>
      <c r="M190" s="163"/>
      <c r="N190" s="49"/>
      <c r="O190" s="49"/>
      <c r="P190" s="103"/>
      <c r="Q190" s="65"/>
      <c r="R190" s="164"/>
      <c r="S190" s="49"/>
      <c r="T190" s="49"/>
      <c r="U190" s="49"/>
    </row>
    <row r="191" spans="1:21" ht="18.75" hidden="1" x14ac:dyDescent="0.2">
      <c r="A191" s="160" t="s">
        <v>1420</v>
      </c>
      <c r="B191" s="161"/>
      <c r="C191" s="162"/>
      <c r="D191" s="162"/>
      <c r="E191" s="49"/>
      <c r="F191" s="163"/>
      <c r="G191" s="49"/>
      <c r="H191" s="49"/>
      <c r="I191" s="49"/>
      <c r="J191" s="49"/>
      <c r="K191" s="162"/>
      <c r="L191" s="162">
        <f t="shared" ca="1" si="5"/>
        <v>44217</v>
      </c>
      <c r="M191" s="163"/>
      <c r="N191" s="49"/>
      <c r="O191" s="49"/>
      <c r="P191" s="103"/>
      <c r="Q191" s="65"/>
      <c r="R191" s="164"/>
      <c r="S191" s="49"/>
      <c r="T191" s="49"/>
      <c r="U191" s="49"/>
    </row>
    <row r="192" spans="1:21" ht="18.75" hidden="1" x14ac:dyDescent="0.2">
      <c r="A192" s="160" t="s">
        <v>1421</v>
      </c>
      <c r="B192" s="161"/>
      <c r="C192" s="162"/>
      <c r="D192" s="162"/>
      <c r="E192" s="49"/>
      <c r="F192" s="163"/>
      <c r="G192" s="49"/>
      <c r="H192" s="49"/>
      <c r="I192" s="49"/>
      <c r="J192" s="49"/>
      <c r="K192" s="162"/>
      <c r="L192" s="162">
        <f t="shared" ca="1" si="5"/>
        <v>44217</v>
      </c>
      <c r="M192" s="163"/>
      <c r="N192" s="49"/>
      <c r="O192" s="49"/>
      <c r="P192" s="103"/>
      <c r="Q192" s="65"/>
      <c r="R192" s="164"/>
      <c r="S192" s="49"/>
      <c r="T192" s="49"/>
      <c r="U192" s="49"/>
    </row>
    <row r="193" spans="1:21" ht="18.75" hidden="1" x14ac:dyDescent="0.2">
      <c r="A193" s="160" t="s">
        <v>1422</v>
      </c>
      <c r="B193" s="161"/>
      <c r="C193" s="162"/>
      <c r="D193" s="162"/>
      <c r="E193" s="49"/>
      <c r="F193" s="163"/>
      <c r="G193" s="49"/>
      <c r="H193" s="49"/>
      <c r="I193" s="49"/>
      <c r="J193" s="49"/>
      <c r="K193" s="162"/>
      <c r="L193" s="162">
        <f t="shared" ca="1" si="5"/>
        <v>44217</v>
      </c>
      <c r="M193" s="163"/>
      <c r="N193" s="49"/>
      <c r="O193" s="49"/>
      <c r="P193" s="103"/>
      <c r="Q193" s="65"/>
      <c r="R193" s="164"/>
      <c r="S193" s="49"/>
      <c r="T193" s="49"/>
      <c r="U193" s="49"/>
    </row>
    <row r="194" spans="1:21" ht="18.75" hidden="1" x14ac:dyDescent="0.2">
      <c r="A194" s="160" t="s">
        <v>1423</v>
      </c>
      <c r="B194" s="161"/>
      <c r="C194" s="162"/>
      <c r="D194" s="162"/>
      <c r="E194" s="49"/>
      <c r="F194" s="163"/>
      <c r="G194" s="49"/>
      <c r="H194" s="49"/>
      <c r="I194" s="49"/>
      <c r="J194" s="49"/>
      <c r="K194" s="162"/>
      <c r="L194" s="162">
        <f t="shared" ca="1" si="5"/>
        <v>44217</v>
      </c>
      <c r="M194" s="163"/>
      <c r="N194" s="49"/>
      <c r="O194" s="49"/>
      <c r="P194" s="103"/>
      <c r="Q194" s="65"/>
      <c r="R194" s="164"/>
      <c r="S194" s="49"/>
      <c r="T194" s="49"/>
      <c r="U194" s="49"/>
    </row>
    <row r="195" spans="1:21" ht="18.75" hidden="1" x14ac:dyDescent="0.2">
      <c r="A195" s="160" t="s">
        <v>1424</v>
      </c>
      <c r="B195" s="161"/>
      <c r="C195" s="162"/>
      <c r="D195" s="162"/>
      <c r="E195" s="49"/>
      <c r="F195" s="163"/>
      <c r="G195" s="49"/>
      <c r="H195" s="49"/>
      <c r="I195" s="49"/>
      <c r="J195" s="49"/>
      <c r="K195" s="162"/>
      <c r="L195" s="162">
        <f t="shared" ref="L195:L258" ca="1" si="6">TODAY()</f>
        <v>44217</v>
      </c>
      <c r="M195" s="163"/>
      <c r="N195" s="49"/>
      <c r="O195" s="49"/>
      <c r="P195" s="103"/>
      <c r="Q195" s="65"/>
      <c r="R195" s="164"/>
      <c r="S195" s="49"/>
      <c r="T195" s="49"/>
      <c r="U195" s="49"/>
    </row>
    <row r="196" spans="1:21" ht="18.75" hidden="1" x14ac:dyDescent="0.2">
      <c r="A196" s="160" t="s">
        <v>1425</v>
      </c>
      <c r="B196" s="161"/>
      <c r="C196" s="162"/>
      <c r="D196" s="162"/>
      <c r="E196" s="49"/>
      <c r="F196" s="163"/>
      <c r="G196" s="49"/>
      <c r="H196" s="49"/>
      <c r="I196" s="49"/>
      <c r="J196" s="49"/>
      <c r="K196" s="162"/>
      <c r="L196" s="162">
        <f t="shared" ca="1" si="6"/>
        <v>44217</v>
      </c>
      <c r="M196" s="163"/>
      <c r="N196" s="49"/>
      <c r="O196" s="49"/>
      <c r="P196" s="103"/>
      <c r="Q196" s="65"/>
      <c r="R196" s="164"/>
      <c r="S196" s="49"/>
      <c r="T196" s="49"/>
      <c r="U196" s="49"/>
    </row>
    <row r="197" spans="1:21" ht="18.75" hidden="1" x14ac:dyDescent="0.2">
      <c r="A197" s="160" t="s">
        <v>1426</v>
      </c>
      <c r="B197" s="161"/>
      <c r="C197" s="162"/>
      <c r="D197" s="162"/>
      <c r="E197" s="49"/>
      <c r="F197" s="163"/>
      <c r="G197" s="49"/>
      <c r="H197" s="49"/>
      <c r="I197" s="49"/>
      <c r="J197" s="49"/>
      <c r="K197" s="162"/>
      <c r="L197" s="162">
        <f t="shared" ca="1" si="6"/>
        <v>44217</v>
      </c>
      <c r="M197" s="163"/>
      <c r="N197" s="49"/>
      <c r="O197" s="49"/>
      <c r="P197" s="103"/>
      <c r="Q197" s="65"/>
      <c r="R197" s="164"/>
      <c r="S197" s="49"/>
      <c r="T197" s="49"/>
      <c r="U197" s="49"/>
    </row>
    <row r="198" spans="1:21" ht="18.75" hidden="1" x14ac:dyDescent="0.2">
      <c r="A198" s="160" t="s">
        <v>1427</v>
      </c>
      <c r="B198" s="161"/>
      <c r="C198" s="162"/>
      <c r="D198" s="162"/>
      <c r="E198" s="49"/>
      <c r="F198" s="163"/>
      <c r="G198" s="49"/>
      <c r="H198" s="49"/>
      <c r="I198" s="49"/>
      <c r="J198" s="49"/>
      <c r="K198" s="162"/>
      <c r="L198" s="162">
        <f t="shared" ca="1" si="6"/>
        <v>44217</v>
      </c>
      <c r="M198" s="163"/>
      <c r="N198" s="49"/>
      <c r="O198" s="49"/>
      <c r="P198" s="103"/>
      <c r="Q198" s="65"/>
      <c r="R198" s="164"/>
      <c r="S198" s="49"/>
      <c r="T198" s="49"/>
      <c r="U198" s="49"/>
    </row>
    <row r="199" spans="1:21" ht="18.75" hidden="1" x14ac:dyDescent="0.2">
      <c r="A199" s="160" t="s">
        <v>1428</v>
      </c>
      <c r="B199" s="161"/>
      <c r="C199" s="162"/>
      <c r="D199" s="162"/>
      <c r="E199" s="49"/>
      <c r="F199" s="163"/>
      <c r="G199" s="49"/>
      <c r="H199" s="49"/>
      <c r="I199" s="49"/>
      <c r="J199" s="49"/>
      <c r="K199" s="162"/>
      <c r="L199" s="162">
        <f t="shared" ca="1" si="6"/>
        <v>44217</v>
      </c>
      <c r="M199" s="163"/>
      <c r="N199" s="49"/>
      <c r="O199" s="49"/>
      <c r="P199" s="103"/>
      <c r="Q199" s="65"/>
      <c r="R199" s="164"/>
      <c r="S199" s="49"/>
      <c r="T199" s="49"/>
      <c r="U199" s="49"/>
    </row>
    <row r="200" spans="1:21" ht="18.75" hidden="1" x14ac:dyDescent="0.2">
      <c r="A200" s="160" t="s">
        <v>1429</v>
      </c>
      <c r="B200" s="161"/>
      <c r="C200" s="162"/>
      <c r="D200" s="162"/>
      <c r="E200" s="49"/>
      <c r="F200" s="163"/>
      <c r="G200" s="49"/>
      <c r="H200" s="49"/>
      <c r="I200" s="49"/>
      <c r="J200" s="49"/>
      <c r="K200" s="162"/>
      <c r="L200" s="162">
        <f t="shared" ca="1" si="6"/>
        <v>44217</v>
      </c>
      <c r="M200" s="163"/>
      <c r="N200" s="49"/>
      <c r="O200" s="49"/>
      <c r="P200" s="103"/>
      <c r="Q200" s="65"/>
      <c r="R200" s="164"/>
      <c r="S200" s="49"/>
      <c r="T200" s="49"/>
      <c r="U200" s="49"/>
    </row>
    <row r="201" spans="1:21" ht="18.75" hidden="1" x14ac:dyDescent="0.2">
      <c r="A201" s="160" t="s">
        <v>1430</v>
      </c>
      <c r="B201" s="161"/>
      <c r="C201" s="162"/>
      <c r="D201" s="162"/>
      <c r="E201" s="49"/>
      <c r="F201" s="163"/>
      <c r="G201" s="49"/>
      <c r="H201" s="49"/>
      <c r="I201" s="49"/>
      <c r="J201" s="49"/>
      <c r="K201" s="162"/>
      <c r="L201" s="162">
        <f t="shared" ca="1" si="6"/>
        <v>44217</v>
      </c>
      <c r="M201" s="163"/>
      <c r="N201" s="49"/>
      <c r="O201" s="49"/>
      <c r="P201" s="103"/>
      <c r="Q201" s="65"/>
      <c r="R201" s="164"/>
      <c r="S201" s="49"/>
      <c r="T201" s="49"/>
      <c r="U201" s="49"/>
    </row>
    <row r="202" spans="1:21" ht="18.75" hidden="1" x14ac:dyDescent="0.2">
      <c r="A202" s="160" t="s">
        <v>1431</v>
      </c>
      <c r="B202" s="161"/>
      <c r="C202" s="162"/>
      <c r="D202" s="162"/>
      <c r="E202" s="49"/>
      <c r="F202" s="163"/>
      <c r="G202" s="49"/>
      <c r="H202" s="49"/>
      <c r="I202" s="49"/>
      <c r="J202" s="49"/>
      <c r="K202" s="162"/>
      <c r="L202" s="162">
        <f t="shared" ca="1" si="6"/>
        <v>44217</v>
      </c>
      <c r="M202" s="163"/>
      <c r="N202" s="49"/>
      <c r="O202" s="49"/>
      <c r="P202" s="103"/>
      <c r="Q202" s="65"/>
      <c r="R202" s="164"/>
      <c r="S202" s="49"/>
      <c r="T202" s="49"/>
      <c r="U202" s="49"/>
    </row>
    <row r="203" spans="1:21" ht="18.75" hidden="1" x14ac:dyDescent="0.2">
      <c r="A203" s="160" t="s">
        <v>1432</v>
      </c>
      <c r="B203" s="161"/>
      <c r="C203" s="162"/>
      <c r="D203" s="162"/>
      <c r="E203" s="49"/>
      <c r="F203" s="163"/>
      <c r="G203" s="49"/>
      <c r="H203" s="49"/>
      <c r="I203" s="49"/>
      <c r="J203" s="49"/>
      <c r="K203" s="162"/>
      <c r="L203" s="162">
        <f t="shared" ca="1" si="6"/>
        <v>44217</v>
      </c>
      <c r="M203" s="163"/>
      <c r="N203" s="49"/>
      <c r="O203" s="49"/>
      <c r="P203" s="103"/>
      <c r="Q203" s="65"/>
      <c r="R203" s="164"/>
      <c r="S203" s="49"/>
      <c r="T203" s="49"/>
      <c r="U203" s="49"/>
    </row>
    <row r="204" spans="1:21" ht="18.75" hidden="1" x14ac:dyDescent="0.2">
      <c r="A204" s="160" t="s">
        <v>1433</v>
      </c>
      <c r="B204" s="161"/>
      <c r="C204" s="162"/>
      <c r="D204" s="162"/>
      <c r="E204" s="49"/>
      <c r="F204" s="163"/>
      <c r="G204" s="49"/>
      <c r="H204" s="49"/>
      <c r="I204" s="49"/>
      <c r="J204" s="49"/>
      <c r="K204" s="162"/>
      <c r="L204" s="162">
        <f t="shared" ca="1" si="6"/>
        <v>44217</v>
      </c>
      <c r="M204" s="163"/>
      <c r="N204" s="49"/>
      <c r="O204" s="49"/>
      <c r="P204" s="103"/>
      <c r="Q204" s="65"/>
      <c r="R204" s="164"/>
      <c r="S204" s="49"/>
      <c r="T204" s="49"/>
      <c r="U204" s="49"/>
    </row>
    <row r="205" spans="1:21" ht="18.75" hidden="1" x14ac:dyDescent="0.2">
      <c r="A205" s="160" t="s">
        <v>1434</v>
      </c>
      <c r="B205" s="161"/>
      <c r="C205" s="162"/>
      <c r="D205" s="162"/>
      <c r="E205" s="49"/>
      <c r="F205" s="163"/>
      <c r="G205" s="49"/>
      <c r="H205" s="49"/>
      <c r="I205" s="49"/>
      <c r="J205" s="49"/>
      <c r="K205" s="162"/>
      <c r="L205" s="162">
        <f t="shared" ca="1" si="6"/>
        <v>44217</v>
      </c>
      <c r="M205" s="163"/>
      <c r="N205" s="49"/>
      <c r="O205" s="49"/>
      <c r="P205" s="103"/>
      <c r="Q205" s="65"/>
      <c r="R205" s="164"/>
      <c r="S205" s="49"/>
      <c r="T205" s="49"/>
      <c r="U205" s="49"/>
    </row>
    <row r="206" spans="1:21" ht="18.75" hidden="1" x14ac:dyDescent="0.2">
      <c r="A206" s="160" t="s">
        <v>1435</v>
      </c>
      <c r="B206" s="161"/>
      <c r="C206" s="162"/>
      <c r="D206" s="162"/>
      <c r="E206" s="49"/>
      <c r="F206" s="163"/>
      <c r="G206" s="49"/>
      <c r="H206" s="49"/>
      <c r="I206" s="49"/>
      <c r="J206" s="49"/>
      <c r="K206" s="162"/>
      <c r="L206" s="162">
        <f t="shared" ca="1" si="6"/>
        <v>44217</v>
      </c>
      <c r="M206" s="163"/>
      <c r="N206" s="49"/>
      <c r="O206" s="49"/>
      <c r="P206" s="103"/>
      <c r="Q206" s="65"/>
      <c r="R206" s="164"/>
      <c r="S206" s="49"/>
      <c r="T206" s="49"/>
      <c r="U206" s="49"/>
    </row>
    <row r="207" spans="1:21" ht="18.75" hidden="1" x14ac:dyDescent="0.2">
      <c r="A207" s="160" t="s">
        <v>1436</v>
      </c>
      <c r="B207" s="161"/>
      <c r="C207" s="162"/>
      <c r="D207" s="162"/>
      <c r="E207" s="49"/>
      <c r="F207" s="163"/>
      <c r="G207" s="49"/>
      <c r="H207" s="49"/>
      <c r="I207" s="49"/>
      <c r="J207" s="49"/>
      <c r="K207" s="162"/>
      <c r="L207" s="162">
        <f t="shared" ca="1" si="6"/>
        <v>44217</v>
      </c>
      <c r="M207" s="163"/>
      <c r="N207" s="49"/>
      <c r="O207" s="49"/>
      <c r="P207" s="103"/>
      <c r="Q207" s="65"/>
      <c r="R207" s="164"/>
      <c r="S207" s="49"/>
      <c r="T207" s="49"/>
      <c r="U207" s="49"/>
    </row>
    <row r="208" spans="1:21" ht="18.75" hidden="1" x14ac:dyDescent="0.2">
      <c r="A208" s="160" t="s">
        <v>1437</v>
      </c>
      <c r="B208" s="161"/>
      <c r="C208" s="162"/>
      <c r="D208" s="162"/>
      <c r="E208" s="49"/>
      <c r="F208" s="163"/>
      <c r="G208" s="49"/>
      <c r="H208" s="49"/>
      <c r="I208" s="49"/>
      <c r="J208" s="49"/>
      <c r="K208" s="162"/>
      <c r="L208" s="162">
        <f t="shared" ca="1" si="6"/>
        <v>44217</v>
      </c>
      <c r="M208" s="163"/>
      <c r="N208" s="49"/>
      <c r="O208" s="49"/>
      <c r="P208" s="103"/>
      <c r="Q208" s="65"/>
      <c r="R208" s="164"/>
      <c r="S208" s="49"/>
      <c r="T208" s="49"/>
      <c r="U208" s="49"/>
    </row>
    <row r="209" spans="1:21" ht="18.75" hidden="1" x14ac:dyDescent="0.2">
      <c r="A209" s="160" t="s">
        <v>1438</v>
      </c>
      <c r="B209" s="161"/>
      <c r="C209" s="162"/>
      <c r="D209" s="162"/>
      <c r="E209" s="49"/>
      <c r="F209" s="163"/>
      <c r="G209" s="49"/>
      <c r="H209" s="49"/>
      <c r="I209" s="49"/>
      <c r="J209" s="49"/>
      <c r="K209" s="162"/>
      <c r="L209" s="162">
        <f t="shared" ca="1" si="6"/>
        <v>44217</v>
      </c>
      <c r="M209" s="163"/>
      <c r="N209" s="49"/>
      <c r="O209" s="49"/>
      <c r="P209" s="103"/>
      <c r="Q209" s="65"/>
      <c r="R209" s="164"/>
      <c r="S209" s="49"/>
      <c r="T209" s="49"/>
      <c r="U209" s="49"/>
    </row>
    <row r="210" spans="1:21" ht="18.75" hidden="1" x14ac:dyDescent="0.2">
      <c r="A210" s="160" t="s">
        <v>1439</v>
      </c>
      <c r="B210" s="161"/>
      <c r="C210" s="162"/>
      <c r="D210" s="162"/>
      <c r="E210" s="49"/>
      <c r="F210" s="163"/>
      <c r="G210" s="49"/>
      <c r="H210" s="49"/>
      <c r="I210" s="49"/>
      <c r="J210" s="49"/>
      <c r="K210" s="162"/>
      <c r="L210" s="162">
        <f t="shared" ca="1" si="6"/>
        <v>44217</v>
      </c>
      <c r="M210" s="163"/>
      <c r="N210" s="49"/>
      <c r="O210" s="49"/>
      <c r="P210" s="103"/>
      <c r="Q210" s="65"/>
      <c r="R210" s="164"/>
      <c r="S210" s="49"/>
      <c r="T210" s="49"/>
      <c r="U210" s="49"/>
    </row>
    <row r="211" spans="1:21" ht="18.75" hidden="1" x14ac:dyDescent="0.2">
      <c r="A211" s="160" t="s">
        <v>1440</v>
      </c>
      <c r="B211" s="161"/>
      <c r="C211" s="162"/>
      <c r="D211" s="162"/>
      <c r="E211" s="49"/>
      <c r="F211" s="163"/>
      <c r="G211" s="49"/>
      <c r="H211" s="49"/>
      <c r="I211" s="49"/>
      <c r="J211" s="49"/>
      <c r="K211" s="162"/>
      <c r="L211" s="162">
        <f t="shared" ca="1" si="6"/>
        <v>44217</v>
      </c>
      <c r="M211" s="163"/>
      <c r="N211" s="49"/>
      <c r="O211" s="49"/>
      <c r="P211" s="103"/>
      <c r="Q211" s="65"/>
      <c r="R211" s="164"/>
      <c r="S211" s="49"/>
      <c r="T211" s="49"/>
      <c r="U211" s="49"/>
    </row>
    <row r="212" spans="1:21" ht="18.75" hidden="1" x14ac:dyDescent="0.2">
      <c r="A212" s="160" t="s">
        <v>1441</v>
      </c>
      <c r="B212" s="161"/>
      <c r="C212" s="162"/>
      <c r="D212" s="162"/>
      <c r="E212" s="49"/>
      <c r="F212" s="163"/>
      <c r="G212" s="49"/>
      <c r="H212" s="49"/>
      <c r="I212" s="49"/>
      <c r="J212" s="49"/>
      <c r="K212" s="162"/>
      <c r="L212" s="162">
        <f t="shared" ca="1" si="6"/>
        <v>44217</v>
      </c>
      <c r="M212" s="163"/>
      <c r="N212" s="49"/>
      <c r="O212" s="49"/>
      <c r="P212" s="103"/>
      <c r="Q212" s="65"/>
      <c r="R212" s="164"/>
      <c r="S212" s="49"/>
      <c r="T212" s="49"/>
      <c r="U212" s="49"/>
    </row>
    <row r="213" spans="1:21" ht="18.75" hidden="1" x14ac:dyDescent="0.2">
      <c r="A213" s="160" t="s">
        <v>1442</v>
      </c>
      <c r="B213" s="161"/>
      <c r="C213" s="162"/>
      <c r="D213" s="162"/>
      <c r="E213" s="49"/>
      <c r="F213" s="163"/>
      <c r="G213" s="49"/>
      <c r="H213" s="49"/>
      <c r="I213" s="49"/>
      <c r="J213" s="49"/>
      <c r="K213" s="162"/>
      <c r="L213" s="162">
        <f t="shared" ca="1" si="6"/>
        <v>44217</v>
      </c>
      <c r="M213" s="163"/>
      <c r="N213" s="49"/>
      <c r="O213" s="49"/>
      <c r="P213" s="103"/>
      <c r="Q213" s="65"/>
      <c r="R213" s="164"/>
      <c r="S213" s="49"/>
      <c r="T213" s="49"/>
      <c r="U213" s="49"/>
    </row>
    <row r="214" spans="1:21" ht="18.75" hidden="1" x14ac:dyDescent="0.2">
      <c r="A214" s="160" t="s">
        <v>1443</v>
      </c>
      <c r="B214" s="161"/>
      <c r="C214" s="162"/>
      <c r="D214" s="162"/>
      <c r="E214" s="49"/>
      <c r="F214" s="163"/>
      <c r="G214" s="49"/>
      <c r="H214" s="49"/>
      <c r="I214" s="49"/>
      <c r="J214" s="49"/>
      <c r="K214" s="162"/>
      <c r="L214" s="162">
        <f t="shared" ca="1" si="6"/>
        <v>44217</v>
      </c>
      <c r="M214" s="163"/>
      <c r="N214" s="49"/>
      <c r="O214" s="49"/>
      <c r="P214" s="103"/>
      <c r="Q214" s="65"/>
      <c r="R214" s="164"/>
      <c r="S214" s="49"/>
      <c r="T214" s="49"/>
      <c r="U214" s="49"/>
    </row>
    <row r="215" spans="1:21" ht="18.75" hidden="1" x14ac:dyDescent="0.2">
      <c r="A215" s="160" t="s">
        <v>1444</v>
      </c>
      <c r="B215" s="161"/>
      <c r="C215" s="162"/>
      <c r="D215" s="162"/>
      <c r="E215" s="49"/>
      <c r="F215" s="163"/>
      <c r="G215" s="49"/>
      <c r="H215" s="49"/>
      <c r="I215" s="49"/>
      <c r="J215" s="49"/>
      <c r="K215" s="162"/>
      <c r="L215" s="162">
        <f t="shared" ca="1" si="6"/>
        <v>44217</v>
      </c>
      <c r="M215" s="163"/>
      <c r="N215" s="49"/>
      <c r="O215" s="49"/>
      <c r="P215" s="103"/>
      <c r="Q215" s="65"/>
      <c r="R215" s="164"/>
      <c r="S215" s="49"/>
      <c r="T215" s="49"/>
      <c r="U215" s="49"/>
    </row>
    <row r="216" spans="1:21" ht="18.75" hidden="1" x14ac:dyDescent="0.2">
      <c r="A216" s="160" t="s">
        <v>1445</v>
      </c>
      <c r="B216" s="161"/>
      <c r="C216" s="162"/>
      <c r="D216" s="162"/>
      <c r="E216" s="49"/>
      <c r="F216" s="163"/>
      <c r="G216" s="49"/>
      <c r="H216" s="49"/>
      <c r="I216" s="49"/>
      <c r="J216" s="49"/>
      <c r="K216" s="162"/>
      <c r="L216" s="162">
        <f t="shared" ca="1" si="6"/>
        <v>44217</v>
      </c>
      <c r="M216" s="163"/>
      <c r="N216" s="49"/>
      <c r="O216" s="49"/>
      <c r="P216" s="103"/>
      <c r="Q216" s="65"/>
      <c r="R216" s="164"/>
      <c r="S216" s="49"/>
      <c r="T216" s="49"/>
      <c r="U216" s="49"/>
    </row>
    <row r="217" spans="1:21" ht="18.75" hidden="1" x14ac:dyDescent="0.2">
      <c r="A217" s="160" t="s">
        <v>1446</v>
      </c>
      <c r="B217" s="161"/>
      <c r="C217" s="162"/>
      <c r="D217" s="162"/>
      <c r="E217" s="49"/>
      <c r="F217" s="163"/>
      <c r="G217" s="49"/>
      <c r="H217" s="49"/>
      <c r="I217" s="49"/>
      <c r="J217" s="49"/>
      <c r="K217" s="162"/>
      <c r="L217" s="162">
        <f t="shared" ca="1" si="6"/>
        <v>44217</v>
      </c>
      <c r="M217" s="163"/>
      <c r="N217" s="49"/>
      <c r="O217" s="49"/>
      <c r="P217" s="103"/>
      <c r="Q217" s="65"/>
      <c r="R217" s="164"/>
      <c r="S217" s="49"/>
      <c r="T217" s="49"/>
      <c r="U217" s="49"/>
    </row>
    <row r="218" spans="1:21" ht="18.75" hidden="1" x14ac:dyDescent="0.2">
      <c r="A218" s="160" t="s">
        <v>1447</v>
      </c>
      <c r="B218" s="161"/>
      <c r="C218" s="162"/>
      <c r="D218" s="162"/>
      <c r="E218" s="49"/>
      <c r="F218" s="163"/>
      <c r="G218" s="49"/>
      <c r="H218" s="49"/>
      <c r="I218" s="49"/>
      <c r="J218" s="49"/>
      <c r="K218" s="162"/>
      <c r="L218" s="162">
        <f t="shared" ca="1" si="6"/>
        <v>44217</v>
      </c>
      <c r="M218" s="163"/>
      <c r="N218" s="49"/>
      <c r="O218" s="49"/>
      <c r="P218" s="103"/>
      <c r="Q218" s="65"/>
      <c r="R218" s="164"/>
      <c r="S218" s="49"/>
      <c r="T218" s="49"/>
      <c r="U218" s="49"/>
    </row>
    <row r="219" spans="1:21" ht="18.75" hidden="1" x14ac:dyDescent="0.2">
      <c r="A219" s="160" t="s">
        <v>1448</v>
      </c>
      <c r="B219" s="161"/>
      <c r="C219" s="162"/>
      <c r="D219" s="162"/>
      <c r="E219" s="49"/>
      <c r="F219" s="163"/>
      <c r="G219" s="49"/>
      <c r="H219" s="49"/>
      <c r="I219" s="49"/>
      <c r="J219" s="49"/>
      <c r="K219" s="162"/>
      <c r="L219" s="162">
        <f t="shared" ca="1" si="6"/>
        <v>44217</v>
      </c>
      <c r="M219" s="163"/>
      <c r="N219" s="49"/>
      <c r="O219" s="49"/>
      <c r="P219" s="103"/>
      <c r="Q219" s="65"/>
      <c r="R219" s="164"/>
      <c r="S219" s="49"/>
      <c r="T219" s="49"/>
      <c r="U219" s="49"/>
    </row>
    <row r="220" spans="1:21" ht="18.75" hidden="1" x14ac:dyDescent="0.2">
      <c r="A220" s="160" t="s">
        <v>1449</v>
      </c>
      <c r="B220" s="161"/>
      <c r="C220" s="162"/>
      <c r="D220" s="162"/>
      <c r="E220" s="49"/>
      <c r="F220" s="163"/>
      <c r="G220" s="49"/>
      <c r="H220" s="49"/>
      <c r="I220" s="49"/>
      <c r="J220" s="49"/>
      <c r="K220" s="162"/>
      <c r="L220" s="162">
        <f t="shared" ca="1" si="6"/>
        <v>44217</v>
      </c>
      <c r="M220" s="163"/>
      <c r="N220" s="49"/>
      <c r="O220" s="49"/>
      <c r="P220" s="103"/>
      <c r="Q220" s="65"/>
      <c r="R220" s="164"/>
      <c r="S220" s="49"/>
      <c r="T220" s="49"/>
      <c r="U220" s="49"/>
    </row>
    <row r="221" spans="1:21" ht="18.75" hidden="1" x14ac:dyDescent="0.2">
      <c r="A221" s="160" t="s">
        <v>1450</v>
      </c>
      <c r="B221" s="161"/>
      <c r="C221" s="162"/>
      <c r="D221" s="162"/>
      <c r="E221" s="49"/>
      <c r="F221" s="163"/>
      <c r="G221" s="49"/>
      <c r="H221" s="49"/>
      <c r="I221" s="49"/>
      <c r="J221" s="49"/>
      <c r="K221" s="162"/>
      <c r="L221" s="162">
        <f t="shared" ca="1" si="6"/>
        <v>44217</v>
      </c>
      <c r="M221" s="163"/>
      <c r="N221" s="49"/>
      <c r="O221" s="49"/>
      <c r="P221" s="103"/>
      <c r="Q221" s="65"/>
      <c r="R221" s="164"/>
      <c r="S221" s="49"/>
      <c r="T221" s="49"/>
      <c r="U221" s="49"/>
    </row>
    <row r="222" spans="1:21" ht="18.75" hidden="1" x14ac:dyDescent="0.2">
      <c r="A222" s="160" t="s">
        <v>1451</v>
      </c>
      <c r="B222" s="161"/>
      <c r="C222" s="162"/>
      <c r="D222" s="162"/>
      <c r="E222" s="49"/>
      <c r="F222" s="163"/>
      <c r="G222" s="49"/>
      <c r="H222" s="49"/>
      <c r="I222" s="49"/>
      <c r="J222" s="49"/>
      <c r="K222" s="162"/>
      <c r="L222" s="162">
        <f t="shared" ca="1" si="6"/>
        <v>44217</v>
      </c>
      <c r="M222" s="163"/>
      <c r="N222" s="49"/>
      <c r="O222" s="49"/>
      <c r="P222" s="103"/>
      <c r="Q222" s="65"/>
      <c r="R222" s="164"/>
      <c r="S222" s="49"/>
      <c r="T222" s="49"/>
      <c r="U222" s="49"/>
    </row>
    <row r="223" spans="1:21" ht="18.75" hidden="1" x14ac:dyDescent="0.2">
      <c r="A223" s="160" t="s">
        <v>1452</v>
      </c>
      <c r="B223" s="161"/>
      <c r="C223" s="162"/>
      <c r="D223" s="162"/>
      <c r="E223" s="49"/>
      <c r="F223" s="163"/>
      <c r="G223" s="49"/>
      <c r="H223" s="49"/>
      <c r="I223" s="49"/>
      <c r="J223" s="49"/>
      <c r="K223" s="162"/>
      <c r="L223" s="162">
        <f t="shared" ca="1" si="6"/>
        <v>44217</v>
      </c>
      <c r="M223" s="163"/>
      <c r="N223" s="49"/>
      <c r="O223" s="49"/>
      <c r="P223" s="103"/>
      <c r="Q223" s="65"/>
      <c r="R223" s="164"/>
      <c r="S223" s="49"/>
      <c r="T223" s="49"/>
      <c r="U223" s="49"/>
    </row>
    <row r="224" spans="1:21" ht="18.75" hidden="1" x14ac:dyDescent="0.2">
      <c r="A224" s="160" t="s">
        <v>1453</v>
      </c>
      <c r="B224" s="161"/>
      <c r="C224" s="162"/>
      <c r="D224" s="162"/>
      <c r="E224" s="49"/>
      <c r="F224" s="163"/>
      <c r="G224" s="49"/>
      <c r="H224" s="49"/>
      <c r="I224" s="49"/>
      <c r="J224" s="49"/>
      <c r="K224" s="162"/>
      <c r="L224" s="162">
        <f t="shared" ca="1" si="6"/>
        <v>44217</v>
      </c>
      <c r="M224" s="163"/>
      <c r="N224" s="49"/>
      <c r="O224" s="49"/>
      <c r="P224" s="103"/>
      <c r="Q224" s="65"/>
      <c r="R224" s="164"/>
      <c r="S224" s="49"/>
      <c r="T224" s="49"/>
      <c r="U224" s="49"/>
    </row>
    <row r="225" spans="1:21" ht="18.75" hidden="1" x14ac:dyDescent="0.2">
      <c r="A225" s="160" t="s">
        <v>1454</v>
      </c>
      <c r="B225" s="161"/>
      <c r="C225" s="162"/>
      <c r="D225" s="162"/>
      <c r="E225" s="49"/>
      <c r="F225" s="163"/>
      <c r="G225" s="49"/>
      <c r="H225" s="49"/>
      <c r="I225" s="49"/>
      <c r="J225" s="49"/>
      <c r="K225" s="162"/>
      <c r="L225" s="162">
        <f t="shared" ca="1" si="6"/>
        <v>44217</v>
      </c>
      <c r="M225" s="163"/>
      <c r="N225" s="49"/>
      <c r="O225" s="49"/>
      <c r="P225" s="103"/>
      <c r="Q225" s="65"/>
      <c r="R225" s="164"/>
      <c r="S225" s="49"/>
      <c r="T225" s="49"/>
      <c r="U225" s="49"/>
    </row>
    <row r="226" spans="1:21" ht="18.75" hidden="1" x14ac:dyDescent="0.2">
      <c r="A226" s="160" t="s">
        <v>1455</v>
      </c>
      <c r="B226" s="161"/>
      <c r="C226" s="162"/>
      <c r="D226" s="162"/>
      <c r="E226" s="49"/>
      <c r="F226" s="163"/>
      <c r="G226" s="49"/>
      <c r="H226" s="49"/>
      <c r="I226" s="49"/>
      <c r="J226" s="49"/>
      <c r="K226" s="162"/>
      <c r="L226" s="162">
        <f t="shared" ca="1" si="6"/>
        <v>44217</v>
      </c>
      <c r="M226" s="163"/>
      <c r="N226" s="49"/>
      <c r="O226" s="49"/>
      <c r="P226" s="103"/>
      <c r="Q226" s="65"/>
      <c r="R226" s="164"/>
      <c r="S226" s="49"/>
      <c r="T226" s="49"/>
      <c r="U226" s="49"/>
    </row>
    <row r="227" spans="1:21" ht="18.75" hidden="1" x14ac:dyDescent="0.2">
      <c r="A227" s="160" t="s">
        <v>1456</v>
      </c>
      <c r="B227" s="161"/>
      <c r="C227" s="162"/>
      <c r="D227" s="162"/>
      <c r="E227" s="49"/>
      <c r="F227" s="163"/>
      <c r="G227" s="49"/>
      <c r="H227" s="49"/>
      <c r="I227" s="49"/>
      <c r="J227" s="49"/>
      <c r="K227" s="162"/>
      <c r="L227" s="162">
        <f t="shared" ca="1" si="6"/>
        <v>44217</v>
      </c>
      <c r="M227" s="163"/>
      <c r="N227" s="49"/>
      <c r="O227" s="49"/>
      <c r="P227" s="103"/>
      <c r="Q227" s="65"/>
      <c r="R227" s="164"/>
      <c r="S227" s="49"/>
      <c r="T227" s="49"/>
      <c r="U227" s="49"/>
    </row>
    <row r="228" spans="1:21" ht="18.75" hidden="1" x14ac:dyDescent="0.2">
      <c r="A228" s="160" t="s">
        <v>1457</v>
      </c>
      <c r="B228" s="161"/>
      <c r="C228" s="162"/>
      <c r="D228" s="162"/>
      <c r="E228" s="49"/>
      <c r="F228" s="163"/>
      <c r="G228" s="49"/>
      <c r="H228" s="49"/>
      <c r="I228" s="49"/>
      <c r="J228" s="49"/>
      <c r="K228" s="162"/>
      <c r="L228" s="162">
        <f t="shared" ca="1" si="6"/>
        <v>44217</v>
      </c>
      <c r="M228" s="163"/>
      <c r="N228" s="49"/>
      <c r="O228" s="49"/>
      <c r="P228" s="103"/>
      <c r="Q228" s="65"/>
      <c r="R228" s="164"/>
      <c r="S228" s="49"/>
      <c r="T228" s="49"/>
      <c r="U228" s="49"/>
    </row>
    <row r="229" spans="1:21" ht="18.75" hidden="1" x14ac:dyDescent="0.2">
      <c r="A229" s="160" t="s">
        <v>1458</v>
      </c>
      <c r="B229" s="161"/>
      <c r="C229" s="162"/>
      <c r="D229" s="162"/>
      <c r="E229" s="49"/>
      <c r="F229" s="163"/>
      <c r="G229" s="49"/>
      <c r="H229" s="49"/>
      <c r="I229" s="49"/>
      <c r="J229" s="49"/>
      <c r="K229" s="162"/>
      <c r="L229" s="162">
        <f t="shared" ca="1" si="6"/>
        <v>44217</v>
      </c>
      <c r="M229" s="163"/>
      <c r="N229" s="49"/>
      <c r="O229" s="49"/>
      <c r="P229" s="103"/>
      <c r="Q229" s="65"/>
      <c r="R229" s="164"/>
      <c r="S229" s="49"/>
      <c r="T229" s="49"/>
      <c r="U229" s="49"/>
    </row>
    <row r="230" spans="1:21" ht="18.75" hidden="1" x14ac:dyDescent="0.2">
      <c r="A230" s="160" t="s">
        <v>1459</v>
      </c>
      <c r="B230" s="161"/>
      <c r="C230" s="162"/>
      <c r="D230" s="162"/>
      <c r="E230" s="49"/>
      <c r="F230" s="163"/>
      <c r="G230" s="49"/>
      <c r="H230" s="49"/>
      <c r="I230" s="49"/>
      <c r="J230" s="49"/>
      <c r="K230" s="162"/>
      <c r="L230" s="162">
        <f t="shared" ca="1" si="6"/>
        <v>44217</v>
      </c>
      <c r="M230" s="163"/>
      <c r="N230" s="49"/>
      <c r="O230" s="49"/>
      <c r="P230" s="103"/>
      <c r="Q230" s="65"/>
      <c r="R230" s="164"/>
      <c r="S230" s="49"/>
      <c r="T230" s="49"/>
      <c r="U230" s="49"/>
    </row>
    <row r="231" spans="1:21" ht="18.75" hidden="1" x14ac:dyDescent="0.2">
      <c r="A231" s="160" t="s">
        <v>1460</v>
      </c>
      <c r="B231" s="161"/>
      <c r="C231" s="162"/>
      <c r="D231" s="162"/>
      <c r="E231" s="49"/>
      <c r="F231" s="163"/>
      <c r="G231" s="49"/>
      <c r="H231" s="49"/>
      <c r="I231" s="49"/>
      <c r="J231" s="49"/>
      <c r="K231" s="162"/>
      <c r="L231" s="162">
        <f t="shared" ca="1" si="6"/>
        <v>44217</v>
      </c>
      <c r="M231" s="163"/>
      <c r="N231" s="49"/>
      <c r="O231" s="49"/>
      <c r="P231" s="103"/>
      <c r="Q231" s="65"/>
      <c r="R231" s="164"/>
      <c r="S231" s="49"/>
      <c r="T231" s="49"/>
      <c r="U231" s="49"/>
    </row>
    <row r="232" spans="1:21" ht="18.75" hidden="1" x14ac:dyDescent="0.2">
      <c r="A232" s="160" t="s">
        <v>1461</v>
      </c>
      <c r="B232" s="161"/>
      <c r="C232" s="162"/>
      <c r="D232" s="162"/>
      <c r="E232" s="49"/>
      <c r="F232" s="163"/>
      <c r="G232" s="49"/>
      <c r="H232" s="49"/>
      <c r="I232" s="49"/>
      <c r="J232" s="49"/>
      <c r="K232" s="162"/>
      <c r="L232" s="162">
        <f t="shared" ca="1" si="6"/>
        <v>44217</v>
      </c>
      <c r="M232" s="163"/>
      <c r="N232" s="49"/>
      <c r="O232" s="49"/>
      <c r="P232" s="103"/>
      <c r="Q232" s="65"/>
      <c r="R232" s="164"/>
      <c r="S232" s="49"/>
      <c r="T232" s="49"/>
      <c r="U232" s="49"/>
    </row>
    <row r="233" spans="1:21" ht="18.75" hidden="1" x14ac:dyDescent="0.2">
      <c r="A233" s="160" t="s">
        <v>1462</v>
      </c>
      <c r="B233" s="161"/>
      <c r="C233" s="162"/>
      <c r="D233" s="162"/>
      <c r="E233" s="49"/>
      <c r="F233" s="163"/>
      <c r="G233" s="49"/>
      <c r="H233" s="49"/>
      <c r="I233" s="49"/>
      <c r="J233" s="49"/>
      <c r="K233" s="162"/>
      <c r="L233" s="162">
        <f t="shared" ca="1" si="6"/>
        <v>44217</v>
      </c>
      <c r="M233" s="163"/>
      <c r="N233" s="49"/>
      <c r="O233" s="49"/>
      <c r="P233" s="103"/>
      <c r="Q233" s="65"/>
      <c r="R233" s="164"/>
      <c r="S233" s="49"/>
      <c r="T233" s="49"/>
      <c r="U233" s="49"/>
    </row>
    <row r="234" spans="1:21" ht="18.75" hidden="1" x14ac:dyDescent="0.2">
      <c r="A234" s="160" t="s">
        <v>1463</v>
      </c>
      <c r="B234" s="161"/>
      <c r="C234" s="162"/>
      <c r="D234" s="162"/>
      <c r="E234" s="49"/>
      <c r="F234" s="163"/>
      <c r="G234" s="49"/>
      <c r="H234" s="49"/>
      <c r="I234" s="49"/>
      <c r="J234" s="49"/>
      <c r="K234" s="162"/>
      <c r="L234" s="162">
        <f t="shared" ca="1" si="6"/>
        <v>44217</v>
      </c>
      <c r="M234" s="163"/>
      <c r="N234" s="49"/>
      <c r="O234" s="49"/>
      <c r="P234" s="103"/>
      <c r="Q234" s="65"/>
      <c r="R234" s="164"/>
      <c r="S234" s="49"/>
      <c r="T234" s="49"/>
      <c r="U234" s="49"/>
    </row>
    <row r="235" spans="1:21" ht="18.75" hidden="1" x14ac:dyDescent="0.2">
      <c r="A235" s="160" t="s">
        <v>1464</v>
      </c>
      <c r="B235" s="161"/>
      <c r="C235" s="162"/>
      <c r="D235" s="162"/>
      <c r="E235" s="49"/>
      <c r="F235" s="163"/>
      <c r="G235" s="49"/>
      <c r="H235" s="49"/>
      <c r="I235" s="49"/>
      <c r="J235" s="49"/>
      <c r="K235" s="162"/>
      <c r="L235" s="162">
        <f t="shared" ca="1" si="6"/>
        <v>44217</v>
      </c>
      <c r="M235" s="163"/>
      <c r="N235" s="49"/>
      <c r="O235" s="49"/>
      <c r="P235" s="103"/>
      <c r="Q235" s="65"/>
      <c r="R235" s="164"/>
      <c r="S235" s="49"/>
      <c r="T235" s="49"/>
      <c r="U235" s="49"/>
    </row>
    <row r="236" spans="1:21" ht="18.75" hidden="1" x14ac:dyDescent="0.2">
      <c r="A236" s="160" t="s">
        <v>1465</v>
      </c>
      <c r="B236" s="161"/>
      <c r="C236" s="162"/>
      <c r="D236" s="162"/>
      <c r="E236" s="49"/>
      <c r="F236" s="163"/>
      <c r="G236" s="49"/>
      <c r="H236" s="49"/>
      <c r="I236" s="49"/>
      <c r="J236" s="49"/>
      <c r="K236" s="162"/>
      <c r="L236" s="162">
        <f t="shared" ca="1" si="6"/>
        <v>44217</v>
      </c>
      <c r="M236" s="163"/>
      <c r="N236" s="49"/>
      <c r="O236" s="49"/>
      <c r="P236" s="103"/>
      <c r="Q236" s="65"/>
      <c r="R236" s="164"/>
      <c r="S236" s="49"/>
      <c r="T236" s="49"/>
      <c r="U236" s="49"/>
    </row>
    <row r="237" spans="1:21" ht="18.75" hidden="1" x14ac:dyDescent="0.2">
      <c r="A237" s="160" t="s">
        <v>1466</v>
      </c>
      <c r="B237" s="161"/>
      <c r="C237" s="162"/>
      <c r="D237" s="162"/>
      <c r="E237" s="49"/>
      <c r="F237" s="163"/>
      <c r="G237" s="49"/>
      <c r="H237" s="49"/>
      <c r="I237" s="49"/>
      <c r="J237" s="49"/>
      <c r="K237" s="162"/>
      <c r="L237" s="162">
        <f t="shared" ca="1" si="6"/>
        <v>44217</v>
      </c>
      <c r="M237" s="163"/>
      <c r="N237" s="49"/>
      <c r="O237" s="49"/>
      <c r="P237" s="103"/>
      <c r="Q237" s="65"/>
      <c r="R237" s="164"/>
      <c r="S237" s="49"/>
      <c r="T237" s="49"/>
      <c r="U237" s="49"/>
    </row>
    <row r="238" spans="1:21" ht="18.75" hidden="1" x14ac:dyDescent="0.2">
      <c r="A238" s="160" t="s">
        <v>1467</v>
      </c>
      <c r="B238" s="161"/>
      <c r="C238" s="162"/>
      <c r="D238" s="162"/>
      <c r="E238" s="49"/>
      <c r="F238" s="163"/>
      <c r="G238" s="49"/>
      <c r="H238" s="49"/>
      <c r="I238" s="49"/>
      <c r="J238" s="49"/>
      <c r="K238" s="162"/>
      <c r="L238" s="162">
        <f t="shared" ca="1" si="6"/>
        <v>44217</v>
      </c>
      <c r="M238" s="163"/>
      <c r="N238" s="49"/>
      <c r="O238" s="49"/>
      <c r="P238" s="103"/>
      <c r="Q238" s="65"/>
      <c r="R238" s="164"/>
      <c r="S238" s="49"/>
      <c r="T238" s="49"/>
      <c r="U238" s="49"/>
    </row>
    <row r="239" spans="1:21" ht="18.75" hidden="1" x14ac:dyDescent="0.2">
      <c r="A239" s="160" t="s">
        <v>1468</v>
      </c>
      <c r="B239" s="161"/>
      <c r="C239" s="162"/>
      <c r="D239" s="162"/>
      <c r="E239" s="49"/>
      <c r="F239" s="163"/>
      <c r="G239" s="49"/>
      <c r="H239" s="49"/>
      <c r="I239" s="49"/>
      <c r="J239" s="49"/>
      <c r="K239" s="162"/>
      <c r="L239" s="162">
        <f t="shared" ca="1" si="6"/>
        <v>44217</v>
      </c>
      <c r="M239" s="163"/>
      <c r="N239" s="49"/>
      <c r="O239" s="49"/>
      <c r="P239" s="103"/>
      <c r="Q239" s="65"/>
      <c r="R239" s="164"/>
      <c r="S239" s="49"/>
      <c r="T239" s="49"/>
      <c r="U239" s="49"/>
    </row>
    <row r="240" spans="1:21" ht="18.75" hidden="1" x14ac:dyDescent="0.2">
      <c r="A240" s="160" t="s">
        <v>1469</v>
      </c>
      <c r="B240" s="161"/>
      <c r="C240" s="162"/>
      <c r="D240" s="162"/>
      <c r="E240" s="49"/>
      <c r="F240" s="163"/>
      <c r="G240" s="49"/>
      <c r="H240" s="49"/>
      <c r="I240" s="49"/>
      <c r="J240" s="49"/>
      <c r="K240" s="162"/>
      <c r="L240" s="162">
        <f t="shared" ca="1" si="6"/>
        <v>44217</v>
      </c>
      <c r="M240" s="163"/>
      <c r="N240" s="49"/>
      <c r="O240" s="49"/>
      <c r="P240" s="103"/>
      <c r="Q240" s="65"/>
      <c r="R240" s="164"/>
      <c r="S240" s="49"/>
      <c r="T240" s="49"/>
      <c r="U240" s="49"/>
    </row>
    <row r="241" spans="1:21" ht="18.75" hidden="1" x14ac:dyDescent="0.2">
      <c r="A241" s="160" t="s">
        <v>1470</v>
      </c>
      <c r="B241" s="161"/>
      <c r="C241" s="162"/>
      <c r="D241" s="162"/>
      <c r="E241" s="49"/>
      <c r="F241" s="163"/>
      <c r="G241" s="49"/>
      <c r="H241" s="49"/>
      <c r="I241" s="49"/>
      <c r="J241" s="49"/>
      <c r="K241" s="162"/>
      <c r="L241" s="162">
        <f t="shared" ca="1" si="6"/>
        <v>44217</v>
      </c>
      <c r="M241" s="163"/>
      <c r="N241" s="49"/>
      <c r="O241" s="49"/>
      <c r="P241" s="103"/>
      <c r="Q241" s="65"/>
      <c r="R241" s="164"/>
      <c r="S241" s="49"/>
      <c r="T241" s="49"/>
      <c r="U241" s="49"/>
    </row>
    <row r="242" spans="1:21" ht="18.75" hidden="1" x14ac:dyDescent="0.2">
      <c r="A242" s="160" t="s">
        <v>1471</v>
      </c>
      <c r="B242" s="161"/>
      <c r="C242" s="162"/>
      <c r="D242" s="162"/>
      <c r="E242" s="49"/>
      <c r="F242" s="163"/>
      <c r="G242" s="49"/>
      <c r="H242" s="49"/>
      <c r="I242" s="49"/>
      <c r="J242" s="49"/>
      <c r="K242" s="162"/>
      <c r="L242" s="162">
        <f t="shared" ca="1" si="6"/>
        <v>44217</v>
      </c>
      <c r="M242" s="163"/>
      <c r="N242" s="49"/>
      <c r="O242" s="49"/>
      <c r="P242" s="103"/>
      <c r="Q242" s="65"/>
      <c r="R242" s="164"/>
      <c r="S242" s="49"/>
      <c r="T242" s="49"/>
      <c r="U242" s="49"/>
    </row>
    <row r="243" spans="1:21" ht="18.75" hidden="1" x14ac:dyDescent="0.2">
      <c r="A243" s="160" t="s">
        <v>1472</v>
      </c>
      <c r="B243" s="161"/>
      <c r="C243" s="162"/>
      <c r="D243" s="162"/>
      <c r="E243" s="49"/>
      <c r="F243" s="163"/>
      <c r="G243" s="49"/>
      <c r="H243" s="49"/>
      <c r="I243" s="49"/>
      <c r="J243" s="49"/>
      <c r="K243" s="162"/>
      <c r="L243" s="162">
        <f t="shared" ca="1" si="6"/>
        <v>44217</v>
      </c>
      <c r="M243" s="163"/>
      <c r="N243" s="49"/>
      <c r="O243" s="49"/>
      <c r="P243" s="103"/>
      <c r="Q243" s="65"/>
      <c r="R243" s="164"/>
      <c r="S243" s="49"/>
      <c r="T243" s="49"/>
      <c r="U243" s="49"/>
    </row>
    <row r="244" spans="1:21" ht="18.75" hidden="1" x14ac:dyDescent="0.2">
      <c r="A244" s="160" t="s">
        <v>1473</v>
      </c>
      <c r="B244" s="161"/>
      <c r="C244" s="162"/>
      <c r="D244" s="162"/>
      <c r="E244" s="49"/>
      <c r="F244" s="163"/>
      <c r="G244" s="49"/>
      <c r="H244" s="49"/>
      <c r="I244" s="49"/>
      <c r="J244" s="49"/>
      <c r="K244" s="162"/>
      <c r="L244" s="162">
        <f t="shared" ca="1" si="6"/>
        <v>44217</v>
      </c>
      <c r="M244" s="163"/>
      <c r="N244" s="49"/>
      <c r="O244" s="49"/>
      <c r="P244" s="103"/>
      <c r="Q244" s="65"/>
      <c r="R244" s="164"/>
      <c r="S244" s="49"/>
      <c r="T244" s="49"/>
      <c r="U244" s="49"/>
    </row>
    <row r="245" spans="1:21" ht="18.75" hidden="1" x14ac:dyDescent="0.2">
      <c r="A245" s="160" t="s">
        <v>1474</v>
      </c>
      <c r="B245" s="161"/>
      <c r="C245" s="162"/>
      <c r="D245" s="162"/>
      <c r="E245" s="49"/>
      <c r="F245" s="163"/>
      <c r="G245" s="49"/>
      <c r="H245" s="49"/>
      <c r="I245" s="49"/>
      <c r="J245" s="49"/>
      <c r="K245" s="162"/>
      <c r="L245" s="162">
        <f t="shared" ca="1" si="6"/>
        <v>44217</v>
      </c>
      <c r="M245" s="163"/>
      <c r="N245" s="49"/>
      <c r="O245" s="49"/>
      <c r="P245" s="103"/>
      <c r="Q245" s="65"/>
      <c r="R245" s="164"/>
      <c r="S245" s="49"/>
      <c r="T245" s="49"/>
      <c r="U245" s="49"/>
    </row>
    <row r="246" spans="1:21" ht="18.75" hidden="1" x14ac:dyDescent="0.2">
      <c r="A246" s="160" t="s">
        <v>1475</v>
      </c>
      <c r="B246" s="161"/>
      <c r="C246" s="162"/>
      <c r="D246" s="162"/>
      <c r="E246" s="49"/>
      <c r="F246" s="163"/>
      <c r="G246" s="49"/>
      <c r="H246" s="49"/>
      <c r="I246" s="49"/>
      <c r="J246" s="49"/>
      <c r="K246" s="162"/>
      <c r="L246" s="162">
        <f t="shared" ca="1" si="6"/>
        <v>44217</v>
      </c>
      <c r="M246" s="163"/>
      <c r="N246" s="49"/>
      <c r="O246" s="49"/>
      <c r="P246" s="103"/>
      <c r="Q246" s="65"/>
      <c r="R246" s="164"/>
      <c r="S246" s="49"/>
      <c r="T246" s="49"/>
      <c r="U246" s="49"/>
    </row>
    <row r="247" spans="1:21" ht="18.75" hidden="1" x14ac:dyDescent="0.2">
      <c r="A247" s="160" t="s">
        <v>1476</v>
      </c>
      <c r="B247" s="161"/>
      <c r="C247" s="162"/>
      <c r="D247" s="162"/>
      <c r="E247" s="49"/>
      <c r="F247" s="163"/>
      <c r="G247" s="49"/>
      <c r="H247" s="49"/>
      <c r="I247" s="49"/>
      <c r="J247" s="49"/>
      <c r="K247" s="162"/>
      <c r="L247" s="162">
        <f t="shared" ca="1" si="6"/>
        <v>44217</v>
      </c>
      <c r="M247" s="163"/>
      <c r="N247" s="49"/>
      <c r="O247" s="49"/>
      <c r="P247" s="103"/>
      <c r="Q247" s="65"/>
      <c r="R247" s="164"/>
      <c r="S247" s="49"/>
      <c r="T247" s="49"/>
      <c r="U247" s="49"/>
    </row>
    <row r="248" spans="1:21" ht="18.75" hidden="1" x14ac:dyDescent="0.2">
      <c r="A248" s="160" t="s">
        <v>1477</v>
      </c>
      <c r="B248" s="161"/>
      <c r="C248" s="162"/>
      <c r="D248" s="162"/>
      <c r="E248" s="49"/>
      <c r="F248" s="163"/>
      <c r="G248" s="49"/>
      <c r="H248" s="49"/>
      <c r="I248" s="49"/>
      <c r="J248" s="49"/>
      <c r="K248" s="162"/>
      <c r="L248" s="162">
        <f t="shared" ca="1" si="6"/>
        <v>44217</v>
      </c>
      <c r="M248" s="163"/>
      <c r="N248" s="49"/>
      <c r="O248" s="49"/>
      <c r="P248" s="103"/>
      <c r="Q248" s="65"/>
      <c r="R248" s="164"/>
      <c r="S248" s="49"/>
      <c r="T248" s="49"/>
      <c r="U248" s="49"/>
    </row>
    <row r="249" spans="1:21" ht="18.75" hidden="1" x14ac:dyDescent="0.2">
      <c r="A249" s="160" t="s">
        <v>1478</v>
      </c>
      <c r="B249" s="161"/>
      <c r="C249" s="162"/>
      <c r="D249" s="162"/>
      <c r="E249" s="49"/>
      <c r="F249" s="163"/>
      <c r="G249" s="49"/>
      <c r="H249" s="49"/>
      <c r="I249" s="49"/>
      <c r="J249" s="49"/>
      <c r="K249" s="162"/>
      <c r="L249" s="162">
        <f t="shared" ca="1" si="6"/>
        <v>44217</v>
      </c>
      <c r="M249" s="163"/>
      <c r="N249" s="49"/>
      <c r="O249" s="49"/>
      <c r="P249" s="103"/>
      <c r="Q249" s="65"/>
      <c r="R249" s="164"/>
      <c r="S249" s="49"/>
      <c r="T249" s="49"/>
      <c r="U249" s="49"/>
    </row>
    <row r="250" spans="1:21" ht="18.75" hidden="1" x14ac:dyDescent="0.2">
      <c r="A250" s="160" t="s">
        <v>1479</v>
      </c>
      <c r="B250" s="161"/>
      <c r="C250" s="162"/>
      <c r="D250" s="162"/>
      <c r="E250" s="49"/>
      <c r="F250" s="163"/>
      <c r="G250" s="49"/>
      <c r="H250" s="49"/>
      <c r="I250" s="49"/>
      <c r="J250" s="49"/>
      <c r="K250" s="162"/>
      <c r="L250" s="162">
        <f t="shared" ca="1" si="6"/>
        <v>44217</v>
      </c>
      <c r="M250" s="163"/>
      <c r="N250" s="49"/>
      <c r="O250" s="49"/>
      <c r="P250" s="103"/>
      <c r="Q250" s="65"/>
      <c r="R250" s="164"/>
      <c r="S250" s="49"/>
      <c r="T250" s="49"/>
      <c r="U250" s="49"/>
    </row>
    <row r="251" spans="1:21" ht="18.75" hidden="1" x14ac:dyDescent="0.2">
      <c r="A251" s="160" t="s">
        <v>1480</v>
      </c>
      <c r="B251" s="161"/>
      <c r="C251" s="162"/>
      <c r="D251" s="162"/>
      <c r="E251" s="49"/>
      <c r="F251" s="163"/>
      <c r="G251" s="49"/>
      <c r="H251" s="49"/>
      <c r="I251" s="49"/>
      <c r="J251" s="49"/>
      <c r="K251" s="162"/>
      <c r="L251" s="162">
        <f t="shared" ca="1" si="6"/>
        <v>44217</v>
      </c>
      <c r="M251" s="163"/>
      <c r="N251" s="49"/>
      <c r="O251" s="49"/>
      <c r="P251" s="103"/>
      <c r="Q251" s="65"/>
      <c r="R251" s="164"/>
      <c r="S251" s="49"/>
      <c r="T251" s="49"/>
      <c r="U251" s="49"/>
    </row>
    <row r="252" spans="1:21" ht="18.75" hidden="1" x14ac:dyDescent="0.2">
      <c r="A252" s="160" t="s">
        <v>1481</v>
      </c>
      <c r="B252" s="161"/>
      <c r="C252" s="162"/>
      <c r="D252" s="162"/>
      <c r="E252" s="49"/>
      <c r="F252" s="163"/>
      <c r="G252" s="49"/>
      <c r="H252" s="49"/>
      <c r="I252" s="49"/>
      <c r="J252" s="49"/>
      <c r="K252" s="162"/>
      <c r="L252" s="162">
        <f t="shared" ca="1" si="6"/>
        <v>44217</v>
      </c>
      <c r="M252" s="163"/>
      <c r="N252" s="49"/>
      <c r="O252" s="49"/>
      <c r="P252" s="103"/>
      <c r="Q252" s="65"/>
      <c r="R252" s="164"/>
      <c r="S252" s="49"/>
      <c r="T252" s="49"/>
      <c r="U252" s="49"/>
    </row>
    <row r="253" spans="1:21" ht="18.75" hidden="1" x14ac:dyDescent="0.2">
      <c r="A253" s="160" t="s">
        <v>1482</v>
      </c>
      <c r="B253" s="161"/>
      <c r="C253" s="162"/>
      <c r="D253" s="162"/>
      <c r="E253" s="49"/>
      <c r="F253" s="163"/>
      <c r="G253" s="49"/>
      <c r="H253" s="49"/>
      <c r="I253" s="49"/>
      <c r="J253" s="49"/>
      <c r="K253" s="162"/>
      <c r="L253" s="162">
        <f t="shared" ca="1" si="6"/>
        <v>44217</v>
      </c>
      <c r="M253" s="163"/>
      <c r="N253" s="49"/>
      <c r="O253" s="49"/>
      <c r="P253" s="103"/>
      <c r="Q253" s="65"/>
      <c r="R253" s="164"/>
      <c r="S253" s="49"/>
      <c r="T253" s="49"/>
      <c r="U253" s="49"/>
    </row>
    <row r="254" spans="1:21" ht="18.75" hidden="1" x14ac:dyDescent="0.2">
      <c r="A254" s="160" t="s">
        <v>1483</v>
      </c>
      <c r="B254" s="161"/>
      <c r="C254" s="162"/>
      <c r="D254" s="162"/>
      <c r="E254" s="49"/>
      <c r="F254" s="163"/>
      <c r="G254" s="49"/>
      <c r="H254" s="49"/>
      <c r="I254" s="49"/>
      <c r="J254" s="49"/>
      <c r="K254" s="162"/>
      <c r="L254" s="162">
        <f t="shared" ca="1" si="6"/>
        <v>44217</v>
      </c>
      <c r="M254" s="163"/>
      <c r="N254" s="49"/>
      <c r="O254" s="49"/>
      <c r="P254" s="103"/>
      <c r="Q254" s="65"/>
      <c r="R254" s="164"/>
      <c r="S254" s="49"/>
      <c r="T254" s="49"/>
      <c r="U254" s="49"/>
    </row>
    <row r="255" spans="1:21" ht="18.75" hidden="1" x14ac:dyDescent="0.2">
      <c r="A255" s="160" t="s">
        <v>1484</v>
      </c>
      <c r="B255" s="161"/>
      <c r="C255" s="162"/>
      <c r="D255" s="162"/>
      <c r="E255" s="49"/>
      <c r="F255" s="163"/>
      <c r="G255" s="49"/>
      <c r="H255" s="49"/>
      <c r="I255" s="49"/>
      <c r="J255" s="49"/>
      <c r="K255" s="162"/>
      <c r="L255" s="162">
        <f t="shared" ca="1" si="6"/>
        <v>44217</v>
      </c>
      <c r="M255" s="163"/>
      <c r="N255" s="49"/>
      <c r="O255" s="49"/>
      <c r="P255" s="103"/>
      <c r="Q255" s="65"/>
      <c r="R255" s="164"/>
      <c r="S255" s="49"/>
      <c r="T255" s="49"/>
      <c r="U255" s="49"/>
    </row>
    <row r="256" spans="1:21" ht="18.75" hidden="1" x14ac:dyDescent="0.2">
      <c r="A256" s="160" t="s">
        <v>1485</v>
      </c>
      <c r="B256" s="161"/>
      <c r="C256" s="162"/>
      <c r="D256" s="162"/>
      <c r="E256" s="49"/>
      <c r="F256" s="163"/>
      <c r="G256" s="49"/>
      <c r="H256" s="49"/>
      <c r="I256" s="49"/>
      <c r="J256" s="49"/>
      <c r="K256" s="162"/>
      <c r="L256" s="162">
        <f t="shared" ca="1" si="6"/>
        <v>44217</v>
      </c>
      <c r="M256" s="163"/>
      <c r="N256" s="49"/>
      <c r="O256" s="49"/>
      <c r="P256" s="103"/>
      <c r="Q256" s="65"/>
      <c r="R256" s="164"/>
      <c r="S256" s="49"/>
      <c r="T256" s="49"/>
      <c r="U256" s="49"/>
    </row>
    <row r="257" spans="1:21" ht="18.75" hidden="1" x14ac:dyDescent="0.2">
      <c r="A257" s="160" t="s">
        <v>1486</v>
      </c>
      <c r="B257" s="161"/>
      <c r="C257" s="162"/>
      <c r="D257" s="162"/>
      <c r="E257" s="49"/>
      <c r="F257" s="163"/>
      <c r="G257" s="49"/>
      <c r="H257" s="49"/>
      <c r="I257" s="49"/>
      <c r="J257" s="49"/>
      <c r="K257" s="162"/>
      <c r="L257" s="162">
        <f t="shared" ca="1" si="6"/>
        <v>44217</v>
      </c>
      <c r="M257" s="163"/>
      <c r="N257" s="49"/>
      <c r="O257" s="49"/>
      <c r="P257" s="103"/>
      <c r="Q257" s="65"/>
      <c r="R257" s="164"/>
      <c r="S257" s="49"/>
      <c r="T257" s="49"/>
      <c r="U257" s="49"/>
    </row>
    <row r="258" spans="1:21" ht="18.75" hidden="1" x14ac:dyDescent="0.2">
      <c r="A258" s="160" t="s">
        <v>1487</v>
      </c>
      <c r="B258" s="161"/>
      <c r="C258" s="162"/>
      <c r="D258" s="162"/>
      <c r="E258" s="49"/>
      <c r="F258" s="163"/>
      <c r="G258" s="49"/>
      <c r="H258" s="49"/>
      <c r="I258" s="49"/>
      <c r="J258" s="49"/>
      <c r="K258" s="162"/>
      <c r="L258" s="162">
        <f t="shared" ca="1" si="6"/>
        <v>44217</v>
      </c>
      <c r="M258" s="163"/>
      <c r="N258" s="49"/>
      <c r="O258" s="49"/>
      <c r="P258" s="103"/>
      <c r="Q258" s="65"/>
      <c r="R258" s="164"/>
      <c r="S258" s="49"/>
      <c r="T258" s="49"/>
      <c r="U258" s="49"/>
    </row>
    <row r="259" spans="1:21" ht="18.75" hidden="1" x14ac:dyDescent="0.2">
      <c r="A259" s="160" t="s">
        <v>1488</v>
      </c>
      <c r="B259" s="161"/>
      <c r="C259" s="162"/>
      <c r="D259" s="162"/>
      <c r="E259" s="49"/>
      <c r="F259" s="163"/>
      <c r="G259" s="49"/>
      <c r="H259" s="49"/>
      <c r="I259" s="49"/>
      <c r="J259" s="49"/>
      <c r="K259" s="162"/>
      <c r="L259" s="162">
        <f t="shared" ref="L259:L322" ca="1" si="7">TODAY()</f>
        <v>44217</v>
      </c>
      <c r="M259" s="163"/>
      <c r="N259" s="49"/>
      <c r="O259" s="49"/>
      <c r="P259" s="103"/>
      <c r="Q259" s="65"/>
      <c r="R259" s="164"/>
      <c r="S259" s="49"/>
      <c r="T259" s="49"/>
      <c r="U259" s="49"/>
    </row>
    <row r="260" spans="1:21" ht="18.75" hidden="1" x14ac:dyDescent="0.2">
      <c r="A260" s="160" t="s">
        <v>1489</v>
      </c>
      <c r="B260" s="161"/>
      <c r="C260" s="162"/>
      <c r="D260" s="162"/>
      <c r="E260" s="49"/>
      <c r="F260" s="163"/>
      <c r="G260" s="49"/>
      <c r="H260" s="49"/>
      <c r="I260" s="49"/>
      <c r="J260" s="49"/>
      <c r="K260" s="162"/>
      <c r="L260" s="162">
        <f t="shared" ca="1" si="7"/>
        <v>44217</v>
      </c>
      <c r="M260" s="163"/>
      <c r="N260" s="49"/>
      <c r="O260" s="49"/>
      <c r="P260" s="103"/>
      <c r="Q260" s="65"/>
      <c r="R260" s="164"/>
      <c r="S260" s="49"/>
      <c r="T260" s="49"/>
      <c r="U260" s="49"/>
    </row>
    <row r="261" spans="1:21" ht="18.75" hidden="1" x14ac:dyDescent="0.2">
      <c r="A261" s="160" t="s">
        <v>1490</v>
      </c>
      <c r="B261" s="161"/>
      <c r="C261" s="162"/>
      <c r="D261" s="162"/>
      <c r="E261" s="49"/>
      <c r="F261" s="163"/>
      <c r="G261" s="49"/>
      <c r="H261" s="49"/>
      <c r="I261" s="49"/>
      <c r="J261" s="49"/>
      <c r="K261" s="162"/>
      <c r="L261" s="162">
        <f t="shared" ca="1" si="7"/>
        <v>44217</v>
      </c>
      <c r="M261" s="163"/>
      <c r="N261" s="49"/>
      <c r="O261" s="49"/>
      <c r="P261" s="103"/>
      <c r="Q261" s="65"/>
      <c r="R261" s="164"/>
      <c r="S261" s="49"/>
      <c r="T261" s="49"/>
      <c r="U261" s="49"/>
    </row>
    <row r="262" spans="1:21" ht="18.75" hidden="1" x14ac:dyDescent="0.2">
      <c r="A262" s="160" t="s">
        <v>1491</v>
      </c>
      <c r="B262" s="161"/>
      <c r="C262" s="162"/>
      <c r="D262" s="162"/>
      <c r="E262" s="49"/>
      <c r="F262" s="163"/>
      <c r="G262" s="49"/>
      <c r="H262" s="49"/>
      <c r="I262" s="49"/>
      <c r="J262" s="49"/>
      <c r="K262" s="162"/>
      <c r="L262" s="162">
        <f t="shared" ca="1" si="7"/>
        <v>44217</v>
      </c>
      <c r="M262" s="163"/>
      <c r="N262" s="49"/>
      <c r="O262" s="49"/>
      <c r="P262" s="103"/>
      <c r="Q262" s="65"/>
      <c r="R262" s="164"/>
      <c r="S262" s="49"/>
      <c r="T262" s="49"/>
      <c r="U262" s="49"/>
    </row>
    <row r="263" spans="1:21" ht="18.75" hidden="1" x14ac:dyDescent="0.2">
      <c r="A263" s="160"/>
      <c r="B263" s="161"/>
      <c r="C263" s="162"/>
      <c r="D263" s="162"/>
      <c r="E263" s="49"/>
      <c r="F263" s="163"/>
      <c r="G263" s="49"/>
      <c r="H263" s="49"/>
      <c r="I263" s="49"/>
      <c r="J263" s="49"/>
      <c r="K263" s="162"/>
      <c r="L263" s="162">
        <f t="shared" ca="1" si="7"/>
        <v>44217</v>
      </c>
      <c r="M263" s="163"/>
      <c r="N263" s="49"/>
      <c r="O263" s="49"/>
      <c r="P263" s="103"/>
      <c r="Q263" s="65"/>
      <c r="R263" s="164"/>
      <c r="S263" s="49"/>
      <c r="T263" s="49"/>
      <c r="U263" s="49"/>
    </row>
    <row r="264" spans="1:21" hidden="1" x14ac:dyDescent="0.2">
      <c r="L264" s="162">
        <f t="shared" ca="1" si="7"/>
        <v>44217</v>
      </c>
    </row>
    <row r="265" spans="1:21" hidden="1" x14ac:dyDescent="0.2">
      <c r="L265" s="162">
        <f t="shared" ca="1" si="7"/>
        <v>44217</v>
      </c>
    </row>
    <row r="266" spans="1:21" hidden="1" x14ac:dyDescent="0.2">
      <c r="L266" s="162">
        <f t="shared" ca="1" si="7"/>
        <v>44217</v>
      </c>
    </row>
    <row r="267" spans="1:21" hidden="1" x14ac:dyDescent="0.2">
      <c r="L267" s="162">
        <f t="shared" ca="1" si="7"/>
        <v>44217</v>
      </c>
    </row>
    <row r="268" spans="1:21" hidden="1" x14ac:dyDescent="0.2">
      <c r="L268" s="162">
        <f t="shared" ca="1" si="7"/>
        <v>44217</v>
      </c>
    </row>
    <row r="269" spans="1:21" hidden="1" x14ac:dyDescent="0.2">
      <c r="L269" s="162">
        <f t="shared" ca="1" si="7"/>
        <v>44217</v>
      </c>
    </row>
    <row r="270" spans="1:21" hidden="1" x14ac:dyDescent="0.2">
      <c r="L270" s="162">
        <f t="shared" ca="1" si="7"/>
        <v>44217</v>
      </c>
    </row>
    <row r="271" spans="1:21" hidden="1" x14ac:dyDescent="0.2">
      <c r="L271" s="162">
        <f t="shared" ca="1" si="7"/>
        <v>44217</v>
      </c>
    </row>
    <row r="272" spans="1:21" hidden="1" x14ac:dyDescent="0.2">
      <c r="L272" s="162">
        <f t="shared" ca="1" si="7"/>
        <v>44217</v>
      </c>
    </row>
    <row r="273" spans="12:12" hidden="1" x14ac:dyDescent="0.2">
      <c r="L273" s="162">
        <f t="shared" ca="1" si="7"/>
        <v>44217</v>
      </c>
    </row>
    <row r="274" spans="12:12" hidden="1" x14ac:dyDescent="0.2">
      <c r="L274" s="162">
        <f t="shared" ca="1" si="7"/>
        <v>44217</v>
      </c>
    </row>
    <row r="275" spans="12:12" hidden="1" x14ac:dyDescent="0.2">
      <c r="L275" s="162">
        <f t="shared" ca="1" si="7"/>
        <v>44217</v>
      </c>
    </row>
    <row r="276" spans="12:12" hidden="1" x14ac:dyDescent="0.2">
      <c r="L276" s="162">
        <f t="shared" ca="1" si="7"/>
        <v>44217</v>
      </c>
    </row>
    <row r="277" spans="12:12" hidden="1" x14ac:dyDescent="0.2">
      <c r="L277" s="162">
        <f t="shared" ca="1" si="7"/>
        <v>44217</v>
      </c>
    </row>
    <row r="278" spans="12:12" hidden="1" x14ac:dyDescent="0.2">
      <c r="L278" s="162">
        <f t="shared" ca="1" si="7"/>
        <v>44217</v>
      </c>
    </row>
    <row r="279" spans="12:12" hidden="1" x14ac:dyDescent="0.2">
      <c r="L279" s="162">
        <f t="shared" ca="1" si="7"/>
        <v>44217</v>
      </c>
    </row>
    <row r="280" spans="12:12" hidden="1" x14ac:dyDescent="0.2">
      <c r="L280" s="162">
        <f t="shared" ca="1" si="7"/>
        <v>44217</v>
      </c>
    </row>
    <row r="281" spans="12:12" hidden="1" x14ac:dyDescent="0.2">
      <c r="L281" s="162">
        <f t="shared" ca="1" si="7"/>
        <v>44217</v>
      </c>
    </row>
    <row r="282" spans="12:12" hidden="1" x14ac:dyDescent="0.2">
      <c r="L282" s="162">
        <f t="shared" ca="1" si="7"/>
        <v>44217</v>
      </c>
    </row>
    <row r="283" spans="12:12" hidden="1" x14ac:dyDescent="0.2">
      <c r="L283" s="162">
        <f t="shared" ca="1" si="7"/>
        <v>44217</v>
      </c>
    </row>
    <row r="284" spans="12:12" hidden="1" x14ac:dyDescent="0.2">
      <c r="L284" s="162">
        <f t="shared" ca="1" si="7"/>
        <v>44217</v>
      </c>
    </row>
    <row r="285" spans="12:12" hidden="1" x14ac:dyDescent="0.2">
      <c r="L285" s="162">
        <f t="shared" ca="1" si="7"/>
        <v>44217</v>
      </c>
    </row>
    <row r="286" spans="12:12" hidden="1" x14ac:dyDescent="0.2">
      <c r="L286" s="162">
        <f t="shared" ca="1" si="7"/>
        <v>44217</v>
      </c>
    </row>
    <row r="287" spans="12:12" hidden="1" x14ac:dyDescent="0.2">
      <c r="L287" s="162">
        <f t="shared" ca="1" si="7"/>
        <v>44217</v>
      </c>
    </row>
    <row r="288" spans="12:12" hidden="1" x14ac:dyDescent="0.2">
      <c r="L288" s="162">
        <f t="shared" ca="1" si="7"/>
        <v>44217</v>
      </c>
    </row>
    <row r="289" spans="12:12" hidden="1" x14ac:dyDescent="0.2">
      <c r="L289" s="162">
        <f t="shared" ca="1" si="7"/>
        <v>44217</v>
      </c>
    </row>
    <row r="290" spans="12:12" hidden="1" x14ac:dyDescent="0.2">
      <c r="L290" s="162">
        <f t="shared" ca="1" si="7"/>
        <v>44217</v>
      </c>
    </row>
    <row r="291" spans="12:12" hidden="1" x14ac:dyDescent="0.2">
      <c r="L291" s="162">
        <f t="shared" ca="1" si="7"/>
        <v>44217</v>
      </c>
    </row>
    <row r="292" spans="12:12" hidden="1" x14ac:dyDescent="0.2">
      <c r="L292" s="162">
        <f t="shared" ca="1" si="7"/>
        <v>44217</v>
      </c>
    </row>
    <row r="293" spans="12:12" hidden="1" x14ac:dyDescent="0.2">
      <c r="L293" s="162">
        <f t="shared" ca="1" si="7"/>
        <v>44217</v>
      </c>
    </row>
    <row r="294" spans="12:12" hidden="1" x14ac:dyDescent="0.2">
      <c r="L294" s="162">
        <f t="shared" ca="1" si="7"/>
        <v>44217</v>
      </c>
    </row>
    <row r="295" spans="12:12" hidden="1" x14ac:dyDescent="0.2">
      <c r="L295" s="162">
        <f t="shared" ca="1" si="7"/>
        <v>44217</v>
      </c>
    </row>
    <row r="296" spans="12:12" hidden="1" x14ac:dyDescent="0.2">
      <c r="L296" s="162">
        <f t="shared" ca="1" si="7"/>
        <v>44217</v>
      </c>
    </row>
    <row r="297" spans="12:12" hidden="1" x14ac:dyDescent="0.2">
      <c r="L297" s="162">
        <f t="shared" ca="1" si="7"/>
        <v>44217</v>
      </c>
    </row>
    <row r="298" spans="12:12" hidden="1" x14ac:dyDescent="0.2">
      <c r="L298" s="162">
        <f t="shared" ca="1" si="7"/>
        <v>44217</v>
      </c>
    </row>
    <row r="299" spans="12:12" hidden="1" x14ac:dyDescent="0.2">
      <c r="L299" s="162">
        <f t="shared" ca="1" si="7"/>
        <v>44217</v>
      </c>
    </row>
    <row r="300" spans="12:12" hidden="1" x14ac:dyDescent="0.2">
      <c r="L300" s="162">
        <f t="shared" ca="1" si="7"/>
        <v>44217</v>
      </c>
    </row>
    <row r="301" spans="12:12" hidden="1" x14ac:dyDescent="0.2">
      <c r="L301" s="162">
        <f t="shared" ca="1" si="7"/>
        <v>44217</v>
      </c>
    </row>
    <row r="302" spans="12:12" hidden="1" x14ac:dyDescent="0.2">
      <c r="L302" s="162">
        <f t="shared" ca="1" si="7"/>
        <v>44217</v>
      </c>
    </row>
    <row r="303" spans="12:12" hidden="1" x14ac:dyDescent="0.2">
      <c r="L303" s="162">
        <f t="shared" ca="1" si="7"/>
        <v>44217</v>
      </c>
    </row>
    <row r="304" spans="12:12" hidden="1" x14ac:dyDescent="0.2">
      <c r="L304" s="162">
        <f t="shared" ca="1" si="7"/>
        <v>44217</v>
      </c>
    </row>
    <row r="305" spans="12:12" hidden="1" x14ac:dyDescent="0.2">
      <c r="L305" s="162">
        <f t="shared" ca="1" si="7"/>
        <v>44217</v>
      </c>
    </row>
    <row r="306" spans="12:12" hidden="1" x14ac:dyDescent="0.2">
      <c r="L306" s="162">
        <f t="shared" ca="1" si="7"/>
        <v>44217</v>
      </c>
    </row>
    <row r="307" spans="12:12" hidden="1" x14ac:dyDescent="0.2">
      <c r="L307" s="162">
        <f t="shared" ca="1" si="7"/>
        <v>44217</v>
      </c>
    </row>
    <row r="308" spans="12:12" hidden="1" x14ac:dyDescent="0.2">
      <c r="L308" s="162">
        <f t="shared" ca="1" si="7"/>
        <v>44217</v>
      </c>
    </row>
    <row r="309" spans="12:12" hidden="1" x14ac:dyDescent="0.2">
      <c r="L309" s="162">
        <f t="shared" ca="1" si="7"/>
        <v>44217</v>
      </c>
    </row>
    <row r="310" spans="12:12" hidden="1" x14ac:dyDescent="0.2">
      <c r="L310" s="162">
        <f t="shared" ca="1" si="7"/>
        <v>44217</v>
      </c>
    </row>
    <row r="311" spans="12:12" hidden="1" x14ac:dyDescent="0.2">
      <c r="L311" s="162">
        <f t="shared" ca="1" si="7"/>
        <v>44217</v>
      </c>
    </row>
    <row r="312" spans="12:12" hidden="1" x14ac:dyDescent="0.2">
      <c r="L312" s="162">
        <f t="shared" ca="1" si="7"/>
        <v>44217</v>
      </c>
    </row>
    <row r="313" spans="12:12" hidden="1" x14ac:dyDescent="0.2">
      <c r="L313" s="162">
        <f t="shared" ca="1" si="7"/>
        <v>44217</v>
      </c>
    </row>
    <row r="314" spans="12:12" hidden="1" x14ac:dyDescent="0.2">
      <c r="L314" s="162">
        <f t="shared" ca="1" si="7"/>
        <v>44217</v>
      </c>
    </row>
    <row r="315" spans="12:12" hidden="1" x14ac:dyDescent="0.2">
      <c r="L315" s="162">
        <f t="shared" ca="1" si="7"/>
        <v>44217</v>
      </c>
    </row>
    <row r="316" spans="12:12" hidden="1" x14ac:dyDescent="0.2">
      <c r="L316" s="162">
        <f t="shared" ca="1" si="7"/>
        <v>44217</v>
      </c>
    </row>
    <row r="317" spans="12:12" hidden="1" x14ac:dyDescent="0.2">
      <c r="L317" s="162">
        <f t="shared" ca="1" si="7"/>
        <v>44217</v>
      </c>
    </row>
    <row r="318" spans="12:12" hidden="1" x14ac:dyDescent="0.2">
      <c r="L318" s="162">
        <f t="shared" ca="1" si="7"/>
        <v>44217</v>
      </c>
    </row>
    <row r="319" spans="12:12" hidden="1" x14ac:dyDescent="0.2">
      <c r="L319" s="162">
        <f t="shared" ca="1" si="7"/>
        <v>44217</v>
      </c>
    </row>
    <row r="320" spans="12:12" hidden="1" x14ac:dyDescent="0.2">
      <c r="L320" s="162">
        <f t="shared" ca="1" si="7"/>
        <v>44217</v>
      </c>
    </row>
    <row r="321" spans="12:12" hidden="1" x14ac:dyDescent="0.2">
      <c r="L321" s="162">
        <f t="shared" ca="1" si="7"/>
        <v>44217</v>
      </c>
    </row>
    <row r="322" spans="12:12" hidden="1" x14ac:dyDescent="0.2">
      <c r="L322" s="162">
        <f t="shared" ca="1" si="7"/>
        <v>44217</v>
      </c>
    </row>
    <row r="323" spans="12:12" hidden="1" x14ac:dyDescent="0.2">
      <c r="L323" s="162">
        <f t="shared" ref="L323:L386" ca="1" si="8">TODAY()</f>
        <v>44217</v>
      </c>
    </row>
    <row r="324" spans="12:12" hidden="1" x14ac:dyDescent="0.2">
      <c r="L324" s="162">
        <f t="shared" ca="1" si="8"/>
        <v>44217</v>
      </c>
    </row>
    <row r="325" spans="12:12" hidden="1" x14ac:dyDescent="0.2">
      <c r="L325" s="162">
        <f t="shared" ca="1" si="8"/>
        <v>44217</v>
      </c>
    </row>
    <row r="326" spans="12:12" hidden="1" x14ac:dyDescent="0.2">
      <c r="L326" s="162">
        <f t="shared" ca="1" si="8"/>
        <v>44217</v>
      </c>
    </row>
    <row r="327" spans="12:12" hidden="1" x14ac:dyDescent="0.2">
      <c r="L327" s="162">
        <f t="shared" ca="1" si="8"/>
        <v>44217</v>
      </c>
    </row>
    <row r="328" spans="12:12" hidden="1" x14ac:dyDescent="0.2">
      <c r="L328" s="162">
        <f t="shared" ca="1" si="8"/>
        <v>44217</v>
      </c>
    </row>
    <row r="329" spans="12:12" hidden="1" x14ac:dyDescent="0.2">
      <c r="L329" s="162">
        <f t="shared" ca="1" si="8"/>
        <v>44217</v>
      </c>
    </row>
    <row r="330" spans="12:12" hidden="1" x14ac:dyDescent="0.2">
      <c r="L330" s="162">
        <f t="shared" ca="1" si="8"/>
        <v>44217</v>
      </c>
    </row>
    <row r="331" spans="12:12" hidden="1" x14ac:dyDescent="0.2">
      <c r="L331" s="162">
        <f t="shared" ca="1" si="8"/>
        <v>44217</v>
      </c>
    </row>
    <row r="332" spans="12:12" hidden="1" x14ac:dyDescent="0.2">
      <c r="L332" s="162">
        <f t="shared" ca="1" si="8"/>
        <v>44217</v>
      </c>
    </row>
    <row r="333" spans="12:12" hidden="1" x14ac:dyDescent="0.2">
      <c r="L333" s="162">
        <f t="shared" ca="1" si="8"/>
        <v>44217</v>
      </c>
    </row>
    <row r="334" spans="12:12" hidden="1" x14ac:dyDescent="0.2">
      <c r="L334" s="162">
        <f t="shared" ca="1" si="8"/>
        <v>44217</v>
      </c>
    </row>
    <row r="335" spans="12:12" hidden="1" x14ac:dyDescent="0.2">
      <c r="L335" s="162">
        <f t="shared" ca="1" si="8"/>
        <v>44217</v>
      </c>
    </row>
    <row r="336" spans="12:12" hidden="1" x14ac:dyDescent="0.2">
      <c r="L336" s="162">
        <f t="shared" ca="1" si="8"/>
        <v>44217</v>
      </c>
    </row>
    <row r="337" spans="12:12" hidden="1" x14ac:dyDescent="0.2">
      <c r="L337" s="162">
        <f t="shared" ca="1" si="8"/>
        <v>44217</v>
      </c>
    </row>
    <row r="338" spans="12:12" hidden="1" x14ac:dyDescent="0.2">
      <c r="L338" s="162">
        <f t="shared" ca="1" si="8"/>
        <v>44217</v>
      </c>
    </row>
    <row r="339" spans="12:12" hidden="1" x14ac:dyDescent="0.2">
      <c r="L339" s="162">
        <f t="shared" ca="1" si="8"/>
        <v>44217</v>
      </c>
    </row>
    <row r="340" spans="12:12" hidden="1" x14ac:dyDescent="0.2">
      <c r="L340" s="162">
        <f t="shared" ca="1" si="8"/>
        <v>44217</v>
      </c>
    </row>
    <row r="341" spans="12:12" hidden="1" x14ac:dyDescent="0.2">
      <c r="L341" s="162">
        <f t="shared" ca="1" si="8"/>
        <v>44217</v>
      </c>
    </row>
    <row r="342" spans="12:12" hidden="1" x14ac:dyDescent="0.2">
      <c r="L342" s="162">
        <f t="shared" ca="1" si="8"/>
        <v>44217</v>
      </c>
    </row>
    <row r="343" spans="12:12" hidden="1" x14ac:dyDescent="0.2">
      <c r="L343" s="162">
        <f t="shared" ca="1" si="8"/>
        <v>44217</v>
      </c>
    </row>
    <row r="344" spans="12:12" hidden="1" x14ac:dyDescent="0.2">
      <c r="L344" s="162">
        <f t="shared" ca="1" si="8"/>
        <v>44217</v>
      </c>
    </row>
    <row r="345" spans="12:12" hidden="1" x14ac:dyDescent="0.2">
      <c r="L345" s="162">
        <f t="shared" ca="1" si="8"/>
        <v>44217</v>
      </c>
    </row>
    <row r="346" spans="12:12" hidden="1" x14ac:dyDescent="0.2">
      <c r="L346" s="162">
        <f t="shared" ca="1" si="8"/>
        <v>44217</v>
      </c>
    </row>
    <row r="347" spans="12:12" hidden="1" x14ac:dyDescent="0.2">
      <c r="L347" s="162">
        <f t="shared" ca="1" si="8"/>
        <v>44217</v>
      </c>
    </row>
    <row r="348" spans="12:12" hidden="1" x14ac:dyDescent="0.2">
      <c r="L348" s="162">
        <f t="shared" ca="1" si="8"/>
        <v>44217</v>
      </c>
    </row>
    <row r="349" spans="12:12" hidden="1" x14ac:dyDescent="0.2">
      <c r="L349" s="162">
        <f t="shared" ca="1" si="8"/>
        <v>44217</v>
      </c>
    </row>
    <row r="350" spans="12:12" hidden="1" x14ac:dyDescent="0.2">
      <c r="L350" s="162">
        <f t="shared" ca="1" si="8"/>
        <v>44217</v>
      </c>
    </row>
    <row r="351" spans="12:12" hidden="1" x14ac:dyDescent="0.2">
      <c r="L351" s="162">
        <f t="shared" ca="1" si="8"/>
        <v>44217</v>
      </c>
    </row>
    <row r="352" spans="12:12" hidden="1" x14ac:dyDescent="0.2">
      <c r="L352" s="162">
        <f t="shared" ca="1" si="8"/>
        <v>44217</v>
      </c>
    </row>
    <row r="353" spans="12:12" hidden="1" x14ac:dyDescent="0.2">
      <c r="L353" s="162">
        <f t="shared" ca="1" si="8"/>
        <v>44217</v>
      </c>
    </row>
    <row r="354" spans="12:12" hidden="1" x14ac:dyDescent="0.2">
      <c r="L354" s="162">
        <f t="shared" ca="1" si="8"/>
        <v>44217</v>
      </c>
    </row>
    <row r="355" spans="12:12" hidden="1" x14ac:dyDescent="0.2">
      <c r="L355" s="162">
        <f t="shared" ca="1" si="8"/>
        <v>44217</v>
      </c>
    </row>
    <row r="356" spans="12:12" hidden="1" x14ac:dyDescent="0.2">
      <c r="L356" s="162">
        <f t="shared" ca="1" si="8"/>
        <v>44217</v>
      </c>
    </row>
    <row r="357" spans="12:12" hidden="1" x14ac:dyDescent="0.2">
      <c r="L357" s="162">
        <f t="shared" ca="1" si="8"/>
        <v>44217</v>
      </c>
    </row>
    <row r="358" spans="12:12" hidden="1" x14ac:dyDescent="0.2">
      <c r="L358" s="162">
        <f t="shared" ca="1" si="8"/>
        <v>44217</v>
      </c>
    </row>
    <row r="359" spans="12:12" hidden="1" x14ac:dyDescent="0.2">
      <c r="L359" s="162">
        <f t="shared" ca="1" si="8"/>
        <v>44217</v>
      </c>
    </row>
    <row r="360" spans="12:12" hidden="1" x14ac:dyDescent="0.2">
      <c r="L360" s="162">
        <f t="shared" ca="1" si="8"/>
        <v>44217</v>
      </c>
    </row>
    <row r="361" spans="12:12" hidden="1" x14ac:dyDescent="0.2">
      <c r="L361" s="162">
        <f t="shared" ca="1" si="8"/>
        <v>44217</v>
      </c>
    </row>
    <row r="362" spans="12:12" hidden="1" x14ac:dyDescent="0.2">
      <c r="L362" s="162">
        <f t="shared" ca="1" si="8"/>
        <v>44217</v>
      </c>
    </row>
    <row r="363" spans="12:12" hidden="1" x14ac:dyDescent="0.2">
      <c r="L363" s="162">
        <f t="shared" ca="1" si="8"/>
        <v>44217</v>
      </c>
    </row>
    <row r="364" spans="12:12" hidden="1" x14ac:dyDescent="0.2">
      <c r="L364" s="162">
        <f t="shared" ca="1" si="8"/>
        <v>44217</v>
      </c>
    </row>
    <row r="365" spans="12:12" hidden="1" x14ac:dyDescent="0.2">
      <c r="L365" s="162">
        <f t="shared" ca="1" si="8"/>
        <v>44217</v>
      </c>
    </row>
    <row r="366" spans="12:12" hidden="1" x14ac:dyDescent="0.2">
      <c r="L366" s="162">
        <f t="shared" ca="1" si="8"/>
        <v>44217</v>
      </c>
    </row>
    <row r="367" spans="12:12" hidden="1" x14ac:dyDescent="0.2">
      <c r="L367" s="162">
        <f t="shared" ca="1" si="8"/>
        <v>44217</v>
      </c>
    </row>
    <row r="368" spans="12:12" hidden="1" x14ac:dyDescent="0.2">
      <c r="L368" s="162">
        <f t="shared" ca="1" si="8"/>
        <v>44217</v>
      </c>
    </row>
    <row r="369" spans="12:12" hidden="1" x14ac:dyDescent="0.2">
      <c r="L369" s="162">
        <f t="shared" ca="1" si="8"/>
        <v>44217</v>
      </c>
    </row>
    <row r="370" spans="12:12" hidden="1" x14ac:dyDescent="0.2">
      <c r="L370" s="162">
        <f t="shared" ca="1" si="8"/>
        <v>44217</v>
      </c>
    </row>
    <row r="371" spans="12:12" hidden="1" x14ac:dyDescent="0.2">
      <c r="L371" s="162">
        <f t="shared" ca="1" si="8"/>
        <v>44217</v>
      </c>
    </row>
    <row r="372" spans="12:12" hidden="1" x14ac:dyDescent="0.2">
      <c r="L372" s="162">
        <f t="shared" ca="1" si="8"/>
        <v>44217</v>
      </c>
    </row>
    <row r="373" spans="12:12" hidden="1" x14ac:dyDescent="0.2">
      <c r="L373" s="162">
        <f t="shared" ca="1" si="8"/>
        <v>44217</v>
      </c>
    </row>
    <row r="374" spans="12:12" hidden="1" x14ac:dyDescent="0.2">
      <c r="L374" s="162">
        <f t="shared" ca="1" si="8"/>
        <v>44217</v>
      </c>
    </row>
    <row r="375" spans="12:12" hidden="1" x14ac:dyDescent="0.2">
      <c r="L375" s="162">
        <f t="shared" ca="1" si="8"/>
        <v>44217</v>
      </c>
    </row>
    <row r="376" spans="12:12" hidden="1" x14ac:dyDescent="0.2">
      <c r="L376" s="162">
        <f t="shared" ca="1" si="8"/>
        <v>44217</v>
      </c>
    </row>
    <row r="377" spans="12:12" hidden="1" x14ac:dyDescent="0.2">
      <c r="L377" s="162">
        <f t="shared" ca="1" si="8"/>
        <v>44217</v>
      </c>
    </row>
    <row r="378" spans="12:12" hidden="1" x14ac:dyDescent="0.2">
      <c r="L378" s="162">
        <f t="shared" ca="1" si="8"/>
        <v>44217</v>
      </c>
    </row>
    <row r="379" spans="12:12" hidden="1" x14ac:dyDescent="0.2">
      <c r="L379" s="162">
        <f t="shared" ca="1" si="8"/>
        <v>44217</v>
      </c>
    </row>
    <row r="380" spans="12:12" hidden="1" x14ac:dyDescent="0.2">
      <c r="L380" s="162">
        <f t="shared" ca="1" si="8"/>
        <v>44217</v>
      </c>
    </row>
    <row r="381" spans="12:12" hidden="1" x14ac:dyDescent="0.2">
      <c r="L381" s="162">
        <f t="shared" ca="1" si="8"/>
        <v>44217</v>
      </c>
    </row>
    <row r="382" spans="12:12" hidden="1" x14ac:dyDescent="0.2">
      <c r="L382" s="162">
        <f t="shared" ca="1" si="8"/>
        <v>44217</v>
      </c>
    </row>
    <row r="383" spans="12:12" hidden="1" x14ac:dyDescent="0.2">
      <c r="L383" s="162">
        <f t="shared" ca="1" si="8"/>
        <v>44217</v>
      </c>
    </row>
    <row r="384" spans="12:12" hidden="1" x14ac:dyDescent="0.2">
      <c r="L384" s="162">
        <f t="shared" ca="1" si="8"/>
        <v>44217</v>
      </c>
    </row>
    <row r="385" spans="12:12" hidden="1" x14ac:dyDescent="0.2">
      <c r="L385" s="162">
        <f t="shared" ca="1" si="8"/>
        <v>44217</v>
      </c>
    </row>
    <row r="386" spans="12:12" hidden="1" x14ac:dyDescent="0.2">
      <c r="L386" s="162">
        <f t="shared" ca="1" si="8"/>
        <v>44217</v>
      </c>
    </row>
    <row r="387" spans="12:12" hidden="1" x14ac:dyDescent="0.2">
      <c r="L387" s="162">
        <f t="shared" ref="L387:L450" ca="1" si="9">TODAY()</f>
        <v>44217</v>
      </c>
    </row>
    <row r="388" spans="12:12" hidden="1" x14ac:dyDescent="0.2">
      <c r="L388" s="162">
        <f t="shared" ca="1" si="9"/>
        <v>44217</v>
      </c>
    </row>
    <row r="389" spans="12:12" hidden="1" x14ac:dyDescent="0.2">
      <c r="L389" s="162">
        <f t="shared" ca="1" si="9"/>
        <v>44217</v>
      </c>
    </row>
    <row r="390" spans="12:12" hidden="1" x14ac:dyDescent="0.2">
      <c r="L390" s="162">
        <f t="shared" ca="1" si="9"/>
        <v>44217</v>
      </c>
    </row>
    <row r="391" spans="12:12" hidden="1" x14ac:dyDescent="0.2">
      <c r="L391" s="162">
        <f t="shared" ca="1" si="9"/>
        <v>44217</v>
      </c>
    </row>
    <row r="392" spans="12:12" hidden="1" x14ac:dyDescent="0.2">
      <c r="L392" s="162">
        <f t="shared" ca="1" si="9"/>
        <v>44217</v>
      </c>
    </row>
    <row r="393" spans="12:12" hidden="1" x14ac:dyDescent="0.2">
      <c r="L393" s="162">
        <f t="shared" ca="1" si="9"/>
        <v>44217</v>
      </c>
    </row>
    <row r="394" spans="12:12" hidden="1" x14ac:dyDescent="0.2">
      <c r="L394" s="162">
        <f t="shared" ca="1" si="9"/>
        <v>44217</v>
      </c>
    </row>
    <row r="395" spans="12:12" hidden="1" x14ac:dyDescent="0.2">
      <c r="L395" s="162">
        <f t="shared" ca="1" si="9"/>
        <v>44217</v>
      </c>
    </row>
    <row r="396" spans="12:12" hidden="1" x14ac:dyDescent="0.2">
      <c r="L396" s="162">
        <f t="shared" ca="1" si="9"/>
        <v>44217</v>
      </c>
    </row>
    <row r="397" spans="12:12" hidden="1" x14ac:dyDescent="0.2">
      <c r="L397" s="162">
        <f t="shared" ca="1" si="9"/>
        <v>44217</v>
      </c>
    </row>
    <row r="398" spans="12:12" hidden="1" x14ac:dyDescent="0.2">
      <c r="L398" s="162">
        <f t="shared" ca="1" si="9"/>
        <v>44217</v>
      </c>
    </row>
    <row r="399" spans="12:12" hidden="1" x14ac:dyDescent="0.2">
      <c r="L399" s="162">
        <f t="shared" ca="1" si="9"/>
        <v>44217</v>
      </c>
    </row>
    <row r="400" spans="12:12" hidden="1" x14ac:dyDescent="0.2">
      <c r="L400" s="162">
        <f t="shared" ca="1" si="9"/>
        <v>44217</v>
      </c>
    </row>
    <row r="401" spans="12:12" hidden="1" x14ac:dyDescent="0.2">
      <c r="L401" s="162">
        <f t="shared" ca="1" si="9"/>
        <v>44217</v>
      </c>
    </row>
    <row r="402" spans="12:12" hidden="1" x14ac:dyDescent="0.2">
      <c r="L402" s="162">
        <f t="shared" ca="1" si="9"/>
        <v>44217</v>
      </c>
    </row>
    <row r="403" spans="12:12" hidden="1" x14ac:dyDescent="0.2">
      <c r="L403" s="162">
        <f t="shared" ca="1" si="9"/>
        <v>44217</v>
      </c>
    </row>
    <row r="404" spans="12:12" hidden="1" x14ac:dyDescent="0.2">
      <c r="L404" s="162">
        <f t="shared" ca="1" si="9"/>
        <v>44217</v>
      </c>
    </row>
    <row r="405" spans="12:12" hidden="1" x14ac:dyDescent="0.2">
      <c r="L405" s="162">
        <f t="shared" ca="1" si="9"/>
        <v>44217</v>
      </c>
    </row>
    <row r="406" spans="12:12" hidden="1" x14ac:dyDescent="0.2">
      <c r="L406" s="162">
        <f t="shared" ca="1" si="9"/>
        <v>44217</v>
      </c>
    </row>
    <row r="407" spans="12:12" hidden="1" x14ac:dyDescent="0.2">
      <c r="L407" s="162">
        <f t="shared" ca="1" si="9"/>
        <v>44217</v>
      </c>
    </row>
    <row r="408" spans="12:12" hidden="1" x14ac:dyDescent="0.2">
      <c r="L408" s="162">
        <f t="shared" ca="1" si="9"/>
        <v>44217</v>
      </c>
    </row>
    <row r="409" spans="12:12" hidden="1" x14ac:dyDescent="0.2">
      <c r="L409" s="162">
        <f t="shared" ca="1" si="9"/>
        <v>44217</v>
      </c>
    </row>
    <row r="410" spans="12:12" hidden="1" x14ac:dyDescent="0.2">
      <c r="L410" s="162">
        <f t="shared" ca="1" si="9"/>
        <v>44217</v>
      </c>
    </row>
    <row r="411" spans="12:12" hidden="1" x14ac:dyDescent="0.2">
      <c r="L411" s="162">
        <f t="shared" ca="1" si="9"/>
        <v>44217</v>
      </c>
    </row>
    <row r="412" spans="12:12" hidden="1" x14ac:dyDescent="0.2">
      <c r="L412" s="162">
        <f t="shared" ca="1" si="9"/>
        <v>44217</v>
      </c>
    </row>
    <row r="413" spans="12:12" hidden="1" x14ac:dyDescent="0.2">
      <c r="L413" s="162">
        <f t="shared" ca="1" si="9"/>
        <v>44217</v>
      </c>
    </row>
    <row r="414" spans="12:12" hidden="1" x14ac:dyDescent="0.2">
      <c r="L414" s="162">
        <f t="shared" ca="1" si="9"/>
        <v>44217</v>
      </c>
    </row>
    <row r="415" spans="12:12" hidden="1" x14ac:dyDescent="0.2">
      <c r="L415" s="162">
        <f t="shared" ca="1" si="9"/>
        <v>44217</v>
      </c>
    </row>
    <row r="416" spans="12:12" hidden="1" x14ac:dyDescent="0.2">
      <c r="L416" s="162">
        <f t="shared" ca="1" si="9"/>
        <v>44217</v>
      </c>
    </row>
    <row r="417" spans="12:12" hidden="1" x14ac:dyDescent="0.2">
      <c r="L417" s="162">
        <f t="shared" ca="1" si="9"/>
        <v>44217</v>
      </c>
    </row>
    <row r="418" spans="12:12" hidden="1" x14ac:dyDescent="0.2">
      <c r="L418" s="162">
        <f t="shared" ca="1" si="9"/>
        <v>44217</v>
      </c>
    </row>
    <row r="419" spans="12:12" hidden="1" x14ac:dyDescent="0.2">
      <c r="L419" s="162">
        <f t="shared" ca="1" si="9"/>
        <v>44217</v>
      </c>
    </row>
    <row r="420" spans="12:12" hidden="1" x14ac:dyDescent="0.2">
      <c r="L420" s="162">
        <f t="shared" ca="1" si="9"/>
        <v>44217</v>
      </c>
    </row>
    <row r="421" spans="12:12" hidden="1" x14ac:dyDescent="0.2">
      <c r="L421" s="162">
        <f t="shared" ca="1" si="9"/>
        <v>44217</v>
      </c>
    </row>
    <row r="422" spans="12:12" hidden="1" x14ac:dyDescent="0.2">
      <c r="L422" s="162">
        <f t="shared" ca="1" si="9"/>
        <v>44217</v>
      </c>
    </row>
    <row r="423" spans="12:12" hidden="1" x14ac:dyDescent="0.2">
      <c r="L423" s="162">
        <f t="shared" ca="1" si="9"/>
        <v>44217</v>
      </c>
    </row>
    <row r="424" spans="12:12" hidden="1" x14ac:dyDescent="0.2">
      <c r="L424" s="162">
        <f t="shared" ca="1" si="9"/>
        <v>44217</v>
      </c>
    </row>
    <row r="425" spans="12:12" hidden="1" x14ac:dyDescent="0.2">
      <c r="L425" s="162">
        <f t="shared" ca="1" si="9"/>
        <v>44217</v>
      </c>
    </row>
    <row r="426" spans="12:12" hidden="1" x14ac:dyDescent="0.2">
      <c r="L426" s="162">
        <f t="shared" ca="1" si="9"/>
        <v>44217</v>
      </c>
    </row>
    <row r="427" spans="12:12" hidden="1" x14ac:dyDescent="0.2">
      <c r="L427" s="162">
        <f t="shared" ca="1" si="9"/>
        <v>44217</v>
      </c>
    </row>
    <row r="428" spans="12:12" hidden="1" x14ac:dyDescent="0.2">
      <c r="L428" s="162">
        <f t="shared" ca="1" si="9"/>
        <v>44217</v>
      </c>
    </row>
    <row r="429" spans="12:12" hidden="1" x14ac:dyDescent="0.2">
      <c r="L429" s="162">
        <f t="shared" ca="1" si="9"/>
        <v>44217</v>
      </c>
    </row>
    <row r="430" spans="12:12" hidden="1" x14ac:dyDescent="0.2">
      <c r="L430" s="162">
        <f t="shared" ca="1" si="9"/>
        <v>44217</v>
      </c>
    </row>
    <row r="431" spans="12:12" hidden="1" x14ac:dyDescent="0.2">
      <c r="L431" s="162">
        <f t="shared" ca="1" si="9"/>
        <v>44217</v>
      </c>
    </row>
    <row r="432" spans="12:12" hidden="1" x14ac:dyDescent="0.2">
      <c r="L432" s="162">
        <f t="shared" ca="1" si="9"/>
        <v>44217</v>
      </c>
    </row>
    <row r="433" spans="12:12" hidden="1" x14ac:dyDescent="0.2">
      <c r="L433" s="162">
        <f t="shared" ca="1" si="9"/>
        <v>44217</v>
      </c>
    </row>
    <row r="434" spans="12:12" hidden="1" x14ac:dyDescent="0.2">
      <c r="L434" s="162">
        <f t="shared" ca="1" si="9"/>
        <v>44217</v>
      </c>
    </row>
    <row r="435" spans="12:12" hidden="1" x14ac:dyDescent="0.2">
      <c r="L435" s="162">
        <f t="shared" ca="1" si="9"/>
        <v>44217</v>
      </c>
    </row>
    <row r="436" spans="12:12" hidden="1" x14ac:dyDescent="0.2">
      <c r="L436" s="162">
        <f t="shared" ca="1" si="9"/>
        <v>44217</v>
      </c>
    </row>
    <row r="437" spans="12:12" hidden="1" x14ac:dyDescent="0.2">
      <c r="L437" s="162">
        <f t="shared" ca="1" si="9"/>
        <v>44217</v>
      </c>
    </row>
    <row r="438" spans="12:12" hidden="1" x14ac:dyDescent="0.2">
      <c r="L438" s="162">
        <f t="shared" ca="1" si="9"/>
        <v>44217</v>
      </c>
    </row>
    <row r="439" spans="12:12" hidden="1" x14ac:dyDescent="0.2">
      <c r="L439" s="162">
        <f t="shared" ca="1" si="9"/>
        <v>44217</v>
      </c>
    </row>
    <row r="440" spans="12:12" hidden="1" x14ac:dyDescent="0.2">
      <c r="L440" s="162">
        <f t="shared" ca="1" si="9"/>
        <v>44217</v>
      </c>
    </row>
    <row r="441" spans="12:12" hidden="1" x14ac:dyDescent="0.2">
      <c r="L441" s="162">
        <f t="shared" ca="1" si="9"/>
        <v>44217</v>
      </c>
    </row>
    <row r="442" spans="12:12" hidden="1" x14ac:dyDescent="0.2">
      <c r="L442" s="162">
        <f t="shared" ca="1" si="9"/>
        <v>44217</v>
      </c>
    </row>
    <row r="443" spans="12:12" hidden="1" x14ac:dyDescent="0.2">
      <c r="L443" s="162">
        <f t="shared" ca="1" si="9"/>
        <v>44217</v>
      </c>
    </row>
    <row r="444" spans="12:12" hidden="1" x14ac:dyDescent="0.2">
      <c r="L444" s="162">
        <f t="shared" ca="1" si="9"/>
        <v>44217</v>
      </c>
    </row>
    <row r="445" spans="12:12" hidden="1" x14ac:dyDescent="0.2">
      <c r="L445" s="162">
        <f t="shared" ca="1" si="9"/>
        <v>44217</v>
      </c>
    </row>
    <row r="446" spans="12:12" hidden="1" x14ac:dyDescent="0.2">
      <c r="L446" s="162">
        <f t="shared" ca="1" si="9"/>
        <v>44217</v>
      </c>
    </row>
    <row r="447" spans="12:12" hidden="1" x14ac:dyDescent="0.2">
      <c r="L447" s="162">
        <f t="shared" ca="1" si="9"/>
        <v>44217</v>
      </c>
    </row>
    <row r="448" spans="12:12" hidden="1" x14ac:dyDescent="0.2">
      <c r="L448" s="162">
        <f t="shared" ca="1" si="9"/>
        <v>44217</v>
      </c>
    </row>
    <row r="449" spans="12:12" hidden="1" x14ac:dyDescent="0.2">
      <c r="L449" s="162">
        <f t="shared" ca="1" si="9"/>
        <v>44217</v>
      </c>
    </row>
    <row r="450" spans="12:12" hidden="1" x14ac:dyDescent="0.2">
      <c r="L450" s="162">
        <f t="shared" ca="1" si="9"/>
        <v>44217</v>
      </c>
    </row>
    <row r="451" spans="12:12" hidden="1" x14ac:dyDescent="0.2">
      <c r="L451" s="162">
        <f t="shared" ref="L451:L514" ca="1" si="10">TODAY()</f>
        <v>44217</v>
      </c>
    </row>
    <row r="452" spans="12:12" hidden="1" x14ac:dyDescent="0.2">
      <c r="L452" s="162">
        <f t="shared" ca="1" si="10"/>
        <v>44217</v>
      </c>
    </row>
    <row r="453" spans="12:12" hidden="1" x14ac:dyDescent="0.2">
      <c r="L453" s="162">
        <f t="shared" ca="1" si="10"/>
        <v>44217</v>
      </c>
    </row>
    <row r="454" spans="12:12" hidden="1" x14ac:dyDescent="0.2">
      <c r="L454" s="162">
        <f t="shared" ca="1" si="10"/>
        <v>44217</v>
      </c>
    </row>
    <row r="455" spans="12:12" hidden="1" x14ac:dyDescent="0.2">
      <c r="L455" s="162">
        <f t="shared" ca="1" si="10"/>
        <v>44217</v>
      </c>
    </row>
    <row r="456" spans="12:12" hidden="1" x14ac:dyDescent="0.2">
      <c r="L456" s="162">
        <f t="shared" ca="1" si="10"/>
        <v>44217</v>
      </c>
    </row>
    <row r="457" spans="12:12" hidden="1" x14ac:dyDescent="0.2">
      <c r="L457" s="162">
        <f t="shared" ca="1" si="10"/>
        <v>44217</v>
      </c>
    </row>
    <row r="458" spans="12:12" hidden="1" x14ac:dyDescent="0.2">
      <c r="L458" s="162">
        <f t="shared" ca="1" si="10"/>
        <v>44217</v>
      </c>
    </row>
    <row r="459" spans="12:12" hidden="1" x14ac:dyDescent="0.2">
      <c r="L459" s="162">
        <f t="shared" ca="1" si="10"/>
        <v>44217</v>
      </c>
    </row>
    <row r="460" spans="12:12" hidden="1" x14ac:dyDescent="0.2">
      <c r="L460" s="162">
        <f t="shared" ca="1" si="10"/>
        <v>44217</v>
      </c>
    </row>
    <row r="461" spans="12:12" hidden="1" x14ac:dyDescent="0.2">
      <c r="L461" s="162">
        <f t="shared" ca="1" si="10"/>
        <v>44217</v>
      </c>
    </row>
    <row r="462" spans="12:12" hidden="1" x14ac:dyDescent="0.2">
      <c r="L462" s="162">
        <f t="shared" ca="1" si="10"/>
        <v>44217</v>
      </c>
    </row>
    <row r="463" spans="12:12" hidden="1" x14ac:dyDescent="0.2">
      <c r="L463" s="162">
        <f t="shared" ca="1" si="10"/>
        <v>44217</v>
      </c>
    </row>
    <row r="464" spans="12:12" hidden="1" x14ac:dyDescent="0.2">
      <c r="L464" s="162">
        <f t="shared" ca="1" si="10"/>
        <v>44217</v>
      </c>
    </row>
    <row r="465" spans="12:12" hidden="1" x14ac:dyDescent="0.2">
      <c r="L465" s="162">
        <f t="shared" ca="1" si="10"/>
        <v>44217</v>
      </c>
    </row>
    <row r="466" spans="12:12" hidden="1" x14ac:dyDescent="0.2">
      <c r="L466" s="162">
        <f t="shared" ca="1" si="10"/>
        <v>44217</v>
      </c>
    </row>
    <row r="467" spans="12:12" hidden="1" x14ac:dyDescent="0.2">
      <c r="L467" s="162">
        <f t="shared" ca="1" si="10"/>
        <v>44217</v>
      </c>
    </row>
    <row r="468" spans="12:12" hidden="1" x14ac:dyDescent="0.2">
      <c r="L468" s="162">
        <f t="shared" ca="1" si="10"/>
        <v>44217</v>
      </c>
    </row>
    <row r="469" spans="12:12" hidden="1" x14ac:dyDescent="0.2">
      <c r="L469" s="162">
        <f t="shared" ca="1" si="10"/>
        <v>44217</v>
      </c>
    </row>
    <row r="470" spans="12:12" hidden="1" x14ac:dyDescent="0.2">
      <c r="L470" s="162">
        <f t="shared" ca="1" si="10"/>
        <v>44217</v>
      </c>
    </row>
    <row r="471" spans="12:12" hidden="1" x14ac:dyDescent="0.2">
      <c r="L471" s="162">
        <f t="shared" ca="1" si="10"/>
        <v>44217</v>
      </c>
    </row>
    <row r="472" spans="12:12" hidden="1" x14ac:dyDescent="0.2">
      <c r="L472" s="162">
        <f t="shared" ca="1" si="10"/>
        <v>44217</v>
      </c>
    </row>
    <row r="473" spans="12:12" hidden="1" x14ac:dyDescent="0.2">
      <c r="L473" s="162">
        <f t="shared" ca="1" si="10"/>
        <v>44217</v>
      </c>
    </row>
    <row r="474" spans="12:12" hidden="1" x14ac:dyDescent="0.2">
      <c r="L474" s="162">
        <f t="shared" ca="1" si="10"/>
        <v>44217</v>
      </c>
    </row>
    <row r="475" spans="12:12" hidden="1" x14ac:dyDescent="0.2">
      <c r="L475" s="162">
        <f t="shared" ca="1" si="10"/>
        <v>44217</v>
      </c>
    </row>
    <row r="476" spans="12:12" hidden="1" x14ac:dyDescent="0.2">
      <c r="L476" s="162">
        <f t="shared" ca="1" si="10"/>
        <v>44217</v>
      </c>
    </row>
    <row r="477" spans="12:12" hidden="1" x14ac:dyDescent="0.2">
      <c r="L477" s="162">
        <f t="shared" ca="1" si="10"/>
        <v>44217</v>
      </c>
    </row>
    <row r="478" spans="12:12" hidden="1" x14ac:dyDescent="0.2">
      <c r="L478" s="162">
        <f t="shared" ca="1" si="10"/>
        <v>44217</v>
      </c>
    </row>
    <row r="479" spans="12:12" hidden="1" x14ac:dyDescent="0.2">
      <c r="L479" s="162">
        <f t="shared" ca="1" si="10"/>
        <v>44217</v>
      </c>
    </row>
    <row r="480" spans="12:12" hidden="1" x14ac:dyDescent="0.2">
      <c r="L480" s="162">
        <f t="shared" ca="1" si="10"/>
        <v>44217</v>
      </c>
    </row>
    <row r="481" spans="12:12" hidden="1" x14ac:dyDescent="0.2">
      <c r="L481" s="162">
        <f t="shared" ca="1" si="10"/>
        <v>44217</v>
      </c>
    </row>
    <row r="482" spans="12:12" hidden="1" x14ac:dyDescent="0.2">
      <c r="L482" s="162">
        <f t="shared" ca="1" si="10"/>
        <v>44217</v>
      </c>
    </row>
    <row r="483" spans="12:12" hidden="1" x14ac:dyDescent="0.2">
      <c r="L483" s="162">
        <f t="shared" ca="1" si="10"/>
        <v>44217</v>
      </c>
    </row>
    <row r="484" spans="12:12" hidden="1" x14ac:dyDescent="0.2">
      <c r="L484" s="162">
        <f t="shared" ca="1" si="10"/>
        <v>44217</v>
      </c>
    </row>
    <row r="485" spans="12:12" hidden="1" x14ac:dyDescent="0.2">
      <c r="L485" s="162">
        <f t="shared" ca="1" si="10"/>
        <v>44217</v>
      </c>
    </row>
    <row r="486" spans="12:12" hidden="1" x14ac:dyDescent="0.2">
      <c r="L486" s="162">
        <f t="shared" ca="1" si="10"/>
        <v>44217</v>
      </c>
    </row>
    <row r="487" spans="12:12" hidden="1" x14ac:dyDescent="0.2">
      <c r="L487" s="162">
        <f t="shared" ca="1" si="10"/>
        <v>44217</v>
      </c>
    </row>
    <row r="488" spans="12:12" hidden="1" x14ac:dyDescent="0.2">
      <c r="L488" s="162">
        <f t="shared" ca="1" si="10"/>
        <v>44217</v>
      </c>
    </row>
    <row r="489" spans="12:12" hidden="1" x14ac:dyDescent="0.2">
      <c r="L489" s="162">
        <f t="shared" ca="1" si="10"/>
        <v>44217</v>
      </c>
    </row>
    <row r="490" spans="12:12" hidden="1" x14ac:dyDescent="0.2">
      <c r="L490" s="162">
        <f t="shared" ca="1" si="10"/>
        <v>44217</v>
      </c>
    </row>
    <row r="491" spans="12:12" hidden="1" x14ac:dyDescent="0.2">
      <c r="L491" s="162">
        <f t="shared" ca="1" si="10"/>
        <v>44217</v>
      </c>
    </row>
    <row r="492" spans="12:12" hidden="1" x14ac:dyDescent="0.2">
      <c r="L492" s="162">
        <f t="shared" ca="1" si="10"/>
        <v>44217</v>
      </c>
    </row>
    <row r="493" spans="12:12" hidden="1" x14ac:dyDescent="0.2">
      <c r="L493" s="162">
        <f t="shared" ca="1" si="10"/>
        <v>44217</v>
      </c>
    </row>
    <row r="494" spans="12:12" hidden="1" x14ac:dyDescent="0.2">
      <c r="L494" s="162">
        <f t="shared" ca="1" si="10"/>
        <v>44217</v>
      </c>
    </row>
    <row r="495" spans="12:12" hidden="1" x14ac:dyDescent="0.2">
      <c r="L495" s="162">
        <f t="shared" ca="1" si="10"/>
        <v>44217</v>
      </c>
    </row>
    <row r="496" spans="12:12" hidden="1" x14ac:dyDescent="0.2">
      <c r="L496" s="162">
        <f t="shared" ca="1" si="10"/>
        <v>44217</v>
      </c>
    </row>
    <row r="497" spans="12:12" hidden="1" x14ac:dyDescent="0.2">
      <c r="L497" s="162">
        <f t="shared" ca="1" si="10"/>
        <v>44217</v>
      </c>
    </row>
    <row r="498" spans="12:12" hidden="1" x14ac:dyDescent="0.2">
      <c r="L498" s="162">
        <f t="shared" ca="1" si="10"/>
        <v>44217</v>
      </c>
    </row>
    <row r="499" spans="12:12" hidden="1" x14ac:dyDescent="0.2">
      <c r="L499" s="162">
        <f t="shared" ca="1" si="10"/>
        <v>44217</v>
      </c>
    </row>
    <row r="500" spans="12:12" hidden="1" x14ac:dyDescent="0.2">
      <c r="L500" s="162">
        <f t="shared" ca="1" si="10"/>
        <v>44217</v>
      </c>
    </row>
    <row r="501" spans="12:12" hidden="1" x14ac:dyDescent="0.2">
      <c r="L501" s="162">
        <f t="shared" ca="1" si="10"/>
        <v>44217</v>
      </c>
    </row>
    <row r="502" spans="12:12" hidden="1" x14ac:dyDescent="0.2">
      <c r="L502" s="162">
        <f t="shared" ca="1" si="10"/>
        <v>44217</v>
      </c>
    </row>
    <row r="503" spans="12:12" hidden="1" x14ac:dyDescent="0.2">
      <c r="L503" s="162">
        <f t="shared" ca="1" si="10"/>
        <v>44217</v>
      </c>
    </row>
    <row r="504" spans="12:12" hidden="1" x14ac:dyDescent="0.2">
      <c r="L504" s="162">
        <f t="shared" ca="1" si="10"/>
        <v>44217</v>
      </c>
    </row>
    <row r="505" spans="12:12" hidden="1" x14ac:dyDescent="0.2">
      <c r="L505" s="162">
        <f t="shared" ca="1" si="10"/>
        <v>44217</v>
      </c>
    </row>
    <row r="506" spans="12:12" hidden="1" x14ac:dyDescent="0.2">
      <c r="L506" s="162">
        <f t="shared" ca="1" si="10"/>
        <v>44217</v>
      </c>
    </row>
    <row r="507" spans="12:12" hidden="1" x14ac:dyDescent="0.2">
      <c r="L507" s="162">
        <f t="shared" ca="1" si="10"/>
        <v>44217</v>
      </c>
    </row>
    <row r="508" spans="12:12" hidden="1" x14ac:dyDescent="0.2">
      <c r="L508" s="162">
        <f t="shared" ca="1" si="10"/>
        <v>44217</v>
      </c>
    </row>
    <row r="509" spans="12:12" hidden="1" x14ac:dyDescent="0.2">
      <c r="L509" s="162">
        <f t="shared" ca="1" si="10"/>
        <v>44217</v>
      </c>
    </row>
    <row r="510" spans="12:12" hidden="1" x14ac:dyDescent="0.2">
      <c r="L510" s="162">
        <f t="shared" ca="1" si="10"/>
        <v>44217</v>
      </c>
    </row>
    <row r="511" spans="12:12" hidden="1" x14ac:dyDescent="0.2">
      <c r="L511" s="162">
        <f t="shared" ca="1" si="10"/>
        <v>44217</v>
      </c>
    </row>
    <row r="512" spans="12:12" hidden="1" x14ac:dyDescent="0.2">
      <c r="L512" s="162">
        <f t="shared" ca="1" si="10"/>
        <v>44217</v>
      </c>
    </row>
    <row r="513" spans="12:12" hidden="1" x14ac:dyDescent="0.2">
      <c r="L513" s="162">
        <f t="shared" ca="1" si="10"/>
        <v>44217</v>
      </c>
    </row>
    <row r="514" spans="12:12" hidden="1" x14ac:dyDescent="0.2">
      <c r="L514" s="162">
        <f t="shared" ca="1" si="10"/>
        <v>44217</v>
      </c>
    </row>
    <row r="515" spans="12:12" hidden="1" x14ac:dyDescent="0.2">
      <c r="L515" s="162">
        <f t="shared" ref="L515:L578" ca="1" si="11">TODAY()</f>
        <v>44217</v>
      </c>
    </row>
    <row r="516" spans="12:12" hidden="1" x14ac:dyDescent="0.2">
      <c r="L516" s="162">
        <f t="shared" ca="1" si="11"/>
        <v>44217</v>
      </c>
    </row>
    <row r="517" spans="12:12" hidden="1" x14ac:dyDescent="0.2">
      <c r="L517" s="162">
        <f t="shared" ca="1" si="11"/>
        <v>44217</v>
      </c>
    </row>
    <row r="518" spans="12:12" hidden="1" x14ac:dyDescent="0.2">
      <c r="L518" s="162">
        <f t="shared" ca="1" si="11"/>
        <v>44217</v>
      </c>
    </row>
    <row r="519" spans="12:12" hidden="1" x14ac:dyDescent="0.2">
      <c r="L519" s="162">
        <f t="shared" ca="1" si="11"/>
        <v>44217</v>
      </c>
    </row>
    <row r="520" spans="12:12" hidden="1" x14ac:dyDescent="0.2">
      <c r="L520" s="162">
        <f t="shared" ca="1" si="11"/>
        <v>44217</v>
      </c>
    </row>
    <row r="521" spans="12:12" hidden="1" x14ac:dyDescent="0.2">
      <c r="L521" s="162">
        <f t="shared" ca="1" si="11"/>
        <v>44217</v>
      </c>
    </row>
    <row r="522" spans="12:12" hidden="1" x14ac:dyDescent="0.2">
      <c r="L522" s="162">
        <f t="shared" ca="1" si="11"/>
        <v>44217</v>
      </c>
    </row>
    <row r="523" spans="12:12" hidden="1" x14ac:dyDescent="0.2">
      <c r="L523" s="162">
        <f t="shared" ca="1" si="11"/>
        <v>44217</v>
      </c>
    </row>
    <row r="524" spans="12:12" hidden="1" x14ac:dyDescent="0.2">
      <c r="L524" s="162">
        <f t="shared" ca="1" si="11"/>
        <v>44217</v>
      </c>
    </row>
    <row r="525" spans="12:12" hidden="1" x14ac:dyDescent="0.2">
      <c r="L525" s="162">
        <f t="shared" ca="1" si="11"/>
        <v>44217</v>
      </c>
    </row>
    <row r="526" spans="12:12" hidden="1" x14ac:dyDescent="0.2">
      <c r="L526" s="162">
        <f t="shared" ca="1" si="11"/>
        <v>44217</v>
      </c>
    </row>
    <row r="527" spans="12:12" hidden="1" x14ac:dyDescent="0.2">
      <c r="L527" s="162">
        <f t="shared" ca="1" si="11"/>
        <v>44217</v>
      </c>
    </row>
    <row r="528" spans="12:12" hidden="1" x14ac:dyDescent="0.2">
      <c r="L528" s="162">
        <f t="shared" ca="1" si="11"/>
        <v>44217</v>
      </c>
    </row>
    <row r="529" spans="12:12" hidden="1" x14ac:dyDescent="0.2">
      <c r="L529" s="162">
        <f t="shared" ca="1" si="11"/>
        <v>44217</v>
      </c>
    </row>
    <row r="530" spans="12:12" hidden="1" x14ac:dyDescent="0.2">
      <c r="L530" s="162">
        <f t="shared" ca="1" si="11"/>
        <v>44217</v>
      </c>
    </row>
    <row r="531" spans="12:12" hidden="1" x14ac:dyDescent="0.2">
      <c r="L531" s="162">
        <f t="shared" ca="1" si="11"/>
        <v>44217</v>
      </c>
    </row>
    <row r="532" spans="12:12" hidden="1" x14ac:dyDescent="0.2">
      <c r="L532" s="162">
        <f t="shared" ca="1" si="11"/>
        <v>44217</v>
      </c>
    </row>
    <row r="533" spans="12:12" hidden="1" x14ac:dyDescent="0.2">
      <c r="L533" s="162">
        <f t="shared" ca="1" si="11"/>
        <v>44217</v>
      </c>
    </row>
    <row r="534" spans="12:12" hidden="1" x14ac:dyDescent="0.2">
      <c r="L534" s="162">
        <f t="shared" ca="1" si="11"/>
        <v>44217</v>
      </c>
    </row>
    <row r="535" spans="12:12" hidden="1" x14ac:dyDescent="0.2">
      <c r="L535" s="162">
        <f t="shared" ca="1" si="11"/>
        <v>44217</v>
      </c>
    </row>
    <row r="536" spans="12:12" hidden="1" x14ac:dyDescent="0.2">
      <c r="L536" s="162">
        <f t="shared" ca="1" si="11"/>
        <v>44217</v>
      </c>
    </row>
    <row r="537" spans="12:12" hidden="1" x14ac:dyDescent="0.2">
      <c r="L537" s="162">
        <f t="shared" ca="1" si="11"/>
        <v>44217</v>
      </c>
    </row>
    <row r="538" spans="12:12" hidden="1" x14ac:dyDescent="0.2">
      <c r="L538" s="162">
        <f t="shared" ca="1" si="11"/>
        <v>44217</v>
      </c>
    </row>
    <row r="539" spans="12:12" hidden="1" x14ac:dyDescent="0.2">
      <c r="L539" s="162">
        <f t="shared" ca="1" si="11"/>
        <v>44217</v>
      </c>
    </row>
    <row r="540" spans="12:12" hidden="1" x14ac:dyDescent="0.2">
      <c r="L540" s="162">
        <f t="shared" ca="1" si="11"/>
        <v>44217</v>
      </c>
    </row>
    <row r="541" spans="12:12" hidden="1" x14ac:dyDescent="0.2">
      <c r="L541" s="162">
        <f t="shared" ca="1" si="11"/>
        <v>44217</v>
      </c>
    </row>
    <row r="542" spans="12:12" hidden="1" x14ac:dyDescent="0.2">
      <c r="L542" s="162">
        <f t="shared" ca="1" si="11"/>
        <v>44217</v>
      </c>
    </row>
    <row r="543" spans="12:12" hidden="1" x14ac:dyDescent="0.2">
      <c r="L543" s="162">
        <f t="shared" ca="1" si="11"/>
        <v>44217</v>
      </c>
    </row>
    <row r="544" spans="12:12" hidden="1" x14ac:dyDescent="0.2">
      <c r="L544" s="162">
        <f t="shared" ca="1" si="11"/>
        <v>44217</v>
      </c>
    </row>
    <row r="545" spans="12:12" hidden="1" x14ac:dyDescent="0.2">
      <c r="L545" s="162">
        <f t="shared" ca="1" si="11"/>
        <v>44217</v>
      </c>
    </row>
    <row r="546" spans="12:12" hidden="1" x14ac:dyDescent="0.2">
      <c r="L546" s="162">
        <f t="shared" ca="1" si="11"/>
        <v>44217</v>
      </c>
    </row>
    <row r="547" spans="12:12" hidden="1" x14ac:dyDescent="0.2">
      <c r="L547" s="162">
        <f t="shared" ca="1" si="11"/>
        <v>44217</v>
      </c>
    </row>
    <row r="548" spans="12:12" hidden="1" x14ac:dyDescent="0.2">
      <c r="L548" s="162">
        <f t="shared" ca="1" si="11"/>
        <v>44217</v>
      </c>
    </row>
    <row r="549" spans="12:12" hidden="1" x14ac:dyDescent="0.2">
      <c r="L549" s="162">
        <f t="shared" ca="1" si="11"/>
        <v>44217</v>
      </c>
    </row>
    <row r="550" spans="12:12" hidden="1" x14ac:dyDescent="0.2">
      <c r="L550" s="162">
        <f t="shared" ca="1" si="11"/>
        <v>44217</v>
      </c>
    </row>
    <row r="551" spans="12:12" hidden="1" x14ac:dyDescent="0.2">
      <c r="L551" s="162">
        <f t="shared" ca="1" si="11"/>
        <v>44217</v>
      </c>
    </row>
    <row r="552" spans="12:12" hidden="1" x14ac:dyDescent="0.2">
      <c r="L552" s="162">
        <f t="shared" ca="1" si="11"/>
        <v>44217</v>
      </c>
    </row>
    <row r="553" spans="12:12" hidden="1" x14ac:dyDescent="0.2">
      <c r="L553" s="162">
        <f t="shared" ca="1" si="11"/>
        <v>44217</v>
      </c>
    </row>
    <row r="554" spans="12:12" hidden="1" x14ac:dyDescent="0.2">
      <c r="L554" s="162">
        <f t="shared" ca="1" si="11"/>
        <v>44217</v>
      </c>
    </row>
    <row r="555" spans="12:12" hidden="1" x14ac:dyDescent="0.2">
      <c r="L555" s="162">
        <f t="shared" ca="1" si="11"/>
        <v>44217</v>
      </c>
    </row>
    <row r="556" spans="12:12" hidden="1" x14ac:dyDescent="0.2">
      <c r="L556" s="162">
        <f t="shared" ca="1" si="11"/>
        <v>44217</v>
      </c>
    </row>
    <row r="557" spans="12:12" hidden="1" x14ac:dyDescent="0.2">
      <c r="L557" s="162">
        <f t="shared" ca="1" si="11"/>
        <v>44217</v>
      </c>
    </row>
    <row r="558" spans="12:12" hidden="1" x14ac:dyDescent="0.2">
      <c r="L558" s="162">
        <f t="shared" ca="1" si="11"/>
        <v>44217</v>
      </c>
    </row>
    <row r="559" spans="12:12" hidden="1" x14ac:dyDescent="0.2">
      <c r="L559" s="162">
        <f t="shared" ca="1" si="11"/>
        <v>44217</v>
      </c>
    </row>
    <row r="560" spans="12:12" hidden="1" x14ac:dyDescent="0.2">
      <c r="L560" s="162">
        <f t="shared" ca="1" si="11"/>
        <v>44217</v>
      </c>
    </row>
    <row r="561" spans="12:12" hidden="1" x14ac:dyDescent="0.2">
      <c r="L561" s="162">
        <f t="shared" ca="1" si="11"/>
        <v>44217</v>
      </c>
    </row>
    <row r="562" spans="12:12" hidden="1" x14ac:dyDescent="0.2">
      <c r="L562" s="162">
        <f t="shared" ca="1" si="11"/>
        <v>44217</v>
      </c>
    </row>
    <row r="563" spans="12:12" hidden="1" x14ac:dyDescent="0.2">
      <c r="L563" s="162">
        <f t="shared" ca="1" si="11"/>
        <v>44217</v>
      </c>
    </row>
    <row r="564" spans="12:12" hidden="1" x14ac:dyDescent="0.2">
      <c r="L564" s="162">
        <f t="shared" ca="1" si="11"/>
        <v>44217</v>
      </c>
    </row>
    <row r="565" spans="12:12" hidden="1" x14ac:dyDescent="0.2">
      <c r="L565" s="162">
        <f t="shared" ca="1" si="11"/>
        <v>44217</v>
      </c>
    </row>
    <row r="566" spans="12:12" hidden="1" x14ac:dyDescent="0.2">
      <c r="L566" s="162">
        <f t="shared" ca="1" si="11"/>
        <v>44217</v>
      </c>
    </row>
    <row r="567" spans="12:12" hidden="1" x14ac:dyDescent="0.2">
      <c r="L567" s="162">
        <f t="shared" ca="1" si="11"/>
        <v>44217</v>
      </c>
    </row>
    <row r="568" spans="12:12" hidden="1" x14ac:dyDescent="0.2">
      <c r="L568" s="162">
        <f t="shared" ca="1" si="11"/>
        <v>44217</v>
      </c>
    </row>
    <row r="569" spans="12:12" hidden="1" x14ac:dyDescent="0.2">
      <c r="L569" s="162">
        <f t="shared" ca="1" si="11"/>
        <v>44217</v>
      </c>
    </row>
    <row r="570" spans="12:12" hidden="1" x14ac:dyDescent="0.2">
      <c r="L570" s="162">
        <f t="shared" ca="1" si="11"/>
        <v>44217</v>
      </c>
    </row>
    <row r="571" spans="12:12" hidden="1" x14ac:dyDescent="0.2">
      <c r="L571" s="162">
        <f t="shared" ca="1" si="11"/>
        <v>44217</v>
      </c>
    </row>
    <row r="572" spans="12:12" hidden="1" x14ac:dyDescent="0.2">
      <c r="L572" s="162">
        <f t="shared" ca="1" si="11"/>
        <v>44217</v>
      </c>
    </row>
    <row r="573" spans="12:12" hidden="1" x14ac:dyDescent="0.2">
      <c r="L573" s="162">
        <f t="shared" ca="1" si="11"/>
        <v>44217</v>
      </c>
    </row>
    <row r="574" spans="12:12" hidden="1" x14ac:dyDescent="0.2">
      <c r="L574" s="162">
        <f t="shared" ca="1" si="11"/>
        <v>44217</v>
      </c>
    </row>
    <row r="575" spans="12:12" hidden="1" x14ac:dyDescent="0.2">
      <c r="L575" s="162">
        <f t="shared" ca="1" si="11"/>
        <v>44217</v>
      </c>
    </row>
    <row r="576" spans="12:12" hidden="1" x14ac:dyDescent="0.2">
      <c r="L576" s="162">
        <f t="shared" ca="1" si="11"/>
        <v>44217</v>
      </c>
    </row>
    <row r="577" spans="12:12" hidden="1" x14ac:dyDescent="0.2">
      <c r="L577" s="162">
        <f t="shared" ca="1" si="11"/>
        <v>44217</v>
      </c>
    </row>
    <row r="578" spans="12:12" hidden="1" x14ac:dyDescent="0.2">
      <c r="L578" s="162">
        <f t="shared" ca="1" si="11"/>
        <v>44217</v>
      </c>
    </row>
    <row r="579" spans="12:12" hidden="1" x14ac:dyDescent="0.2">
      <c r="L579" s="162">
        <f t="shared" ref="L579:L642" ca="1" si="12">TODAY()</f>
        <v>44217</v>
      </c>
    </row>
    <row r="580" spans="12:12" hidden="1" x14ac:dyDescent="0.2">
      <c r="L580" s="162">
        <f t="shared" ca="1" si="12"/>
        <v>44217</v>
      </c>
    </row>
    <row r="581" spans="12:12" hidden="1" x14ac:dyDescent="0.2">
      <c r="L581" s="162">
        <f t="shared" ca="1" si="12"/>
        <v>44217</v>
      </c>
    </row>
    <row r="582" spans="12:12" hidden="1" x14ac:dyDescent="0.2">
      <c r="L582" s="162">
        <f t="shared" ca="1" si="12"/>
        <v>44217</v>
      </c>
    </row>
    <row r="583" spans="12:12" hidden="1" x14ac:dyDescent="0.2">
      <c r="L583" s="162">
        <f t="shared" ca="1" si="12"/>
        <v>44217</v>
      </c>
    </row>
    <row r="584" spans="12:12" hidden="1" x14ac:dyDescent="0.2">
      <c r="L584" s="162">
        <f t="shared" ca="1" si="12"/>
        <v>44217</v>
      </c>
    </row>
    <row r="585" spans="12:12" hidden="1" x14ac:dyDescent="0.2">
      <c r="L585" s="162">
        <f t="shared" ca="1" si="12"/>
        <v>44217</v>
      </c>
    </row>
    <row r="586" spans="12:12" hidden="1" x14ac:dyDescent="0.2">
      <c r="L586" s="162">
        <f t="shared" ca="1" si="12"/>
        <v>44217</v>
      </c>
    </row>
    <row r="587" spans="12:12" hidden="1" x14ac:dyDescent="0.2">
      <c r="L587" s="162">
        <f t="shared" ca="1" si="12"/>
        <v>44217</v>
      </c>
    </row>
    <row r="588" spans="12:12" hidden="1" x14ac:dyDescent="0.2">
      <c r="L588" s="162">
        <f t="shared" ca="1" si="12"/>
        <v>44217</v>
      </c>
    </row>
    <row r="589" spans="12:12" hidden="1" x14ac:dyDescent="0.2">
      <c r="L589" s="162">
        <f t="shared" ca="1" si="12"/>
        <v>44217</v>
      </c>
    </row>
    <row r="590" spans="12:12" hidden="1" x14ac:dyDescent="0.2">
      <c r="L590" s="162">
        <f t="shared" ca="1" si="12"/>
        <v>44217</v>
      </c>
    </row>
    <row r="591" spans="12:12" hidden="1" x14ac:dyDescent="0.2">
      <c r="L591" s="162">
        <f t="shared" ca="1" si="12"/>
        <v>44217</v>
      </c>
    </row>
    <row r="592" spans="12:12" hidden="1" x14ac:dyDescent="0.2">
      <c r="L592" s="162">
        <f t="shared" ca="1" si="12"/>
        <v>44217</v>
      </c>
    </row>
    <row r="593" spans="12:12" hidden="1" x14ac:dyDescent="0.2">
      <c r="L593" s="162">
        <f t="shared" ca="1" si="12"/>
        <v>44217</v>
      </c>
    </row>
    <row r="594" spans="12:12" hidden="1" x14ac:dyDescent="0.2">
      <c r="L594" s="162">
        <f t="shared" ca="1" si="12"/>
        <v>44217</v>
      </c>
    </row>
    <row r="595" spans="12:12" hidden="1" x14ac:dyDescent="0.2">
      <c r="L595" s="162">
        <f t="shared" ca="1" si="12"/>
        <v>44217</v>
      </c>
    </row>
    <row r="596" spans="12:12" hidden="1" x14ac:dyDescent="0.2">
      <c r="L596" s="162">
        <f t="shared" ca="1" si="12"/>
        <v>44217</v>
      </c>
    </row>
    <row r="597" spans="12:12" hidden="1" x14ac:dyDescent="0.2">
      <c r="L597" s="162">
        <f t="shared" ca="1" si="12"/>
        <v>44217</v>
      </c>
    </row>
    <row r="598" spans="12:12" hidden="1" x14ac:dyDescent="0.2">
      <c r="L598" s="162">
        <f t="shared" ca="1" si="12"/>
        <v>44217</v>
      </c>
    </row>
    <row r="599" spans="12:12" hidden="1" x14ac:dyDescent="0.2">
      <c r="L599" s="162">
        <f t="shared" ca="1" si="12"/>
        <v>44217</v>
      </c>
    </row>
    <row r="600" spans="12:12" hidden="1" x14ac:dyDescent="0.2">
      <c r="L600" s="162">
        <f t="shared" ca="1" si="12"/>
        <v>44217</v>
      </c>
    </row>
    <row r="601" spans="12:12" hidden="1" x14ac:dyDescent="0.2">
      <c r="L601" s="162">
        <f t="shared" ca="1" si="12"/>
        <v>44217</v>
      </c>
    </row>
    <row r="602" spans="12:12" hidden="1" x14ac:dyDescent="0.2">
      <c r="L602" s="162">
        <f t="shared" ca="1" si="12"/>
        <v>44217</v>
      </c>
    </row>
    <row r="603" spans="12:12" hidden="1" x14ac:dyDescent="0.2">
      <c r="L603" s="162">
        <f t="shared" ca="1" si="12"/>
        <v>44217</v>
      </c>
    </row>
    <row r="604" spans="12:12" hidden="1" x14ac:dyDescent="0.2">
      <c r="L604" s="162">
        <f t="shared" ca="1" si="12"/>
        <v>44217</v>
      </c>
    </row>
    <row r="605" spans="12:12" hidden="1" x14ac:dyDescent="0.2">
      <c r="L605" s="162">
        <f t="shared" ca="1" si="12"/>
        <v>44217</v>
      </c>
    </row>
    <row r="606" spans="12:12" hidden="1" x14ac:dyDescent="0.2">
      <c r="L606" s="162">
        <f t="shared" ca="1" si="12"/>
        <v>44217</v>
      </c>
    </row>
    <row r="607" spans="12:12" hidden="1" x14ac:dyDescent="0.2">
      <c r="L607" s="162">
        <f t="shared" ca="1" si="12"/>
        <v>44217</v>
      </c>
    </row>
    <row r="608" spans="12:12" hidden="1" x14ac:dyDescent="0.2">
      <c r="L608" s="162">
        <f t="shared" ca="1" si="12"/>
        <v>44217</v>
      </c>
    </row>
    <row r="609" spans="12:12" hidden="1" x14ac:dyDescent="0.2">
      <c r="L609" s="162">
        <f t="shared" ca="1" si="12"/>
        <v>44217</v>
      </c>
    </row>
    <row r="610" spans="12:12" hidden="1" x14ac:dyDescent="0.2">
      <c r="L610" s="162">
        <f t="shared" ca="1" si="12"/>
        <v>44217</v>
      </c>
    </row>
    <row r="611" spans="12:12" hidden="1" x14ac:dyDescent="0.2">
      <c r="L611" s="162">
        <f t="shared" ca="1" si="12"/>
        <v>44217</v>
      </c>
    </row>
    <row r="612" spans="12:12" hidden="1" x14ac:dyDescent="0.2">
      <c r="L612" s="162">
        <f t="shared" ca="1" si="12"/>
        <v>44217</v>
      </c>
    </row>
    <row r="613" spans="12:12" hidden="1" x14ac:dyDescent="0.2">
      <c r="L613" s="162">
        <f t="shared" ca="1" si="12"/>
        <v>44217</v>
      </c>
    </row>
    <row r="614" spans="12:12" hidden="1" x14ac:dyDescent="0.2">
      <c r="L614" s="162">
        <f t="shared" ca="1" si="12"/>
        <v>44217</v>
      </c>
    </row>
    <row r="615" spans="12:12" hidden="1" x14ac:dyDescent="0.2">
      <c r="L615" s="162">
        <f t="shared" ca="1" si="12"/>
        <v>44217</v>
      </c>
    </row>
    <row r="616" spans="12:12" hidden="1" x14ac:dyDescent="0.2">
      <c r="L616" s="162">
        <f t="shared" ca="1" si="12"/>
        <v>44217</v>
      </c>
    </row>
    <row r="617" spans="12:12" hidden="1" x14ac:dyDescent="0.2">
      <c r="L617" s="162">
        <f t="shared" ca="1" si="12"/>
        <v>44217</v>
      </c>
    </row>
    <row r="618" spans="12:12" hidden="1" x14ac:dyDescent="0.2">
      <c r="L618" s="162">
        <f t="shared" ca="1" si="12"/>
        <v>44217</v>
      </c>
    </row>
    <row r="619" spans="12:12" hidden="1" x14ac:dyDescent="0.2">
      <c r="L619" s="162">
        <f t="shared" ca="1" si="12"/>
        <v>44217</v>
      </c>
    </row>
    <row r="620" spans="12:12" hidden="1" x14ac:dyDescent="0.2">
      <c r="L620" s="162">
        <f t="shared" ca="1" si="12"/>
        <v>44217</v>
      </c>
    </row>
    <row r="621" spans="12:12" hidden="1" x14ac:dyDescent="0.2">
      <c r="L621" s="162">
        <f t="shared" ca="1" si="12"/>
        <v>44217</v>
      </c>
    </row>
    <row r="622" spans="12:12" hidden="1" x14ac:dyDescent="0.2">
      <c r="L622" s="162">
        <f t="shared" ca="1" si="12"/>
        <v>44217</v>
      </c>
    </row>
    <row r="623" spans="12:12" hidden="1" x14ac:dyDescent="0.2">
      <c r="L623" s="162">
        <f t="shared" ca="1" si="12"/>
        <v>44217</v>
      </c>
    </row>
    <row r="624" spans="12:12" hidden="1" x14ac:dyDescent="0.2">
      <c r="L624" s="162">
        <f t="shared" ca="1" si="12"/>
        <v>44217</v>
      </c>
    </row>
    <row r="625" spans="12:12" hidden="1" x14ac:dyDescent="0.2">
      <c r="L625" s="162">
        <f t="shared" ca="1" si="12"/>
        <v>44217</v>
      </c>
    </row>
    <row r="626" spans="12:12" hidden="1" x14ac:dyDescent="0.2">
      <c r="L626" s="162">
        <f t="shared" ca="1" si="12"/>
        <v>44217</v>
      </c>
    </row>
    <row r="627" spans="12:12" hidden="1" x14ac:dyDescent="0.2">
      <c r="L627" s="162">
        <f t="shared" ca="1" si="12"/>
        <v>44217</v>
      </c>
    </row>
    <row r="628" spans="12:12" hidden="1" x14ac:dyDescent="0.2">
      <c r="L628" s="162">
        <f t="shared" ca="1" si="12"/>
        <v>44217</v>
      </c>
    </row>
    <row r="629" spans="12:12" hidden="1" x14ac:dyDescent="0.2">
      <c r="L629" s="162">
        <f t="shared" ca="1" si="12"/>
        <v>44217</v>
      </c>
    </row>
    <row r="630" spans="12:12" hidden="1" x14ac:dyDescent="0.2">
      <c r="L630" s="162">
        <f t="shared" ca="1" si="12"/>
        <v>44217</v>
      </c>
    </row>
    <row r="631" spans="12:12" hidden="1" x14ac:dyDescent="0.2">
      <c r="L631" s="162">
        <f t="shared" ca="1" si="12"/>
        <v>44217</v>
      </c>
    </row>
    <row r="632" spans="12:12" hidden="1" x14ac:dyDescent="0.2">
      <c r="L632" s="162">
        <f t="shared" ca="1" si="12"/>
        <v>44217</v>
      </c>
    </row>
    <row r="633" spans="12:12" hidden="1" x14ac:dyDescent="0.2">
      <c r="L633" s="162">
        <f t="shared" ca="1" si="12"/>
        <v>44217</v>
      </c>
    </row>
    <row r="634" spans="12:12" hidden="1" x14ac:dyDescent="0.2">
      <c r="L634" s="162">
        <f t="shared" ca="1" si="12"/>
        <v>44217</v>
      </c>
    </row>
    <row r="635" spans="12:12" hidden="1" x14ac:dyDescent="0.2">
      <c r="L635" s="162">
        <f t="shared" ca="1" si="12"/>
        <v>44217</v>
      </c>
    </row>
    <row r="636" spans="12:12" hidden="1" x14ac:dyDescent="0.2">
      <c r="L636" s="162">
        <f t="shared" ca="1" si="12"/>
        <v>44217</v>
      </c>
    </row>
    <row r="637" spans="12:12" hidden="1" x14ac:dyDescent="0.2">
      <c r="L637" s="162">
        <f t="shared" ca="1" si="12"/>
        <v>44217</v>
      </c>
    </row>
    <row r="638" spans="12:12" hidden="1" x14ac:dyDescent="0.2">
      <c r="L638" s="162">
        <f t="shared" ca="1" si="12"/>
        <v>44217</v>
      </c>
    </row>
    <row r="639" spans="12:12" hidden="1" x14ac:dyDescent="0.2">
      <c r="L639" s="162">
        <f t="shared" ca="1" si="12"/>
        <v>44217</v>
      </c>
    </row>
    <row r="640" spans="12:12" hidden="1" x14ac:dyDescent="0.2">
      <c r="L640" s="162">
        <f t="shared" ca="1" si="12"/>
        <v>44217</v>
      </c>
    </row>
    <row r="641" spans="12:12" hidden="1" x14ac:dyDescent="0.2">
      <c r="L641" s="162">
        <f t="shared" ca="1" si="12"/>
        <v>44217</v>
      </c>
    </row>
    <row r="642" spans="12:12" hidden="1" x14ac:dyDescent="0.2">
      <c r="L642" s="162">
        <f t="shared" ca="1" si="12"/>
        <v>44217</v>
      </c>
    </row>
    <row r="643" spans="12:12" hidden="1" x14ac:dyDescent="0.2">
      <c r="L643" s="162">
        <f t="shared" ref="L643:L706" ca="1" si="13">TODAY()</f>
        <v>44217</v>
      </c>
    </row>
    <row r="644" spans="12:12" hidden="1" x14ac:dyDescent="0.2">
      <c r="L644" s="162">
        <f t="shared" ca="1" si="13"/>
        <v>44217</v>
      </c>
    </row>
    <row r="645" spans="12:12" hidden="1" x14ac:dyDescent="0.2">
      <c r="L645" s="162">
        <f t="shared" ca="1" si="13"/>
        <v>44217</v>
      </c>
    </row>
    <row r="646" spans="12:12" hidden="1" x14ac:dyDescent="0.2">
      <c r="L646" s="162">
        <f t="shared" ca="1" si="13"/>
        <v>44217</v>
      </c>
    </row>
    <row r="647" spans="12:12" hidden="1" x14ac:dyDescent="0.2">
      <c r="L647" s="162">
        <f t="shared" ca="1" si="13"/>
        <v>44217</v>
      </c>
    </row>
    <row r="648" spans="12:12" hidden="1" x14ac:dyDescent="0.2">
      <c r="L648" s="162">
        <f t="shared" ca="1" si="13"/>
        <v>44217</v>
      </c>
    </row>
    <row r="649" spans="12:12" hidden="1" x14ac:dyDescent="0.2">
      <c r="L649" s="162">
        <f t="shared" ca="1" si="13"/>
        <v>44217</v>
      </c>
    </row>
    <row r="650" spans="12:12" hidden="1" x14ac:dyDescent="0.2">
      <c r="L650" s="162">
        <f t="shared" ca="1" si="13"/>
        <v>44217</v>
      </c>
    </row>
    <row r="651" spans="12:12" hidden="1" x14ac:dyDescent="0.2">
      <c r="L651" s="162">
        <f t="shared" ca="1" si="13"/>
        <v>44217</v>
      </c>
    </row>
    <row r="652" spans="12:12" hidden="1" x14ac:dyDescent="0.2">
      <c r="L652" s="162">
        <f t="shared" ca="1" si="13"/>
        <v>44217</v>
      </c>
    </row>
    <row r="653" spans="12:12" hidden="1" x14ac:dyDescent="0.2">
      <c r="L653" s="162">
        <f t="shared" ca="1" si="13"/>
        <v>44217</v>
      </c>
    </row>
    <row r="654" spans="12:12" hidden="1" x14ac:dyDescent="0.2">
      <c r="L654" s="162">
        <f t="shared" ca="1" si="13"/>
        <v>44217</v>
      </c>
    </row>
    <row r="655" spans="12:12" hidden="1" x14ac:dyDescent="0.2">
      <c r="L655" s="162">
        <f t="shared" ca="1" si="13"/>
        <v>44217</v>
      </c>
    </row>
    <row r="656" spans="12:12" hidden="1" x14ac:dyDescent="0.2">
      <c r="L656" s="162">
        <f t="shared" ca="1" si="13"/>
        <v>44217</v>
      </c>
    </row>
    <row r="657" spans="12:12" hidden="1" x14ac:dyDescent="0.2">
      <c r="L657" s="162">
        <f t="shared" ca="1" si="13"/>
        <v>44217</v>
      </c>
    </row>
    <row r="658" spans="12:12" hidden="1" x14ac:dyDescent="0.2">
      <c r="L658" s="162">
        <f t="shared" ca="1" si="13"/>
        <v>44217</v>
      </c>
    </row>
    <row r="659" spans="12:12" hidden="1" x14ac:dyDescent="0.2">
      <c r="L659" s="162">
        <f t="shared" ca="1" si="13"/>
        <v>44217</v>
      </c>
    </row>
    <row r="660" spans="12:12" hidden="1" x14ac:dyDescent="0.2">
      <c r="L660" s="162">
        <f t="shared" ca="1" si="13"/>
        <v>44217</v>
      </c>
    </row>
    <row r="661" spans="12:12" hidden="1" x14ac:dyDescent="0.2">
      <c r="L661" s="162">
        <f t="shared" ca="1" si="13"/>
        <v>44217</v>
      </c>
    </row>
    <row r="662" spans="12:12" hidden="1" x14ac:dyDescent="0.2">
      <c r="L662" s="162">
        <f t="shared" ca="1" si="13"/>
        <v>44217</v>
      </c>
    </row>
    <row r="663" spans="12:12" hidden="1" x14ac:dyDescent="0.2">
      <c r="L663" s="162">
        <f t="shared" ca="1" si="13"/>
        <v>44217</v>
      </c>
    </row>
    <row r="664" spans="12:12" hidden="1" x14ac:dyDescent="0.2">
      <c r="L664" s="162">
        <f t="shared" ca="1" si="13"/>
        <v>44217</v>
      </c>
    </row>
    <row r="665" spans="12:12" hidden="1" x14ac:dyDescent="0.2">
      <c r="L665" s="162">
        <f t="shared" ca="1" si="13"/>
        <v>44217</v>
      </c>
    </row>
    <row r="666" spans="12:12" hidden="1" x14ac:dyDescent="0.2">
      <c r="L666" s="162">
        <f t="shared" ca="1" si="13"/>
        <v>44217</v>
      </c>
    </row>
    <row r="667" spans="12:12" hidden="1" x14ac:dyDescent="0.2">
      <c r="L667" s="162">
        <f t="shared" ca="1" si="13"/>
        <v>44217</v>
      </c>
    </row>
    <row r="668" spans="12:12" hidden="1" x14ac:dyDescent="0.2">
      <c r="L668" s="162">
        <f t="shared" ca="1" si="13"/>
        <v>44217</v>
      </c>
    </row>
    <row r="669" spans="12:12" hidden="1" x14ac:dyDescent="0.2">
      <c r="L669" s="162">
        <f t="shared" ca="1" si="13"/>
        <v>44217</v>
      </c>
    </row>
    <row r="670" spans="12:12" hidden="1" x14ac:dyDescent="0.2">
      <c r="L670" s="162">
        <f t="shared" ca="1" si="13"/>
        <v>44217</v>
      </c>
    </row>
    <row r="671" spans="12:12" hidden="1" x14ac:dyDescent="0.2">
      <c r="L671" s="162">
        <f t="shared" ca="1" si="13"/>
        <v>44217</v>
      </c>
    </row>
    <row r="672" spans="12:12" hidden="1" x14ac:dyDescent="0.2">
      <c r="L672" s="162">
        <f t="shared" ca="1" si="13"/>
        <v>44217</v>
      </c>
    </row>
    <row r="673" spans="12:12" hidden="1" x14ac:dyDescent="0.2">
      <c r="L673" s="162">
        <f t="shared" ca="1" si="13"/>
        <v>44217</v>
      </c>
    </row>
    <row r="674" spans="12:12" hidden="1" x14ac:dyDescent="0.2">
      <c r="L674" s="162">
        <f t="shared" ca="1" si="13"/>
        <v>44217</v>
      </c>
    </row>
    <row r="675" spans="12:12" hidden="1" x14ac:dyDescent="0.2">
      <c r="L675" s="162">
        <f t="shared" ca="1" si="13"/>
        <v>44217</v>
      </c>
    </row>
    <row r="676" spans="12:12" hidden="1" x14ac:dyDescent="0.2">
      <c r="L676" s="162">
        <f t="shared" ca="1" si="13"/>
        <v>44217</v>
      </c>
    </row>
    <row r="677" spans="12:12" hidden="1" x14ac:dyDescent="0.2">
      <c r="L677" s="162">
        <f t="shared" ca="1" si="13"/>
        <v>44217</v>
      </c>
    </row>
    <row r="678" spans="12:12" hidden="1" x14ac:dyDescent="0.2">
      <c r="L678" s="162">
        <f t="shared" ca="1" si="13"/>
        <v>44217</v>
      </c>
    </row>
    <row r="679" spans="12:12" hidden="1" x14ac:dyDescent="0.2">
      <c r="L679" s="162">
        <f t="shared" ca="1" si="13"/>
        <v>44217</v>
      </c>
    </row>
    <row r="680" spans="12:12" hidden="1" x14ac:dyDescent="0.2">
      <c r="L680" s="162">
        <f t="shared" ca="1" si="13"/>
        <v>44217</v>
      </c>
    </row>
    <row r="681" spans="12:12" hidden="1" x14ac:dyDescent="0.2">
      <c r="L681" s="162">
        <f t="shared" ca="1" si="13"/>
        <v>44217</v>
      </c>
    </row>
    <row r="682" spans="12:12" hidden="1" x14ac:dyDescent="0.2">
      <c r="L682" s="162">
        <f t="shared" ca="1" si="13"/>
        <v>44217</v>
      </c>
    </row>
    <row r="683" spans="12:12" hidden="1" x14ac:dyDescent="0.2">
      <c r="L683" s="162">
        <f t="shared" ca="1" si="13"/>
        <v>44217</v>
      </c>
    </row>
    <row r="684" spans="12:12" hidden="1" x14ac:dyDescent="0.2">
      <c r="L684" s="162">
        <f t="shared" ca="1" si="13"/>
        <v>44217</v>
      </c>
    </row>
    <row r="685" spans="12:12" hidden="1" x14ac:dyDescent="0.2">
      <c r="L685" s="162">
        <f t="shared" ca="1" si="13"/>
        <v>44217</v>
      </c>
    </row>
    <row r="686" spans="12:12" hidden="1" x14ac:dyDescent="0.2">
      <c r="L686" s="162">
        <f t="shared" ca="1" si="13"/>
        <v>44217</v>
      </c>
    </row>
    <row r="687" spans="12:12" hidden="1" x14ac:dyDescent="0.2">
      <c r="L687" s="162">
        <f t="shared" ca="1" si="13"/>
        <v>44217</v>
      </c>
    </row>
    <row r="688" spans="12:12" hidden="1" x14ac:dyDescent="0.2">
      <c r="L688" s="162">
        <f t="shared" ca="1" si="13"/>
        <v>44217</v>
      </c>
    </row>
    <row r="689" spans="12:12" hidden="1" x14ac:dyDescent="0.2">
      <c r="L689" s="162">
        <f t="shared" ca="1" si="13"/>
        <v>44217</v>
      </c>
    </row>
    <row r="690" spans="12:12" hidden="1" x14ac:dyDescent="0.2">
      <c r="L690" s="162">
        <f t="shared" ca="1" si="13"/>
        <v>44217</v>
      </c>
    </row>
    <row r="691" spans="12:12" hidden="1" x14ac:dyDescent="0.2">
      <c r="L691" s="162">
        <f t="shared" ca="1" si="13"/>
        <v>44217</v>
      </c>
    </row>
    <row r="692" spans="12:12" hidden="1" x14ac:dyDescent="0.2">
      <c r="L692" s="162">
        <f t="shared" ca="1" si="13"/>
        <v>44217</v>
      </c>
    </row>
    <row r="693" spans="12:12" hidden="1" x14ac:dyDescent="0.2">
      <c r="L693" s="162">
        <f t="shared" ca="1" si="13"/>
        <v>44217</v>
      </c>
    </row>
    <row r="694" spans="12:12" hidden="1" x14ac:dyDescent="0.2">
      <c r="L694" s="162">
        <f t="shared" ca="1" si="13"/>
        <v>44217</v>
      </c>
    </row>
    <row r="695" spans="12:12" hidden="1" x14ac:dyDescent="0.2">
      <c r="L695" s="162">
        <f t="shared" ca="1" si="13"/>
        <v>44217</v>
      </c>
    </row>
    <row r="696" spans="12:12" hidden="1" x14ac:dyDescent="0.2">
      <c r="L696" s="162">
        <f t="shared" ca="1" si="13"/>
        <v>44217</v>
      </c>
    </row>
    <row r="697" spans="12:12" hidden="1" x14ac:dyDescent="0.2">
      <c r="L697" s="162">
        <f t="shared" ca="1" si="13"/>
        <v>44217</v>
      </c>
    </row>
    <row r="698" spans="12:12" hidden="1" x14ac:dyDescent="0.2">
      <c r="L698" s="162">
        <f t="shared" ca="1" si="13"/>
        <v>44217</v>
      </c>
    </row>
    <row r="699" spans="12:12" hidden="1" x14ac:dyDescent="0.2">
      <c r="L699" s="162">
        <f t="shared" ca="1" si="13"/>
        <v>44217</v>
      </c>
    </row>
    <row r="700" spans="12:12" hidden="1" x14ac:dyDescent="0.2">
      <c r="L700" s="162">
        <f t="shared" ca="1" si="13"/>
        <v>44217</v>
      </c>
    </row>
    <row r="701" spans="12:12" hidden="1" x14ac:dyDescent="0.2">
      <c r="L701" s="162">
        <f t="shared" ca="1" si="13"/>
        <v>44217</v>
      </c>
    </row>
    <row r="702" spans="12:12" hidden="1" x14ac:dyDescent="0.2">
      <c r="L702" s="162">
        <f t="shared" ca="1" si="13"/>
        <v>44217</v>
      </c>
    </row>
    <row r="703" spans="12:12" hidden="1" x14ac:dyDescent="0.2">
      <c r="L703" s="162">
        <f t="shared" ca="1" si="13"/>
        <v>44217</v>
      </c>
    </row>
    <row r="704" spans="12:12" hidden="1" x14ac:dyDescent="0.2">
      <c r="L704" s="162">
        <f t="shared" ca="1" si="13"/>
        <v>44217</v>
      </c>
    </row>
    <row r="705" spans="12:12" hidden="1" x14ac:dyDescent="0.2">
      <c r="L705" s="162">
        <f t="shared" ca="1" si="13"/>
        <v>44217</v>
      </c>
    </row>
    <row r="706" spans="12:12" hidden="1" x14ac:dyDescent="0.2">
      <c r="L706" s="162">
        <f t="shared" ca="1" si="13"/>
        <v>44217</v>
      </c>
    </row>
    <row r="707" spans="12:12" hidden="1" x14ac:dyDescent="0.2">
      <c r="L707" s="162">
        <f t="shared" ref="L707:L770" ca="1" si="14">TODAY()</f>
        <v>44217</v>
      </c>
    </row>
    <row r="708" spans="12:12" hidden="1" x14ac:dyDescent="0.2">
      <c r="L708" s="162">
        <f t="shared" ca="1" si="14"/>
        <v>44217</v>
      </c>
    </row>
    <row r="709" spans="12:12" hidden="1" x14ac:dyDescent="0.2">
      <c r="L709" s="162">
        <f t="shared" ca="1" si="14"/>
        <v>44217</v>
      </c>
    </row>
    <row r="710" spans="12:12" hidden="1" x14ac:dyDescent="0.2">
      <c r="L710" s="162">
        <f t="shared" ca="1" si="14"/>
        <v>44217</v>
      </c>
    </row>
    <row r="711" spans="12:12" hidden="1" x14ac:dyDescent="0.2">
      <c r="L711" s="162">
        <f t="shared" ca="1" si="14"/>
        <v>44217</v>
      </c>
    </row>
    <row r="712" spans="12:12" hidden="1" x14ac:dyDescent="0.2">
      <c r="L712" s="162">
        <f t="shared" ca="1" si="14"/>
        <v>44217</v>
      </c>
    </row>
    <row r="713" spans="12:12" hidden="1" x14ac:dyDescent="0.2">
      <c r="L713" s="162">
        <f t="shared" ca="1" si="14"/>
        <v>44217</v>
      </c>
    </row>
    <row r="714" spans="12:12" hidden="1" x14ac:dyDescent="0.2">
      <c r="L714" s="162">
        <f t="shared" ca="1" si="14"/>
        <v>44217</v>
      </c>
    </row>
    <row r="715" spans="12:12" hidden="1" x14ac:dyDescent="0.2">
      <c r="L715" s="162">
        <f t="shared" ca="1" si="14"/>
        <v>44217</v>
      </c>
    </row>
    <row r="716" spans="12:12" hidden="1" x14ac:dyDescent="0.2">
      <c r="L716" s="162">
        <f t="shared" ca="1" si="14"/>
        <v>44217</v>
      </c>
    </row>
    <row r="717" spans="12:12" hidden="1" x14ac:dyDescent="0.2">
      <c r="L717" s="162">
        <f t="shared" ca="1" si="14"/>
        <v>44217</v>
      </c>
    </row>
    <row r="718" spans="12:12" hidden="1" x14ac:dyDescent="0.2">
      <c r="L718" s="162">
        <f t="shared" ca="1" si="14"/>
        <v>44217</v>
      </c>
    </row>
    <row r="719" spans="12:12" hidden="1" x14ac:dyDescent="0.2">
      <c r="L719" s="162">
        <f t="shared" ca="1" si="14"/>
        <v>44217</v>
      </c>
    </row>
    <row r="720" spans="12:12" hidden="1" x14ac:dyDescent="0.2">
      <c r="L720" s="162">
        <f t="shared" ca="1" si="14"/>
        <v>44217</v>
      </c>
    </row>
    <row r="721" spans="12:12" hidden="1" x14ac:dyDescent="0.2">
      <c r="L721" s="162">
        <f t="shared" ca="1" si="14"/>
        <v>44217</v>
      </c>
    </row>
    <row r="722" spans="12:12" hidden="1" x14ac:dyDescent="0.2">
      <c r="L722" s="162">
        <f t="shared" ca="1" si="14"/>
        <v>44217</v>
      </c>
    </row>
    <row r="723" spans="12:12" hidden="1" x14ac:dyDescent="0.2">
      <c r="L723" s="162">
        <f t="shared" ca="1" si="14"/>
        <v>44217</v>
      </c>
    </row>
    <row r="724" spans="12:12" hidden="1" x14ac:dyDescent="0.2">
      <c r="L724" s="162">
        <f t="shared" ca="1" si="14"/>
        <v>44217</v>
      </c>
    </row>
    <row r="725" spans="12:12" hidden="1" x14ac:dyDescent="0.2">
      <c r="L725" s="162">
        <f t="shared" ca="1" si="14"/>
        <v>44217</v>
      </c>
    </row>
    <row r="726" spans="12:12" hidden="1" x14ac:dyDescent="0.2">
      <c r="L726" s="162">
        <f t="shared" ca="1" si="14"/>
        <v>44217</v>
      </c>
    </row>
    <row r="727" spans="12:12" hidden="1" x14ac:dyDescent="0.2">
      <c r="L727" s="162">
        <f t="shared" ca="1" si="14"/>
        <v>44217</v>
      </c>
    </row>
    <row r="728" spans="12:12" hidden="1" x14ac:dyDescent="0.2">
      <c r="L728" s="162">
        <f t="shared" ca="1" si="14"/>
        <v>44217</v>
      </c>
    </row>
    <row r="729" spans="12:12" hidden="1" x14ac:dyDescent="0.2">
      <c r="L729" s="162">
        <f t="shared" ca="1" si="14"/>
        <v>44217</v>
      </c>
    </row>
    <row r="730" spans="12:12" hidden="1" x14ac:dyDescent="0.2">
      <c r="L730" s="162">
        <f t="shared" ca="1" si="14"/>
        <v>44217</v>
      </c>
    </row>
    <row r="731" spans="12:12" hidden="1" x14ac:dyDescent="0.2">
      <c r="L731" s="162">
        <f t="shared" ca="1" si="14"/>
        <v>44217</v>
      </c>
    </row>
    <row r="732" spans="12:12" hidden="1" x14ac:dyDescent="0.2">
      <c r="L732" s="162">
        <f t="shared" ca="1" si="14"/>
        <v>44217</v>
      </c>
    </row>
    <row r="733" spans="12:12" hidden="1" x14ac:dyDescent="0.2">
      <c r="L733" s="162">
        <f t="shared" ca="1" si="14"/>
        <v>44217</v>
      </c>
    </row>
    <row r="734" spans="12:12" hidden="1" x14ac:dyDescent="0.2">
      <c r="L734" s="162">
        <f t="shared" ca="1" si="14"/>
        <v>44217</v>
      </c>
    </row>
    <row r="735" spans="12:12" hidden="1" x14ac:dyDescent="0.2">
      <c r="L735" s="162">
        <f t="shared" ca="1" si="14"/>
        <v>44217</v>
      </c>
    </row>
    <row r="736" spans="12:12" hidden="1" x14ac:dyDescent="0.2">
      <c r="L736" s="162">
        <f t="shared" ca="1" si="14"/>
        <v>44217</v>
      </c>
    </row>
    <row r="737" spans="12:12" hidden="1" x14ac:dyDescent="0.2">
      <c r="L737" s="162">
        <f t="shared" ca="1" si="14"/>
        <v>44217</v>
      </c>
    </row>
    <row r="738" spans="12:12" hidden="1" x14ac:dyDescent="0.2">
      <c r="L738" s="162">
        <f t="shared" ca="1" si="14"/>
        <v>44217</v>
      </c>
    </row>
    <row r="739" spans="12:12" hidden="1" x14ac:dyDescent="0.2">
      <c r="L739" s="162">
        <f t="shared" ca="1" si="14"/>
        <v>44217</v>
      </c>
    </row>
    <row r="740" spans="12:12" hidden="1" x14ac:dyDescent="0.2">
      <c r="L740" s="162">
        <f t="shared" ca="1" si="14"/>
        <v>44217</v>
      </c>
    </row>
    <row r="741" spans="12:12" hidden="1" x14ac:dyDescent="0.2">
      <c r="L741" s="162">
        <f t="shared" ca="1" si="14"/>
        <v>44217</v>
      </c>
    </row>
    <row r="742" spans="12:12" hidden="1" x14ac:dyDescent="0.2">
      <c r="L742" s="162">
        <f t="shared" ca="1" si="14"/>
        <v>44217</v>
      </c>
    </row>
    <row r="743" spans="12:12" hidden="1" x14ac:dyDescent="0.2">
      <c r="L743" s="162">
        <f t="shared" ca="1" si="14"/>
        <v>44217</v>
      </c>
    </row>
    <row r="744" spans="12:12" hidden="1" x14ac:dyDescent="0.2">
      <c r="L744" s="162">
        <f t="shared" ca="1" si="14"/>
        <v>44217</v>
      </c>
    </row>
    <row r="745" spans="12:12" hidden="1" x14ac:dyDescent="0.2">
      <c r="L745" s="162">
        <f t="shared" ca="1" si="14"/>
        <v>44217</v>
      </c>
    </row>
    <row r="746" spans="12:12" hidden="1" x14ac:dyDescent="0.2">
      <c r="L746" s="162">
        <f t="shared" ca="1" si="14"/>
        <v>44217</v>
      </c>
    </row>
    <row r="747" spans="12:12" hidden="1" x14ac:dyDescent="0.2">
      <c r="L747" s="162">
        <f t="shared" ca="1" si="14"/>
        <v>44217</v>
      </c>
    </row>
    <row r="748" spans="12:12" hidden="1" x14ac:dyDescent="0.2">
      <c r="L748" s="162">
        <f t="shared" ca="1" si="14"/>
        <v>44217</v>
      </c>
    </row>
    <row r="749" spans="12:12" hidden="1" x14ac:dyDescent="0.2">
      <c r="L749" s="162">
        <f t="shared" ca="1" si="14"/>
        <v>44217</v>
      </c>
    </row>
    <row r="750" spans="12:12" hidden="1" x14ac:dyDescent="0.2">
      <c r="L750" s="162">
        <f t="shared" ca="1" si="14"/>
        <v>44217</v>
      </c>
    </row>
    <row r="751" spans="12:12" hidden="1" x14ac:dyDescent="0.2">
      <c r="L751" s="162">
        <f t="shared" ca="1" si="14"/>
        <v>44217</v>
      </c>
    </row>
    <row r="752" spans="12:12" hidden="1" x14ac:dyDescent="0.2">
      <c r="L752" s="162">
        <f t="shared" ca="1" si="14"/>
        <v>44217</v>
      </c>
    </row>
    <row r="753" spans="12:12" hidden="1" x14ac:dyDescent="0.2">
      <c r="L753" s="162">
        <f t="shared" ca="1" si="14"/>
        <v>44217</v>
      </c>
    </row>
    <row r="754" spans="12:12" hidden="1" x14ac:dyDescent="0.2">
      <c r="L754" s="162">
        <f t="shared" ca="1" si="14"/>
        <v>44217</v>
      </c>
    </row>
    <row r="755" spans="12:12" hidden="1" x14ac:dyDescent="0.2">
      <c r="L755" s="162">
        <f t="shared" ca="1" si="14"/>
        <v>44217</v>
      </c>
    </row>
    <row r="756" spans="12:12" hidden="1" x14ac:dyDescent="0.2">
      <c r="L756" s="162">
        <f t="shared" ca="1" si="14"/>
        <v>44217</v>
      </c>
    </row>
    <row r="757" spans="12:12" hidden="1" x14ac:dyDescent="0.2">
      <c r="L757" s="162">
        <f t="shared" ca="1" si="14"/>
        <v>44217</v>
      </c>
    </row>
    <row r="758" spans="12:12" hidden="1" x14ac:dyDescent="0.2">
      <c r="L758" s="162">
        <f t="shared" ca="1" si="14"/>
        <v>44217</v>
      </c>
    </row>
    <row r="759" spans="12:12" hidden="1" x14ac:dyDescent="0.2">
      <c r="L759" s="162">
        <f t="shared" ca="1" si="14"/>
        <v>44217</v>
      </c>
    </row>
    <row r="760" spans="12:12" hidden="1" x14ac:dyDescent="0.2">
      <c r="L760" s="162">
        <f t="shared" ca="1" si="14"/>
        <v>44217</v>
      </c>
    </row>
    <row r="761" spans="12:12" hidden="1" x14ac:dyDescent="0.2">
      <c r="L761" s="162">
        <f t="shared" ca="1" si="14"/>
        <v>44217</v>
      </c>
    </row>
    <row r="762" spans="12:12" hidden="1" x14ac:dyDescent="0.2">
      <c r="L762" s="162">
        <f t="shared" ca="1" si="14"/>
        <v>44217</v>
      </c>
    </row>
    <row r="763" spans="12:12" hidden="1" x14ac:dyDescent="0.2">
      <c r="L763" s="162">
        <f t="shared" ca="1" si="14"/>
        <v>44217</v>
      </c>
    </row>
    <row r="764" spans="12:12" hidden="1" x14ac:dyDescent="0.2">
      <c r="L764" s="162">
        <f t="shared" ca="1" si="14"/>
        <v>44217</v>
      </c>
    </row>
    <row r="765" spans="12:12" hidden="1" x14ac:dyDescent="0.2">
      <c r="L765" s="162">
        <f t="shared" ca="1" si="14"/>
        <v>44217</v>
      </c>
    </row>
    <row r="766" spans="12:12" hidden="1" x14ac:dyDescent="0.2">
      <c r="L766" s="162">
        <f t="shared" ca="1" si="14"/>
        <v>44217</v>
      </c>
    </row>
    <row r="767" spans="12:12" hidden="1" x14ac:dyDescent="0.2">
      <c r="L767" s="162">
        <f t="shared" ca="1" si="14"/>
        <v>44217</v>
      </c>
    </row>
    <row r="768" spans="12:12" hidden="1" x14ac:dyDescent="0.2">
      <c r="L768" s="162">
        <f t="shared" ca="1" si="14"/>
        <v>44217</v>
      </c>
    </row>
    <row r="769" spans="12:12" hidden="1" x14ac:dyDescent="0.2">
      <c r="L769" s="162">
        <f t="shared" ca="1" si="14"/>
        <v>44217</v>
      </c>
    </row>
    <row r="770" spans="12:12" hidden="1" x14ac:dyDescent="0.2">
      <c r="L770" s="162">
        <f t="shared" ca="1" si="14"/>
        <v>44217</v>
      </c>
    </row>
    <row r="771" spans="12:12" hidden="1" x14ac:dyDescent="0.2">
      <c r="L771" s="162">
        <f t="shared" ref="L771:L834" ca="1" si="15">TODAY()</f>
        <v>44217</v>
      </c>
    </row>
    <row r="772" spans="12:12" hidden="1" x14ac:dyDescent="0.2">
      <c r="L772" s="162">
        <f t="shared" ca="1" si="15"/>
        <v>44217</v>
      </c>
    </row>
    <row r="773" spans="12:12" hidden="1" x14ac:dyDescent="0.2">
      <c r="L773" s="162">
        <f t="shared" ca="1" si="15"/>
        <v>44217</v>
      </c>
    </row>
    <row r="774" spans="12:12" hidden="1" x14ac:dyDescent="0.2">
      <c r="L774" s="162">
        <f t="shared" ca="1" si="15"/>
        <v>44217</v>
      </c>
    </row>
    <row r="775" spans="12:12" hidden="1" x14ac:dyDescent="0.2">
      <c r="L775" s="162">
        <f t="shared" ca="1" si="15"/>
        <v>44217</v>
      </c>
    </row>
    <row r="776" spans="12:12" hidden="1" x14ac:dyDescent="0.2">
      <c r="L776" s="162">
        <f t="shared" ca="1" si="15"/>
        <v>44217</v>
      </c>
    </row>
    <row r="777" spans="12:12" hidden="1" x14ac:dyDescent="0.2">
      <c r="L777" s="162">
        <f t="shared" ca="1" si="15"/>
        <v>44217</v>
      </c>
    </row>
    <row r="778" spans="12:12" hidden="1" x14ac:dyDescent="0.2">
      <c r="L778" s="162">
        <f t="shared" ca="1" si="15"/>
        <v>44217</v>
      </c>
    </row>
    <row r="779" spans="12:12" hidden="1" x14ac:dyDescent="0.2">
      <c r="L779" s="162">
        <f t="shared" ca="1" si="15"/>
        <v>44217</v>
      </c>
    </row>
    <row r="780" spans="12:12" hidden="1" x14ac:dyDescent="0.2">
      <c r="L780" s="162">
        <f t="shared" ca="1" si="15"/>
        <v>44217</v>
      </c>
    </row>
    <row r="781" spans="12:12" hidden="1" x14ac:dyDescent="0.2">
      <c r="L781" s="162">
        <f t="shared" ca="1" si="15"/>
        <v>44217</v>
      </c>
    </row>
    <row r="782" spans="12:12" hidden="1" x14ac:dyDescent="0.2">
      <c r="L782" s="162">
        <f t="shared" ca="1" si="15"/>
        <v>44217</v>
      </c>
    </row>
    <row r="783" spans="12:12" hidden="1" x14ac:dyDescent="0.2">
      <c r="L783" s="162">
        <f t="shared" ca="1" si="15"/>
        <v>44217</v>
      </c>
    </row>
    <row r="784" spans="12:12" hidden="1" x14ac:dyDescent="0.2">
      <c r="L784" s="162">
        <f t="shared" ca="1" si="15"/>
        <v>44217</v>
      </c>
    </row>
    <row r="785" spans="12:12" hidden="1" x14ac:dyDescent="0.2">
      <c r="L785" s="162">
        <f t="shared" ca="1" si="15"/>
        <v>44217</v>
      </c>
    </row>
    <row r="786" spans="12:12" hidden="1" x14ac:dyDescent="0.2">
      <c r="L786" s="162">
        <f t="shared" ca="1" si="15"/>
        <v>44217</v>
      </c>
    </row>
    <row r="787" spans="12:12" hidden="1" x14ac:dyDescent="0.2">
      <c r="L787" s="162">
        <f t="shared" ca="1" si="15"/>
        <v>44217</v>
      </c>
    </row>
    <row r="788" spans="12:12" hidden="1" x14ac:dyDescent="0.2">
      <c r="L788" s="162">
        <f t="shared" ca="1" si="15"/>
        <v>44217</v>
      </c>
    </row>
    <row r="789" spans="12:12" hidden="1" x14ac:dyDescent="0.2">
      <c r="L789" s="162">
        <f t="shared" ca="1" si="15"/>
        <v>44217</v>
      </c>
    </row>
    <row r="790" spans="12:12" hidden="1" x14ac:dyDescent="0.2">
      <c r="L790" s="162">
        <f t="shared" ca="1" si="15"/>
        <v>44217</v>
      </c>
    </row>
    <row r="791" spans="12:12" hidden="1" x14ac:dyDescent="0.2">
      <c r="L791" s="162">
        <f t="shared" ca="1" si="15"/>
        <v>44217</v>
      </c>
    </row>
    <row r="792" spans="12:12" hidden="1" x14ac:dyDescent="0.2">
      <c r="L792" s="162">
        <f t="shared" ca="1" si="15"/>
        <v>44217</v>
      </c>
    </row>
    <row r="793" spans="12:12" hidden="1" x14ac:dyDescent="0.2">
      <c r="L793" s="162">
        <f t="shared" ca="1" si="15"/>
        <v>44217</v>
      </c>
    </row>
    <row r="794" spans="12:12" hidden="1" x14ac:dyDescent="0.2">
      <c r="L794" s="162">
        <f t="shared" ca="1" si="15"/>
        <v>44217</v>
      </c>
    </row>
    <row r="795" spans="12:12" hidden="1" x14ac:dyDescent="0.2">
      <c r="L795" s="162">
        <f t="shared" ca="1" si="15"/>
        <v>44217</v>
      </c>
    </row>
    <row r="796" spans="12:12" hidden="1" x14ac:dyDescent="0.2">
      <c r="L796" s="162">
        <f t="shared" ca="1" si="15"/>
        <v>44217</v>
      </c>
    </row>
    <row r="797" spans="12:12" hidden="1" x14ac:dyDescent="0.2">
      <c r="L797" s="162">
        <f t="shared" ca="1" si="15"/>
        <v>44217</v>
      </c>
    </row>
    <row r="798" spans="12:12" hidden="1" x14ac:dyDescent="0.2">
      <c r="L798" s="162">
        <f t="shared" ca="1" si="15"/>
        <v>44217</v>
      </c>
    </row>
    <row r="799" spans="12:12" hidden="1" x14ac:dyDescent="0.2">
      <c r="L799" s="162">
        <f t="shared" ca="1" si="15"/>
        <v>44217</v>
      </c>
    </row>
    <row r="800" spans="12:12" hidden="1" x14ac:dyDescent="0.2">
      <c r="L800" s="162">
        <f t="shared" ca="1" si="15"/>
        <v>44217</v>
      </c>
    </row>
    <row r="801" spans="12:12" hidden="1" x14ac:dyDescent="0.2">
      <c r="L801" s="162">
        <f t="shared" ca="1" si="15"/>
        <v>44217</v>
      </c>
    </row>
    <row r="802" spans="12:12" hidden="1" x14ac:dyDescent="0.2">
      <c r="L802" s="162">
        <f t="shared" ca="1" si="15"/>
        <v>44217</v>
      </c>
    </row>
    <row r="803" spans="12:12" hidden="1" x14ac:dyDescent="0.2">
      <c r="L803" s="162">
        <f t="shared" ca="1" si="15"/>
        <v>44217</v>
      </c>
    </row>
    <row r="804" spans="12:12" hidden="1" x14ac:dyDescent="0.2">
      <c r="L804" s="162">
        <f t="shared" ca="1" si="15"/>
        <v>44217</v>
      </c>
    </row>
    <row r="805" spans="12:12" hidden="1" x14ac:dyDescent="0.2">
      <c r="L805" s="162">
        <f t="shared" ca="1" si="15"/>
        <v>44217</v>
      </c>
    </row>
    <row r="806" spans="12:12" hidden="1" x14ac:dyDescent="0.2">
      <c r="L806" s="162">
        <f t="shared" ca="1" si="15"/>
        <v>44217</v>
      </c>
    </row>
    <row r="807" spans="12:12" hidden="1" x14ac:dyDescent="0.2">
      <c r="L807" s="162">
        <f t="shared" ca="1" si="15"/>
        <v>44217</v>
      </c>
    </row>
    <row r="808" spans="12:12" hidden="1" x14ac:dyDescent="0.2">
      <c r="L808" s="162">
        <f t="shared" ca="1" si="15"/>
        <v>44217</v>
      </c>
    </row>
    <row r="809" spans="12:12" hidden="1" x14ac:dyDescent="0.2">
      <c r="L809" s="162">
        <f t="shared" ca="1" si="15"/>
        <v>44217</v>
      </c>
    </row>
    <row r="810" spans="12:12" hidden="1" x14ac:dyDescent="0.2">
      <c r="L810" s="162">
        <f t="shared" ca="1" si="15"/>
        <v>44217</v>
      </c>
    </row>
    <row r="811" spans="12:12" hidden="1" x14ac:dyDescent="0.2">
      <c r="L811" s="162">
        <f t="shared" ca="1" si="15"/>
        <v>44217</v>
      </c>
    </row>
    <row r="812" spans="12:12" hidden="1" x14ac:dyDescent="0.2">
      <c r="L812" s="162">
        <f t="shared" ca="1" si="15"/>
        <v>44217</v>
      </c>
    </row>
    <row r="813" spans="12:12" hidden="1" x14ac:dyDescent="0.2">
      <c r="L813" s="162">
        <f t="shared" ca="1" si="15"/>
        <v>44217</v>
      </c>
    </row>
    <row r="814" spans="12:12" hidden="1" x14ac:dyDescent="0.2">
      <c r="L814" s="162">
        <f t="shared" ca="1" si="15"/>
        <v>44217</v>
      </c>
    </row>
    <row r="815" spans="12:12" hidden="1" x14ac:dyDescent="0.2">
      <c r="L815" s="162">
        <f t="shared" ca="1" si="15"/>
        <v>44217</v>
      </c>
    </row>
    <row r="816" spans="12:12" hidden="1" x14ac:dyDescent="0.2">
      <c r="L816" s="162">
        <f t="shared" ca="1" si="15"/>
        <v>44217</v>
      </c>
    </row>
    <row r="817" spans="12:12" hidden="1" x14ac:dyDescent="0.2">
      <c r="L817" s="162">
        <f t="shared" ca="1" si="15"/>
        <v>44217</v>
      </c>
    </row>
    <row r="818" spans="12:12" hidden="1" x14ac:dyDescent="0.2">
      <c r="L818" s="162">
        <f t="shared" ca="1" si="15"/>
        <v>44217</v>
      </c>
    </row>
    <row r="819" spans="12:12" hidden="1" x14ac:dyDescent="0.2">
      <c r="L819" s="162">
        <f t="shared" ca="1" si="15"/>
        <v>44217</v>
      </c>
    </row>
    <row r="820" spans="12:12" hidden="1" x14ac:dyDescent="0.2">
      <c r="L820" s="162">
        <f t="shared" ca="1" si="15"/>
        <v>44217</v>
      </c>
    </row>
    <row r="821" spans="12:12" hidden="1" x14ac:dyDescent="0.2">
      <c r="L821" s="162">
        <f t="shared" ca="1" si="15"/>
        <v>44217</v>
      </c>
    </row>
    <row r="822" spans="12:12" hidden="1" x14ac:dyDescent="0.2">
      <c r="L822" s="162">
        <f t="shared" ca="1" si="15"/>
        <v>44217</v>
      </c>
    </row>
    <row r="823" spans="12:12" hidden="1" x14ac:dyDescent="0.2">
      <c r="L823" s="162">
        <f t="shared" ca="1" si="15"/>
        <v>44217</v>
      </c>
    </row>
    <row r="824" spans="12:12" hidden="1" x14ac:dyDescent="0.2">
      <c r="L824" s="162">
        <f t="shared" ca="1" si="15"/>
        <v>44217</v>
      </c>
    </row>
    <row r="825" spans="12:12" hidden="1" x14ac:dyDescent="0.2">
      <c r="L825" s="162">
        <f t="shared" ca="1" si="15"/>
        <v>44217</v>
      </c>
    </row>
    <row r="826" spans="12:12" hidden="1" x14ac:dyDescent="0.2">
      <c r="L826" s="162">
        <f t="shared" ca="1" si="15"/>
        <v>44217</v>
      </c>
    </row>
    <row r="827" spans="12:12" hidden="1" x14ac:dyDescent="0.2">
      <c r="L827" s="162">
        <f t="shared" ca="1" si="15"/>
        <v>44217</v>
      </c>
    </row>
    <row r="828" spans="12:12" hidden="1" x14ac:dyDescent="0.2">
      <c r="L828" s="162">
        <f t="shared" ca="1" si="15"/>
        <v>44217</v>
      </c>
    </row>
    <row r="829" spans="12:12" hidden="1" x14ac:dyDescent="0.2">
      <c r="L829" s="162">
        <f t="shared" ca="1" si="15"/>
        <v>44217</v>
      </c>
    </row>
    <row r="830" spans="12:12" hidden="1" x14ac:dyDescent="0.2">
      <c r="L830" s="162">
        <f t="shared" ca="1" si="15"/>
        <v>44217</v>
      </c>
    </row>
    <row r="831" spans="12:12" hidden="1" x14ac:dyDescent="0.2">
      <c r="L831" s="162">
        <f t="shared" ca="1" si="15"/>
        <v>44217</v>
      </c>
    </row>
    <row r="832" spans="12:12" hidden="1" x14ac:dyDescent="0.2">
      <c r="L832" s="162">
        <f t="shared" ca="1" si="15"/>
        <v>44217</v>
      </c>
    </row>
    <row r="833" spans="12:12" hidden="1" x14ac:dyDescent="0.2">
      <c r="L833" s="162">
        <f t="shared" ca="1" si="15"/>
        <v>44217</v>
      </c>
    </row>
    <row r="834" spans="12:12" hidden="1" x14ac:dyDescent="0.2">
      <c r="L834" s="162">
        <f t="shared" ca="1" si="15"/>
        <v>44217</v>
      </c>
    </row>
    <row r="835" spans="12:12" hidden="1" x14ac:dyDescent="0.2">
      <c r="L835" s="162">
        <f t="shared" ref="L835:L898" ca="1" si="16">TODAY()</f>
        <v>44217</v>
      </c>
    </row>
    <row r="836" spans="12:12" hidden="1" x14ac:dyDescent="0.2">
      <c r="L836" s="162">
        <f t="shared" ca="1" si="16"/>
        <v>44217</v>
      </c>
    </row>
    <row r="837" spans="12:12" hidden="1" x14ac:dyDescent="0.2">
      <c r="L837" s="162">
        <f t="shared" ca="1" si="16"/>
        <v>44217</v>
      </c>
    </row>
    <row r="838" spans="12:12" hidden="1" x14ac:dyDescent="0.2">
      <c r="L838" s="162">
        <f t="shared" ca="1" si="16"/>
        <v>44217</v>
      </c>
    </row>
    <row r="839" spans="12:12" hidden="1" x14ac:dyDescent="0.2">
      <c r="L839" s="162">
        <f t="shared" ca="1" si="16"/>
        <v>44217</v>
      </c>
    </row>
    <row r="840" spans="12:12" hidden="1" x14ac:dyDescent="0.2">
      <c r="L840" s="162">
        <f t="shared" ca="1" si="16"/>
        <v>44217</v>
      </c>
    </row>
    <row r="841" spans="12:12" hidden="1" x14ac:dyDescent="0.2">
      <c r="L841" s="162">
        <f t="shared" ca="1" si="16"/>
        <v>44217</v>
      </c>
    </row>
    <row r="842" spans="12:12" hidden="1" x14ac:dyDescent="0.2">
      <c r="L842" s="162">
        <f t="shared" ca="1" si="16"/>
        <v>44217</v>
      </c>
    </row>
    <row r="843" spans="12:12" hidden="1" x14ac:dyDescent="0.2">
      <c r="L843" s="162">
        <f t="shared" ca="1" si="16"/>
        <v>44217</v>
      </c>
    </row>
    <row r="844" spans="12:12" hidden="1" x14ac:dyDescent="0.2">
      <c r="L844" s="162">
        <f t="shared" ca="1" si="16"/>
        <v>44217</v>
      </c>
    </row>
    <row r="845" spans="12:12" hidden="1" x14ac:dyDescent="0.2">
      <c r="L845" s="162">
        <f t="shared" ca="1" si="16"/>
        <v>44217</v>
      </c>
    </row>
    <row r="846" spans="12:12" hidden="1" x14ac:dyDescent="0.2">
      <c r="L846" s="162">
        <f t="shared" ca="1" si="16"/>
        <v>44217</v>
      </c>
    </row>
    <row r="847" spans="12:12" hidden="1" x14ac:dyDescent="0.2">
      <c r="L847" s="162">
        <f t="shared" ca="1" si="16"/>
        <v>44217</v>
      </c>
    </row>
    <row r="848" spans="12:12" hidden="1" x14ac:dyDescent="0.2">
      <c r="L848" s="162">
        <f t="shared" ca="1" si="16"/>
        <v>44217</v>
      </c>
    </row>
    <row r="849" spans="12:12" hidden="1" x14ac:dyDescent="0.2">
      <c r="L849" s="162">
        <f t="shared" ca="1" si="16"/>
        <v>44217</v>
      </c>
    </row>
    <row r="850" spans="12:12" hidden="1" x14ac:dyDescent="0.2">
      <c r="L850" s="162">
        <f t="shared" ca="1" si="16"/>
        <v>44217</v>
      </c>
    </row>
    <row r="851" spans="12:12" hidden="1" x14ac:dyDescent="0.2">
      <c r="L851" s="162">
        <f t="shared" ca="1" si="16"/>
        <v>44217</v>
      </c>
    </row>
    <row r="852" spans="12:12" hidden="1" x14ac:dyDescent="0.2">
      <c r="L852" s="162">
        <f t="shared" ca="1" si="16"/>
        <v>44217</v>
      </c>
    </row>
    <row r="853" spans="12:12" hidden="1" x14ac:dyDescent="0.2">
      <c r="L853" s="162">
        <f t="shared" ca="1" si="16"/>
        <v>44217</v>
      </c>
    </row>
    <row r="854" spans="12:12" hidden="1" x14ac:dyDescent="0.2">
      <c r="L854" s="162">
        <f t="shared" ca="1" si="16"/>
        <v>44217</v>
      </c>
    </row>
    <row r="855" spans="12:12" hidden="1" x14ac:dyDescent="0.2">
      <c r="L855" s="162">
        <f t="shared" ca="1" si="16"/>
        <v>44217</v>
      </c>
    </row>
    <row r="856" spans="12:12" hidden="1" x14ac:dyDescent="0.2">
      <c r="L856" s="162">
        <f t="shared" ca="1" si="16"/>
        <v>44217</v>
      </c>
    </row>
    <row r="857" spans="12:12" hidden="1" x14ac:dyDescent="0.2">
      <c r="L857" s="162">
        <f t="shared" ca="1" si="16"/>
        <v>44217</v>
      </c>
    </row>
    <row r="858" spans="12:12" hidden="1" x14ac:dyDescent="0.2">
      <c r="L858" s="162">
        <f t="shared" ca="1" si="16"/>
        <v>44217</v>
      </c>
    </row>
    <row r="859" spans="12:12" hidden="1" x14ac:dyDescent="0.2">
      <c r="L859" s="162">
        <f t="shared" ca="1" si="16"/>
        <v>44217</v>
      </c>
    </row>
    <row r="860" spans="12:12" hidden="1" x14ac:dyDescent="0.2">
      <c r="L860" s="162">
        <f t="shared" ca="1" si="16"/>
        <v>44217</v>
      </c>
    </row>
    <row r="861" spans="12:12" hidden="1" x14ac:dyDescent="0.2">
      <c r="L861" s="162">
        <f t="shared" ca="1" si="16"/>
        <v>44217</v>
      </c>
    </row>
    <row r="862" spans="12:12" hidden="1" x14ac:dyDescent="0.2">
      <c r="L862" s="162">
        <f t="shared" ca="1" si="16"/>
        <v>44217</v>
      </c>
    </row>
    <row r="863" spans="12:12" hidden="1" x14ac:dyDescent="0.2">
      <c r="L863" s="162">
        <f t="shared" ca="1" si="16"/>
        <v>44217</v>
      </c>
    </row>
    <row r="864" spans="12:12" hidden="1" x14ac:dyDescent="0.2">
      <c r="L864" s="162">
        <f t="shared" ca="1" si="16"/>
        <v>44217</v>
      </c>
    </row>
    <row r="865" spans="12:12" hidden="1" x14ac:dyDescent="0.2">
      <c r="L865" s="162">
        <f t="shared" ca="1" si="16"/>
        <v>44217</v>
      </c>
    </row>
    <row r="866" spans="12:12" hidden="1" x14ac:dyDescent="0.2">
      <c r="L866" s="162">
        <f t="shared" ca="1" si="16"/>
        <v>44217</v>
      </c>
    </row>
    <row r="867" spans="12:12" hidden="1" x14ac:dyDescent="0.2">
      <c r="L867" s="162">
        <f t="shared" ca="1" si="16"/>
        <v>44217</v>
      </c>
    </row>
    <row r="868" spans="12:12" hidden="1" x14ac:dyDescent="0.2">
      <c r="L868" s="162">
        <f t="shared" ca="1" si="16"/>
        <v>44217</v>
      </c>
    </row>
    <row r="869" spans="12:12" hidden="1" x14ac:dyDescent="0.2">
      <c r="L869" s="162">
        <f t="shared" ca="1" si="16"/>
        <v>44217</v>
      </c>
    </row>
    <row r="870" spans="12:12" hidden="1" x14ac:dyDescent="0.2">
      <c r="L870" s="162">
        <f t="shared" ca="1" si="16"/>
        <v>44217</v>
      </c>
    </row>
    <row r="871" spans="12:12" hidden="1" x14ac:dyDescent="0.2">
      <c r="L871" s="162">
        <f t="shared" ca="1" si="16"/>
        <v>44217</v>
      </c>
    </row>
    <row r="872" spans="12:12" hidden="1" x14ac:dyDescent="0.2">
      <c r="L872" s="162">
        <f t="shared" ca="1" si="16"/>
        <v>44217</v>
      </c>
    </row>
    <row r="873" spans="12:12" hidden="1" x14ac:dyDescent="0.2">
      <c r="L873" s="162">
        <f t="shared" ca="1" si="16"/>
        <v>44217</v>
      </c>
    </row>
    <row r="874" spans="12:12" hidden="1" x14ac:dyDescent="0.2">
      <c r="L874" s="162">
        <f t="shared" ca="1" si="16"/>
        <v>44217</v>
      </c>
    </row>
    <row r="875" spans="12:12" hidden="1" x14ac:dyDescent="0.2">
      <c r="L875" s="162">
        <f t="shared" ca="1" si="16"/>
        <v>44217</v>
      </c>
    </row>
    <row r="876" spans="12:12" hidden="1" x14ac:dyDescent="0.2">
      <c r="L876" s="162">
        <f t="shared" ca="1" si="16"/>
        <v>44217</v>
      </c>
    </row>
    <row r="877" spans="12:12" hidden="1" x14ac:dyDescent="0.2">
      <c r="L877" s="162">
        <f t="shared" ca="1" si="16"/>
        <v>44217</v>
      </c>
    </row>
    <row r="878" spans="12:12" hidden="1" x14ac:dyDescent="0.2">
      <c r="L878" s="162">
        <f t="shared" ca="1" si="16"/>
        <v>44217</v>
      </c>
    </row>
    <row r="879" spans="12:12" hidden="1" x14ac:dyDescent="0.2">
      <c r="L879" s="162">
        <f t="shared" ca="1" si="16"/>
        <v>44217</v>
      </c>
    </row>
    <row r="880" spans="12:12" hidden="1" x14ac:dyDescent="0.2">
      <c r="L880" s="162">
        <f t="shared" ca="1" si="16"/>
        <v>44217</v>
      </c>
    </row>
    <row r="881" spans="12:12" hidden="1" x14ac:dyDescent="0.2">
      <c r="L881" s="162">
        <f t="shared" ca="1" si="16"/>
        <v>44217</v>
      </c>
    </row>
    <row r="882" spans="12:12" hidden="1" x14ac:dyDescent="0.2">
      <c r="L882" s="162">
        <f t="shared" ca="1" si="16"/>
        <v>44217</v>
      </c>
    </row>
    <row r="883" spans="12:12" hidden="1" x14ac:dyDescent="0.2">
      <c r="L883" s="162">
        <f t="shared" ca="1" si="16"/>
        <v>44217</v>
      </c>
    </row>
    <row r="884" spans="12:12" hidden="1" x14ac:dyDescent="0.2">
      <c r="L884" s="162">
        <f t="shared" ca="1" si="16"/>
        <v>44217</v>
      </c>
    </row>
    <row r="885" spans="12:12" hidden="1" x14ac:dyDescent="0.2">
      <c r="L885" s="162">
        <f t="shared" ca="1" si="16"/>
        <v>44217</v>
      </c>
    </row>
    <row r="886" spans="12:12" hidden="1" x14ac:dyDescent="0.2">
      <c r="L886" s="162">
        <f t="shared" ca="1" si="16"/>
        <v>44217</v>
      </c>
    </row>
    <row r="887" spans="12:12" hidden="1" x14ac:dyDescent="0.2">
      <c r="L887" s="162">
        <f t="shared" ca="1" si="16"/>
        <v>44217</v>
      </c>
    </row>
    <row r="888" spans="12:12" hidden="1" x14ac:dyDescent="0.2">
      <c r="L888" s="162">
        <f t="shared" ca="1" si="16"/>
        <v>44217</v>
      </c>
    </row>
    <row r="889" spans="12:12" hidden="1" x14ac:dyDescent="0.2">
      <c r="L889" s="162">
        <f t="shared" ca="1" si="16"/>
        <v>44217</v>
      </c>
    </row>
    <row r="890" spans="12:12" hidden="1" x14ac:dyDescent="0.2">
      <c r="L890" s="162">
        <f t="shared" ca="1" si="16"/>
        <v>44217</v>
      </c>
    </row>
    <row r="891" spans="12:12" hidden="1" x14ac:dyDescent="0.2">
      <c r="L891" s="162">
        <f t="shared" ca="1" si="16"/>
        <v>44217</v>
      </c>
    </row>
    <row r="892" spans="12:12" hidden="1" x14ac:dyDescent="0.2">
      <c r="L892" s="162">
        <f t="shared" ca="1" si="16"/>
        <v>44217</v>
      </c>
    </row>
    <row r="893" spans="12:12" hidden="1" x14ac:dyDescent="0.2">
      <c r="L893" s="162">
        <f t="shared" ca="1" si="16"/>
        <v>44217</v>
      </c>
    </row>
    <row r="894" spans="12:12" hidden="1" x14ac:dyDescent="0.2">
      <c r="L894" s="162">
        <f t="shared" ca="1" si="16"/>
        <v>44217</v>
      </c>
    </row>
    <row r="895" spans="12:12" hidden="1" x14ac:dyDescent="0.2">
      <c r="L895" s="162">
        <f t="shared" ca="1" si="16"/>
        <v>44217</v>
      </c>
    </row>
    <row r="896" spans="12:12" hidden="1" x14ac:dyDescent="0.2">
      <c r="L896" s="162">
        <f t="shared" ca="1" si="16"/>
        <v>44217</v>
      </c>
    </row>
    <row r="897" spans="12:12" hidden="1" x14ac:dyDescent="0.2">
      <c r="L897" s="162">
        <f t="shared" ca="1" si="16"/>
        <v>44217</v>
      </c>
    </row>
    <row r="898" spans="12:12" hidden="1" x14ac:dyDescent="0.2">
      <c r="L898" s="162">
        <f t="shared" ca="1" si="16"/>
        <v>44217</v>
      </c>
    </row>
    <row r="899" spans="12:12" hidden="1" x14ac:dyDescent="0.2">
      <c r="L899" s="162">
        <f t="shared" ref="L899:L962" ca="1" si="17">TODAY()</f>
        <v>44217</v>
      </c>
    </row>
    <row r="900" spans="12:12" hidden="1" x14ac:dyDescent="0.2">
      <c r="L900" s="162">
        <f t="shared" ca="1" si="17"/>
        <v>44217</v>
      </c>
    </row>
    <row r="901" spans="12:12" hidden="1" x14ac:dyDescent="0.2">
      <c r="L901" s="162">
        <f t="shared" ca="1" si="17"/>
        <v>44217</v>
      </c>
    </row>
    <row r="902" spans="12:12" hidden="1" x14ac:dyDescent="0.2">
      <c r="L902" s="162">
        <f t="shared" ca="1" si="17"/>
        <v>44217</v>
      </c>
    </row>
    <row r="903" spans="12:12" hidden="1" x14ac:dyDescent="0.2">
      <c r="L903" s="162">
        <f t="shared" ca="1" si="17"/>
        <v>44217</v>
      </c>
    </row>
    <row r="904" spans="12:12" hidden="1" x14ac:dyDescent="0.2">
      <c r="L904" s="162">
        <f t="shared" ca="1" si="17"/>
        <v>44217</v>
      </c>
    </row>
    <row r="905" spans="12:12" hidden="1" x14ac:dyDescent="0.2">
      <c r="L905" s="162">
        <f t="shared" ca="1" si="17"/>
        <v>44217</v>
      </c>
    </row>
    <row r="906" spans="12:12" hidden="1" x14ac:dyDescent="0.2">
      <c r="L906" s="162">
        <f t="shared" ca="1" si="17"/>
        <v>44217</v>
      </c>
    </row>
    <row r="907" spans="12:12" hidden="1" x14ac:dyDescent="0.2">
      <c r="L907" s="162">
        <f t="shared" ca="1" si="17"/>
        <v>44217</v>
      </c>
    </row>
    <row r="908" spans="12:12" hidden="1" x14ac:dyDescent="0.2">
      <c r="L908" s="162">
        <f t="shared" ca="1" si="17"/>
        <v>44217</v>
      </c>
    </row>
    <row r="909" spans="12:12" hidden="1" x14ac:dyDescent="0.2">
      <c r="L909" s="162">
        <f t="shared" ca="1" si="17"/>
        <v>44217</v>
      </c>
    </row>
    <row r="910" spans="12:12" hidden="1" x14ac:dyDescent="0.2">
      <c r="L910" s="162">
        <f t="shared" ca="1" si="17"/>
        <v>44217</v>
      </c>
    </row>
    <row r="911" spans="12:12" hidden="1" x14ac:dyDescent="0.2">
      <c r="L911" s="162">
        <f t="shared" ca="1" si="17"/>
        <v>44217</v>
      </c>
    </row>
    <row r="912" spans="12:12" hidden="1" x14ac:dyDescent="0.2">
      <c r="L912" s="162">
        <f t="shared" ca="1" si="17"/>
        <v>44217</v>
      </c>
    </row>
    <row r="913" spans="12:12" hidden="1" x14ac:dyDescent="0.2">
      <c r="L913" s="162">
        <f t="shared" ca="1" si="17"/>
        <v>44217</v>
      </c>
    </row>
    <row r="914" spans="12:12" hidden="1" x14ac:dyDescent="0.2">
      <c r="L914" s="162">
        <f t="shared" ca="1" si="17"/>
        <v>44217</v>
      </c>
    </row>
    <row r="915" spans="12:12" hidden="1" x14ac:dyDescent="0.2">
      <c r="L915" s="162">
        <f t="shared" ca="1" si="17"/>
        <v>44217</v>
      </c>
    </row>
    <row r="916" spans="12:12" hidden="1" x14ac:dyDescent="0.2">
      <c r="L916" s="162">
        <f t="shared" ca="1" si="17"/>
        <v>44217</v>
      </c>
    </row>
    <row r="917" spans="12:12" hidden="1" x14ac:dyDescent="0.2">
      <c r="L917" s="162">
        <f t="shared" ca="1" si="17"/>
        <v>44217</v>
      </c>
    </row>
    <row r="918" spans="12:12" hidden="1" x14ac:dyDescent="0.2">
      <c r="L918" s="162">
        <f t="shared" ca="1" si="17"/>
        <v>44217</v>
      </c>
    </row>
    <row r="919" spans="12:12" hidden="1" x14ac:dyDescent="0.2">
      <c r="L919" s="162">
        <f t="shared" ca="1" si="17"/>
        <v>44217</v>
      </c>
    </row>
    <row r="920" spans="12:12" hidden="1" x14ac:dyDescent="0.2">
      <c r="L920" s="162">
        <f t="shared" ca="1" si="17"/>
        <v>44217</v>
      </c>
    </row>
    <row r="921" spans="12:12" hidden="1" x14ac:dyDescent="0.2">
      <c r="L921" s="162">
        <f t="shared" ca="1" si="17"/>
        <v>44217</v>
      </c>
    </row>
    <row r="922" spans="12:12" hidden="1" x14ac:dyDescent="0.2">
      <c r="L922" s="162">
        <f t="shared" ca="1" si="17"/>
        <v>44217</v>
      </c>
    </row>
    <row r="923" spans="12:12" hidden="1" x14ac:dyDescent="0.2">
      <c r="L923" s="162">
        <f t="shared" ca="1" si="17"/>
        <v>44217</v>
      </c>
    </row>
    <row r="924" spans="12:12" hidden="1" x14ac:dyDescent="0.2">
      <c r="L924" s="162">
        <f t="shared" ca="1" si="17"/>
        <v>44217</v>
      </c>
    </row>
    <row r="925" spans="12:12" hidden="1" x14ac:dyDescent="0.2">
      <c r="L925" s="162">
        <f t="shared" ca="1" si="17"/>
        <v>44217</v>
      </c>
    </row>
    <row r="926" spans="12:12" hidden="1" x14ac:dyDescent="0.2">
      <c r="L926" s="162">
        <f t="shared" ca="1" si="17"/>
        <v>44217</v>
      </c>
    </row>
    <row r="927" spans="12:12" hidden="1" x14ac:dyDescent="0.2">
      <c r="L927" s="162">
        <f t="shared" ca="1" si="17"/>
        <v>44217</v>
      </c>
    </row>
    <row r="928" spans="12:12" hidden="1" x14ac:dyDescent="0.2">
      <c r="L928" s="162">
        <f t="shared" ca="1" si="17"/>
        <v>44217</v>
      </c>
    </row>
    <row r="929" spans="12:12" hidden="1" x14ac:dyDescent="0.2">
      <c r="L929" s="162">
        <f t="shared" ca="1" si="17"/>
        <v>44217</v>
      </c>
    </row>
    <row r="930" spans="12:12" hidden="1" x14ac:dyDescent="0.2">
      <c r="L930" s="162">
        <f t="shared" ca="1" si="17"/>
        <v>44217</v>
      </c>
    </row>
    <row r="931" spans="12:12" hidden="1" x14ac:dyDescent="0.2">
      <c r="L931" s="162">
        <f t="shared" ca="1" si="17"/>
        <v>44217</v>
      </c>
    </row>
    <row r="932" spans="12:12" hidden="1" x14ac:dyDescent="0.2">
      <c r="L932" s="162">
        <f t="shared" ca="1" si="17"/>
        <v>44217</v>
      </c>
    </row>
    <row r="933" spans="12:12" hidden="1" x14ac:dyDescent="0.2">
      <c r="L933" s="162">
        <f t="shared" ca="1" si="17"/>
        <v>44217</v>
      </c>
    </row>
    <row r="934" spans="12:12" hidden="1" x14ac:dyDescent="0.2">
      <c r="L934" s="162">
        <f t="shared" ca="1" si="17"/>
        <v>44217</v>
      </c>
    </row>
    <row r="935" spans="12:12" hidden="1" x14ac:dyDescent="0.2">
      <c r="L935" s="162">
        <f t="shared" ca="1" si="17"/>
        <v>44217</v>
      </c>
    </row>
    <row r="936" spans="12:12" hidden="1" x14ac:dyDescent="0.2">
      <c r="L936" s="162">
        <f t="shared" ca="1" si="17"/>
        <v>44217</v>
      </c>
    </row>
    <row r="937" spans="12:12" hidden="1" x14ac:dyDescent="0.2">
      <c r="L937" s="162">
        <f t="shared" ca="1" si="17"/>
        <v>44217</v>
      </c>
    </row>
    <row r="938" spans="12:12" hidden="1" x14ac:dyDescent="0.2">
      <c r="L938" s="162">
        <f t="shared" ca="1" si="17"/>
        <v>44217</v>
      </c>
    </row>
    <row r="939" spans="12:12" hidden="1" x14ac:dyDescent="0.2">
      <c r="L939" s="162">
        <f t="shared" ca="1" si="17"/>
        <v>44217</v>
      </c>
    </row>
    <row r="940" spans="12:12" hidden="1" x14ac:dyDescent="0.2">
      <c r="L940" s="162">
        <f t="shared" ca="1" si="17"/>
        <v>44217</v>
      </c>
    </row>
    <row r="941" spans="12:12" hidden="1" x14ac:dyDescent="0.2">
      <c r="L941" s="162">
        <f t="shared" ca="1" si="17"/>
        <v>44217</v>
      </c>
    </row>
    <row r="942" spans="12:12" hidden="1" x14ac:dyDescent="0.2">
      <c r="L942" s="162">
        <f t="shared" ca="1" si="17"/>
        <v>44217</v>
      </c>
    </row>
    <row r="943" spans="12:12" hidden="1" x14ac:dyDescent="0.2">
      <c r="L943" s="162">
        <f t="shared" ca="1" si="17"/>
        <v>44217</v>
      </c>
    </row>
    <row r="944" spans="12:12" hidden="1" x14ac:dyDescent="0.2">
      <c r="L944" s="162">
        <f t="shared" ca="1" si="17"/>
        <v>44217</v>
      </c>
    </row>
    <row r="945" spans="12:12" hidden="1" x14ac:dyDescent="0.2">
      <c r="L945" s="162">
        <f t="shared" ca="1" si="17"/>
        <v>44217</v>
      </c>
    </row>
    <row r="946" spans="12:12" hidden="1" x14ac:dyDescent="0.2">
      <c r="L946" s="162">
        <f t="shared" ca="1" si="17"/>
        <v>44217</v>
      </c>
    </row>
    <row r="947" spans="12:12" hidden="1" x14ac:dyDescent="0.2">
      <c r="L947" s="162">
        <f t="shared" ca="1" si="17"/>
        <v>44217</v>
      </c>
    </row>
    <row r="948" spans="12:12" hidden="1" x14ac:dyDescent="0.2">
      <c r="L948" s="162">
        <f t="shared" ca="1" si="17"/>
        <v>44217</v>
      </c>
    </row>
    <row r="949" spans="12:12" hidden="1" x14ac:dyDescent="0.2">
      <c r="L949" s="162">
        <f t="shared" ca="1" si="17"/>
        <v>44217</v>
      </c>
    </row>
    <row r="950" spans="12:12" hidden="1" x14ac:dyDescent="0.2">
      <c r="L950" s="162">
        <f t="shared" ca="1" si="17"/>
        <v>44217</v>
      </c>
    </row>
    <row r="951" spans="12:12" hidden="1" x14ac:dyDescent="0.2">
      <c r="L951" s="162">
        <f t="shared" ca="1" si="17"/>
        <v>44217</v>
      </c>
    </row>
    <row r="952" spans="12:12" hidden="1" x14ac:dyDescent="0.2">
      <c r="L952" s="162">
        <f t="shared" ca="1" si="17"/>
        <v>44217</v>
      </c>
    </row>
    <row r="953" spans="12:12" hidden="1" x14ac:dyDescent="0.2">
      <c r="L953" s="162">
        <f t="shared" ca="1" si="17"/>
        <v>44217</v>
      </c>
    </row>
    <row r="954" spans="12:12" hidden="1" x14ac:dyDescent="0.2">
      <c r="L954" s="162">
        <f t="shared" ca="1" si="17"/>
        <v>44217</v>
      </c>
    </row>
    <row r="955" spans="12:12" hidden="1" x14ac:dyDescent="0.2">
      <c r="L955" s="162">
        <f t="shared" ca="1" si="17"/>
        <v>44217</v>
      </c>
    </row>
    <row r="956" spans="12:12" hidden="1" x14ac:dyDescent="0.2">
      <c r="L956" s="162">
        <f t="shared" ca="1" si="17"/>
        <v>44217</v>
      </c>
    </row>
    <row r="957" spans="12:12" hidden="1" x14ac:dyDescent="0.2">
      <c r="L957" s="162">
        <f t="shared" ca="1" si="17"/>
        <v>44217</v>
      </c>
    </row>
    <row r="958" spans="12:12" hidden="1" x14ac:dyDescent="0.2">
      <c r="L958" s="162">
        <f t="shared" ca="1" si="17"/>
        <v>44217</v>
      </c>
    </row>
    <row r="959" spans="12:12" hidden="1" x14ac:dyDescent="0.2">
      <c r="L959" s="162">
        <f t="shared" ca="1" si="17"/>
        <v>44217</v>
      </c>
    </row>
    <row r="960" spans="12:12" hidden="1" x14ac:dyDescent="0.2">
      <c r="L960" s="162">
        <f t="shared" ca="1" si="17"/>
        <v>44217</v>
      </c>
    </row>
    <row r="961" spans="12:12" hidden="1" x14ac:dyDescent="0.2">
      <c r="L961" s="162">
        <f t="shared" ca="1" si="17"/>
        <v>44217</v>
      </c>
    </row>
    <row r="962" spans="12:12" hidden="1" x14ac:dyDescent="0.2">
      <c r="L962" s="162">
        <f t="shared" ca="1" si="17"/>
        <v>44217</v>
      </c>
    </row>
    <row r="963" spans="12:12" hidden="1" x14ac:dyDescent="0.2">
      <c r="L963" s="162">
        <f t="shared" ref="L963:L1026" ca="1" si="18">TODAY()</f>
        <v>44217</v>
      </c>
    </row>
    <row r="964" spans="12:12" hidden="1" x14ac:dyDescent="0.2">
      <c r="L964" s="162">
        <f t="shared" ca="1" si="18"/>
        <v>44217</v>
      </c>
    </row>
    <row r="965" spans="12:12" hidden="1" x14ac:dyDescent="0.2">
      <c r="L965" s="162">
        <f t="shared" ca="1" si="18"/>
        <v>44217</v>
      </c>
    </row>
    <row r="966" spans="12:12" hidden="1" x14ac:dyDescent="0.2">
      <c r="L966" s="162">
        <f t="shared" ca="1" si="18"/>
        <v>44217</v>
      </c>
    </row>
    <row r="967" spans="12:12" hidden="1" x14ac:dyDescent="0.2">
      <c r="L967" s="162">
        <f t="shared" ca="1" si="18"/>
        <v>44217</v>
      </c>
    </row>
    <row r="968" spans="12:12" hidden="1" x14ac:dyDescent="0.2">
      <c r="L968" s="162">
        <f t="shared" ca="1" si="18"/>
        <v>44217</v>
      </c>
    </row>
    <row r="969" spans="12:12" hidden="1" x14ac:dyDescent="0.2">
      <c r="L969" s="162">
        <f t="shared" ca="1" si="18"/>
        <v>44217</v>
      </c>
    </row>
    <row r="970" spans="12:12" hidden="1" x14ac:dyDescent="0.2">
      <c r="L970" s="162">
        <f t="shared" ca="1" si="18"/>
        <v>44217</v>
      </c>
    </row>
    <row r="971" spans="12:12" hidden="1" x14ac:dyDescent="0.2">
      <c r="L971" s="162">
        <f t="shared" ca="1" si="18"/>
        <v>44217</v>
      </c>
    </row>
    <row r="972" spans="12:12" hidden="1" x14ac:dyDescent="0.2">
      <c r="L972" s="162">
        <f t="shared" ca="1" si="18"/>
        <v>44217</v>
      </c>
    </row>
    <row r="973" spans="12:12" hidden="1" x14ac:dyDescent="0.2">
      <c r="L973" s="162">
        <f t="shared" ca="1" si="18"/>
        <v>44217</v>
      </c>
    </row>
    <row r="974" spans="12:12" hidden="1" x14ac:dyDescent="0.2">
      <c r="L974" s="162">
        <f t="shared" ca="1" si="18"/>
        <v>44217</v>
      </c>
    </row>
    <row r="975" spans="12:12" hidden="1" x14ac:dyDescent="0.2">
      <c r="L975" s="162">
        <f t="shared" ca="1" si="18"/>
        <v>44217</v>
      </c>
    </row>
    <row r="976" spans="12:12" hidden="1" x14ac:dyDescent="0.2">
      <c r="L976" s="162">
        <f t="shared" ca="1" si="18"/>
        <v>44217</v>
      </c>
    </row>
    <row r="977" spans="12:12" hidden="1" x14ac:dyDescent="0.2">
      <c r="L977" s="162">
        <f t="shared" ca="1" si="18"/>
        <v>44217</v>
      </c>
    </row>
    <row r="978" spans="12:12" hidden="1" x14ac:dyDescent="0.2">
      <c r="L978" s="162">
        <f t="shared" ca="1" si="18"/>
        <v>44217</v>
      </c>
    </row>
    <row r="979" spans="12:12" hidden="1" x14ac:dyDescent="0.2">
      <c r="L979" s="162">
        <f t="shared" ca="1" si="18"/>
        <v>44217</v>
      </c>
    </row>
    <row r="980" spans="12:12" hidden="1" x14ac:dyDescent="0.2">
      <c r="L980" s="162">
        <f t="shared" ca="1" si="18"/>
        <v>44217</v>
      </c>
    </row>
    <row r="981" spans="12:12" hidden="1" x14ac:dyDescent="0.2">
      <c r="L981" s="162">
        <f t="shared" ca="1" si="18"/>
        <v>44217</v>
      </c>
    </row>
    <row r="982" spans="12:12" hidden="1" x14ac:dyDescent="0.2">
      <c r="L982" s="162">
        <f t="shared" ca="1" si="18"/>
        <v>44217</v>
      </c>
    </row>
    <row r="983" spans="12:12" hidden="1" x14ac:dyDescent="0.2">
      <c r="L983" s="162">
        <f t="shared" ca="1" si="18"/>
        <v>44217</v>
      </c>
    </row>
    <row r="984" spans="12:12" hidden="1" x14ac:dyDescent="0.2">
      <c r="L984" s="162">
        <f t="shared" ca="1" si="18"/>
        <v>44217</v>
      </c>
    </row>
    <row r="985" spans="12:12" hidden="1" x14ac:dyDescent="0.2">
      <c r="L985" s="162">
        <f t="shared" ca="1" si="18"/>
        <v>44217</v>
      </c>
    </row>
    <row r="986" spans="12:12" hidden="1" x14ac:dyDescent="0.2">
      <c r="L986" s="162">
        <f t="shared" ca="1" si="18"/>
        <v>44217</v>
      </c>
    </row>
    <row r="987" spans="12:12" hidden="1" x14ac:dyDescent="0.2">
      <c r="L987" s="162">
        <f t="shared" ca="1" si="18"/>
        <v>44217</v>
      </c>
    </row>
    <row r="988" spans="12:12" hidden="1" x14ac:dyDescent="0.2">
      <c r="L988" s="162">
        <f t="shared" ca="1" si="18"/>
        <v>44217</v>
      </c>
    </row>
    <row r="989" spans="12:12" hidden="1" x14ac:dyDescent="0.2">
      <c r="L989" s="162">
        <f t="shared" ca="1" si="18"/>
        <v>44217</v>
      </c>
    </row>
    <row r="990" spans="12:12" hidden="1" x14ac:dyDescent="0.2">
      <c r="L990" s="162">
        <f t="shared" ca="1" si="18"/>
        <v>44217</v>
      </c>
    </row>
    <row r="991" spans="12:12" hidden="1" x14ac:dyDescent="0.2">
      <c r="L991" s="162">
        <f t="shared" ca="1" si="18"/>
        <v>44217</v>
      </c>
    </row>
    <row r="992" spans="12:12" hidden="1" x14ac:dyDescent="0.2">
      <c r="L992" s="162">
        <f t="shared" ca="1" si="18"/>
        <v>44217</v>
      </c>
    </row>
    <row r="993" spans="12:12" hidden="1" x14ac:dyDescent="0.2">
      <c r="L993" s="162">
        <f t="shared" ca="1" si="18"/>
        <v>44217</v>
      </c>
    </row>
    <row r="994" spans="12:12" hidden="1" x14ac:dyDescent="0.2">
      <c r="L994" s="162">
        <f t="shared" ca="1" si="18"/>
        <v>44217</v>
      </c>
    </row>
    <row r="995" spans="12:12" hidden="1" x14ac:dyDescent="0.2">
      <c r="L995" s="162">
        <f t="shared" ca="1" si="18"/>
        <v>44217</v>
      </c>
    </row>
    <row r="996" spans="12:12" hidden="1" x14ac:dyDescent="0.2">
      <c r="L996" s="162">
        <f t="shared" ca="1" si="18"/>
        <v>44217</v>
      </c>
    </row>
    <row r="997" spans="12:12" hidden="1" x14ac:dyDescent="0.2">
      <c r="L997" s="162">
        <f t="shared" ca="1" si="18"/>
        <v>44217</v>
      </c>
    </row>
    <row r="998" spans="12:12" hidden="1" x14ac:dyDescent="0.2">
      <c r="L998" s="162">
        <f t="shared" ca="1" si="18"/>
        <v>44217</v>
      </c>
    </row>
    <row r="999" spans="12:12" hidden="1" x14ac:dyDescent="0.2">
      <c r="L999" s="162">
        <f t="shared" ca="1" si="18"/>
        <v>44217</v>
      </c>
    </row>
    <row r="1000" spans="12:12" hidden="1" x14ac:dyDescent="0.2">
      <c r="L1000" s="162">
        <f t="shared" ca="1" si="18"/>
        <v>44217</v>
      </c>
    </row>
    <row r="1001" spans="12:12" hidden="1" x14ac:dyDescent="0.2">
      <c r="L1001" s="162">
        <f t="shared" ca="1" si="18"/>
        <v>44217</v>
      </c>
    </row>
    <row r="1002" spans="12:12" hidden="1" x14ac:dyDescent="0.2">
      <c r="L1002" s="162">
        <f t="shared" ca="1" si="18"/>
        <v>44217</v>
      </c>
    </row>
    <row r="1003" spans="12:12" hidden="1" x14ac:dyDescent="0.2">
      <c r="L1003" s="162">
        <f t="shared" ca="1" si="18"/>
        <v>44217</v>
      </c>
    </row>
    <row r="1004" spans="12:12" hidden="1" x14ac:dyDescent="0.2">
      <c r="L1004" s="162">
        <f t="shared" ca="1" si="18"/>
        <v>44217</v>
      </c>
    </row>
    <row r="1005" spans="12:12" hidden="1" x14ac:dyDescent="0.2">
      <c r="L1005" s="162">
        <f t="shared" ca="1" si="18"/>
        <v>44217</v>
      </c>
    </row>
    <row r="1006" spans="12:12" hidden="1" x14ac:dyDescent="0.2">
      <c r="L1006" s="162">
        <f t="shared" ca="1" si="18"/>
        <v>44217</v>
      </c>
    </row>
    <row r="1007" spans="12:12" hidden="1" x14ac:dyDescent="0.2">
      <c r="L1007" s="162">
        <f t="shared" ca="1" si="18"/>
        <v>44217</v>
      </c>
    </row>
    <row r="1008" spans="12:12" hidden="1" x14ac:dyDescent="0.2">
      <c r="L1008" s="162">
        <f t="shared" ca="1" si="18"/>
        <v>44217</v>
      </c>
    </row>
    <row r="1009" spans="12:12" hidden="1" x14ac:dyDescent="0.2">
      <c r="L1009" s="162">
        <f t="shared" ca="1" si="18"/>
        <v>44217</v>
      </c>
    </row>
    <row r="1010" spans="12:12" hidden="1" x14ac:dyDescent="0.2">
      <c r="L1010" s="162">
        <f t="shared" ca="1" si="18"/>
        <v>44217</v>
      </c>
    </row>
    <row r="1011" spans="12:12" hidden="1" x14ac:dyDescent="0.2">
      <c r="L1011" s="162">
        <f t="shared" ca="1" si="18"/>
        <v>44217</v>
      </c>
    </row>
    <row r="1012" spans="12:12" hidden="1" x14ac:dyDescent="0.2">
      <c r="L1012" s="162">
        <f t="shared" ca="1" si="18"/>
        <v>44217</v>
      </c>
    </row>
    <row r="1013" spans="12:12" hidden="1" x14ac:dyDescent="0.2">
      <c r="L1013" s="162">
        <f t="shared" ca="1" si="18"/>
        <v>44217</v>
      </c>
    </row>
    <row r="1014" spans="12:12" hidden="1" x14ac:dyDescent="0.2">
      <c r="L1014" s="162">
        <f t="shared" ca="1" si="18"/>
        <v>44217</v>
      </c>
    </row>
    <row r="1015" spans="12:12" hidden="1" x14ac:dyDescent="0.2">
      <c r="L1015" s="162">
        <f t="shared" ca="1" si="18"/>
        <v>44217</v>
      </c>
    </row>
    <row r="1016" spans="12:12" hidden="1" x14ac:dyDescent="0.2">
      <c r="L1016" s="162">
        <f t="shared" ca="1" si="18"/>
        <v>44217</v>
      </c>
    </row>
    <row r="1017" spans="12:12" hidden="1" x14ac:dyDescent="0.2">
      <c r="L1017" s="162">
        <f t="shared" ca="1" si="18"/>
        <v>44217</v>
      </c>
    </row>
    <row r="1018" spans="12:12" hidden="1" x14ac:dyDescent="0.2">
      <c r="L1018" s="162">
        <f t="shared" ca="1" si="18"/>
        <v>44217</v>
      </c>
    </row>
    <row r="1019" spans="12:12" hidden="1" x14ac:dyDescent="0.2">
      <c r="L1019" s="162">
        <f t="shared" ca="1" si="18"/>
        <v>44217</v>
      </c>
    </row>
    <row r="1020" spans="12:12" hidden="1" x14ac:dyDescent="0.2">
      <c r="L1020" s="162">
        <f t="shared" ca="1" si="18"/>
        <v>44217</v>
      </c>
    </row>
    <row r="1021" spans="12:12" hidden="1" x14ac:dyDescent="0.2">
      <c r="L1021" s="162">
        <f t="shared" ca="1" si="18"/>
        <v>44217</v>
      </c>
    </row>
    <row r="1022" spans="12:12" hidden="1" x14ac:dyDescent="0.2">
      <c r="L1022" s="162">
        <f t="shared" ca="1" si="18"/>
        <v>44217</v>
      </c>
    </row>
    <row r="1023" spans="12:12" hidden="1" x14ac:dyDescent="0.2">
      <c r="L1023" s="162">
        <f t="shared" ca="1" si="18"/>
        <v>44217</v>
      </c>
    </row>
    <row r="1024" spans="12:12" hidden="1" x14ac:dyDescent="0.2">
      <c r="L1024" s="162">
        <f t="shared" ca="1" si="18"/>
        <v>44217</v>
      </c>
    </row>
    <row r="1025" spans="12:12" hidden="1" x14ac:dyDescent="0.2">
      <c r="L1025" s="162">
        <f t="shared" ca="1" si="18"/>
        <v>44217</v>
      </c>
    </row>
    <row r="1026" spans="12:12" hidden="1" x14ac:dyDescent="0.2">
      <c r="L1026" s="162">
        <f t="shared" ca="1" si="18"/>
        <v>44217</v>
      </c>
    </row>
    <row r="1027" spans="12:12" hidden="1" x14ac:dyDescent="0.2">
      <c r="L1027" s="162">
        <f t="shared" ref="L1027:L1090" ca="1" si="19">TODAY()</f>
        <v>44217</v>
      </c>
    </row>
    <row r="1028" spans="12:12" hidden="1" x14ac:dyDescent="0.2">
      <c r="L1028" s="162">
        <f t="shared" ca="1" si="19"/>
        <v>44217</v>
      </c>
    </row>
    <row r="1029" spans="12:12" hidden="1" x14ac:dyDescent="0.2">
      <c r="L1029" s="162">
        <f t="shared" ca="1" si="19"/>
        <v>44217</v>
      </c>
    </row>
    <row r="1030" spans="12:12" hidden="1" x14ac:dyDescent="0.2">
      <c r="L1030" s="162">
        <f t="shared" ca="1" si="19"/>
        <v>44217</v>
      </c>
    </row>
    <row r="1031" spans="12:12" hidden="1" x14ac:dyDescent="0.2">
      <c r="L1031" s="162">
        <f t="shared" ca="1" si="19"/>
        <v>44217</v>
      </c>
    </row>
    <row r="1032" spans="12:12" hidden="1" x14ac:dyDescent="0.2">
      <c r="L1032" s="162">
        <f t="shared" ca="1" si="19"/>
        <v>44217</v>
      </c>
    </row>
    <row r="1033" spans="12:12" hidden="1" x14ac:dyDescent="0.2">
      <c r="L1033" s="162">
        <f t="shared" ca="1" si="19"/>
        <v>44217</v>
      </c>
    </row>
    <row r="1034" spans="12:12" hidden="1" x14ac:dyDescent="0.2">
      <c r="L1034" s="162">
        <f t="shared" ca="1" si="19"/>
        <v>44217</v>
      </c>
    </row>
    <row r="1035" spans="12:12" hidden="1" x14ac:dyDescent="0.2">
      <c r="L1035" s="162">
        <f t="shared" ca="1" si="19"/>
        <v>44217</v>
      </c>
    </row>
    <row r="1036" spans="12:12" hidden="1" x14ac:dyDescent="0.2">
      <c r="L1036" s="162">
        <f t="shared" ca="1" si="19"/>
        <v>44217</v>
      </c>
    </row>
    <row r="1037" spans="12:12" hidden="1" x14ac:dyDescent="0.2">
      <c r="L1037" s="162">
        <f t="shared" ca="1" si="19"/>
        <v>44217</v>
      </c>
    </row>
    <row r="1038" spans="12:12" hidden="1" x14ac:dyDescent="0.2">
      <c r="L1038" s="162">
        <f t="shared" ca="1" si="19"/>
        <v>44217</v>
      </c>
    </row>
    <row r="1039" spans="12:12" hidden="1" x14ac:dyDescent="0.2">
      <c r="L1039" s="162">
        <f t="shared" ca="1" si="19"/>
        <v>44217</v>
      </c>
    </row>
    <row r="1040" spans="12:12" hidden="1" x14ac:dyDescent="0.2">
      <c r="L1040" s="162">
        <f t="shared" ca="1" si="19"/>
        <v>44217</v>
      </c>
    </row>
    <row r="1041" spans="12:12" hidden="1" x14ac:dyDescent="0.2">
      <c r="L1041" s="162">
        <f t="shared" ca="1" si="19"/>
        <v>44217</v>
      </c>
    </row>
    <row r="1042" spans="12:12" hidden="1" x14ac:dyDescent="0.2">
      <c r="L1042" s="162">
        <f t="shared" ca="1" si="19"/>
        <v>44217</v>
      </c>
    </row>
    <row r="1043" spans="12:12" hidden="1" x14ac:dyDescent="0.2">
      <c r="L1043" s="162">
        <f t="shared" ca="1" si="19"/>
        <v>44217</v>
      </c>
    </row>
    <row r="1044" spans="12:12" hidden="1" x14ac:dyDescent="0.2">
      <c r="L1044" s="162">
        <f t="shared" ca="1" si="19"/>
        <v>44217</v>
      </c>
    </row>
    <row r="1045" spans="12:12" hidden="1" x14ac:dyDescent="0.2">
      <c r="L1045" s="162">
        <f t="shared" ca="1" si="19"/>
        <v>44217</v>
      </c>
    </row>
    <row r="1046" spans="12:12" hidden="1" x14ac:dyDescent="0.2">
      <c r="L1046" s="162">
        <f t="shared" ca="1" si="19"/>
        <v>44217</v>
      </c>
    </row>
    <row r="1047" spans="12:12" hidden="1" x14ac:dyDescent="0.2">
      <c r="L1047" s="162">
        <f t="shared" ca="1" si="19"/>
        <v>44217</v>
      </c>
    </row>
    <row r="1048" spans="12:12" hidden="1" x14ac:dyDescent="0.2">
      <c r="L1048" s="162">
        <f t="shared" ca="1" si="19"/>
        <v>44217</v>
      </c>
    </row>
    <row r="1049" spans="12:12" hidden="1" x14ac:dyDescent="0.2">
      <c r="L1049" s="162">
        <f t="shared" ca="1" si="19"/>
        <v>44217</v>
      </c>
    </row>
    <row r="1050" spans="12:12" hidden="1" x14ac:dyDescent="0.2">
      <c r="L1050" s="162">
        <f t="shared" ca="1" si="19"/>
        <v>44217</v>
      </c>
    </row>
    <row r="1051" spans="12:12" hidden="1" x14ac:dyDescent="0.2">
      <c r="L1051" s="162">
        <f t="shared" ca="1" si="19"/>
        <v>44217</v>
      </c>
    </row>
    <row r="1052" spans="12:12" hidden="1" x14ac:dyDescent="0.2">
      <c r="L1052" s="162">
        <f t="shared" ca="1" si="19"/>
        <v>44217</v>
      </c>
    </row>
    <row r="1053" spans="12:12" hidden="1" x14ac:dyDescent="0.2">
      <c r="L1053" s="162">
        <f t="shared" ca="1" si="19"/>
        <v>44217</v>
      </c>
    </row>
    <row r="1054" spans="12:12" hidden="1" x14ac:dyDescent="0.2">
      <c r="L1054" s="162">
        <f t="shared" ca="1" si="19"/>
        <v>44217</v>
      </c>
    </row>
    <row r="1055" spans="12:12" hidden="1" x14ac:dyDescent="0.2">
      <c r="L1055" s="162">
        <f t="shared" ca="1" si="19"/>
        <v>44217</v>
      </c>
    </row>
    <row r="1056" spans="12:12" hidden="1" x14ac:dyDescent="0.2">
      <c r="L1056" s="162">
        <f t="shared" ca="1" si="19"/>
        <v>44217</v>
      </c>
    </row>
    <row r="1057" spans="12:12" hidden="1" x14ac:dyDescent="0.2">
      <c r="L1057" s="162">
        <f t="shared" ca="1" si="19"/>
        <v>44217</v>
      </c>
    </row>
    <row r="1058" spans="12:12" hidden="1" x14ac:dyDescent="0.2">
      <c r="L1058" s="162">
        <f t="shared" ca="1" si="19"/>
        <v>44217</v>
      </c>
    </row>
    <row r="1059" spans="12:12" hidden="1" x14ac:dyDescent="0.2">
      <c r="L1059" s="162">
        <f t="shared" ca="1" si="19"/>
        <v>44217</v>
      </c>
    </row>
    <row r="1060" spans="12:12" hidden="1" x14ac:dyDescent="0.2">
      <c r="L1060" s="162">
        <f t="shared" ca="1" si="19"/>
        <v>44217</v>
      </c>
    </row>
    <row r="1061" spans="12:12" hidden="1" x14ac:dyDescent="0.2">
      <c r="L1061" s="162">
        <f t="shared" ca="1" si="19"/>
        <v>44217</v>
      </c>
    </row>
    <row r="1062" spans="12:12" hidden="1" x14ac:dyDescent="0.2">
      <c r="L1062" s="162">
        <f t="shared" ca="1" si="19"/>
        <v>44217</v>
      </c>
    </row>
    <row r="1063" spans="12:12" hidden="1" x14ac:dyDescent="0.2">
      <c r="L1063" s="162">
        <f t="shared" ca="1" si="19"/>
        <v>44217</v>
      </c>
    </row>
    <row r="1064" spans="12:12" hidden="1" x14ac:dyDescent="0.2">
      <c r="L1064" s="162">
        <f t="shared" ca="1" si="19"/>
        <v>44217</v>
      </c>
    </row>
    <row r="1065" spans="12:12" hidden="1" x14ac:dyDescent="0.2">
      <c r="L1065" s="162">
        <f t="shared" ca="1" si="19"/>
        <v>44217</v>
      </c>
    </row>
    <row r="1066" spans="12:12" hidden="1" x14ac:dyDescent="0.2">
      <c r="L1066" s="162">
        <f t="shared" ca="1" si="19"/>
        <v>44217</v>
      </c>
    </row>
    <row r="1067" spans="12:12" hidden="1" x14ac:dyDescent="0.2">
      <c r="L1067" s="162">
        <f t="shared" ca="1" si="19"/>
        <v>44217</v>
      </c>
    </row>
    <row r="1068" spans="12:12" hidden="1" x14ac:dyDescent="0.2">
      <c r="L1068" s="162">
        <f t="shared" ca="1" si="19"/>
        <v>44217</v>
      </c>
    </row>
    <row r="1069" spans="12:12" hidden="1" x14ac:dyDescent="0.2">
      <c r="L1069" s="162">
        <f t="shared" ca="1" si="19"/>
        <v>44217</v>
      </c>
    </row>
    <row r="1070" spans="12:12" hidden="1" x14ac:dyDescent="0.2">
      <c r="L1070" s="162">
        <f t="shared" ca="1" si="19"/>
        <v>44217</v>
      </c>
    </row>
    <row r="1071" spans="12:12" hidden="1" x14ac:dyDescent="0.2">
      <c r="L1071" s="162">
        <f t="shared" ca="1" si="19"/>
        <v>44217</v>
      </c>
    </row>
    <row r="1072" spans="12:12" hidden="1" x14ac:dyDescent="0.2">
      <c r="L1072" s="162">
        <f t="shared" ca="1" si="19"/>
        <v>44217</v>
      </c>
    </row>
    <row r="1073" spans="12:12" hidden="1" x14ac:dyDescent="0.2">
      <c r="L1073" s="162">
        <f t="shared" ca="1" si="19"/>
        <v>44217</v>
      </c>
    </row>
    <row r="1074" spans="12:12" hidden="1" x14ac:dyDescent="0.2">
      <c r="L1074" s="162">
        <f t="shared" ca="1" si="19"/>
        <v>44217</v>
      </c>
    </row>
    <row r="1075" spans="12:12" hidden="1" x14ac:dyDescent="0.2">
      <c r="L1075" s="162">
        <f t="shared" ca="1" si="19"/>
        <v>44217</v>
      </c>
    </row>
    <row r="1076" spans="12:12" hidden="1" x14ac:dyDescent="0.2">
      <c r="L1076" s="162">
        <f t="shared" ca="1" si="19"/>
        <v>44217</v>
      </c>
    </row>
    <row r="1077" spans="12:12" hidden="1" x14ac:dyDescent="0.2">
      <c r="L1077" s="162">
        <f t="shared" ca="1" si="19"/>
        <v>44217</v>
      </c>
    </row>
    <row r="1078" spans="12:12" hidden="1" x14ac:dyDescent="0.2">
      <c r="L1078" s="162">
        <f t="shared" ca="1" si="19"/>
        <v>44217</v>
      </c>
    </row>
    <row r="1079" spans="12:12" hidden="1" x14ac:dyDescent="0.2">
      <c r="L1079" s="162">
        <f t="shared" ca="1" si="19"/>
        <v>44217</v>
      </c>
    </row>
    <row r="1080" spans="12:12" hidden="1" x14ac:dyDescent="0.2">
      <c r="L1080" s="162">
        <f t="shared" ca="1" si="19"/>
        <v>44217</v>
      </c>
    </row>
    <row r="1081" spans="12:12" hidden="1" x14ac:dyDescent="0.2">
      <c r="L1081" s="162">
        <f t="shared" ca="1" si="19"/>
        <v>44217</v>
      </c>
    </row>
    <row r="1082" spans="12:12" hidden="1" x14ac:dyDescent="0.2">
      <c r="L1082" s="162">
        <f t="shared" ca="1" si="19"/>
        <v>44217</v>
      </c>
    </row>
    <row r="1083" spans="12:12" hidden="1" x14ac:dyDescent="0.2">
      <c r="L1083" s="162">
        <f t="shared" ca="1" si="19"/>
        <v>44217</v>
      </c>
    </row>
    <row r="1084" spans="12:12" hidden="1" x14ac:dyDescent="0.2">
      <c r="L1084" s="162">
        <f t="shared" ca="1" si="19"/>
        <v>44217</v>
      </c>
    </row>
    <row r="1085" spans="12:12" hidden="1" x14ac:dyDescent="0.2">
      <c r="L1085" s="162">
        <f t="shared" ca="1" si="19"/>
        <v>44217</v>
      </c>
    </row>
    <row r="1086" spans="12:12" hidden="1" x14ac:dyDescent="0.2">
      <c r="L1086" s="162">
        <f t="shared" ca="1" si="19"/>
        <v>44217</v>
      </c>
    </row>
    <row r="1087" spans="12:12" hidden="1" x14ac:dyDescent="0.2">
      <c r="L1087" s="162">
        <f t="shared" ca="1" si="19"/>
        <v>44217</v>
      </c>
    </row>
    <row r="1088" spans="12:12" hidden="1" x14ac:dyDescent="0.2">
      <c r="L1088" s="162">
        <f t="shared" ca="1" si="19"/>
        <v>44217</v>
      </c>
    </row>
    <row r="1089" spans="12:12" hidden="1" x14ac:dyDescent="0.2">
      <c r="L1089" s="162">
        <f t="shared" ca="1" si="19"/>
        <v>44217</v>
      </c>
    </row>
    <row r="1090" spans="12:12" hidden="1" x14ac:dyDescent="0.2">
      <c r="L1090" s="162">
        <f t="shared" ca="1" si="19"/>
        <v>44217</v>
      </c>
    </row>
    <row r="1091" spans="12:12" hidden="1" x14ac:dyDescent="0.2">
      <c r="L1091" s="162">
        <f t="shared" ref="L1091:L1154" ca="1" si="20">TODAY()</f>
        <v>44217</v>
      </c>
    </row>
    <row r="1092" spans="12:12" hidden="1" x14ac:dyDescent="0.2">
      <c r="L1092" s="162">
        <f t="shared" ca="1" si="20"/>
        <v>44217</v>
      </c>
    </row>
    <row r="1093" spans="12:12" hidden="1" x14ac:dyDescent="0.2">
      <c r="L1093" s="162">
        <f t="shared" ca="1" si="20"/>
        <v>44217</v>
      </c>
    </row>
    <row r="1094" spans="12:12" hidden="1" x14ac:dyDescent="0.2">
      <c r="L1094" s="162">
        <f t="shared" ca="1" si="20"/>
        <v>44217</v>
      </c>
    </row>
    <row r="1095" spans="12:12" hidden="1" x14ac:dyDescent="0.2">
      <c r="L1095" s="162">
        <f t="shared" ca="1" si="20"/>
        <v>44217</v>
      </c>
    </row>
    <row r="1096" spans="12:12" hidden="1" x14ac:dyDescent="0.2">
      <c r="L1096" s="162">
        <f t="shared" ca="1" si="20"/>
        <v>44217</v>
      </c>
    </row>
    <row r="1097" spans="12:12" hidden="1" x14ac:dyDescent="0.2">
      <c r="L1097" s="162">
        <f t="shared" ca="1" si="20"/>
        <v>44217</v>
      </c>
    </row>
    <row r="1098" spans="12:12" hidden="1" x14ac:dyDescent="0.2">
      <c r="L1098" s="162">
        <f t="shared" ca="1" si="20"/>
        <v>44217</v>
      </c>
    </row>
    <row r="1099" spans="12:12" hidden="1" x14ac:dyDescent="0.2">
      <c r="L1099" s="162">
        <f t="shared" ca="1" si="20"/>
        <v>44217</v>
      </c>
    </row>
    <row r="1100" spans="12:12" hidden="1" x14ac:dyDescent="0.2">
      <c r="L1100" s="162">
        <f t="shared" ca="1" si="20"/>
        <v>44217</v>
      </c>
    </row>
    <row r="1101" spans="12:12" hidden="1" x14ac:dyDescent="0.2">
      <c r="L1101" s="162">
        <f t="shared" ca="1" si="20"/>
        <v>44217</v>
      </c>
    </row>
    <row r="1102" spans="12:12" hidden="1" x14ac:dyDescent="0.2">
      <c r="L1102" s="162">
        <f t="shared" ca="1" si="20"/>
        <v>44217</v>
      </c>
    </row>
    <row r="1103" spans="12:12" hidden="1" x14ac:dyDescent="0.2">
      <c r="L1103" s="162">
        <f t="shared" ca="1" si="20"/>
        <v>44217</v>
      </c>
    </row>
    <row r="1104" spans="12:12" hidden="1" x14ac:dyDescent="0.2">
      <c r="L1104" s="162">
        <f t="shared" ca="1" si="20"/>
        <v>44217</v>
      </c>
    </row>
    <row r="1105" spans="12:12" hidden="1" x14ac:dyDescent="0.2">
      <c r="L1105" s="162">
        <f t="shared" ca="1" si="20"/>
        <v>44217</v>
      </c>
    </row>
    <row r="1106" spans="12:12" hidden="1" x14ac:dyDescent="0.2">
      <c r="L1106" s="162">
        <f t="shared" ca="1" si="20"/>
        <v>44217</v>
      </c>
    </row>
    <row r="1107" spans="12:12" hidden="1" x14ac:dyDescent="0.2">
      <c r="L1107" s="162">
        <f t="shared" ca="1" si="20"/>
        <v>44217</v>
      </c>
    </row>
    <row r="1108" spans="12:12" hidden="1" x14ac:dyDescent="0.2">
      <c r="L1108" s="162">
        <f t="shared" ca="1" si="20"/>
        <v>44217</v>
      </c>
    </row>
    <row r="1109" spans="12:12" hidden="1" x14ac:dyDescent="0.2">
      <c r="L1109" s="162">
        <f t="shared" ca="1" si="20"/>
        <v>44217</v>
      </c>
    </row>
    <row r="1110" spans="12:12" hidden="1" x14ac:dyDescent="0.2">
      <c r="L1110" s="162">
        <f t="shared" ca="1" si="20"/>
        <v>44217</v>
      </c>
    </row>
    <row r="1111" spans="12:12" hidden="1" x14ac:dyDescent="0.2">
      <c r="L1111" s="162">
        <f t="shared" ca="1" si="20"/>
        <v>44217</v>
      </c>
    </row>
    <row r="1112" spans="12:12" hidden="1" x14ac:dyDescent="0.2">
      <c r="L1112" s="162">
        <f t="shared" ca="1" si="20"/>
        <v>44217</v>
      </c>
    </row>
    <row r="1113" spans="12:12" hidden="1" x14ac:dyDescent="0.2">
      <c r="L1113" s="162">
        <f t="shared" ca="1" si="20"/>
        <v>44217</v>
      </c>
    </row>
    <row r="1114" spans="12:12" hidden="1" x14ac:dyDescent="0.2">
      <c r="L1114" s="162">
        <f t="shared" ca="1" si="20"/>
        <v>44217</v>
      </c>
    </row>
    <row r="1115" spans="12:12" hidden="1" x14ac:dyDescent="0.2">
      <c r="L1115" s="162">
        <f t="shared" ca="1" si="20"/>
        <v>44217</v>
      </c>
    </row>
    <row r="1116" spans="12:12" hidden="1" x14ac:dyDescent="0.2">
      <c r="L1116" s="162">
        <f t="shared" ca="1" si="20"/>
        <v>44217</v>
      </c>
    </row>
    <row r="1117" spans="12:12" hidden="1" x14ac:dyDescent="0.2">
      <c r="L1117" s="162">
        <f t="shared" ca="1" si="20"/>
        <v>44217</v>
      </c>
    </row>
    <row r="1118" spans="12:12" hidden="1" x14ac:dyDescent="0.2">
      <c r="L1118" s="162">
        <f t="shared" ca="1" si="20"/>
        <v>44217</v>
      </c>
    </row>
    <row r="1119" spans="12:12" hidden="1" x14ac:dyDescent="0.2">
      <c r="L1119" s="162">
        <f t="shared" ca="1" si="20"/>
        <v>44217</v>
      </c>
    </row>
    <row r="1120" spans="12:12" hidden="1" x14ac:dyDescent="0.2">
      <c r="L1120" s="162">
        <f t="shared" ca="1" si="20"/>
        <v>44217</v>
      </c>
    </row>
    <row r="1121" spans="12:12" hidden="1" x14ac:dyDescent="0.2">
      <c r="L1121" s="162">
        <f t="shared" ca="1" si="20"/>
        <v>44217</v>
      </c>
    </row>
    <row r="1122" spans="12:12" hidden="1" x14ac:dyDescent="0.2">
      <c r="L1122" s="162">
        <f t="shared" ca="1" si="20"/>
        <v>44217</v>
      </c>
    </row>
    <row r="1123" spans="12:12" hidden="1" x14ac:dyDescent="0.2">
      <c r="L1123" s="162">
        <f t="shared" ca="1" si="20"/>
        <v>44217</v>
      </c>
    </row>
    <row r="1124" spans="12:12" hidden="1" x14ac:dyDescent="0.2">
      <c r="L1124" s="162">
        <f t="shared" ca="1" si="20"/>
        <v>44217</v>
      </c>
    </row>
    <row r="1125" spans="12:12" hidden="1" x14ac:dyDescent="0.2">
      <c r="L1125" s="162">
        <f t="shared" ca="1" si="20"/>
        <v>44217</v>
      </c>
    </row>
    <row r="1126" spans="12:12" hidden="1" x14ac:dyDescent="0.2">
      <c r="L1126" s="162">
        <f t="shared" ca="1" si="20"/>
        <v>44217</v>
      </c>
    </row>
    <row r="1127" spans="12:12" hidden="1" x14ac:dyDescent="0.2">
      <c r="L1127" s="162">
        <f t="shared" ca="1" si="20"/>
        <v>44217</v>
      </c>
    </row>
    <row r="1128" spans="12:12" hidden="1" x14ac:dyDescent="0.2">
      <c r="L1128" s="162">
        <f t="shared" ca="1" si="20"/>
        <v>44217</v>
      </c>
    </row>
    <row r="1129" spans="12:12" hidden="1" x14ac:dyDescent="0.2">
      <c r="L1129" s="162">
        <f t="shared" ca="1" si="20"/>
        <v>44217</v>
      </c>
    </row>
    <row r="1130" spans="12:12" hidden="1" x14ac:dyDescent="0.2">
      <c r="L1130" s="162">
        <f t="shared" ca="1" si="20"/>
        <v>44217</v>
      </c>
    </row>
    <row r="1131" spans="12:12" hidden="1" x14ac:dyDescent="0.2">
      <c r="L1131" s="162">
        <f t="shared" ca="1" si="20"/>
        <v>44217</v>
      </c>
    </row>
    <row r="1132" spans="12:12" hidden="1" x14ac:dyDescent="0.2">
      <c r="L1132" s="162">
        <f t="shared" ca="1" si="20"/>
        <v>44217</v>
      </c>
    </row>
    <row r="1133" spans="12:12" hidden="1" x14ac:dyDescent="0.2">
      <c r="L1133" s="162">
        <f t="shared" ca="1" si="20"/>
        <v>44217</v>
      </c>
    </row>
    <row r="1134" spans="12:12" hidden="1" x14ac:dyDescent="0.2">
      <c r="L1134" s="162">
        <f t="shared" ca="1" si="20"/>
        <v>44217</v>
      </c>
    </row>
    <row r="1135" spans="12:12" hidden="1" x14ac:dyDescent="0.2">
      <c r="L1135" s="162">
        <f t="shared" ca="1" si="20"/>
        <v>44217</v>
      </c>
    </row>
    <row r="1136" spans="12:12" hidden="1" x14ac:dyDescent="0.2">
      <c r="L1136" s="162">
        <f t="shared" ca="1" si="20"/>
        <v>44217</v>
      </c>
    </row>
    <row r="1137" spans="12:12" hidden="1" x14ac:dyDescent="0.2">
      <c r="L1137" s="162">
        <f t="shared" ca="1" si="20"/>
        <v>44217</v>
      </c>
    </row>
    <row r="1138" spans="12:12" hidden="1" x14ac:dyDescent="0.2">
      <c r="L1138" s="162">
        <f t="shared" ca="1" si="20"/>
        <v>44217</v>
      </c>
    </row>
    <row r="1139" spans="12:12" hidden="1" x14ac:dyDescent="0.2">
      <c r="L1139" s="162">
        <f t="shared" ca="1" si="20"/>
        <v>44217</v>
      </c>
    </row>
    <row r="1140" spans="12:12" hidden="1" x14ac:dyDescent="0.2">
      <c r="L1140" s="162">
        <f t="shared" ca="1" si="20"/>
        <v>44217</v>
      </c>
    </row>
    <row r="1141" spans="12:12" hidden="1" x14ac:dyDescent="0.2">
      <c r="L1141" s="162">
        <f t="shared" ca="1" si="20"/>
        <v>44217</v>
      </c>
    </row>
    <row r="1142" spans="12:12" hidden="1" x14ac:dyDescent="0.2">
      <c r="L1142" s="162">
        <f t="shared" ca="1" si="20"/>
        <v>44217</v>
      </c>
    </row>
    <row r="1143" spans="12:12" hidden="1" x14ac:dyDescent="0.2">
      <c r="L1143" s="162">
        <f t="shared" ca="1" si="20"/>
        <v>44217</v>
      </c>
    </row>
    <row r="1144" spans="12:12" hidden="1" x14ac:dyDescent="0.2">
      <c r="L1144" s="162">
        <f t="shared" ca="1" si="20"/>
        <v>44217</v>
      </c>
    </row>
    <row r="1145" spans="12:12" hidden="1" x14ac:dyDescent="0.2">
      <c r="L1145" s="162">
        <f t="shared" ca="1" si="20"/>
        <v>44217</v>
      </c>
    </row>
    <row r="1146" spans="12:12" hidden="1" x14ac:dyDescent="0.2">
      <c r="L1146" s="162">
        <f t="shared" ca="1" si="20"/>
        <v>44217</v>
      </c>
    </row>
    <row r="1147" spans="12:12" hidden="1" x14ac:dyDescent="0.2">
      <c r="L1147" s="162">
        <f t="shared" ca="1" si="20"/>
        <v>44217</v>
      </c>
    </row>
    <row r="1148" spans="12:12" hidden="1" x14ac:dyDescent="0.2">
      <c r="L1148" s="162">
        <f t="shared" ca="1" si="20"/>
        <v>44217</v>
      </c>
    </row>
    <row r="1149" spans="12:12" hidden="1" x14ac:dyDescent="0.2">
      <c r="L1149" s="162">
        <f t="shared" ca="1" si="20"/>
        <v>44217</v>
      </c>
    </row>
    <row r="1150" spans="12:12" hidden="1" x14ac:dyDescent="0.2">
      <c r="L1150" s="162">
        <f t="shared" ca="1" si="20"/>
        <v>44217</v>
      </c>
    </row>
    <row r="1151" spans="12:12" hidden="1" x14ac:dyDescent="0.2">
      <c r="L1151" s="162">
        <f t="shared" ca="1" si="20"/>
        <v>44217</v>
      </c>
    </row>
    <row r="1152" spans="12:12" hidden="1" x14ac:dyDescent="0.2">
      <c r="L1152" s="162">
        <f t="shared" ca="1" si="20"/>
        <v>44217</v>
      </c>
    </row>
    <row r="1153" spans="12:12" hidden="1" x14ac:dyDescent="0.2">
      <c r="L1153" s="162">
        <f t="shared" ca="1" si="20"/>
        <v>44217</v>
      </c>
    </row>
    <row r="1154" spans="12:12" hidden="1" x14ac:dyDescent="0.2">
      <c r="L1154" s="162">
        <f t="shared" ca="1" si="20"/>
        <v>44217</v>
      </c>
    </row>
    <row r="1155" spans="12:12" hidden="1" x14ac:dyDescent="0.2">
      <c r="L1155" s="162">
        <f t="shared" ref="L1155:L1218" ca="1" si="21">TODAY()</f>
        <v>44217</v>
      </c>
    </row>
    <row r="1156" spans="12:12" hidden="1" x14ac:dyDescent="0.2">
      <c r="L1156" s="162">
        <f t="shared" ca="1" si="21"/>
        <v>44217</v>
      </c>
    </row>
    <row r="1157" spans="12:12" hidden="1" x14ac:dyDescent="0.2">
      <c r="L1157" s="162">
        <f t="shared" ca="1" si="21"/>
        <v>44217</v>
      </c>
    </row>
    <row r="1158" spans="12:12" hidden="1" x14ac:dyDescent="0.2">
      <c r="L1158" s="162">
        <f t="shared" ca="1" si="21"/>
        <v>44217</v>
      </c>
    </row>
    <row r="1159" spans="12:12" hidden="1" x14ac:dyDescent="0.2">
      <c r="L1159" s="162">
        <f t="shared" ca="1" si="21"/>
        <v>44217</v>
      </c>
    </row>
    <row r="1160" spans="12:12" hidden="1" x14ac:dyDescent="0.2">
      <c r="L1160" s="162">
        <f t="shared" ca="1" si="21"/>
        <v>44217</v>
      </c>
    </row>
    <row r="1161" spans="12:12" hidden="1" x14ac:dyDescent="0.2">
      <c r="L1161" s="162">
        <f t="shared" ca="1" si="21"/>
        <v>44217</v>
      </c>
    </row>
    <row r="1162" spans="12:12" hidden="1" x14ac:dyDescent="0.2">
      <c r="L1162" s="162">
        <f t="shared" ca="1" si="21"/>
        <v>44217</v>
      </c>
    </row>
    <row r="1163" spans="12:12" hidden="1" x14ac:dyDescent="0.2">
      <c r="L1163" s="162">
        <f t="shared" ca="1" si="21"/>
        <v>44217</v>
      </c>
    </row>
    <row r="1164" spans="12:12" hidden="1" x14ac:dyDescent="0.2">
      <c r="L1164" s="162">
        <f t="shared" ca="1" si="21"/>
        <v>44217</v>
      </c>
    </row>
    <row r="1165" spans="12:12" hidden="1" x14ac:dyDescent="0.2">
      <c r="L1165" s="162">
        <f t="shared" ca="1" si="21"/>
        <v>44217</v>
      </c>
    </row>
    <row r="1166" spans="12:12" hidden="1" x14ac:dyDescent="0.2">
      <c r="L1166" s="162">
        <f t="shared" ca="1" si="21"/>
        <v>44217</v>
      </c>
    </row>
    <row r="1167" spans="12:12" hidden="1" x14ac:dyDescent="0.2">
      <c r="L1167" s="162">
        <f t="shared" ca="1" si="21"/>
        <v>44217</v>
      </c>
    </row>
    <row r="1168" spans="12:12" hidden="1" x14ac:dyDescent="0.2">
      <c r="L1168" s="162">
        <f t="shared" ca="1" si="21"/>
        <v>44217</v>
      </c>
    </row>
    <row r="1169" spans="12:12" hidden="1" x14ac:dyDescent="0.2">
      <c r="L1169" s="162">
        <f t="shared" ca="1" si="21"/>
        <v>44217</v>
      </c>
    </row>
    <row r="1170" spans="12:12" hidden="1" x14ac:dyDescent="0.2">
      <c r="L1170" s="162">
        <f t="shared" ca="1" si="21"/>
        <v>44217</v>
      </c>
    </row>
    <row r="1171" spans="12:12" hidden="1" x14ac:dyDescent="0.2">
      <c r="L1171" s="162">
        <f t="shared" ca="1" si="21"/>
        <v>44217</v>
      </c>
    </row>
    <row r="1172" spans="12:12" hidden="1" x14ac:dyDescent="0.2">
      <c r="L1172" s="162">
        <f t="shared" ca="1" si="21"/>
        <v>44217</v>
      </c>
    </row>
    <row r="1173" spans="12:12" hidden="1" x14ac:dyDescent="0.2">
      <c r="L1173" s="162">
        <f t="shared" ca="1" si="21"/>
        <v>44217</v>
      </c>
    </row>
    <row r="1174" spans="12:12" hidden="1" x14ac:dyDescent="0.2">
      <c r="L1174" s="162">
        <f t="shared" ca="1" si="21"/>
        <v>44217</v>
      </c>
    </row>
    <row r="1175" spans="12:12" hidden="1" x14ac:dyDescent="0.2">
      <c r="L1175" s="162">
        <f t="shared" ca="1" si="21"/>
        <v>44217</v>
      </c>
    </row>
    <row r="1176" spans="12:12" hidden="1" x14ac:dyDescent="0.2">
      <c r="L1176" s="162">
        <f t="shared" ca="1" si="21"/>
        <v>44217</v>
      </c>
    </row>
    <row r="1177" spans="12:12" hidden="1" x14ac:dyDescent="0.2">
      <c r="L1177" s="162">
        <f t="shared" ca="1" si="21"/>
        <v>44217</v>
      </c>
    </row>
    <row r="1178" spans="12:12" hidden="1" x14ac:dyDescent="0.2">
      <c r="L1178" s="162">
        <f t="shared" ca="1" si="21"/>
        <v>44217</v>
      </c>
    </row>
    <row r="1179" spans="12:12" hidden="1" x14ac:dyDescent="0.2">
      <c r="L1179" s="162">
        <f t="shared" ca="1" si="21"/>
        <v>44217</v>
      </c>
    </row>
    <row r="1180" spans="12:12" hidden="1" x14ac:dyDescent="0.2">
      <c r="L1180" s="162">
        <f t="shared" ca="1" si="21"/>
        <v>44217</v>
      </c>
    </row>
    <row r="1181" spans="12:12" hidden="1" x14ac:dyDescent="0.2">
      <c r="L1181" s="162">
        <f t="shared" ca="1" si="21"/>
        <v>44217</v>
      </c>
    </row>
    <row r="1182" spans="12:12" hidden="1" x14ac:dyDescent="0.2">
      <c r="L1182" s="162">
        <f t="shared" ca="1" si="21"/>
        <v>44217</v>
      </c>
    </row>
    <row r="1183" spans="12:12" hidden="1" x14ac:dyDescent="0.2">
      <c r="L1183" s="162">
        <f t="shared" ca="1" si="21"/>
        <v>44217</v>
      </c>
    </row>
    <row r="1184" spans="12:12" hidden="1" x14ac:dyDescent="0.2">
      <c r="L1184" s="162">
        <f t="shared" ca="1" si="21"/>
        <v>44217</v>
      </c>
    </row>
    <row r="1185" spans="12:12" hidden="1" x14ac:dyDescent="0.2">
      <c r="L1185" s="162">
        <f t="shared" ca="1" si="21"/>
        <v>44217</v>
      </c>
    </row>
    <row r="1186" spans="12:12" hidden="1" x14ac:dyDescent="0.2">
      <c r="L1186" s="162">
        <f t="shared" ca="1" si="21"/>
        <v>44217</v>
      </c>
    </row>
    <row r="1187" spans="12:12" hidden="1" x14ac:dyDescent="0.2">
      <c r="L1187" s="162">
        <f t="shared" ca="1" si="21"/>
        <v>44217</v>
      </c>
    </row>
    <row r="1188" spans="12:12" hidden="1" x14ac:dyDescent="0.2">
      <c r="L1188" s="162">
        <f t="shared" ca="1" si="21"/>
        <v>44217</v>
      </c>
    </row>
    <row r="1189" spans="12:12" hidden="1" x14ac:dyDescent="0.2">
      <c r="L1189" s="162">
        <f t="shared" ca="1" si="21"/>
        <v>44217</v>
      </c>
    </row>
    <row r="1190" spans="12:12" hidden="1" x14ac:dyDescent="0.2">
      <c r="L1190" s="162">
        <f t="shared" ca="1" si="21"/>
        <v>44217</v>
      </c>
    </row>
    <row r="1191" spans="12:12" hidden="1" x14ac:dyDescent="0.2">
      <c r="L1191" s="162">
        <f t="shared" ca="1" si="21"/>
        <v>44217</v>
      </c>
    </row>
    <row r="1192" spans="12:12" hidden="1" x14ac:dyDescent="0.2">
      <c r="L1192" s="162">
        <f t="shared" ca="1" si="21"/>
        <v>44217</v>
      </c>
    </row>
    <row r="1193" spans="12:12" hidden="1" x14ac:dyDescent="0.2">
      <c r="L1193" s="162">
        <f t="shared" ca="1" si="21"/>
        <v>44217</v>
      </c>
    </row>
    <row r="1194" spans="12:12" hidden="1" x14ac:dyDescent="0.2">
      <c r="L1194" s="162">
        <f t="shared" ca="1" si="21"/>
        <v>44217</v>
      </c>
    </row>
    <row r="1195" spans="12:12" hidden="1" x14ac:dyDescent="0.2">
      <c r="L1195" s="162">
        <f t="shared" ca="1" si="21"/>
        <v>44217</v>
      </c>
    </row>
    <row r="1196" spans="12:12" hidden="1" x14ac:dyDescent="0.2">
      <c r="L1196" s="162">
        <f t="shared" ca="1" si="21"/>
        <v>44217</v>
      </c>
    </row>
    <row r="1197" spans="12:12" hidden="1" x14ac:dyDescent="0.2">
      <c r="L1197" s="162">
        <f t="shared" ca="1" si="21"/>
        <v>44217</v>
      </c>
    </row>
    <row r="1198" spans="12:12" hidden="1" x14ac:dyDescent="0.2">
      <c r="L1198" s="162">
        <f t="shared" ca="1" si="21"/>
        <v>44217</v>
      </c>
    </row>
    <row r="1199" spans="12:12" hidden="1" x14ac:dyDescent="0.2">
      <c r="L1199" s="162">
        <f t="shared" ca="1" si="21"/>
        <v>44217</v>
      </c>
    </row>
    <row r="1200" spans="12:12" hidden="1" x14ac:dyDescent="0.2">
      <c r="L1200" s="162">
        <f t="shared" ca="1" si="21"/>
        <v>44217</v>
      </c>
    </row>
    <row r="1201" spans="12:12" hidden="1" x14ac:dyDescent="0.2">
      <c r="L1201" s="162">
        <f t="shared" ca="1" si="21"/>
        <v>44217</v>
      </c>
    </row>
    <row r="1202" spans="12:12" hidden="1" x14ac:dyDescent="0.2">
      <c r="L1202" s="162">
        <f t="shared" ca="1" si="21"/>
        <v>44217</v>
      </c>
    </row>
    <row r="1203" spans="12:12" hidden="1" x14ac:dyDescent="0.2">
      <c r="L1203" s="162">
        <f t="shared" ca="1" si="21"/>
        <v>44217</v>
      </c>
    </row>
    <row r="1204" spans="12:12" hidden="1" x14ac:dyDescent="0.2">
      <c r="L1204" s="162">
        <f t="shared" ca="1" si="21"/>
        <v>44217</v>
      </c>
    </row>
    <row r="1205" spans="12:12" hidden="1" x14ac:dyDescent="0.2">
      <c r="L1205" s="162">
        <f t="shared" ca="1" si="21"/>
        <v>44217</v>
      </c>
    </row>
    <row r="1206" spans="12:12" hidden="1" x14ac:dyDescent="0.2">
      <c r="L1206" s="162">
        <f t="shared" ca="1" si="21"/>
        <v>44217</v>
      </c>
    </row>
    <row r="1207" spans="12:12" hidden="1" x14ac:dyDescent="0.2">
      <c r="L1207" s="162">
        <f t="shared" ca="1" si="21"/>
        <v>44217</v>
      </c>
    </row>
    <row r="1208" spans="12:12" hidden="1" x14ac:dyDescent="0.2">
      <c r="L1208" s="162">
        <f t="shared" ca="1" si="21"/>
        <v>44217</v>
      </c>
    </row>
    <row r="1209" spans="12:12" hidden="1" x14ac:dyDescent="0.2">
      <c r="L1209" s="162">
        <f t="shared" ca="1" si="21"/>
        <v>44217</v>
      </c>
    </row>
    <row r="1210" spans="12:12" hidden="1" x14ac:dyDescent="0.2">
      <c r="L1210" s="162">
        <f t="shared" ca="1" si="21"/>
        <v>44217</v>
      </c>
    </row>
    <row r="1211" spans="12:12" hidden="1" x14ac:dyDescent="0.2">
      <c r="L1211" s="162">
        <f t="shared" ca="1" si="21"/>
        <v>44217</v>
      </c>
    </row>
    <row r="1212" spans="12:12" hidden="1" x14ac:dyDescent="0.2">
      <c r="L1212" s="162">
        <f t="shared" ca="1" si="21"/>
        <v>44217</v>
      </c>
    </row>
    <row r="1213" spans="12:12" hidden="1" x14ac:dyDescent="0.2">
      <c r="L1213" s="162">
        <f t="shared" ca="1" si="21"/>
        <v>44217</v>
      </c>
    </row>
    <row r="1214" spans="12:12" hidden="1" x14ac:dyDescent="0.2">
      <c r="L1214" s="162">
        <f t="shared" ca="1" si="21"/>
        <v>44217</v>
      </c>
    </row>
    <row r="1215" spans="12:12" hidden="1" x14ac:dyDescent="0.2">
      <c r="L1215" s="162">
        <f t="shared" ca="1" si="21"/>
        <v>44217</v>
      </c>
    </row>
    <row r="1216" spans="12:12" hidden="1" x14ac:dyDescent="0.2">
      <c r="L1216" s="162">
        <f t="shared" ca="1" si="21"/>
        <v>44217</v>
      </c>
    </row>
    <row r="1217" spans="12:12" hidden="1" x14ac:dyDescent="0.2">
      <c r="L1217" s="162">
        <f t="shared" ca="1" si="21"/>
        <v>44217</v>
      </c>
    </row>
    <row r="1218" spans="12:12" hidden="1" x14ac:dyDescent="0.2">
      <c r="L1218" s="162">
        <f t="shared" ca="1" si="21"/>
        <v>44217</v>
      </c>
    </row>
    <row r="1219" spans="12:12" hidden="1" x14ac:dyDescent="0.2">
      <c r="L1219" s="162">
        <f t="shared" ref="L1219:L1282" ca="1" si="22">TODAY()</f>
        <v>44217</v>
      </c>
    </row>
    <row r="1220" spans="12:12" hidden="1" x14ac:dyDescent="0.2">
      <c r="L1220" s="162">
        <f t="shared" ca="1" si="22"/>
        <v>44217</v>
      </c>
    </row>
    <row r="1221" spans="12:12" hidden="1" x14ac:dyDescent="0.2">
      <c r="L1221" s="162">
        <f t="shared" ca="1" si="22"/>
        <v>44217</v>
      </c>
    </row>
    <row r="1222" spans="12:12" hidden="1" x14ac:dyDescent="0.2">
      <c r="L1222" s="162">
        <f t="shared" ca="1" si="22"/>
        <v>44217</v>
      </c>
    </row>
    <row r="1223" spans="12:12" hidden="1" x14ac:dyDescent="0.2">
      <c r="L1223" s="162">
        <f t="shared" ca="1" si="22"/>
        <v>44217</v>
      </c>
    </row>
    <row r="1224" spans="12:12" hidden="1" x14ac:dyDescent="0.2">
      <c r="L1224" s="162">
        <f t="shared" ca="1" si="22"/>
        <v>44217</v>
      </c>
    </row>
    <row r="1225" spans="12:12" hidden="1" x14ac:dyDescent="0.2">
      <c r="L1225" s="162">
        <f t="shared" ca="1" si="22"/>
        <v>44217</v>
      </c>
    </row>
    <row r="1226" spans="12:12" hidden="1" x14ac:dyDescent="0.2">
      <c r="L1226" s="162">
        <f t="shared" ca="1" si="22"/>
        <v>44217</v>
      </c>
    </row>
    <row r="1227" spans="12:12" hidden="1" x14ac:dyDescent="0.2">
      <c r="L1227" s="162">
        <f t="shared" ca="1" si="22"/>
        <v>44217</v>
      </c>
    </row>
    <row r="1228" spans="12:12" hidden="1" x14ac:dyDescent="0.2">
      <c r="L1228" s="162">
        <f t="shared" ca="1" si="22"/>
        <v>44217</v>
      </c>
    </row>
    <row r="1229" spans="12:12" hidden="1" x14ac:dyDescent="0.2">
      <c r="L1229" s="162">
        <f t="shared" ca="1" si="22"/>
        <v>44217</v>
      </c>
    </row>
    <row r="1230" spans="12:12" hidden="1" x14ac:dyDescent="0.2">
      <c r="L1230" s="162">
        <f t="shared" ca="1" si="22"/>
        <v>44217</v>
      </c>
    </row>
    <row r="1231" spans="12:12" hidden="1" x14ac:dyDescent="0.2">
      <c r="L1231" s="162">
        <f t="shared" ca="1" si="22"/>
        <v>44217</v>
      </c>
    </row>
    <row r="1232" spans="12:12" hidden="1" x14ac:dyDescent="0.2">
      <c r="L1232" s="162">
        <f t="shared" ca="1" si="22"/>
        <v>44217</v>
      </c>
    </row>
    <row r="1233" spans="12:12" hidden="1" x14ac:dyDescent="0.2">
      <c r="L1233" s="162">
        <f t="shared" ca="1" si="22"/>
        <v>44217</v>
      </c>
    </row>
    <row r="1234" spans="12:12" hidden="1" x14ac:dyDescent="0.2">
      <c r="L1234" s="162">
        <f t="shared" ca="1" si="22"/>
        <v>44217</v>
      </c>
    </row>
    <row r="1235" spans="12:12" hidden="1" x14ac:dyDescent="0.2">
      <c r="L1235" s="162">
        <f t="shared" ca="1" si="22"/>
        <v>44217</v>
      </c>
    </row>
    <row r="1236" spans="12:12" hidden="1" x14ac:dyDescent="0.2">
      <c r="L1236" s="162">
        <f t="shared" ca="1" si="22"/>
        <v>44217</v>
      </c>
    </row>
    <row r="1237" spans="12:12" hidden="1" x14ac:dyDescent="0.2">
      <c r="L1237" s="162">
        <f t="shared" ca="1" si="22"/>
        <v>44217</v>
      </c>
    </row>
    <row r="1238" spans="12:12" hidden="1" x14ac:dyDescent="0.2">
      <c r="L1238" s="162">
        <f t="shared" ca="1" si="22"/>
        <v>44217</v>
      </c>
    </row>
    <row r="1239" spans="12:12" hidden="1" x14ac:dyDescent="0.2">
      <c r="L1239" s="162">
        <f t="shared" ca="1" si="22"/>
        <v>44217</v>
      </c>
    </row>
    <row r="1240" spans="12:12" hidden="1" x14ac:dyDescent="0.2">
      <c r="L1240" s="162">
        <f t="shared" ca="1" si="22"/>
        <v>44217</v>
      </c>
    </row>
    <row r="1241" spans="12:12" hidden="1" x14ac:dyDescent="0.2">
      <c r="L1241" s="162">
        <f t="shared" ca="1" si="22"/>
        <v>44217</v>
      </c>
    </row>
    <row r="1242" spans="12:12" hidden="1" x14ac:dyDescent="0.2">
      <c r="L1242" s="162">
        <f t="shared" ca="1" si="22"/>
        <v>44217</v>
      </c>
    </row>
    <row r="1243" spans="12:12" hidden="1" x14ac:dyDescent="0.2">
      <c r="L1243" s="162">
        <f t="shared" ca="1" si="22"/>
        <v>44217</v>
      </c>
    </row>
    <row r="1244" spans="12:12" hidden="1" x14ac:dyDescent="0.2">
      <c r="L1244" s="162">
        <f t="shared" ca="1" si="22"/>
        <v>44217</v>
      </c>
    </row>
    <row r="1245" spans="12:12" hidden="1" x14ac:dyDescent="0.2">
      <c r="L1245" s="162">
        <f t="shared" ca="1" si="22"/>
        <v>44217</v>
      </c>
    </row>
    <row r="1246" spans="12:12" hidden="1" x14ac:dyDescent="0.2">
      <c r="L1246" s="162">
        <f t="shared" ca="1" si="22"/>
        <v>44217</v>
      </c>
    </row>
    <row r="1247" spans="12:12" hidden="1" x14ac:dyDescent="0.2">
      <c r="L1247" s="162">
        <f t="shared" ca="1" si="22"/>
        <v>44217</v>
      </c>
    </row>
    <row r="1248" spans="12:12" hidden="1" x14ac:dyDescent="0.2">
      <c r="L1248" s="162">
        <f t="shared" ca="1" si="22"/>
        <v>44217</v>
      </c>
    </row>
    <row r="1249" spans="12:12" hidden="1" x14ac:dyDescent="0.2">
      <c r="L1249" s="162">
        <f t="shared" ca="1" si="22"/>
        <v>44217</v>
      </c>
    </row>
    <row r="1250" spans="12:12" hidden="1" x14ac:dyDescent="0.2">
      <c r="L1250" s="162">
        <f t="shared" ca="1" si="22"/>
        <v>44217</v>
      </c>
    </row>
    <row r="1251" spans="12:12" hidden="1" x14ac:dyDescent="0.2">
      <c r="L1251" s="162">
        <f t="shared" ca="1" si="22"/>
        <v>44217</v>
      </c>
    </row>
    <row r="1252" spans="12:12" hidden="1" x14ac:dyDescent="0.2">
      <c r="L1252" s="162">
        <f t="shared" ca="1" si="22"/>
        <v>44217</v>
      </c>
    </row>
    <row r="1253" spans="12:12" hidden="1" x14ac:dyDescent="0.2">
      <c r="L1253" s="162">
        <f t="shared" ca="1" si="22"/>
        <v>44217</v>
      </c>
    </row>
    <row r="1254" spans="12:12" hidden="1" x14ac:dyDescent="0.2">
      <c r="L1254" s="162">
        <f t="shared" ca="1" si="22"/>
        <v>44217</v>
      </c>
    </row>
    <row r="1255" spans="12:12" hidden="1" x14ac:dyDescent="0.2">
      <c r="L1255" s="162">
        <f t="shared" ca="1" si="22"/>
        <v>44217</v>
      </c>
    </row>
    <row r="1256" spans="12:12" hidden="1" x14ac:dyDescent="0.2">
      <c r="L1256" s="162">
        <f t="shared" ca="1" si="22"/>
        <v>44217</v>
      </c>
    </row>
    <row r="1257" spans="12:12" hidden="1" x14ac:dyDescent="0.2">
      <c r="L1257" s="162">
        <f t="shared" ca="1" si="22"/>
        <v>44217</v>
      </c>
    </row>
    <row r="1258" spans="12:12" hidden="1" x14ac:dyDescent="0.2">
      <c r="L1258" s="162">
        <f t="shared" ca="1" si="22"/>
        <v>44217</v>
      </c>
    </row>
    <row r="1259" spans="12:12" hidden="1" x14ac:dyDescent="0.2">
      <c r="L1259" s="162">
        <f t="shared" ca="1" si="22"/>
        <v>44217</v>
      </c>
    </row>
    <row r="1260" spans="12:12" hidden="1" x14ac:dyDescent="0.2">
      <c r="L1260" s="162">
        <f t="shared" ca="1" si="22"/>
        <v>44217</v>
      </c>
    </row>
    <row r="1261" spans="12:12" hidden="1" x14ac:dyDescent="0.2">
      <c r="L1261" s="162">
        <f t="shared" ca="1" si="22"/>
        <v>44217</v>
      </c>
    </row>
    <row r="1262" spans="12:12" hidden="1" x14ac:dyDescent="0.2">
      <c r="L1262" s="162">
        <f t="shared" ca="1" si="22"/>
        <v>44217</v>
      </c>
    </row>
    <row r="1263" spans="12:12" hidden="1" x14ac:dyDescent="0.2">
      <c r="L1263" s="162">
        <f t="shared" ca="1" si="22"/>
        <v>44217</v>
      </c>
    </row>
    <row r="1264" spans="12:12" hidden="1" x14ac:dyDescent="0.2">
      <c r="L1264" s="162">
        <f t="shared" ca="1" si="22"/>
        <v>44217</v>
      </c>
    </row>
    <row r="1265" spans="12:12" hidden="1" x14ac:dyDescent="0.2">
      <c r="L1265" s="162">
        <f t="shared" ca="1" si="22"/>
        <v>44217</v>
      </c>
    </row>
    <row r="1266" spans="12:12" hidden="1" x14ac:dyDescent="0.2">
      <c r="L1266" s="162">
        <f t="shared" ca="1" si="22"/>
        <v>44217</v>
      </c>
    </row>
    <row r="1267" spans="12:12" hidden="1" x14ac:dyDescent="0.2">
      <c r="L1267" s="162">
        <f t="shared" ca="1" si="22"/>
        <v>44217</v>
      </c>
    </row>
    <row r="1268" spans="12:12" hidden="1" x14ac:dyDescent="0.2">
      <c r="L1268" s="162">
        <f t="shared" ca="1" si="22"/>
        <v>44217</v>
      </c>
    </row>
    <row r="1269" spans="12:12" hidden="1" x14ac:dyDescent="0.2">
      <c r="L1269" s="162">
        <f t="shared" ca="1" si="22"/>
        <v>44217</v>
      </c>
    </row>
    <row r="1270" spans="12:12" hidden="1" x14ac:dyDescent="0.2">
      <c r="L1270" s="162">
        <f t="shared" ca="1" si="22"/>
        <v>44217</v>
      </c>
    </row>
    <row r="1271" spans="12:12" hidden="1" x14ac:dyDescent="0.2">
      <c r="L1271" s="162">
        <f t="shared" ca="1" si="22"/>
        <v>44217</v>
      </c>
    </row>
    <row r="1272" spans="12:12" hidden="1" x14ac:dyDescent="0.2">
      <c r="L1272" s="162">
        <f t="shared" ca="1" si="22"/>
        <v>44217</v>
      </c>
    </row>
    <row r="1273" spans="12:12" hidden="1" x14ac:dyDescent="0.2">
      <c r="L1273" s="162">
        <f t="shared" ca="1" si="22"/>
        <v>44217</v>
      </c>
    </row>
    <row r="1274" spans="12:12" hidden="1" x14ac:dyDescent="0.2">
      <c r="L1274" s="162">
        <f t="shared" ca="1" si="22"/>
        <v>44217</v>
      </c>
    </row>
    <row r="1275" spans="12:12" hidden="1" x14ac:dyDescent="0.2">
      <c r="L1275" s="162">
        <f t="shared" ca="1" si="22"/>
        <v>44217</v>
      </c>
    </row>
    <row r="1276" spans="12:12" hidden="1" x14ac:dyDescent="0.2">
      <c r="L1276" s="162">
        <f t="shared" ca="1" si="22"/>
        <v>44217</v>
      </c>
    </row>
    <row r="1277" spans="12:12" hidden="1" x14ac:dyDescent="0.2">
      <c r="L1277" s="162">
        <f t="shared" ca="1" si="22"/>
        <v>44217</v>
      </c>
    </row>
    <row r="1278" spans="12:12" hidden="1" x14ac:dyDescent="0.2">
      <c r="L1278" s="162">
        <f t="shared" ca="1" si="22"/>
        <v>44217</v>
      </c>
    </row>
    <row r="1279" spans="12:12" hidden="1" x14ac:dyDescent="0.2">
      <c r="L1279" s="162">
        <f t="shared" ca="1" si="22"/>
        <v>44217</v>
      </c>
    </row>
    <row r="1280" spans="12:12" hidden="1" x14ac:dyDescent="0.2">
      <c r="L1280" s="162">
        <f t="shared" ca="1" si="22"/>
        <v>44217</v>
      </c>
    </row>
    <row r="1281" spans="12:12" hidden="1" x14ac:dyDescent="0.2">
      <c r="L1281" s="162">
        <f t="shared" ca="1" si="22"/>
        <v>44217</v>
      </c>
    </row>
    <row r="1282" spans="12:12" hidden="1" x14ac:dyDescent="0.2">
      <c r="L1282" s="162">
        <f t="shared" ca="1" si="22"/>
        <v>44217</v>
      </c>
    </row>
    <row r="1283" spans="12:12" hidden="1" x14ac:dyDescent="0.2">
      <c r="L1283" s="162">
        <f t="shared" ref="L1283:L1332" ca="1" si="23">TODAY()</f>
        <v>44217</v>
      </c>
    </row>
    <row r="1284" spans="12:12" hidden="1" x14ac:dyDescent="0.2">
      <c r="L1284" s="162">
        <f t="shared" ca="1" si="23"/>
        <v>44217</v>
      </c>
    </row>
    <row r="1285" spans="12:12" hidden="1" x14ac:dyDescent="0.2">
      <c r="L1285" s="162">
        <f t="shared" ca="1" si="23"/>
        <v>44217</v>
      </c>
    </row>
    <row r="1286" spans="12:12" hidden="1" x14ac:dyDescent="0.2">
      <c r="L1286" s="162">
        <f t="shared" ca="1" si="23"/>
        <v>44217</v>
      </c>
    </row>
    <row r="1287" spans="12:12" hidden="1" x14ac:dyDescent="0.2">
      <c r="L1287" s="162">
        <f t="shared" ca="1" si="23"/>
        <v>44217</v>
      </c>
    </row>
    <row r="1288" spans="12:12" hidden="1" x14ac:dyDescent="0.2">
      <c r="L1288" s="162">
        <f t="shared" ca="1" si="23"/>
        <v>44217</v>
      </c>
    </row>
    <row r="1289" spans="12:12" hidden="1" x14ac:dyDescent="0.2">
      <c r="L1289" s="162">
        <f t="shared" ca="1" si="23"/>
        <v>44217</v>
      </c>
    </row>
    <row r="1290" spans="12:12" hidden="1" x14ac:dyDescent="0.2">
      <c r="L1290" s="162">
        <f t="shared" ca="1" si="23"/>
        <v>44217</v>
      </c>
    </row>
    <row r="1291" spans="12:12" hidden="1" x14ac:dyDescent="0.2">
      <c r="L1291" s="162">
        <f t="shared" ca="1" si="23"/>
        <v>44217</v>
      </c>
    </row>
    <row r="1292" spans="12:12" hidden="1" x14ac:dyDescent="0.2">
      <c r="L1292" s="162">
        <f t="shared" ca="1" si="23"/>
        <v>44217</v>
      </c>
    </row>
    <row r="1293" spans="12:12" hidden="1" x14ac:dyDescent="0.2">
      <c r="L1293" s="162">
        <f t="shared" ca="1" si="23"/>
        <v>44217</v>
      </c>
    </row>
    <row r="1294" spans="12:12" hidden="1" x14ac:dyDescent="0.2">
      <c r="L1294" s="162">
        <f t="shared" ca="1" si="23"/>
        <v>44217</v>
      </c>
    </row>
    <row r="1295" spans="12:12" hidden="1" x14ac:dyDescent="0.2">
      <c r="L1295" s="162">
        <f t="shared" ca="1" si="23"/>
        <v>44217</v>
      </c>
    </row>
    <row r="1296" spans="12:12" hidden="1" x14ac:dyDescent="0.2">
      <c r="L1296" s="162">
        <f t="shared" ca="1" si="23"/>
        <v>44217</v>
      </c>
    </row>
    <row r="1297" spans="12:12" hidden="1" x14ac:dyDescent="0.2">
      <c r="L1297" s="162">
        <f t="shared" ca="1" si="23"/>
        <v>44217</v>
      </c>
    </row>
    <row r="1298" spans="12:12" hidden="1" x14ac:dyDescent="0.2">
      <c r="L1298" s="162">
        <f t="shared" ca="1" si="23"/>
        <v>44217</v>
      </c>
    </row>
    <row r="1299" spans="12:12" hidden="1" x14ac:dyDescent="0.2">
      <c r="L1299" s="162">
        <f t="shared" ca="1" si="23"/>
        <v>44217</v>
      </c>
    </row>
    <row r="1300" spans="12:12" hidden="1" x14ac:dyDescent="0.2">
      <c r="L1300" s="162">
        <f t="shared" ca="1" si="23"/>
        <v>44217</v>
      </c>
    </row>
    <row r="1301" spans="12:12" hidden="1" x14ac:dyDescent="0.2">
      <c r="L1301" s="162">
        <f t="shared" ca="1" si="23"/>
        <v>44217</v>
      </c>
    </row>
    <row r="1302" spans="12:12" hidden="1" x14ac:dyDescent="0.2">
      <c r="L1302" s="162">
        <f t="shared" ca="1" si="23"/>
        <v>44217</v>
      </c>
    </row>
    <row r="1303" spans="12:12" hidden="1" x14ac:dyDescent="0.2">
      <c r="L1303" s="162">
        <f t="shared" ca="1" si="23"/>
        <v>44217</v>
      </c>
    </row>
    <row r="1304" spans="12:12" hidden="1" x14ac:dyDescent="0.2">
      <c r="L1304" s="162">
        <f t="shared" ca="1" si="23"/>
        <v>44217</v>
      </c>
    </row>
    <row r="1305" spans="12:12" hidden="1" x14ac:dyDescent="0.2">
      <c r="L1305" s="162">
        <f t="shared" ca="1" si="23"/>
        <v>44217</v>
      </c>
    </row>
    <row r="1306" spans="12:12" hidden="1" x14ac:dyDescent="0.2">
      <c r="L1306" s="162">
        <f t="shared" ca="1" si="23"/>
        <v>44217</v>
      </c>
    </row>
    <row r="1307" spans="12:12" hidden="1" x14ac:dyDescent="0.2">
      <c r="L1307" s="162">
        <f t="shared" ca="1" si="23"/>
        <v>44217</v>
      </c>
    </row>
    <row r="1308" spans="12:12" hidden="1" x14ac:dyDescent="0.2">
      <c r="L1308" s="162">
        <f t="shared" ca="1" si="23"/>
        <v>44217</v>
      </c>
    </row>
    <row r="1309" spans="12:12" hidden="1" x14ac:dyDescent="0.2">
      <c r="L1309" s="162">
        <f t="shared" ca="1" si="23"/>
        <v>44217</v>
      </c>
    </row>
    <row r="1310" spans="12:12" hidden="1" x14ac:dyDescent="0.2">
      <c r="L1310" s="162">
        <f t="shared" ca="1" si="23"/>
        <v>44217</v>
      </c>
    </row>
    <row r="1311" spans="12:12" hidden="1" x14ac:dyDescent="0.2">
      <c r="L1311" s="162">
        <f t="shared" ca="1" si="23"/>
        <v>44217</v>
      </c>
    </row>
    <row r="1312" spans="12:12" hidden="1" x14ac:dyDescent="0.2">
      <c r="L1312" s="162">
        <f t="shared" ca="1" si="23"/>
        <v>44217</v>
      </c>
    </row>
    <row r="1313" spans="12:12" hidden="1" x14ac:dyDescent="0.2">
      <c r="L1313" s="162">
        <f t="shared" ca="1" si="23"/>
        <v>44217</v>
      </c>
    </row>
    <row r="1314" spans="12:12" hidden="1" x14ac:dyDescent="0.2">
      <c r="L1314" s="162">
        <f t="shared" ca="1" si="23"/>
        <v>44217</v>
      </c>
    </row>
    <row r="1315" spans="12:12" hidden="1" x14ac:dyDescent="0.2">
      <c r="L1315" s="162">
        <f t="shared" ca="1" si="23"/>
        <v>44217</v>
      </c>
    </row>
    <row r="1316" spans="12:12" hidden="1" x14ac:dyDescent="0.2">
      <c r="L1316" s="162">
        <f t="shared" ca="1" si="23"/>
        <v>44217</v>
      </c>
    </row>
    <row r="1317" spans="12:12" hidden="1" x14ac:dyDescent="0.2">
      <c r="L1317" s="162">
        <f t="shared" ca="1" si="23"/>
        <v>44217</v>
      </c>
    </row>
    <row r="1318" spans="12:12" hidden="1" x14ac:dyDescent="0.2">
      <c r="L1318" s="162">
        <f t="shared" ca="1" si="23"/>
        <v>44217</v>
      </c>
    </row>
    <row r="1319" spans="12:12" hidden="1" x14ac:dyDescent="0.2">
      <c r="L1319" s="162">
        <f t="shared" ca="1" si="23"/>
        <v>44217</v>
      </c>
    </row>
    <row r="1320" spans="12:12" hidden="1" x14ac:dyDescent="0.2">
      <c r="L1320" s="162">
        <f t="shared" ca="1" si="23"/>
        <v>44217</v>
      </c>
    </row>
    <row r="1321" spans="12:12" hidden="1" x14ac:dyDescent="0.2">
      <c r="L1321" s="162">
        <f t="shared" ca="1" si="23"/>
        <v>44217</v>
      </c>
    </row>
    <row r="1322" spans="12:12" hidden="1" x14ac:dyDescent="0.2">
      <c r="L1322" s="162">
        <f t="shared" ca="1" si="23"/>
        <v>44217</v>
      </c>
    </row>
    <row r="1323" spans="12:12" hidden="1" x14ac:dyDescent="0.2">
      <c r="L1323" s="162">
        <f t="shared" ca="1" si="23"/>
        <v>44217</v>
      </c>
    </row>
    <row r="1324" spans="12:12" hidden="1" x14ac:dyDescent="0.2">
      <c r="L1324" s="162">
        <f t="shared" ca="1" si="23"/>
        <v>44217</v>
      </c>
    </row>
    <row r="1325" spans="12:12" hidden="1" x14ac:dyDescent="0.2">
      <c r="L1325" s="162">
        <f t="shared" ca="1" si="23"/>
        <v>44217</v>
      </c>
    </row>
    <row r="1326" spans="12:12" hidden="1" x14ac:dyDescent="0.2">
      <c r="L1326" s="162">
        <f t="shared" ca="1" si="23"/>
        <v>44217</v>
      </c>
    </row>
    <row r="1327" spans="12:12" hidden="1" x14ac:dyDescent="0.2">
      <c r="L1327" s="162">
        <f t="shared" ca="1" si="23"/>
        <v>44217</v>
      </c>
    </row>
    <row r="1328" spans="12:12" hidden="1" x14ac:dyDescent="0.2">
      <c r="L1328" s="162">
        <f t="shared" ca="1" si="23"/>
        <v>44217</v>
      </c>
    </row>
    <row r="1329" spans="12:12" hidden="1" x14ac:dyDescent="0.2">
      <c r="L1329" s="162">
        <f t="shared" ca="1" si="23"/>
        <v>44217</v>
      </c>
    </row>
    <row r="1330" spans="12:12" hidden="1" x14ac:dyDescent="0.2">
      <c r="L1330" s="162">
        <f t="shared" ca="1" si="23"/>
        <v>44217</v>
      </c>
    </row>
    <row r="1331" spans="12:12" hidden="1" x14ac:dyDescent="0.2">
      <c r="L1331" s="162">
        <f t="shared" ca="1" si="23"/>
        <v>44217</v>
      </c>
    </row>
    <row r="1332" spans="12:12" hidden="1" x14ac:dyDescent="0.2">
      <c r="L1332" s="162">
        <f t="shared" ca="1" si="23"/>
        <v>44217</v>
      </c>
    </row>
    <row r="1333" spans="12:12" hidden="1" x14ac:dyDescent="0.2"/>
  </sheetData>
  <autoFilter xmlns:x14="http://schemas.microsoft.com/office/spreadsheetml/2009/9/main" ref="A1:U1333" xr:uid="{A8C9EF43-0758-4CA3-8DDE-4F195C29E9A0}">
    <filterColumn colId="5">
      <filters>
        <mc:AlternateContent xmlns:mc="http://schemas.openxmlformats.org/markup-compatibility/2006">
          <mc:Choice Requires="x14">
            <x14:filter val="1. Problem Statement._x000a_       -TDK-Lambda with serial number 09M1037A found voltage rotary knob is not responding during the calibration at 3rd party (MicroPrecision)calibration facility. Details on the attached._x000a_   2. Acceptance criteria that is not met. (e.g. relevant specification number and revision)_x000a_       - Must be able to pass calibration requirements_x000a_   3. Relevant records (e.g. Incomin QA, Test Records, Photos, trackise NCRs numbers and related issue)_x000a_      - Calibration Report_x000a_   4. Info on whether this issue impacts revenue_x000a_     -Impact on 210000415,210000345,210000414,210000384,210001164,210001203 and 210000444 for August month 150k requirement"/>
            <x14:filter val="Description: Instrument serial number label: A20SMH581G &amp; A20SMH605G need reprint. _x000a__x000a_Steps of Analysis: 1: 1st piece print out after change ribbon. 2: Label printing incomplete._x000a__x000a_Affected Part No &amp; Qty need for replacement: 186186301, qty 2._x000a__x000a_Shipment Impact:                    NA                            Estimated Date: NA_x000a__x000a_Additional Time needed for analysis: NA_x000a__x000a_"/>
            <x14:filter val="Description: Instrument serial number label: B20CHA015G &amp; B20CHA016G need reprint. _x000a__x000a_Steps of Analysis: Poor printing, found wording &quot;r&quot; smudge._x000a__x000a_Affected Part No &amp; Qty need for replacement: 186015042, qty 2._x000a__x000a_Shipment Impact:                    NA                            Estimated Date: NA_x000a__x000a_Additional Time needed for analysis: NA_x000a__x000a_"/>
            <x14:filter val="Description: Instrument serial number label: B20UPF586G need reprint. _x000a__x000a_Steps of Analysis: Poor printing, found wording &quot;r&quot; smudge._x000a__x000a_Affected Part No &amp; Qty need for replacement: 186015029, qty 1._x000a__x000a_Shipment Impact:                    NA                            Estimated Date: NA_x000a__x000a_Additional Time needed for analysis: NA_x000a__x000a_"/>
            <x14:filter val="Description: Instrument serial number label: C20CMP955G need reprint. _x000a__x000a_Steps of Analysis: Label issue cause long serial number label missing._x000a__x000a_Affected Part No &amp; Qty need for replacement: 186015043, qty 1._x000a__x000a_Shipment Impact:                    NA                            Estimated Date: NA_x000a__x000a_Additional Time needed for analysis: NA_x000a__x000a_Attachment:"/>
            <x14:filter val="Description: Instrument serial number label: C20SMH936G need reprint. _x000a__x000a_Steps of Analysis: Print out misalignment, letter &quot;G&quot; &amp; &quot;P&quot; affected._x000a__x000a_Affected Part No &amp; Qty need for replacement: 186001863, qty 1._x000a__x000a_Shipment Impact:                    NA                            Estimated Date: NA_x000a__x000a_Additional Time needed for analysis: NA_x000a__x000a_Attachment:"/>
            <x14:filter val="Description: Instrument serial number label: D20UPM864G need reprint. _x000a__x000a_Steps of Analysis: Last piece of label print out with smudge line._x000a__x000a_Affected Part No &amp; Qty need for replacement: 186015007, qty 1._x000a__x000a_Shipment Impact:                    NA                            Estimated Date: NA_x000a__x000a_Additional Time needed for analysis: NA_x000a__x000a_Attachment:"/>
            <x14:filter val="Description: Instrument serial number label: K19CHA391G need reprint. _x000a__x000a_Steps of Analysis: NCR: SG200204, carton box damaged due to mishandling by Schenker personnel during picking._x000a__x000a_Affected Part No &amp; Qty need for replacement: 186015042, qty 1._x000a__x000a_Shipment Impact:                    NA                            Estimated Date: NA_x000a__x000a_Additional Time needed for analysis: NA_x000a__x000a_Attachment:"/>
            <x14:filter val="Description: To reprint serial number label for 186015082 7x (S/N: G20BSP605G-G20BSP610G, H20BSP669G) on the BSM RSC packaging testing. All unit was required to inspect, retest and reprint out serial number. _x000a__x000a__x000a_Shipment Impact: Yes                                               Estimated Date: 30 Sep 2020_x000a__x000a_Attachment:NA"/>
            <x14:filter val="Description: To reprint serial number label for 186015082 9x (S/N: B20BSP295G-B20BSP301G, C20BSP432G-C20BSP433G) on the BSM RSC packaging testing. All unit was required to inspect, retest and reprint out serial number. _x000a__x000a__x000a_Shipment Impact: Yes                                               Estimated Date: 3rd Jun 2020_x000a__x000a_Attachment:NA"/>
            <x14:filter val="Description: To reprint serial number label for 186015082 x1 (S/N J19BSP916G) shipped from GDC to ADC was damaged in transit. This unit was required to inspect, retest and reprint out serial number as per stated in NCR report as attached.. _x000a__x000a__x000a_Shipment Impact: Yes                                               Estimated Date: 12th Feb 2020_x000a__x000a_Attachment: NCR-SG200103 (Approved plan).pdf"/>
            <x14:filter val="Description: To reprint serial number label for 186015088 x3 (S/N B19FNP016G, B19FNP025G &amp; B19FNP032G) to perform rework on Needle Carriage Assembly. The units was required to inspect, retest and reprint out serial number as per stated in NCR report as attached._x000a__x000a__x000a_Shipment Impact: Yes                                               Estimated Date: 16th Sep 2020_x000a__x000a_Attachment: NCR-SG200702"/>
            <x14:filter val="Instrument Serial label / Spare Number labe print out with hair line on the barcode._x000a_"/>
            <x14:filter val="Instrument Serial Number print out with white line on barcode  / missing Icon._x000a__x000a_  1. Model: 186017002 Acquity Arc 2489 UV/Vis Det   Serial Number G20VTU407A_x000a_   2. Model: 186248900 2489 UV/Visible Detector        Serial Number G2087E596A _x000a_   3. Model: 186015032 Acquity UPLC PDA Detector   Serial Number G20UPD297A"/>
            <x14:filter val="Instrument Serial Number Printing:_x000a__x000a__x000a_1. Model: 186269506 e2695 Sep  Mod w/HC    S/N:K20SM4089A (Inaccurate scan of serial number due to label pasted with crease)_x000a__x000a_"/>
            <x14:filter val="Instrument Serial Number Printing:_x000a_1. Model: 186015033 Acquity UPLC PDA elambda  S/N:K20UPL078A (Return from ADC Warehouse) _x000a_"/>
            <x14:filter val="Instrument Serial Number Printing:_x000a_Instrument Serial Number L20SHC492N print out as &quot;Product of USA&quot; instead of &quot;Product of Singapore&quot;_x000a_ _x000a_1. Model: 289000560  HEATER/COOLER MODULE  S/N: L20SHC492N"/>
            <x14:filter val="Instrument Serial Number Printing:_x000a_Instrument Serial Number Label need to replace due broken pallet at Waters Distribution Centre._x000a_IDR :190856_x000a_Model: 186015080 ACQUITY UPLC H-Class PLUS QSM  S/N: G19QSP507A_x000a__x000a_"/>
            <x14:filter val="Instrument Serial Number Printing:_x000a_Instrument Serial Number Label printing misalignment _x000a__x000a_1. Model: 289000560 S/N: A20SHC571A_x000a_"/>
            <x14:filter val="Instrument Serial Number Printing:_x000a_Instrument Serial Number print out with barcode with broken line)_x000a_ _x000a_1. Model: 186269506 ASSY, e2695 WITH HEATER/COOLER S/N: A20SM4286A (Barcode with broken line)_x000a_"/>
            <x14:filter val="Instrument Serial Number Printing:_x000a_Instrument Serial Number print out with broken with on description)_x000a_ _x000a_1. Model: 186269505 e2695 Sep Mod w/o H/C   S/N: B20SM7339A (Broken line on description)"/>
            <x14:filter val="Instrument Serial Number Printing:_x000a_Instrument Serial Number print out with Missing barcode)_x000a_ _x000a_1. Model: 186248900 2489 UV/Visible Detector  S/N: B2087E674A (Missing Barcode )"/>
            <x14:filter val="Instrument Serial Number Printing:_x000a_Instrument Serial Number print out with missing text / Icon on description_x000a_ _x000a_1. Model: 186002998  Serial Number F20998148A  2998 Photodiode Array Detector_x000a_2. Model: 186015031  Serial Number F20TUV693A Acquity UPLC TUV Detector"/>
            <x14:filter val="Instrument Serial Number Printing:_x000a_Instrument Serial Number print out with missing text on description_x000a_ _x000a_1. Model: 186248900 Serial Number K1387E140  2489 UV/Visible Detector (blue)"/>
            <x14:filter val="Instrument Serial Number Printing:_x000a_Instrument Serial Number print out with missing Waters logo and Label PC WATERSPNL1 unable boost-up (Intermittent)_x000a_ _x000a_1. Model: 186269506 e2695 Sep  Mod w/HC    S/N:H20SM4717A ( Miss Waters logo)_x000a_"/>
            <x14:filter val="Instrument Serial Number Printing:_x000a_Instrument Serial Number print out with missing Waters logo and request by WPPL Loh Wei Xiang)_x000a_ _x000a_1. Model: 186017002 Aquity Arc 2489 UV/Vis Det          S/N:H20VTU429A ( Miss Waters logo)_x000a_2. Model: 186017002 Aquity Arc 2489 UV/Vis Det          S/N:F20VTU387A  (Request by WPPL Loh Wei Xiang)_x000a_3. Model: 186015033 Aquity UPLC PDA eLambda Det   S/N:F20UPL702A  (Request by WPPL Loh Wei Xiang)"/>
            <x14:filter val="Instrument Serial Number Printing:_x000a_Instrument Serial Number print out with unclear on Waters logo and product of singapore._x000a_ _x000a_1. Model: 186015033 Acquity UPLC PDA eLambda Det   S/N: C20UPL577A _x000a_(Unclear Waters Logo and product of singapore) _x000a_"/>
            <x14:filter val="Notice Skip serial Number when Printing Label._x000a_Model : 186015042_x000a_Last Serial number printed was L20CHA634G and when printing the next work order start from M20CHA647G._x000a_There are missing serial numbers from 635 to 646."/>
            <x14:filter val="Operator has damaged the label when he was going to paste on the instrument. As a result serial labels need to be replaced. _x000a_Material_x0009_Serial Number_x0009__x0009__x000a_186002441_x0009_M20TC2O63H_x0009__x0009__x000a__x000a_Request to manual print the serial labels as above."/>
            <x14:filter val="Problem Statement._x000a_       -  The new label printing sofware enLabel is not able to print the Certificate of Functional Performance (COFP) from September 2020 serial numbers printed from Label View start from 01-Oct-20._x000a_   2. Acceptance criteria that is not met. (e.g. relevant specification number and revision)_x000a_       - COFP from enLabel can only print if serial number printed from enLabel_x000a_   3. Relevant records (e.g. Incomin QA, Test Records, Photos, trackise NCRs numbers and related issue)_x000a_       - Not Appliacable.  _x000a_   4. Info on whether this issue impacts revenue._x000a_       - may impact revenue if not able to recover printing of COFP in time."/>
            <x14:filter val="Reprint of Waters Label due to : _x000a_1. 186015043 (1 label) - serial number had faded and affected serial number is L20CMP221G"/>
            <x14:filter val="Reprint of Waters Label due to : _x000a_1. 186015082 (1 label) - the lablel had missing last portion and affected serial number is L20BSP188G. Please refer to the attachement &quot;L20BSP188G.JPG&quot;"/>
            <x14:filter val="Reprint of Waters Label due to : _x000a_1. 186015082 (3 labels) - the label had mis-alignment and affected serial number is L20BSP179G, L20BSP185G and L20BSP186G. Please refer to the attachement &quot;L20BSP179G.JPG, L20BSP185G, L20BSP186G&quot;"/>
            <x14:filter val="Reprint of Waters Label due to : _x000a_1. 186017000 (1 label) - the description code had faded and affected serial number is L20VQS190G. Please refer to the attachement &quot;L20VQS190G.JPG&quot;"/>
            <x14:filter val="Reprint of Waters Label due to : _x000a_1. 186179100 (3 labels) - the label had mis-alignment and affected serial number is L20SMC721G to L20SMC723G. Please refer to the attachement &quot;L20SMC721G.JPG, L20SMC722G, L20SMC723G&quot;"/>
            <x14:filter val="Reprint of Waters Label due to : _x000a_1. NCG-SG200903 (2 labels) - Field return due to Damaged packaging_x000a_2. NCR-SG200905 (1 label)- Field return due to broken pallet_x000a_3. 186186301 (2 labels)-  label misaligned_x000a_"/>
            <x14:filter val="Reprint of Waters Label due to : _x000a_Misalignment of the label for SIT units . _x000a_Serial Number affected : L20SCM026G,L20SCM027G,L20SCM028G,L20SCM029G,"/>
            <x14:filter val="SigmaSure system down, unable to capture parts number serial in system._x000a_Currently flex use in-house Traceability to record._x000a_Affected on Detector and QSM family."/>
            <x14:filter val="We have received the following 4 units for rework. The packaging boxes were damaged upon receiving and need to be replaced. As a result serial labels need to be replaced. _x000a_RMA#_x0009_Material_x0009_Serial Number_x0009__x0009__x000a_20918_x0009_186015014_x0009_A19CPO551H_x0009__x0009__x000a_20919_x0009_186015014_x0009_A19CPO560H_x0009__x0009__x000a_20920_x0009_186015014_x0009_A19CPO561H_x0009_      _x000a_20921_x0009_186015014_x0009_B19CPO574H_x0009_  _x000a_Request to manual print the serial labels as above."/>
            <x14:filter val="WPPL Jen Chen request to re-print CoFP _x000a_1. K12QSM086A Acquity UPLC PDA eLambda Del_x000a_2. A13UPL368A  ACQ H-Class QSM Plus _x000a__x000a_Re-Print Instrument Serial Number (Order Number should show NA instead of 0 Typo error) _x000a_1. Model: 186015080  ACQ H-Class QSM Plus   S/N: K20QSP018A _x000a_2. Model: 186015080  ACQ H-Class QSM Plus   S/N:K20QSP019A _x000a_"/>
            <x14:filter val="WPPL QA request to reprint Certificates of Functional Performance (Reason for request :  Certificate missing in box)_x000a_1. Model: 186248900 UV/Visible Detector (Blue)  S/N:C1987E158A (Reason for request :Certificate missing in Box)"/>
            <x14:filter val="WPPL QA request to reprint Certificates of Functional Performance (Reason for request : Customer misplace)_x000a_1. Model: 186015031 Acquity TUV TC Detector  S/N:C12TUV115A (Reason for request :Customer misplaced)_x000a_"/>
          </mc:Choice>
          <mc:Fallback>
            <filter val="Instrument Serial label / Spare Number labe print out with hair line on the barcode._x000a_"/>
            <filter val="Instrument Serial Number Printing:_x000a__x000a__x000a_1. Model: 186269506 e2695 Sep  Mod w/HC    S/N:K20SM4089A (Inaccurate scan of serial number due to label pasted with crease)_x000a__x000a_"/>
            <filter val="Instrument Serial Number Printing:_x000a_1. Model: 186015033 Acquity UPLC PDA elambda  S/N:K20UPL078A (Return from ADC Warehouse) _x000a_"/>
            <filter val="Instrument Serial Number Printing:_x000a_Instrument Serial Number L20SHC492N print out as &quot;Product of USA&quot; instead of &quot;Product of Singapore&quot;_x000a_ _x000a_1. Model: 289000560  HEATER/COOLER MODULE  S/N: L20SHC492N"/>
            <filter val="Instrument Serial Number Printing:_x000a_Instrument Serial Number Label need to replace due broken pallet at Waters Distribution Centre._x000a_IDR :190856_x000a_Model: 186015080 ACQUITY UPLC H-Class PLUS QSM  S/N: G19QSP507A_x000a__x000a_"/>
            <filter val="Instrument Serial Number Printing:_x000a_Instrument Serial Number Label printing misalignment _x000a__x000a_1. Model: 289000560 S/N: A20SHC571A_x000a_"/>
            <filter val="Instrument Serial Number Printing:_x000a_Instrument Serial Number print out with barcode with broken line)_x000a_ _x000a_1. Model: 186269506 ASSY, e2695 WITH HEATER/COOLER S/N: A20SM4286A (Barcode with broken line)_x000a_"/>
            <filter val="Instrument Serial Number Printing:_x000a_Instrument Serial Number print out with broken with on description)_x000a_ _x000a_1. Model: 186269505 e2695 Sep Mod w/o H/C   S/N: B20SM7339A (Broken line on description)"/>
            <filter val="Instrument Serial Number Printing:_x000a_Instrument Serial Number print out with Missing barcode)_x000a_ _x000a_1. Model: 186248900 2489 UV/Visible Detector  S/N: B2087E674A (Missing Barcode )"/>
            <filter val="Instrument Serial Number Printing:_x000a_Instrument Serial Number print out with missing text on description_x000a_ _x000a_1. Model: 186248900 Serial Number K1387E140  2489 UV/Visible Detector (blue)"/>
            <filter val="Instrument Serial Number Printing:_x000a_Instrument Serial Number print out with missing Waters logo and Label PC WATERSPNL1 unable boost-up (Intermittent)_x000a_ _x000a_1. Model: 186269506 e2695 Sep  Mod w/HC    S/N:H20SM4717A ( Miss Waters logo)_x000a_"/>
            <filter val="Instrument Serial Number Printing:_x000a_Instrument Serial Number print out with unclear on Waters logo and product of singapore._x000a_ _x000a_1. Model: 186015033 Acquity UPLC PDA eLambda Det   S/N: C20UPL577A _x000a_(Unclear Waters Logo and product of singapore) _x000a_"/>
            <filter val="Notice Skip serial Number when Printing Label._x000a_Model : 186015042_x000a_Last Serial number printed was L20CHA634G and when printing the next work order start from M20CHA647G._x000a_There are missing serial numbers from 635 to 646."/>
            <filter val="Operator has damaged the label when he was going to paste on the instrument. As a result serial labels need to be replaced. _x000a_Material_x0009_Serial Number_x0009__x0009__x000a_186002441_x0009_M20TC2O63H_x0009__x0009__x000a__x000a_Request to manual print the serial labels as above."/>
            <filter val="Reprint of Waters Label due to : _x000a_1. 186015043 (1 label) - serial number had faded and affected serial number is L20CMP221G"/>
            <filter val="Reprint of Waters Label due to : _x000a_1. 186015082 (1 label) - the lablel had missing last portion and affected serial number is L20BSP188G. Please refer to the attachement &quot;L20BSP188G.JPG&quot;"/>
            <filter val="Reprint of Waters Label due to : _x000a_1. 186015082 (3 labels) - the label had mis-alignment and affected serial number is L20BSP179G, L20BSP185G and L20BSP186G. Please refer to the attachement &quot;L20BSP179G.JPG, L20BSP185G, L20BSP186G&quot;"/>
            <filter val="Reprint of Waters Label due to : _x000a_1. 186017000 (1 label) - the description code had faded and affected serial number is L20VQS190G. Please refer to the attachement &quot;L20VQS190G.JPG&quot;"/>
            <filter val="Reprint of Waters Label due to : _x000a_1. 186179100 (3 labels) - the label had mis-alignment and affected serial number is L20SMC721G to L20SMC723G. Please refer to the attachement &quot;L20SMC721G.JPG, L20SMC722G, L20SMC723G&quot;"/>
            <filter val="Reprint of Waters Label due to : _x000a_1. NCG-SG200903 (2 labels) - Field return due to Damaged packaging_x000a_2. NCR-SG200905 (1 label)- Field return due to broken pallet_x000a_3. 186186301 (2 labels)-  label misaligned_x000a_"/>
            <filter val="Reprint of Waters Label due to : _x000a_Misalignment of the label for SIT units . _x000a_Serial Number affected : L20SCM026G,L20SCM027G,L20SCM028G,L20SCM029G,"/>
            <filter val="SigmaSure system down, unable to capture parts number serial in system._x000a_Currently flex use in-house Traceability to record._x000a_Affected on Detector and QSM family."/>
            <filter val="WPPL QA request to reprint Certificates of Functional Performance (Reason for request :  Certificate missing in box)_x000a_1. Model: 186248900 UV/Visible Detector (Blue)  S/N:C1987E158A (Reason for request :Certificate missing in Box)"/>
            <filter val="WPPL QA request to reprint Certificates of Functional Performance (Reason for request : Customer misplace)_x000a_1. Model: 186015031 Acquity TUV TC Detector  S/N:C12TUV115A (Reason for request :Customer misplaced)_x000a_"/>
          </mc:Fallback>
        </mc:AlternateContent>
      </filters>
    </filterColumn>
  </autoFilter>
  <pageMargins left="0.7" right="0.7" top="0.75" bottom="0.75" header="0.3" footer="0.3"/>
  <pageSetup orientation="portrait" horizontalDpi="300"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W263"/>
  <sheetViews>
    <sheetView workbookViewId="0"/>
  </sheetViews>
  <sheetFormatPr defaultRowHeight="12.75" x14ac:dyDescent="0.2"/>
  <sheetData>
    <row r="1" spans="1:23" ht="47.25" x14ac:dyDescent="0.2">
      <c r="A1" s="118" t="s">
        <v>0</v>
      </c>
      <c r="B1" s="116" t="s">
        <v>9</v>
      </c>
      <c r="C1" s="120" t="s">
        <v>867</v>
      </c>
      <c r="D1" s="120" t="s">
        <v>2</v>
      </c>
      <c r="E1" s="118" t="s">
        <v>200</v>
      </c>
      <c r="F1" s="154" t="s">
        <v>3</v>
      </c>
      <c r="G1" s="118" t="s">
        <v>52</v>
      </c>
      <c r="H1" s="142" t="s">
        <v>4</v>
      </c>
      <c r="I1" s="142" t="s">
        <v>150</v>
      </c>
      <c r="J1" s="118" t="s">
        <v>151</v>
      </c>
      <c r="K1" s="120" t="s">
        <v>5</v>
      </c>
      <c r="L1" s="120" t="s">
        <v>1198</v>
      </c>
      <c r="M1" s="118" t="s">
        <v>20</v>
      </c>
      <c r="N1" s="118" t="s">
        <v>565</v>
      </c>
      <c r="O1" s="118" t="s">
        <v>272</v>
      </c>
      <c r="P1" s="118" t="s">
        <v>6</v>
      </c>
      <c r="Q1" s="102" t="s">
        <v>863</v>
      </c>
      <c r="R1" s="46" t="s">
        <v>864</v>
      </c>
      <c r="S1" s="46" t="s">
        <v>274</v>
      </c>
      <c r="T1" s="46" t="s">
        <v>1199</v>
      </c>
    </row>
    <row r="2" spans="1:23" ht="409.5" x14ac:dyDescent="0.2">
      <c r="A2" s="62" t="s">
        <v>511</v>
      </c>
      <c r="B2" s="76" t="s">
        <v>8</v>
      </c>
      <c r="C2" s="98">
        <v>43468</v>
      </c>
      <c r="D2" s="58"/>
      <c r="E2" s="58"/>
      <c r="F2" s="56" t="s">
        <v>534</v>
      </c>
      <c r="G2" s="106" t="s">
        <v>56</v>
      </c>
      <c r="H2" s="66"/>
      <c r="I2" s="66"/>
      <c r="J2" s="62" t="s">
        <v>161</v>
      </c>
      <c r="K2" s="98"/>
      <c r="L2" s="98"/>
      <c r="M2" s="59" t="s">
        <v>537</v>
      </c>
      <c r="N2" s="57" t="s">
        <v>579</v>
      </c>
      <c r="O2" s="57" t="s">
        <v>459</v>
      </c>
      <c r="P2" s="58" t="s">
        <v>192</v>
      </c>
      <c r="Q2" s="51">
        <v>2</v>
      </c>
      <c r="R2" s="47">
        <f>Q2*0.25</f>
        <v>0.5</v>
      </c>
      <c r="S2" s="119" t="s">
        <v>459</v>
      </c>
    </row>
    <row r="3" spans="1:23" ht="409.5" x14ac:dyDescent="0.2">
      <c r="A3" s="62" t="s">
        <v>512</v>
      </c>
      <c r="B3" s="76" t="s">
        <v>127</v>
      </c>
      <c r="C3" s="98">
        <v>43468</v>
      </c>
      <c r="D3" s="58"/>
      <c r="E3" s="58"/>
      <c r="F3" s="56" t="s">
        <v>535</v>
      </c>
      <c r="G3" s="106" t="s">
        <v>56</v>
      </c>
      <c r="H3" s="58"/>
      <c r="I3" s="58"/>
      <c r="J3" s="62" t="s">
        <v>161</v>
      </c>
      <c r="K3" s="98"/>
      <c r="L3" s="98"/>
      <c r="M3" s="59" t="s">
        <v>540</v>
      </c>
      <c r="N3" s="57" t="s">
        <v>579</v>
      </c>
      <c r="O3" s="57" t="s">
        <v>272</v>
      </c>
      <c r="P3" s="58" t="s">
        <v>192</v>
      </c>
      <c r="Q3" s="85">
        <v>1</v>
      </c>
      <c r="R3" s="48">
        <f>Q3*0.5</f>
        <v>0.5</v>
      </c>
      <c r="S3" s="121" t="s">
        <v>273</v>
      </c>
      <c r="T3" s="119"/>
      <c r="U3" s="119"/>
      <c r="V3" s="119"/>
      <c r="W3" s="119"/>
    </row>
    <row r="4" spans="1:23" ht="267.75" x14ac:dyDescent="0.2">
      <c r="A4" s="62" t="s">
        <v>513</v>
      </c>
      <c r="B4" s="76" t="s">
        <v>8</v>
      </c>
      <c r="C4" s="98">
        <v>43469</v>
      </c>
      <c r="D4" s="58"/>
      <c r="E4" s="58"/>
      <c r="F4" s="56" t="s">
        <v>536</v>
      </c>
      <c r="G4" s="106" t="s">
        <v>56</v>
      </c>
      <c r="H4" s="58"/>
      <c r="I4" s="58"/>
      <c r="J4" s="62" t="s">
        <v>931</v>
      </c>
      <c r="K4" s="98"/>
      <c r="L4" s="98"/>
      <c r="M4" s="59" t="s">
        <v>574</v>
      </c>
      <c r="N4" s="57" t="s">
        <v>566</v>
      </c>
      <c r="O4" s="57" t="s">
        <v>459</v>
      </c>
      <c r="P4" s="58" t="s">
        <v>192</v>
      </c>
      <c r="Q4" s="51">
        <v>26</v>
      </c>
      <c r="R4" s="47">
        <f t="shared" ref="R4:R5" si="0">Q4*0.25</f>
        <v>6.5</v>
      </c>
      <c r="S4" s="119" t="s">
        <v>272</v>
      </c>
    </row>
    <row r="5" spans="1:23" ht="409.5" x14ac:dyDescent="0.2">
      <c r="A5" s="62" t="s">
        <v>514</v>
      </c>
      <c r="B5" s="76" t="s">
        <v>8</v>
      </c>
      <c r="C5" s="98">
        <v>43278</v>
      </c>
      <c r="D5" s="98" t="s">
        <v>35</v>
      </c>
      <c r="E5" s="66" t="s">
        <v>199</v>
      </c>
      <c r="F5" s="56" t="s">
        <v>185</v>
      </c>
      <c r="G5" s="111" t="s">
        <v>53</v>
      </c>
      <c r="H5" s="66" t="s">
        <v>59</v>
      </c>
      <c r="I5" s="65" t="s">
        <v>139</v>
      </c>
      <c r="J5" s="62" t="s">
        <v>161</v>
      </c>
      <c r="K5" s="98">
        <v>43721</v>
      </c>
      <c r="L5" s="98"/>
      <c r="M5" s="79" t="s">
        <v>932</v>
      </c>
      <c r="N5" s="62" t="s">
        <v>566</v>
      </c>
      <c r="O5" s="62" t="s">
        <v>459</v>
      </c>
      <c r="P5" s="58" t="s">
        <v>192</v>
      </c>
      <c r="Q5" s="51">
        <f>NETWORKDAYS(C5,K5)</f>
        <v>318</v>
      </c>
      <c r="R5" s="52">
        <f t="shared" si="0"/>
        <v>79.5</v>
      </c>
      <c r="S5" s="122" t="s">
        <v>191</v>
      </c>
      <c r="T5" s="119"/>
      <c r="U5" s="119"/>
      <c r="V5" s="119"/>
      <c r="W5" s="119"/>
    </row>
    <row r="6" spans="1:23" ht="409.5" x14ac:dyDescent="0.2">
      <c r="A6" s="62" t="s">
        <v>515</v>
      </c>
      <c r="B6" s="76" t="s">
        <v>8</v>
      </c>
      <c r="C6" s="98">
        <v>43276</v>
      </c>
      <c r="D6" s="58" t="s">
        <v>61</v>
      </c>
      <c r="E6" s="58" t="s">
        <v>198</v>
      </c>
      <c r="F6" s="56" t="s">
        <v>186</v>
      </c>
      <c r="G6" s="111" t="s">
        <v>53</v>
      </c>
      <c r="H6" s="66" t="s">
        <v>60</v>
      </c>
      <c r="I6" s="66" t="s">
        <v>126</v>
      </c>
      <c r="J6" s="77" t="s">
        <v>931</v>
      </c>
      <c r="K6" s="98"/>
      <c r="L6" s="98"/>
      <c r="M6" s="59" t="s">
        <v>571</v>
      </c>
      <c r="N6" s="62" t="s">
        <v>566</v>
      </c>
      <c r="O6" s="62" t="s">
        <v>273</v>
      </c>
      <c r="P6" s="58" t="s">
        <v>192</v>
      </c>
      <c r="Q6" s="51">
        <v>162</v>
      </c>
      <c r="R6" s="49">
        <f>0.1*Q6</f>
        <v>16.2</v>
      </c>
      <c r="S6" s="123" t="s">
        <v>17</v>
      </c>
      <c r="T6" s="119"/>
      <c r="U6" s="119"/>
      <c r="V6" s="119"/>
      <c r="W6" s="119"/>
    </row>
    <row r="7" spans="1:23" ht="409.5" x14ac:dyDescent="0.2">
      <c r="A7" s="62" t="s">
        <v>516</v>
      </c>
      <c r="B7" s="76" t="s">
        <v>8</v>
      </c>
      <c r="C7" s="98">
        <v>43336</v>
      </c>
      <c r="D7" s="98" t="s">
        <v>25</v>
      </c>
      <c r="E7" s="66" t="s">
        <v>198</v>
      </c>
      <c r="F7" s="56" t="s">
        <v>570</v>
      </c>
      <c r="G7" s="111" t="s">
        <v>53</v>
      </c>
      <c r="H7" s="66" t="s">
        <v>51</v>
      </c>
      <c r="I7" s="66" t="s">
        <v>28</v>
      </c>
      <c r="J7" s="62" t="s">
        <v>931</v>
      </c>
      <c r="K7" s="98">
        <v>43790</v>
      </c>
      <c r="L7" s="98"/>
      <c r="M7" s="79" t="s">
        <v>1169</v>
      </c>
      <c r="N7" s="62" t="s">
        <v>566</v>
      </c>
      <c r="O7" s="62" t="s">
        <v>273</v>
      </c>
      <c r="P7" s="58" t="s">
        <v>192</v>
      </c>
      <c r="Q7" s="51">
        <f t="shared" ref="Q7:Q8" si="1">NETWORKDAYS(C7,K7)</f>
        <v>325</v>
      </c>
      <c r="R7" s="49">
        <f t="shared" ref="R7:R20" si="2">0.1*Q7</f>
        <v>32.5</v>
      </c>
      <c r="S7" s="122" t="s">
        <v>192</v>
      </c>
      <c r="T7" s="119"/>
      <c r="U7" s="119"/>
      <c r="V7" s="119"/>
      <c r="W7" s="119"/>
    </row>
    <row r="8" spans="1:23" ht="409.5" x14ac:dyDescent="0.2">
      <c r="A8" s="62" t="s">
        <v>517</v>
      </c>
      <c r="B8" s="76" t="s">
        <v>8</v>
      </c>
      <c r="C8" s="98">
        <v>43297</v>
      </c>
      <c r="D8" s="98" t="s">
        <v>172</v>
      </c>
      <c r="E8" s="66" t="s">
        <v>197</v>
      </c>
      <c r="F8" s="56" t="s">
        <v>173</v>
      </c>
      <c r="G8" s="111" t="s">
        <v>53</v>
      </c>
      <c r="H8" s="66" t="s">
        <v>174</v>
      </c>
      <c r="I8" s="66"/>
      <c r="J8" s="62" t="s">
        <v>33</v>
      </c>
      <c r="K8" s="98">
        <v>43753</v>
      </c>
      <c r="L8" s="98"/>
      <c r="M8" s="59" t="s">
        <v>1041</v>
      </c>
      <c r="N8" s="62" t="s">
        <v>579</v>
      </c>
      <c r="O8" s="62" t="s">
        <v>273</v>
      </c>
      <c r="P8" s="58" t="s">
        <v>192</v>
      </c>
      <c r="Q8" s="51">
        <f t="shared" si="1"/>
        <v>327</v>
      </c>
      <c r="R8" s="49">
        <f t="shared" si="2"/>
        <v>32.700000000000003</v>
      </c>
      <c r="S8" s="123" t="s">
        <v>194</v>
      </c>
      <c r="T8" s="119"/>
      <c r="U8" s="119"/>
      <c r="V8" s="119"/>
      <c r="W8" s="119"/>
    </row>
    <row r="9" spans="1:23" ht="409.5" x14ac:dyDescent="0.2">
      <c r="A9" s="62" t="s">
        <v>518</v>
      </c>
      <c r="B9" s="76" t="s">
        <v>8</v>
      </c>
      <c r="C9" s="98">
        <v>43329</v>
      </c>
      <c r="D9" s="58" t="s">
        <v>292</v>
      </c>
      <c r="E9" s="58" t="s">
        <v>197</v>
      </c>
      <c r="F9" s="56" t="s">
        <v>293</v>
      </c>
      <c r="G9" s="111" t="s">
        <v>53</v>
      </c>
      <c r="H9" s="66" t="s">
        <v>174</v>
      </c>
      <c r="I9" s="66"/>
      <c r="J9" s="62" t="s">
        <v>169</v>
      </c>
      <c r="K9" s="98"/>
      <c r="L9" s="98"/>
      <c r="M9" s="143" t="s">
        <v>822</v>
      </c>
      <c r="N9" s="124" t="s">
        <v>579</v>
      </c>
      <c r="O9" s="62" t="s">
        <v>273</v>
      </c>
      <c r="P9" s="58" t="s">
        <v>192</v>
      </c>
      <c r="Q9" s="51">
        <v>230</v>
      </c>
      <c r="R9" s="49">
        <f t="shared" si="2"/>
        <v>23</v>
      </c>
      <c r="S9" s="122" t="s">
        <v>195</v>
      </c>
      <c r="T9" s="119"/>
      <c r="U9" s="119"/>
      <c r="V9" s="119"/>
      <c r="W9" s="119"/>
    </row>
    <row r="10" spans="1:23" ht="210" x14ac:dyDescent="0.2">
      <c r="A10" s="62" t="s">
        <v>519</v>
      </c>
      <c r="B10" s="115" t="s">
        <v>127</v>
      </c>
      <c r="C10" s="88">
        <v>43356</v>
      </c>
      <c r="D10" s="88" t="s">
        <v>330</v>
      </c>
      <c r="E10" s="66" t="s">
        <v>196</v>
      </c>
      <c r="F10" s="53" t="s">
        <v>378</v>
      </c>
      <c r="G10" s="67" t="s">
        <v>56</v>
      </c>
      <c r="H10" s="66"/>
      <c r="I10" s="66"/>
      <c r="J10" s="48" t="s">
        <v>161</v>
      </c>
      <c r="K10" s="88">
        <f ca="1">TODAY()</f>
        <v>44217</v>
      </c>
      <c r="L10" s="88"/>
      <c r="M10" s="55" t="s">
        <v>431</v>
      </c>
      <c r="N10" s="68" t="s">
        <v>579</v>
      </c>
      <c r="O10" s="68" t="s">
        <v>273</v>
      </c>
      <c r="P10" s="66" t="s">
        <v>192</v>
      </c>
      <c r="Q10" s="92">
        <f ca="1">NETWORKDAYS(C10,K10)</f>
        <v>616</v>
      </c>
      <c r="R10" s="49">
        <f t="shared" ca="1" si="2"/>
        <v>61.6</v>
      </c>
      <c r="S10" s="125" t="s">
        <v>196</v>
      </c>
      <c r="T10" s="119"/>
      <c r="U10" s="119"/>
      <c r="V10" s="119"/>
      <c r="W10" s="119"/>
    </row>
    <row r="11" spans="1:23" ht="409.5" x14ac:dyDescent="0.2">
      <c r="A11" s="62" t="s">
        <v>520</v>
      </c>
      <c r="B11" s="76" t="s">
        <v>8</v>
      </c>
      <c r="C11" s="98">
        <v>43425</v>
      </c>
      <c r="D11" s="58" t="s">
        <v>452</v>
      </c>
      <c r="E11" s="58" t="s">
        <v>195</v>
      </c>
      <c r="F11" s="56" t="s">
        <v>462</v>
      </c>
      <c r="G11" s="111" t="s">
        <v>53</v>
      </c>
      <c r="H11" s="58"/>
      <c r="I11" s="58"/>
      <c r="J11" s="62" t="s">
        <v>931</v>
      </c>
      <c r="K11" s="98"/>
      <c r="L11" s="98"/>
      <c r="M11" s="59" t="s">
        <v>573</v>
      </c>
      <c r="N11" s="62" t="s">
        <v>566</v>
      </c>
      <c r="O11" s="62" t="s">
        <v>273</v>
      </c>
      <c r="P11" s="58" t="s">
        <v>192</v>
      </c>
      <c r="Q11" s="51">
        <v>56</v>
      </c>
      <c r="R11" s="49">
        <f t="shared" si="2"/>
        <v>5.6000000000000005</v>
      </c>
      <c r="S11" s="122" t="s">
        <v>197</v>
      </c>
      <c r="T11" s="119"/>
    </row>
    <row r="12" spans="1:23" ht="344.25" x14ac:dyDescent="0.2">
      <c r="A12" s="62" t="s">
        <v>521</v>
      </c>
      <c r="B12" s="76" t="s">
        <v>8</v>
      </c>
      <c r="C12" s="98">
        <v>43425</v>
      </c>
      <c r="D12" s="107" t="s">
        <v>457</v>
      </c>
      <c r="E12" s="58" t="s">
        <v>199</v>
      </c>
      <c r="F12" s="56" t="s">
        <v>458</v>
      </c>
      <c r="G12" s="111" t="s">
        <v>53</v>
      </c>
      <c r="H12" s="66"/>
      <c r="I12" s="66"/>
      <c r="J12" s="62" t="s">
        <v>931</v>
      </c>
      <c r="K12" s="98"/>
      <c r="L12" s="98"/>
      <c r="M12" s="59" t="s">
        <v>572</v>
      </c>
      <c r="N12" s="62" t="s">
        <v>566</v>
      </c>
      <c r="O12" s="62" t="s">
        <v>273</v>
      </c>
      <c r="P12" s="58" t="s">
        <v>192</v>
      </c>
      <c r="Q12" s="51">
        <v>55</v>
      </c>
      <c r="R12" s="49">
        <f t="shared" si="2"/>
        <v>5.5</v>
      </c>
      <c r="S12" s="123" t="s">
        <v>198</v>
      </c>
      <c r="T12" s="119"/>
    </row>
    <row r="13" spans="1:23" ht="285" x14ac:dyDescent="0.2">
      <c r="A13" s="62" t="s">
        <v>522</v>
      </c>
      <c r="B13" s="76" t="s">
        <v>127</v>
      </c>
      <c r="C13" s="98">
        <v>43428</v>
      </c>
      <c r="D13" s="98" t="s">
        <v>464</v>
      </c>
      <c r="E13" s="66" t="s">
        <v>199</v>
      </c>
      <c r="F13" s="56" t="s">
        <v>465</v>
      </c>
      <c r="G13" s="106" t="s">
        <v>56</v>
      </c>
      <c r="H13" s="66"/>
      <c r="I13" s="66"/>
      <c r="J13" s="62" t="s">
        <v>161</v>
      </c>
      <c r="K13" s="98">
        <v>43712</v>
      </c>
      <c r="L13" s="98"/>
      <c r="M13" s="59" t="s">
        <v>902</v>
      </c>
      <c r="N13" s="57" t="s">
        <v>579</v>
      </c>
      <c r="O13" s="57" t="s">
        <v>273</v>
      </c>
      <c r="P13" s="58" t="s">
        <v>192</v>
      </c>
      <c r="Q13" s="51">
        <f>NETWORKDAYS(C13,K13)</f>
        <v>203</v>
      </c>
      <c r="R13" s="49">
        <f t="shared" si="2"/>
        <v>20.3</v>
      </c>
      <c r="S13" s="122" t="s">
        <v>199</v>
      </c>
    </row>
    <row r="14" spans="1:23" ht="409.5" x14ac:dyDescent="0.2">
      <c r="A14" s="62" t="s">
        <v>523</v>
      </c>
      <c r="B14" s="76" t="s">
        <v>8</v>
      </c>
      <c r="C14" s="98">
        <v>43431</v>
      </c>
      <c r="D14" s="58" t="s">
        <v>432</v>
      </c>
      <c r="E14" s="58" t="s">
        <v>199</v>
      </c>
      <c r="F14" s="56" t="s">
        <v>467</v>
      </c>
      <c r="G14" s="106" t="s">
        <v>56</v>
      </c>
      <c r="H14" s="58"/>
      <c r="I14" s="58"/>
      <c r="J14" s="62" t="s">
        <v>931</v>
      </c>
      <c r="K14" s="98"/>
      <c r="L14" s="98"/>
      <c r="M14" s="59" t="s">
        <v>586</v>
      </c>
      <c r="N14" s="57" t="s">
        <v>566</v>
      </c>
      <c r="O14" s="57" t="s">
        <v>273</v>
      </c>
      <c r="P14" s="58" t="s">
        <v>192</v>
      </c>
      <c r="Q14" s="51">
        <v>49</v>
      </c>
      <c r="R14" s="49">
        <f t="shared" si="2"/>
        <v>4.9000000000000004</v>
      </c>
    </row>
    <row r="15" spans="1:23" ht="409.5" x14ac:dyDescent="0.2">
      <c r="A15" s="62" t="s">
        <v>524</v>
      </c>
      <c r="B15" s="76" t="s">
        <v>8</v>
      </c>
      <c r="C15" s="98">
        <v>43439</v>
      </c>
      <c r="D15" s="58" t="s">
        <v>138</v>
      </c>
      <c r="E15" s="58" t="s">
        <v>199</v>
      </c>
      <c r="F15" s="56" t="s">
        <v>475</v>
      </c>
      <c r="G15" s="106" t="s">
        <v>56</v>
      </c>
      <c r="H15" s="66"/>
      <c r="I15" s="66"/>
      <c r="J15" s="62" t="s">
        <v>931</v>
      </c>
      <c r="K15" s="98"/>
      <c r="L15" s="98"/>
      <c r="M15" s="59" t="s">
        <v>568</v>
      </c>
      <c r="N15" s="57" t="s">
        <v>567</v>
      </c>
      <c r="O15" s="57" t="s">
        <v>273</v>
      </c>
      <c r="P15" s="58" t="s">
        <v>192</v>
      </c>
      <c r="Q15" s="51">
        <v>5</v>
      </c>
      <c r="R15" s="49">
        <f t="shared" si="2"/>
        <v>0.5</v>
      </c>
    </row>
    <row r="16" spans="1:23" ht="409.5" x14ac:dyDescent="0.2">
      <c r="A16" s="62" t="s">
        <v>525</v>
      </c>
      <c r="B16" s="76" t="s">
        <v>8</v>
      </c>
      <c r="C16" s="98">
        <v>43439</v>
      </c>
      <c r="D16" s="58" t="s">
        <v>476</v>
      </c>
      <c r="E16" s="58" t="s">
        <v>199</v>
      </c>
      <c r="F16" s="56" t="s">
        <v>477</v>
      </c>
      <c r="G16" s="106" t="s">
        <v>56</v>
      </c>
      <c r="H16" s="66"/>
      <c r="I16" s="66"/>
      <c r="J16" s="62" t="s">
        <v>931</v>
      </c>
      <c r="K16" s="98"/>
      <c r="L16" s="98"/>
      <c r="M16" s="59" t="s">
        <v>1001</v>
      </c>
      <c r="N16" s="57" t="s">
        <v>579</v>
      </c>
      <c r="O16" s="57" t="s">
        <v>273</v>
      </c>
      <c r="P16" s="58" t="s">
        <v>192</v>
      </c>
      <c r="Q16" s="51">
        <v>5</v>
      </c>
      <c r="R16" s="49">
        <f t="shared" si="2"/>
        <v>0.5</v>
      </c>
    </row>
    <row r="17" spans="1:19" ht="409.5" x14ac:dyDescent="0.2">
      <c r="A17" s="62" t="s">
        <v>526</v>
      </c>
      <c r="B17" s="76" t="s">
        <v>8</v>
      </c>
      <c r="C17" s="98">
        <v>43439</v>
      </c>
      <c r="D17" s="58" t="s">
        <v>479</v>
      </c>
      <c r="E17" s="58" t="s">
        <v>199</v>
      </c>
      <c r="F17" s="56" t="s">
        <v>478</v>
      </c>
      <c r="G17" s="106" t="s">
        <v>56</v>
      </c>
      <c r="H17" s="66"/>
      <c r="I17" s="66"/>
      <c r="J17" s="62" t="s">
        <v>931</v>
      </c>
      <c r="K17" s="98"/>
      <c r="L17" s="98"/>
      <c r="M17" s="59" t="s">
        <v>1002</v>
      </c>
      <c r="N17" s="57" t="s">
        <v>579</v>
      </c>
      <c r="O17" s="57" t="s">
        <v>273</v>
      </c>
      <c r="P17" s="58" t="s">
        <v>192</v>
      </c>
      <c r="Q17" s="51">
        <v>5</v>
      </c>
      <c r="R17" s="49">
        <f t="shared" si="2"/>
        <v>0.5</v>
      </c>
    </row>
    <row r="18" spans="1:19" ht="409.5" x14ac:dyDescent="0.2">
      <c r="A18" s="62" t="s">
        <v>527</v>
      </c>
      <c r="B18" s="76" t="s">
        <v>8</v>
      </c>
      <c r="C18" s="98">
        <v>43439</v>
      </c>
      <c r="D18" s="58" t="s">
        <v>481</v>
      </c>
      <c r="E18" s="58" t="s">
        <v>199</v>
      </c>
      <c r="F18" s="56" t="s">
        <v>480</v>
      </c>
      <c r="G18" s="106" t="s">
        <v>56</v>
      </c>
      <c r="H18" s="66"/>
      <c r="I18" s="66"/>
      <c r="J18" s="62" t="s">
        <v>931</v>
      </c>
      <c r="K18" s="98"/>
      <c r="L18" s="98"/>
      <c r="M18" s="59" t="s">
        <v>1002</v>
      </c>
      <c r="N18" s="57" t="s">
        <v>579</v>
      </c>
      <c r="O18" s="57" t="s">
        <v>273</v>
      </c>
      <c r="P18" s="58" t="s">
        <v>192</v>
      </c>
      <c r="Q18" s="51">
        <v>5</v>
      </c>
      <c r="R18" s="49">
        <f t="shared" si="2"/>
        <v>0.5</v>
      </c>
    </row>
    <row r="19" spans="1:19" ht="409.5" x14ac:dyDescent="0.2">
      <c r="A19" s="62" t="s">
        <v>528</v>
      </c>
      <c r="B19" s="76" t="s">
        <v>8</v>
      </c>
      <c r="C19" s="98">
        <v>43439</v>
      </c>
      <c r="D19" s="58" t="s">
        <v>476</v>
      </c>
      <c r="E19" s="58" t="s">
        <v>199</v>
      </c>
      <c r="F19" s="56" t="s">
        <v>562</v>
      </c>
      <c r="G19" s="106" t="s">
        <v>56</v>
      </c>
      <c r="H19" s="66"/>
      <c r="I19" s="66"/>
      <c r="J19" s="62" t="s">
        <v>931</v>
      </c>
      <c r="K19" s="98"/>
      <c r="L19" s="98"/>
      <c r="M19" s="59" t="s">
        <v>1002</v>
      </c>
      <c r="N19" s="57" t="s">
        <v>579</v>
      </c>
      <c r="O19" s="57" t="s">
        <v>273</v>
      </c>
      <c r="P19" s="58" t="s">
        <v>192</v>
      </c>
      <c r="Q19" s="51">
        <v>5</v>
      </c>
      <c r="R19" s="49">
        <f t="shared" si="2"/>
        <v>0.5</v>
      </c>
    </row>
    <row r="20" spans="1:19" ht="409.5" x14ac:dyDescent="0.2">
      <c r="A20" s="62" t="s">
        <v>529</v>
      </c>
      <c r="B20" s="76" t="s">
        <v>8</v>
      </c>
      <c r="C20" s="98">
        <v>43430</v>
      </c>
      <c r="D20" s="58" t="s">
        <v>178</v>
      </c>
      <c r="E20" s="58" t="s">
        <v>198</v>
      </c>
      <c r="F20" s="56" t="s">
        <v>510</v>
      </c>
      <c r="G20" s="111" t="s">
        <v>53</v>
      </c>
      <c r="H20" s="66"/>
      <c r="I20" s="66"/>
      <c r="J20" s="62" t="s">
        <v>931</v>
      </c>
      <c r="K20" s="98"/>
      <c r="L20" s="98"/>
      <c r="M20" s="59" t="s">
        <v>546</v>
      </c>
      <c r="N20" s="62" t="s">
        <v>567</v>
      </c>
      <c r="O20" s="62" t="s">
        <v>273</v>
      </c>
      <c r="P20" s="58" t="s">
        <v>192</v>
      </c>
      <c r="Q20" s="51">
        <v>35</v>
      </c>
      <c r="R20" s="49">
        <f t="shared" si="2"/>
        <v>3.5</v>
      </c>
    </row>
    <row r="21" spans="1:19" ht="229.5" x14ac:dyDescent="0.2">
      <c r="A21" s="62" t="s">
        <v>530</v>
      </c>
      <c r="B21" s="76" t="s">
        <v>8</v>
      </c>
      <c r="C21" s="98">
        <v>43460</v>
      </c>
      <c r="D21" s="58" t="s">
        <v>498</v>
      </c>
      <c r="E21" s="58" t="s">
        <v>199</v>
      </c>
      <c r="F21" s="56" t="s">
        <v>499</v>
      </c>
      <c r="G21" s="106" t="s">
        <v>500</v>
      </c>
      <c r="H21" s="66"/>
      <c r="I21" s="66"/>
      <c r="J21" s="62" t="s">
        <v>931</v>
      </c>
      <c r="K21" s="98"/>
      <c r="L21" s="98"/>
      <c r="M21" s="59" t="s">
        <v>543</v>
      </c>
      <c r="N21" s="57" t="s">
        <v>567</v>
      </c>
      <c r="O21" s="57" t="s">
        <v>459</v>
      </c>
      <c r="P21" s="58" t="s">
        <v>192</v>
      </c>
      <c r="Q21" s="51">
        <v>4</v>
      </c>
      <c r="R21" s="47">
        <f t="shared" ref="R21:R23" si="3">Q21*0.25</f>
        <v>1</v>
      </c>
    </row>
    <row r="22" spans="1:19" ht="127.5" x14ac:dyDescent="0.2">
      <c r="A22" s="62" t="s">
        <v>531</v>
      </c>
      <c r="B22" s="76" t="s">
        <v>8</v>
      </c>
      <c r="C22" s="98">
        <v>43461</v>
      </c>
      <c r="D22" s="58" t="s">
        <v>503</v>
      </c>
      <c r="E22" s="58" t="s">
        <v>195</v>
      </c>
      <c r="F22" s="56" t="s">
        <v>504</v>
      </c>
      <c r="G22" s="106" t="s">
        <v>56</v>
      </c>
      <c r="H22" s="66"/>
      <c r="I22" s="66"/>
      <c r="J22" s="62" t="s">
        <v>931</v>
      </c>
      <c r="K22" s="98"/>
      <c r="L22" s="98"/>
      <c r="M22" s="59" t="s">
        <v>505</v>
      </c>
      <c r="N22" s="57" t="s">
        <v>579</v>
      </c>
      <c r="O22" s="57" t="s">
        <v>459</v>
      </c>
      <c r="P22" s="58" t="s">
        <v>192</v>
      </c>
      <c r="Q22" s="51">
        <v>1</v>
      </c>
      <c r="R22" s="47">
        <f t="shared" si="3"/>
        <v>0.25</v>
      </c>
    </row>
    <row r="23" spans="1:19" ht="409.5" x14ac:dyDescent="0.2">
      <c r="A23" s="62" t="s">
        <v>532</v>
      </c>
      <c r="B23" s="76" t="s">
        <v>8</v>
      </c>
      <c r="C23" s="98">
        <v>43474</v>
      </c>
      <c r="D23" s="58" t="s">
        <v>384</v>
      </c>
      <c r="E23" s="58" t="s">
        <v>195</v>
      </c>
      <c r="F23" s="56" t="s">
        <v>541</v>
      </c>
      <c r="G23" s="106" t="s">
        <v>66</v>
      </c>
      <c r="H23" s="66"/>
      <c r="I23" s="66"/>
      <c r="J23" s="62" t="s">
        <v>931</v>
      </c>
      <c r="K23" s="98"/>
      <c r="L23" s="98"/>
      <c r="M23" s="59" t="s">
        <v>545</v>
      </c>
      <c r="N23" s="57" t="s">
        <v>579</v>
      </c>
      <c r="O23" s="57" t="s">
        <v>459</v>
      </c>
      <c r="P23" s="58" t="s">
        <v>192</v>
      </c>
      <c r="Q23" s="51">
        <v>2</v>
      </c>
      <c r="R23" s="47">
        <f t="shared" si="3"/>
        <v>0.5</v>
      </c>
    </row>
    <row r="24" spans="1:19" ht="409.5" x14ac:dyDescent="0.2">
      <c r="A24" s="62" t="s">
        <v>533</v>
      </c>
      <c r="B24" s="76" t="s">
        <v>8</v>
      </c>
      <c r="C24" s="98">
        <v>43474</v>
      </c>
      <c r="D24" s="58" t="s">
        <v>432</v>
      </c>
      <c r="E24" s="58" t="s">
        <v>195</v>
      </c>
      <c r="F24" s="56" t="s">
        <v>542</v>
      </c>
      <c r="G24" s="106" t="s">
        <v>56</v>
      </c>
      <c r="H24" s="66"/>
      <c r="I24" s="66"/>
      <c r="J24" s="62" t="s">
        <v>931</v>
      </c>
      <c r="K24" s="98"/>
      <c r="L24" s="98"/>
      <c r="M24" s="59" t="s">
        <v>544</v>
      </c>
      <c r="N24" s="57" t="s">
        <v>566</v>
      </c>
      <c r="O24" s="57" t="s">
        <v>272</v>
      </c>
      <c r="P24" s="58" t="s">
        <v>192</v>
      </c>
      <c r="Q24" s="51">
        <v>2</v>
      </c>
      <c r="R24" s="48">
        <f>Q24*0.5</f>
        <v>1</v>
      </c>
    </row>
    <row r="25" spans="1:19" ht="409.5" x14ac:dyDescent="0.2">
      <c r="A25" s="62" t="s">
        <v>549</v>
      </c>
      <c r="B25" s="76" t="s">
        <v>8</v>
      </c>
      <c r="C25" s="98">
        <v>43476</v>
      </c>
      <c r="D25" s="58" t="s">
        <v>547</v>
      </c>
      <c r="E25" s="58" t="s">
        <v>195</v>
      </c>
      <c r="F25" s="56" t="s">
        <v>548</v>
      </c>
      <c r="G25" s="106" t="s">
        <v>56</v>
      </c>
      <c r="H25" s="58"/>
      <c r="I25" s="58"/>
      <c r="J25" s="62" t="s">
        <v>931</v>
      </c>
      <c r="K25" s="98"/>
      <c r="L25" s="98"/>
      <c r="M25" s="59" t="s">
        <v>575</v>
      </c>
      <c r="N25" s="57" t="s">
        <v>566</v>
      </c>
      <c r="O25" s="57" t="s">
        <v>459</v>
      </c>
      <c r="P25" s="58" t="s">
        <v>192</v>
      </c>
      <c r="Q25" s="51">
        <v>20</v>
      </c>
      <c r="R25" s="47">
        <f t="shared" ref="R25:R26" si="4">Q25*0.25</f>
        <v>5</v>
      </c>
      <c r="S25" s="126"/>
    </row>
    <row r="26" spans="1:19" ht="409.5" x14ac:dyDescent="0.2">
      <c r="A26" s="62" t="s">
        <v>550</v>
      </c>
      <c r="B26" s="76" t="s">
        <v>8</v>
      </c>
      <c r="C26" s="98">
        <v>43482</v>
      </c>
      <c r="D26" s="58" t="s">
        <v>551</v>
      </c>
      <c r="E26" s="58" t="s">
        <v>195</v>
      </c>
      <c r="F26" s="56" t="s">
        <v>555</v>
      </c>
      <c r="G26" s="111" t="s">
        <v>53</v>
      </c>
      <c r="H26" s="58"/>
      <c r="I26" s="58"/>
      <c r="J26" s="62" t="s">
        <v>931</v>
      </c>
      <c r="K26" s="98"/>
      <c r="L26" s="98"/>
      <c r="M26" s="59" t="s">
        <v>552</v>
      </c>
      <c r="N26" s="62" t="s">
        <v>579</v>
      </c>
      <c r="O26" s="62" t="s">
        <v>459</v>
      </c>
      <c r="P26" s="58" t="s">
        <v>192</v>
      </c>
      <c r="Q26" s="51">
        <v>1</v>
      </c>
      <c r="R26" s="47">
        <f t="shared" si="4"/>
        <v>0.25</v>
      </c>
      <c r="S26" s="126"/>
    </row>
    <row r="27" spans="1:19" ht="375" x14ac:dyDescent="0.2">
      <c r="A27" s="62" t="s">
        <v>553</v>
      </c>
      <c r="B27" s="76" t="s">
        <v>8</v>
      </c>
      <c r="C27" s="98">
        <v>43483</v>
      </c>
      <c r="D27" s="58" t="s">
        <v>384</v>
      </c>
      <c r="E27" s="127" t="s">
        <v>195</v>
      </c>
      <c r="F27" s="56" t="s">
        <v>554</v>
      </c>
      <c r="G27" s="106" t="s">
        <v>66</v>
      </c>
      <c r="H27" s="66"/>
      <c r="I27" s="66"/>
      <c r="J27" s="62" t="s">
        <v>931</v>
      </c>
      <c r="K27" s="98"/>
      <c r="L27" s="98"/>
      <c r="M27" s="144" t="s">
        <v>806</v>
      </c>
      <c r="N27" s="57" t="s">
        <v>579</v>
      </c>
      <c r="O27" s="57" t="s">
        <v>273</v>
      </c>
      <c r="P27" s="58" t="s">
        <v>192</v>
      </c>
      <c r="Q27" s="51">
        <v>1</v>
      </c>
      <c r="R27" s="49">
        <f t="shared" ref="R27:R28" si="5">0.1*Q27</f>
        <v>0.1</v>
      </c>
    </row>
    <row r="28" spans="1:19" ht="409.5" x14ac:dyDescent="0.2">
      <c r="A28" s="62" t="s">
        <v>556</v>
      </c>
      <c r="B28" s="76" t="s">
        <v>8</v>
      </c>
      <c r="C28" s="98">
        <v>43476</v>
      </c>
      <c r="D28" s="58" t="s">
        <v>557</v>
      </c>
      <c r="E28" s="58" t="s">
        <v>199</v>
      </c>
      <c r="F28" s="56" t="s">
        <v>558</v>
      </c>
      <c r="G28" s="111" t="s">
        <v>53</v>
      </c>
      <c r="H28" s="58"/>
      <c r="I28" s="58"/>
      <c r="J28" s="62" t="s">
        <v>931</v>
      </c>
      <c r="K28" s="98"/>
      <c r="L28" s="98"/>
      <c r="M28" s="59" t="s">
        <v>559</v>
      </c>
      <c r="N28" s="62" t="s">
        <v>566</v>
      </c>
      <c r="O28" s="62" t="s">
        <v>273</v>
      </c>
      <c r="P28" s="58" t="s">
        <v>192</v>
      </c>
      <c r="Q28" s="51">
        <v>8</v>
      </c>
      <c r="R28" s="49">
        <f t="shared" si="5"/>
        <v>0.8</v>
      </c>
    </row>
    <row r="29" spans="1:19" ht="409.5" x14ac:dyDescent="0.2">
      <c r="A29" s="62" t="s">
        <v>560</v>
      </c>
      <c r="B29" s="76" t="s">
        <v>127</v>
      </c>
      <c r="C29" s="98">
        <v>43487</v>
      </c>
      <c r="D29" s="58" t="s">
        <v>442</v>
      </c>
      <c r="E29" s="58" t="s">
        <v>199</v>
      </c>
      <c r="F29" s="56" t="s">
        <v>561</v>
      </c>
      <c r="G29" s="106" t="s">
        <v>56</v>
      </c>
      <c r="H29" s="58"/>
      <c r="I29" s="58"/>
      <c r="J29" s="62" t="s">
        <v>161</v>
      </c>
      <c r="K29" s="98"/>
      <c r="L29" s="98"/>
      <c r="M29" s="59"/>
      <c r="N29" s="57" t="s">
        <v>579</v>
      </c>
      <c r="O29" s="57" t="s">
        <v>459</v>
      </c>
      <c r="P29" s="58" t="s">
        <v>192</v>
      </c>
      <c r="Q29" s="51">
        <v>120</v>
      </c>
      <c r="R29" s="47">
        <f>Q29*0.25</f>
        <v>30</v>
      </c>
    </row>
    <row r="30" spans="1:19" ht="409.5" x14ac:dyDescent="0.2">
      <c r="A30" s="62" t="s">
        <v>563</v>
      </c>
      <c r="B30" s="76" t="s">
        <v>8</v>
      </c>
      <c r="C30" s="98">
        <v>43494</v>
      </c>
      <c r="D30" s="58" t="s">
        <v>557</v>
      </c>
      <c r="E30" s="58" t="s">
        <v>199</v>
      </c>
      <c r="F30" s="56" t="s">
        <v>564</v>
      </c>
      <c r="G30" s="106" t="s">
        <v>66</v>
      </c>
      <c r="H30" s="58"/>
      <c r="I30" s="58"/>
      <c r="J30" s="62" t="s">
        <v>931</v>
      </c>
      <c r="K30" s="98"/>
      <c r="L30" s="98"/>
      <c r="M30" s="59" t="s">
        <v>569</v>
      </c>
      <c r="N30" s="57" t="s">
        <v>566</v>
      </c>
      <c r="O30" s="57" t="s">
        <v>273</v>
      </c>
      <c r="P30" s="58" t="s">
        <v>192</v>
      </c>
      <c r="Q30" s="51">
        <v>2</v>
      </c>
      <c r="R30" s="49">
        <f>0.1*Q30</f>
        <v>0.2</v>
      </c>
    </row>
    <row r="31" spans="1:19" ht="409.5" x14ac:dyDescent="0.2">
      <c r="A31" s="62" t="s">
        <v>576</v>
      </c>
      <c r="B31" s="76" t="s">
        <v>8</v>
      </c>
      <c r="C31" s="98">
        <v>43504</v>
      </c>
      <c r="D31" s="58" t="s">
        <v>577</v>
      </c>
      <c r="E31" s="58" t="s">
        <v>195</v>
      </c>
      <c r="F31" s="56" t="s">
        <v>578</v>
      </c>
      <c r="G31" s="111" t="s">
        <v>53</v>
      </c>
      <c r="H31" s="66"/>
      <c r="I31" s="66"/>
      <c r="J31" s="62" t="s">
        <v>931</v>
      </c>
      <c r="K31" s="98"/>
      <c r="L31" s="98"/>
      <c r="M31" s="59" t="s">
        <v>596</v>
      </c>
      <c r="N31" s="62" t="s">
        <v>579</v>
      </c>
      <c r="O31" s="62" t="s">
        <v>459</v>
      </c>
      <c r="P31" s="58" t="s">
        <v>192</v>
      </c>
      <c r="Q31" s="51">
        <v>13</v>
      </c>
      <c r="R31" s="47">
        <f t="shared" ref="R31:R33" si="6">Q31*0.25</f>
        <v>3.25</v>
      </c>
    </row>
    <row r="32" spans="1:19" ht="409.5" x14ac:dyDescent="0.2">
      <c r="A32" s="62" t="s">
        <v>580</v>
      </c>
      <c r="B32" s="76" t="s">
        <v>127</v>
      </c>
      <c r="C32" s="98">
        <v>43507</v>
      </c>
      <c r="D32" s="58" t="s">
        <v>581</v>
      </c>
      <c r="E32" s="58" t="s">
        <v>199</v>
      </c>
      <c r="F32" s="56" t="s">
        <v>582</v>
      </c>
      <c r="G32" s="106" t="s">
        <v>56</v>
      </c>
      <c r="H32" s="66"/>
      <c r="I32" s="66"/>
      <c r="J32" s="62" t="s">
        <v>161</v>
      </c>
      <c r="K32" s="98"/>
      <c r="L32" s="98"/>
      <c r="M32" s="59" t="s">
        <v>590</v>
      </c>
      <c r="N32" s="57" t="s">
        <v>579</v>
      </c>
      <c r="O32" s="57" t="s">
        <v>459</v>
      </c>
      <c r="P32" s="58" t="s">
        <v>192</v>
      </c>
      <c r="Q32" s="51">
        <v>1</v>
      </c>
      <c r="R32" s="47">
        <f t="shared" si="6"/>
        <v>0.25</v>
      </c>
    </row>
    <row r="33" spans="1:18" ht="409.5" x14ac:dyDescent="0.2">
      <c r="A33" s="62" t="s">
        <v>583</v>
      </c>
      <c r="B33" s="76" t="s">
        <v>8</v>
      </c>
      <c r="C33" s="98">
        <v>43510</v>
      </c>
      <c r="D33" s="58" t="s">
        <v>585</v>
      </c>
      <c r="E33" s="58" t="s">
        <v>195</v>
      </c>
      <c r="F33" s="56" t="s">
        <v>584</v>
      </c>
      <c r="G33" s="106" t="s">
        <v>66</v>
      </c>
      <c r="H33" s="66"/>
      <c r="I33" s="66"/>
      <c r="J33" s="62" t="s">
        <v>931</v>
      </c>
      <c r="K33" s="98"/>
      <c r="L33" s="98"/>
      <c r="M33" s="59" t="s">
        <v>595</v>
      </c>
      <c r="N33" s="57" t="s">
        <v>579</v>
      </c>
      <c r="O33" s="57" t="s">
        <v>459</v>
      </c>
      <c r="P33" s="58" t="s">
        <v>192</v>
      </c>
      <c r="Q33" s="51">
        <v>1</v>
      </c>
      <c r="R33" s="47">
        <f t="shared" si="6"/>
        <v>0.25</v>
      </c>
    </row>
    <row r="34" spans="1:18" ht="409.5" x14ac:dyDescent="0.2">
      <c r="A34" s="62" t="s">
        <v>587</v>
      </c>
      <c r="B34" s="76" t="s">
        <v>127</v>
      </c>
      <c r="C34" s="98">
        <v>43510</v>
      </c>
      <c r="D34" s="58" t="s">
        <v>588</v>
      </c>
      <c r="E34" s="58" t="s">
        <v>199</v>
      </c>
      <c r="F34" s="56" t="s">
        <v>594</v>
      </c>
      <c r="G34" s="106" t="s">
        <v>56</v>
      </c>
      <c r="H34" s="66"/>
      <c r="I34" s="66"/>
      <c r="J34" s="62" t="s">
        <v>161</v>
      </c>
      <c r="K34" s="98"/>
      <c r="L34" s="98"/>
      <c r="M34" s="59" t="s">
        <v>589</v>
      </c>
      <c r="N34" s="57" t="s">
        <v>579</v>
      </c>
      <c r="O34" s="57" t="s">
        <v>273</v>
      </c>
      <c r="P34" s="58" t="s">
        <v>192</v>
      </c>
      <c r="Q34" s="51">
        <v>1</v>
      </c>
      <c r="R34" s="49">
        <f t="shared" ref="R34:R36" si="7">0.1*Q34</f>
        <v>0.1</v>
      </c>
    </row>
    <row r="35" spans="1:18" ht="409.5" x14ac:dyDescent="0.2">
      <c r="A35" s="62" t="s">
        <v>591</v>
      </c>
      <c r="B35" s="76" t="s">
        <v>8</v>
      </c>
      <c r="C35" s="98">
        <v>43511</v>
      </c>
      <c r="D35" s="58" t="s">
        <v>592</v>
      </c>
      <c r="E35" s="58" t="s">
        <v>199</v>
      </c>
      <c r="F35" s="56" t="s">
        <v>593</v>
      </c>
      <c r="G35" s="111" t="s">
        <v>53</v>
      </c>
      <c r="H35" s="66"/>
      <c r="I35" s="66"/>
      <c r="J35" s="62" t="s">
        <v>931</v>
      </c>
      <c r="K35" s="98"/>
      <c r="L35" s="98"/>
      <c r="M35" s="145" t="s">
        <v>597</v>
      </c>
      <c r="N35" s="128" t="s">
        <v>566</v>
      </c>
      <c r="O35" s="62" t="s">
        <v>273</v>
      </c>
      <c r="P35" s="58" t="s">
        <v>192</v>
      </c>
      <c r="Q35" s="51">
        <v>3</v>
      </c>
      <c r="R35" s="49">
        <f t="shared" si="7"/>
        <v>0.30000000000000004</v>
      </c>
    </row>
    <row r="36" spans="1:18" ht="409.5" x14ac:dyDescent="0.2">
      <c r="A36" s="62" t="s">
        <v>598</v>
      </c>
      <c r="B36" s="76" t="s">
        <v>127</v>
      </c>
      <c r="C36" s="98">
        <v>43514</v>
      </c>
      <c r="D36" s="58" t="s">
        <v>599</v>
      </c>
      <c r="E36" s="58" t="s">
        <v>199</v>
      </c>
      <c r="F36" s="56" t="s">
        <v>600</v>
      </c>
      <c r="G36" s="106" t="s">
        <v>66</v>
      </c>
      <c r="H36" s="66"/>
      <c r="I36" s="66"/>
      <c r="J36" s="62" t="s">
        <v>161</v>
      </c>
      <c r="K36" s="98"/>
      <c r="L36" s="98"/>
      <c r="M36" s="59" t="s">
        <v>603</v>
      </c>
      <c r="N36" s="57" t="s">
        <v>579</v>
      </c>
      <c r="O36" s="57" t="s">
        <v>273</v>
      </c>
      <c r="P36" s="58" t="s">
        <v>192</v>
      </c>
      <c r="Q36" s="51">
        <v>1</v>
      </c>
      <c r="R36" s="49">
        <f t="shared" si="7"/>
        <v>0.1</v>
      </c>
    </row>
    <row r="37" spans="1:18" ht="409.5" x14ac:dyDescent="0.2">
      <c r="A37" s="62" t="s">
        <v>601</v>
      </c>
      <c r="B37" s="76" t="s">
        <v>8</v>
      </c>
      <c r="C37" s="98">
        <v>43514</v>
      </c>
      <c r="D37" s="58" t="s">
        <v>163</v>
      </c>
      <c r="E37" s="58" t="s">
        <v>199</v>
      </c>
      <c r="F37" s="56" t="s">
        <v>602</v>
      </c>
      <c r="G37" s="111" t="s">
        <v>53</v>
      </c>
      <c r="H37" s="66"/>
      <c r="I37" s="66"/>
      <c r="J37" s="62" t="s">
        <v>931</v>
      </c>
      <c r="K37" s="98"/>
      <c r="L37" s="98"/>
      <c r="M37" s="59" t="s">
        <v>604</v>
      </c>
      <c r="N37" s="62" t="s">
        <v>579</v>
      </c>
      <c r="O37" s="62" t="s">
        <v>459</v>
      </c>
      <c r="P37" s="58" t="s">
        <v>192</v>
      </c>
      <c r="Q37" s="51">
        <v>1</v>
      </c>
      <c r="R37" s="47">
        <f>Q37*0.25</f>
        <v>0.25</v>
      </c>
    </row>
    <row r="38" spans="1:18" ht="409.5" x14ac:dyDescent="0.2">
      <c r="A38" s="62" t="s">
        <v>605</v>
      </c>
      <c r="B38" s="76" t="s">
        <v>8</v>
      </c>
      <c r="C38" s="98">
        <v>43515</v>
      </c>
      <c r="D38" s="58" t="s">
        <v>292</v>
      </c>
      <c r="E38" s="58" t="s">
        <v>199</v>
      </c>
      <c r="F38" s="56" t="s">
        <v>606</v>
      </c>
      <c r="G38" s="111" t="s">
        <v>53</v>
      </c>
      <c r="H38" s="66"/>
      <c r="I38" s="66"/>
      <c r="J38" s="62" t="s">
        <v>931</v>
      </c>
      <c r="K38" s="98"/>
      <c r="L38" s="98"/>
      <c r="M38" s="59" t="s">
        <v>808</v>
      </c>
      <c r="N38" s="62" t="s">
        <v>566</v>
      </c>
      <c r="O38" s="62" t="s">
        <v>273</v>
      </c>
      <c r="P38" s="58" t="s">
        <v>192</v>
      </c>
      <c r="Q38" s="51">
        <v>3</v>
      </c>
      <c r="R38" s="49">
        <f t="shared" ref="R38:R44" si="8">0.1*Q38</f>
        <v>0.30000000000000004</v>
      </c>
    </row>
    <row r="39" spans="1:18" ht="409.5" x14ac:dyDescent="0.2">
      <c r="A39" s="62" t="s">
        <v>609</v>
      </c>
      <c r="B39" s="76" t="s">
        <v>8</v>
      </c>
      <c r="C39" s="98">
        <v>43516</v>
      </c>
      <c r="D39" s="58" t="s">
        <v>607</v>
      </c>
      <c r="E39" s="58" t="s">
        <v>195</v>
      </c>
      <c r="F39" s="56" t="s">
        <v>608</v>
      </c>
      <c r="G39" s="106" t="s">
        <v>56</v>
      </c>
      <c r="H39" s="66"/>
      <c r="I39" s="66"/>
      <c r="J39" s="62" t="s">
        <v>931</v>
      </c>
      <c r="K39" s="98"/>
      <c r="L39" s="98"/>
      <c r="M39" s="59" t="s">
        <v>811</v>
      </c>
      <c r="N39" s="57" t="s">
        <v>579</v>
      </c>
      <c r="O39" s="57" t="s">
        <v>273</v>
      </c>
      <c r="P39" s="58" t="s">
        <v>192</v>
      </c>
      <c r="Q39" s="51">
        <v>92</v>
      </c>
      <c r="R39" s="49">
        <f t="shared" si="8"/>
        <v>9.2000000000000011</v>
      </c>
    </row>
    <row r="40" spans="1:18" ht="409.5" x14ac:dyDescent="0.2">
      <c r="A40" s="62" t="s">
        <v>610</v>
      </c>
      <c r="B40" s="76" t="s">
        <v>127</v>
      </c>
      <c r="C40" s="98">
        <v>43522</v>
      </c>
      <c r="D40" s="58" t="s">
        <v>588</v>
      </c>
      <c r="E40" s="58" t="s">
        <v>199</v>
      </c>
      <c r="F40" s="56" t="s">
        <v>611</v>
      </c>
      <c r="G40" s="106" t="s">
        <v>56</v>
      </c>
      <c r="H40" s="58"/>
      <c r="I40" s="58"/>
      <c r="J40" s="62" t="s">
        <v>161</v>
      </c>
      <c r="K40" s="98"/>
      <c r="L40" s="98"/>
      <c r="M40" s="59"/>
      <c r="N40" s="57" t="s">
        <v>579</v>
      </c>
      <c r="O40" s="57" t="s">
        <v>273</v>
      </c>
      <c r="P40" s="58" t="s">
        <v>192</v>
      </c>
      <c r="Q40" s="51">
        <v>2</v>
      </c>
      <c r="R40" s="49">
        <f t="shared" si="8"/>
        <v>0.2</v>
      </c>
    </row>
    <row r="41" spans="1:18" ht="409.5" x14ac:dyDescent="0.2">
      <c r="A41" s="62" t="s">
        <v>612</v>
      </c>
      <c r="B41" s="76" t="s">
        <v>127</v>
      </c>
      <c r="C41" s="98">
        <v>43528</v>
      </c>
      <c r="D41" s="58" t="s">
        <v>588</v>
      </c>
      <c r="E41" s="58" t="s">
        <v>199</v>
      </c>
      <c r="F41" s="56" t="s">
        <v>613</v>
      </c>
      <c r="G41" s="106" t="s">
        <v>56</v>
      </c>
      <c r="H41" s="58"/>
      <c r="I41" s="58"/>
      <c r="J41" s="62" t="s">
        <v>161</v>
      </c>
      <c r="K41" s="98"/>
      <c r="L41" s="98"/>
      <c r="M41" s="59" t="s">
        <v>633</v>
      </c>
      <c r="N41" s="57" t="s">
        <v>566</v>
      </c>
      <c r="O41" s="57" t="s">
        <v>273</v>
      </c>
      <c r="P41" s="58" t="s">
        <v>192</v>
      </c>
      <c r="Q41" s="51">
        <v>2</v>
      </c>
      <c r="R41" s="49">
        <f t="shared" si="8"/>
        <v>0.2</v>
      </c>
    </row>
    <row r="42" spans="1:18" ht="409.5" x14ac:dyDescent="0.2">
      <c r="A42" s="62" t="s">
        <v>614</v>
      </c>
      <c r="B42" s="76" t="s">
        <v>8</v>
      </c>
      <c r="C42" s="98">
        <v>43529</v>
      </c>
      <c r="D42" s="58" t="s">
        <v>615</v>
      </c>
      <c r="E42" s="58" t="s">
        <v>196</v>
      </c>
      <c r="F42" s="56" t="s">
        <v>616</v>
      </c>
      <c r="G42" s="106" t="s">
        <v>66</v>
      </c>
      <c r="H42" s="66"/>
      <c r="I42" s="66"/>
      <c r="J42" s="62" t="s">
        <v>931</v>
      </c>
      <c r="K42" s="98"/>
      <c r="L42" s="98"/>
      <c r="M42" s="59" t="s">
        <v>646</v>
      </c>
      <c r="N42" s="57" t="s">
        <v>579</v>
      </c>
      <c r="O42" s="57" t="s">
        <v>273</v>
      </c>
      <c r="P42" s="58" t="s">
        <v>192</v>
      </c>
      <c r="Q42" s="51">
        <v>18</v>
      </c>
      <c r="R42" s="49">
        <f t="shared" si="8"/>
        <v>1.8</v>
      </c>
    </row>
    <row r="43" spans="1:18" ht="409.5" x14ac:dyDescent="0.2">
      <c r="A43" s="62" t="s">
        <v>617</v>
      </c>
      <c r="B43" s="76" t="s">
        <v>8</v>
      </c>
      <c r="C43" s="98">
        <v>43530</v>
      </c>
      <c r="D43" s="58" t="s">
        <v>618</v>
      </c>
      <c r="E43" s="58" t="s">
        <v>199</v>
      </c>
      <c r="F43" s="56" t="s">
        <v>619</v>
      </c>
      <c r="G43" s="106" t="s">
        <v>56</v>
      </c>
      <c r="H43" s="66"/>
      <c r="I43" s="66"/>
      <c r="J43" s="62" t="s">
        <v>931</v>
      </c>
      <c r="K43" s="98"/>
      <c r="L43" s="98"/>
      <c r="M43" s="144" t="s">
        <v>812</v>
      </c>
      <c r="N43" s="57" t="s">
        <v>579</v>
      </c>
      <c r="O43" s="57" t="s">
        <v>273</v>
      </c>
      <c r="P43" s="58" t="s">
        <v>192</v>
      </c>
      <c r="Q43" s="51">
        <v>78</v>
      </c>
      <c r="R43" s="49">
        <f t="shared" si="8"/>
        <v>7.8000000000000007</v>
      </c>
    </row>
    <row r="44" spans="1:18" ht="390" x14ac:dyDescent="0.2">
      <c r="A44" s="62" t="s">
        <v>620</v>
      </c>
      <c r="B44" s="76" t="s">
        <v>8</v>
      </c>
      <c r="C44" s="98">
        <v>43531</v>
      </c>
      <c r="D44" s="58" t="s">
        <v>621</v>
      </c>
      <c r="E44" s="58" t="s">
        <v>195</v>
      </c>
      <c r="F44" s="56" t="s">
        <v>622</v>
      </c>
      <c r="G44" s="111" t="s">
        <v>53</v>
      </c>
      <c r="H44" s="58"/>
      <c r="I44" s="58"/>
      <c r="J44" s="62" t="s">
        <v>931</v>
      </c>
      <c r="K44" s="98"/>
      <c r="L44" s="98"/>
      <c r="M44" s="59" t="s">
        <v>671</v>
      </c>
      <c r="N44" s="62" t="s">
        <v>579</v>
      </c>
      <c r="O44" s="62" t="s">
        <v>273</v>
      </c>
      <c r="P44" s="58" t="s">
        <v>192</v>
      </c>
      <c r="Q44" s="51">
        <v>19</v>
      </c>
      <c r="R44" s="49">
        <f t="shared" si="8"/>
        <v>1.9000000000000001</v>
      </c>
    </row>
    <row r="45" spans="1:18" ht="409.5" x14ac:dyDescent="0.2">
      <c r="A45" s="62" t="s">
        <v>623</v>
      </c>
      <c r="B45" s="76" t="s">
        <v>8</v>
      </c>
      <c r="C45" s="98">
        <v>43531</v>
      </c>
      <c r="D45" s="58" t="s">
        <v>624</v>
      </c>
      <c r="E45" s="58" t="s">
        <v>195</v>
      </c>
      <c r="F45" s="56" t="s">
        <v>625</v>
      </c>
      <c r="G45" s="106" t="s">
        <v>56</v>
      </c>
      <c r="H45" s="58"/>
      <c r="I45" s="58"/>
      <c r="J45" s="62" t="s">
        <v>931</v>
      </c>
      <c r="K45" s="98"/>
      <c r="L45" s="98"/>
      <c r="M45" s="59" t="s">
        <v>626</v>
      </c>
      <c r="N45" s="57" t="s">
        <v>579</v>
      </c>
      <c r="O45" s="57" t="s">
        <v>459</v>
      </c>
      <c r="P45" s="58" t="s">
        <v>192</v>
      </c>
      <c r="Q45" s="51">
        <v>1</v>
      </c>
      <c r="R45" s="47">
        <f>Q45*0.25</f>
        <v>0.25</v>
      </c>
    </row>
    <row r="46" spans="1:18" ht="409.5" x14ac:dyDescent="0.2">
      <c r="A46" s="62" t="s">
        <v>627</v>
      </c>
      <c r="B46" s="76" t="s">
        <v>8</v>
      </c>
      <c r="C46" s="98">
        <v>43532</v>
      </c>
      <c r="D46" s="58" t="s">
        <v>62</v>
      </c>
      <c r="E46" s="58" t="s">
        <v>195</v>
      </c>
      <c r="F46" s="56" t="s">
        <v>628</v>
      </c>
      <c r="G46" s="111" t="s">
        <v>53</v>
      </c>
      <c r="H46" s="58"/>
      <c r="I46" s="58"/>
      <c r="J46" s="62" t="s">
        <v>931</v>
      </c>
      <c r="K46" s="98"/>
      <c r="L46" s="98"/>
      <c r="M46" s="59" t="s">
        <v>645</v>
      </c>
      <c r="N46" s="62" t="s">
        <v>566</v>
      </c>
      <c r="O46" s="62" t="s">
        <v>273</v>
      </c>
      <c r="P46" s="58" t="s">
        <v>192</v>
      </c>
      <c r="Q46" s="51">
        <v>15</v>
      </c>
      <c r="R46" s="49">
        <f>0.1*Q46</f>
        <v>1.5</v>
      </c>
    </row>
    <row r="47" spans="1:18" ht="409.5" x14ac:dyDescent="0.2">
      <c r="A47" s="62" t="s">
        <v>629</v>
      </c>
      <c r="B47" s="76" t="s">
        <v>8</v>
      </c>
      <c r="C47" s="98">
        <v>43539</v>
      </c>
      <c r="D47" s="107" t="s">
        <v>592</v>
      </c>
      <c r="E47" s="58" t="s">
        <v>195</v>
      </c>
      <c r="F47" s="56" t="s">
        <v>630</v>
      </c>
      <c r="G47" s="111" t="s">
        <v>53</v>
      </c>
      <c r="H47" s="66"/>
      <c r="I47" s="66"/>
      <c r="J47" s="62" t="s">
        <v>931</v>
      </c>
      <c r="K47" s="98"/>
      <c r="L47" s="98"/>
      <c r="M47" s="59" t="s">
        <v>640</v>
      </c>
      <c r="N47" s="62" t="s">
        <v>566</v>
      </c>
      <c r="O47" s="62" t="s">
        <v>459</v>
      </c>
      <c r="P47" s="58" t="s">
        <v>192</v>
      </c>
      <c r="Q47" s="51">
        <v>5</v>
      </c>
      <c r="R47" s="47">
        <f t="shared" ref="R47:R48" si="9">Q47*0.25</f>
        <v>1.25</v>
      </c>
    </row>
    <row r="48" spans="1:18" ht="153" x14ac:dyDescent="0.2">
      <c r="A48" s="62" t="s">
        <v>631</v>
      </c>
      <c r="B48" s="76" t="s">
        <v>8</v>
      </c>
      <c r="C48" s="98">
        <v>43539</v>
      </c>
      <c r="D48" s="58" t="s">
        <v>621</v>
      </c>
      <c r="E48" s="58" t="s">
        <v>195</v>
      </c>
      <c r="F48" s="56" t="s">
        <v>632</v>
      </c>
      <c r="G48" s="111" t="s">
        <v>53</v>
      </c>
      <c r="H48" s="66"/>
      <c r="I48" s="66"/>
      <c r="J48" s="62" t="s">
        <v>931</v>
      </c>
      <c r="K48" s="98"/>
      <c r="L48" s="98"/>
      <c r="M48" s="59" t="s">
        <v>641</v>
      </c>
      <c r="N48" s="62" t="s">
        <v>566</v>
      </c>
      <c r="O48" s="62" t="s">
        <v>459</v>
      </c>
      <c r="P48" s="58" t="s">
        <v>192</v>
      </c>
      <c r="Q48" s="51">
        <v>5</v>
      </c>
      <c r="R48" s="47">
        <f t="shared" si="9"/>
        <v>1.25</v>
      </c>
    </row>
    <row r="49" spans="1:18" ht="409.5" x14ac:dyDescent="0.2">
      <c r="A49" s="62" t="s">
        <v>634</v>
      </c>
      <c r="B49" s="76" t="s">
        <v>8</v>
      </c>
      <c r="C49" s="98">
        <v>43543</v>
      </c>
      <c r="D49" s="58" t="s">
        <v>635</v>
      </c>
      <c r="E49" s="58" t="s">
        <v>199</v>
      </c>
      <c r="F49" s="56" t="s">
        <v>636</v>
      </c>
      <c r="G49" s="106" t="s">
        <v>56</v>
      </c>
      <c r="H49" s="66"/>
      <c r="I49" s="66"/>
      <c r="J49" s="62" t="s">
        <v>931</v>
      </c>
      <c r="K49" s="98"/>
      <c r="L49" s="98"/>
      <c r="M49" s="59" t="s">
        <v>813</v>
      </c>
      <c r="N49" s="57" t="s">
        <v>579</v>
      </c>
      <c r="O49" s="57" t="s">
        <v>273</v>
      </c>
      <c r="P49" s="58" t="s">
        <v>192</v>
      </c>
      <c r="Q49" s="51">
        <v>69</v>
      </c>
      <c r="R49" s="49">
        <f t="shared" ref="R49:R51" si="10">0.1*Q49</f>
        <v>6.9</v>
      </c>
    </row>
    <row r="50" spans="1:18" ht="409.5" x14ac:dyDescent="0.2">
      <c r="A50" s="62" t="s">
        <v>637</v>
      </c>
      <c r="B50" s="115" t="s">
        <v>127</v>
      </c>
      <c r="C50" s="88">
        <v>43546</v>
      </c>
      <c r="D50" s="88" t="s">
        <v>639</v>
      </c>
      <c r="E50" s="66" t="s">
        <v>199</v>
      </c>
      <c r="F50" s="53" t="s">
        <v>638</v>
      </c>
      <c r="G50" s="67" t="s">
        <v>66</v>
      </c>
      <c r="H50" s="66"/>
      <c r="I50" s="66"/>
      <c r="J50" s="48" t="s">
        <v>161</v>
      </c>
      <c r="K50" s="88">
        <f ca="1">TODAY()</f>
        <v>44217</v>
      </c>
      <c r="L50" s="88"/>
      <c r="M50" s="55"/>
      <c r="N50" s="68" t="s">
        <v>579</v>
      </c>
      <c r="O50" s="68" t="s">
        <v>273</v>
      </c>
      <c r="P50" s="66" t="s">
        <v>192</v>
      </c>
      <c r="Q50" s="92">
        <f t="shared" ref="Q50:Q52" ca="1" si="11">NETWORKDAYS(C50,K50)</f>
        <v>480</v>
      </c>
      <c r="R50" s="49">
        <f ca="1">0.1*Q50</f>
        <v>48</v>
      </c>
    </row>
    <row r="51" spans="1:18" ht="409.5" x14ac:dyDescent="0.2">
      <c r="A51" s="62" t="s">
        <v>642</v>
      </c>
      <c r="B51" s="76" t="s">
        <v>127</v>
      </c>
      <c r="C51" s="98">
        <v>43549</v>
      </c>
      <c r="D51" s="98" t="s">
        <v>643</v>
      </c>
      <c r="E51" s="66" t="s">
        <v>199</v>
      </c>
      <c r="F51" s="56" t="s">
        <v>644</v>
      </c>
      <c r="G51" s="106" t="s">
        <v>56</v>
      </c>
      <c r="H51" s="66"/>
      <c r="I51" s="66"/>
      <c r="J51" s="62" t="s">
        <v>161</v>
      </c>
      <c r="K51" s="98">
        <v>43712</v>
      </c>
      <c r="L51" s="98"/>
      <c r="M51" s="59" t="s">
        <v>903</v>
      </c>
      <c r="N51" s="57" t="s">
        <v>579</v>
      </c>
      <c r="O51" s="57" t="s">
        <v>273</v>
      </c>
      <c r="P51" s="58" t="s">
        <v>192</v>
      </c>
      <c r="Q51" s="51">
        <f t="shared" si="11"/>
        <v>118</v>
      </c>
      <c r="R51" s="49">
        <f t="shared" si="10"/>
        <v>11.8</v>
      </c>
    </row>
    <row r="52" spans="1:18" ht="409.5" x14ac:dyDescent="0.2">
      <c r="A52" s="62" t="s">
        <v>647</v>
      </c>
      <c r="B52" s="76" t="s">
        <v>127</v>
      </c>
      <c r="C52" s="98">
        <v>43549</v>
      </c>
      <c r="D52" s="98" t="s">
        <v>643</v>
      </c>
      <c r="E52" s="66" t="s">
        <v>199</v>
      </c>
      <c r="F52" s="56" t="s">
        <v>644</v>
      </c>
      <c r="G52" s="106" t="s">
        <v>56</v>
      </c>
      <c r="H52" s="66"/>
      <c r="I52" s="66"/>
      <c r="J52" s="62" t="s">
        <v>161</v>
      </c>
      <c r="K52" s="98">
        <v>43712</v>
      </c>
      <c r="L52" s="98"/>
      <c r="M52" s="59" t="s">
        <v>903</v>
      </c>
      <c r="N52" s="57" t="s">
        <v>579</v>
      </c>
      <c r="O52" s="57" t="s">
        <v>459</v>
      </c>
      <c r="P52" s="58" t="s">
        <v>192</v>
      </c>
      <c r="Q52" s="51">
        <f t="shared" si="11"/>
        <v>118</v>
      </c>
      <c r="R52" s="47">
        <f>Q52*0.25</f>
        <v>29.5</v>
      </c>
    </row>
    <row r="53" spans="1:18" ht="409.5" x14ac:dyDescent="0.2">
      <c r="A53" s="62" t="s">
        <v>650</v>
      </c>
      <c r="B53" s="76" t="s">
        <v>8</v>
      </c>
      <c r="C53" s="98">
        <v>43553</v>
      </c>
      <c r="D53" s="58" t="s">
        <v>648</v>
      </c>
      <c r="E53" s="58" t="s">
        <v>195</v>
      </c>
      <c r="F53" s="56" t="s">
        <v>649</v>
      </c>
      <c r="G53" s="111" t="s">
        <v>53</v>
      </c>
      <c r="H53" s="66"/>
      <c r="I53" s="66"/>
      <c r="J53" s="62" t="s">
        <v>931</v>
      </c>
      <c r="K53" s="98"/>
      <c r="L53" s="98"/>
      <c r="M53" s="59" t="s">
        <v>672</v>
      </c>
      <c r="N53" s="62" t="s">
        <v>579</v>
      </c>
      <c r="O53" s="62" t="s">
        <v>272</v>
      </c>
      <c r="P53" s="58" t="s">
        <v>192</v>
      </c>
      <c r="Q53" s="51">
        <v>5</v>
      </c>
      <c r="R53" s="48">
        <f t="shared" ref="R53:R54" si="12">Q53*0.5</f>
        <v>2.5</v>
      </c>
    </row>
    <row r="54" spans="1:18" ht="280.5" x14ac:dyDescent="0.2">
      <c r="A54" s="62" t="s">
        <v>653</v>
      </c>
      <c r="B54" s="76" t="s">
        <v>8</v>
      </c>
      <c r="C54" s="98">
        <v>43553</v>
      </c>
      <c r="D54" s="58" t="s">
        <v>651</v>
      </c>
      <c r="E54" s="58" t="s">
        <v>195</v>
      </c>
      <c r="F54" s="56" t="s">
        <v>652</v>
      </c>
      <c r="G54" s="111" t="s">
        <v>53</v>
      </c>
      <c r="H54" s="66"/>
      <c r="I54" s="66"/>
      <c r="J54" s="62" t="s">
        <v>931</v>
      </c>
      <c r="K54" s="98"/>
      <c r="L54" s="98"/>
      <c r="M54" s="59" t="s">
        <v>696</v>
      </c>
      <c r="N54" s="62" t="s">
        <v>566</v>
      </c>
      <c r="O54" s="62" t="s">
        <v>272</v>
      </c>
      <c r="P54" s="58" t="s">
        <v>192</v>
      </c>
      <c r="Q54" s="51">
        <v>17</v>
      </c>
      <c r="R54" s="48">
        <f t="shared" si="12"/>
        <v>8.5</v>
      </c>
    </row>
    <row r="55" spans="1:18" ht="409.5" x14ac:dyDescent="0.2">
      <c r="A55" s="62" t="s">
        <v>657</v>
      </c>
      <c r="B55" s="76" t="s">
        <v>127</v>
      </c>
      <c r="C55" s="98">
        <v>43557</v>
      </c>
      <c r="D55" s="58" t="s">
        <v>654</v>
      </c>
      <c r="E55" s="58" t="s">
        <v>195</v>
      </c>
      <c r="F55" s="56" t="s">
        <v>655</v>
      </c>
      <c r="G55" s="106" t="s">
        <v>55</v>
      </c>
      <c r="H55" s="66"/>
      <c r="I55" s="66"/>
      <c r="J55" s="62" t="s">
        <v>169</v>
      </c>
      <c r="K55" s="98"/>
      <c r="L55" s="98"/>
      <c r="M55" s="145" t="s">
        <v>667</v>
      </c>
      <c r="N55" s="129" t="s">
        <v>579</v>
      </c>
      <c r="O55" s="57" t="s">
        <v>459</v>
      </c>
      <c r="P55" s="58" t="s">
        <v>192</v>
      </c>
      <c r="Q55" s="51">
        <v>1</v>
      </c>
      <c r="R55" s="47">
        <f>Q55*0.25</f>
        <v>0.25</v>
      </c>
    </row>
    <row r="56" spans="1:18" ht="409.5" x14ac:dyDescent="0.2">
      <c r="A56" s="62" t="s">
        <v>658</v>
      </c>
      <c r="B56" s="76" t="s">
        <v>8</v>
      </c>
      <c r="C56" s="98">
        <v>43557</v>
      </c>
      <c r="D56" s="107" t="s">
        <v>163</v>
      </c>
      <c r="E56" s="58" t="s">
        <v>199</v>
      </c>
      <c r="F56" s="56" t="s">
        <v>656</v>
      </c>
      <c r="G56" s="111" t="s">
        <v>53</v>
      </c>
      <c r="H56" s="66"/>
      <c r="I56" s="66"/>
      <c r="J56" s="62" t="s">
        <v>931</v>
      </c>
      <c r="K56" s="98"/>
      <c r="L56" s="98"/>
      <c r="M56" s="59" t="s">
        <v>697</v>
      </c>
      <c r="N56" s="62" t="s">
        <v>579</v>
      </c>
      <c r="O56" s="62" t="s">
        <v>273</v>
      </c>
      <c r="P56" s="58" t="s">
        <v>192</v>
      </c>
      <c r="Q56" s="51">
        <v>15</v>
      </c>
      <c r="R56" s="49">
        <f>0.1*Q56</f>
        <v>1.5</v>
      </c>
    </row>
    <row r="57" spans="1:18" ht="409.5" x14ac:dyDescent="0.2">
      <c r="A57" s="62" t="s">
        <v>660</v>
      </c>
      <c r="B57" s="76" t="s">
        <v>8</v>
      </c>
      <c r="C57" s="98">
        <v>43557</v>
      </c>
      <c r="D57" s="58" t="s">
        <v>156</v>
      </c>
      <c r="E57" s="58" t="s">
        <v>195</v>
      </c>
      <c r="F57" s="56" t="s">
        <v>659</v>
      </c>
      <c r="G57" s="111" t="s">
        <v>53</v>
      </c>
      <c r="H57" s="66"/>
      <c r="I57" s="66"/>
      <c r="J57" s="62" t="s">
        <v>931</v>
      </c>
      <c r="K57" s="98"/>
      <c r="L57" s="98"/>
      <c r="M57" s="59" t="s">
        <v>673</v>
      </c>
      <c r="N57" s="62" t="s">
        <v>579</v>
      </c>
      <c r="O57" s="62" t="s">
        <v>459</v>
      </c>
      <c r="P57" s="58" t="s">
        <v>192</v>
      </c>
      <c r="Q57" s="51">
        <v>2</v>
      </c>
      <c r="R57" s="47">
        <f t="shared" ref="R57:R59" si="13">Q57*0.25</f>
        <v>0.5</v>
      </c>
    </row>
    <row r="58" spans="1:18" ht="255" x14ac:dyDescent="0.2">
      <c r="A58" s="62" t="s">
        <v>664</v>
      </c>
      <c r="B58" s="76" t="s">
        <v>127</v>
      </c>
      <c r="C58" s="98">
        <v>43557</v>
      </c>
      <c r="D58" s="107" t="s">
        <v>661</v>
      </c>
      <c r="E58" s="66" t="s">
        <v>195</v>
      </c>
      <c r="F58" s="56" t="s">
        <v>662</v>
      </c>
      <c r="G58" s="111" t="s">
        <v>53</v>
      </c>
      <c r="H58" s="66"/>
      <c r="I58" s="66"/>
      <c r="J58" s="62" t="s">
        <v>663</v>
      </c>
      <c r="K58" s="98"/>
      <c r="L58" s="98"/>
      <c r="M58" s="59" t="s">
        <v>707</v>
      </c>
      <c r="N58" s="62" t="s">
        <v>579</v>
      </c>
      <c r="O58" s="62" t="s">
        <v>459</v>
      </c>
      <c r="P58" s="58" t="s">
        <v>192</v>
      </c>
      <c r="Q58" s="51">
        <v>26</v>
      </c>
      <c r="R58" s="47">
        <f t="shared" si="13"/>
        <v>6.5</v>
      </c>
    </row>
    <row r="59" spans="1:18" ht="409.5" x14ac:dyDescent="0.2">
      <c r="A59" s="62" t="s">
        <v>668</v>
      </c>
      <c r="B59" s="76" t="s">
        <v>127</v>
      </c>
      <c r="C59" s="98">
        <v>43558</v>
      </c>
      <c r="D59" s="58" t="s">
        <v>588</v>
      </c>
      <c r="E59" s="66" t="s">
        <v>199</v>
      </c>
      <c r="F59" s="56" t="s">
        <v>665</v>
      </c>
      <c r="G59" s="106" t="s">
        <v>56</v>
      </c>
      <c r="H59" s="66"/>
      <c r="I59" s="66"/>
      <c r="J59" s="62" t="s">
        <v>666</v>
      </c>
      <c r="K59" s="98"/>
      <c r="L59" s="98"/>
      <c r="M59" s="59"/>
      <c r="N59" s="57" t="s">
        <v>579</v>
      </c>
      <c r="O59" s="57" t="s">
        <v>459</v>
      </c>
      <c r="P59" s="58" t="s">
        <v>192</v>
      </c>
      <c r="Q59" s="51">
        <v>2</v>
      </c>
      <c r="R59" s="47">
        <f t="shared" si="13"/>
        <v>0.5</v>
      </c>
    </row>
    <row r="60" spans="1:18" ht="409.5" x14ac:dyDescent="0.2">
      <c r="A60" s="62" t="s">
        <v>675</v>
      </c>
      <c r="B60" s="76" t="s">
        <v>8</v>
      </c>
      <c r="C60" s="98">
        <v>43558</v>
      </c>
      <c r="D60" s="58" t="s">
        <v>669</v>
      </c>
      <c r="E60" s="66" t="s">
        <v>195</v>
      </c>
      <c r="F60" s="56" t="s">
        <v>670</v>
      </c>
      <c r="G60" s="106" t="s">
        <v>56</v>
      </c>
      <c r="H60" s="66"/>
      <c r="I60" s="66"/>
      <c r="J60" s="62" t="s">
        <v>931</v>
      </c>
      <c r="K60" s="98">
        <v>43578</v>
      </c>
      <c r="L60" s="98"/>
      <c r="M60" s="59" t="s">
        <v>1167</v>
      </c>
      <c r="N60" s="57" t="s">
        <v>566</v>
      </c>
      <c r="O60" s="57" t="s">
        <v>273</v>
      </c>
      <c r="P60" s="58" t="s">
        <v>192</v>
      </c>
      <c r="Q60" s="51">
        <f>NETWORKDAYS(C60,K60)</f>
        <v>15</v>
      </c>
      <c r="R60" s="49">
        <f t="shared" ref="R60:R61" si="14">0.1*Q60</f>
        <v>1.5</v>
      </c>
    </row>
    <row r="61" spans="1:18" ht="409.5" x14ac:dyDescent="0.2">
      <c r="A61" s="62" t="s">
        <v>676</v>
      </c>
      <c r="B61" s="76" t="s">
        <v>8</v>
      </c>
      <c r="C61" s="98">
        <v>43560</v>
      </c>
      <c r="D61" s="58" t="s">
        <v>674</v>
      </c>
      <c r="E61" s="58" t="s">
        <v>195</v>
      </c>
      <c r="F61" s="56" t="s">
        <v>692</v>
      </c>
      <c r="G61" s="111" t="s">
        <v>53</v>
      </c>
      <c r="H61" s="66"/>
      <c r="I61" s="66"/>
      <c r="J61" s="62" t="s">
        <v>931</v>
      </c>
      <c r="K61" s="98"/>
      <c r="L61" s="98"/>
      <c r="M61" s="59" t="s">
        <v>818</v>
      </c>
      <c r="N61" s="62" t="s">
        <v>566</v>
      </c>
      <c r="O61" s="62" t="s">
        <v>273</v>
      </c>
      <c r="P61" s="58" t="s">
        <v>192</v>
      </c>
      <c r="Q61" s="51">
        <v>67</v>
      </c>
      <c r="R61" s="49">
        <f t="shared" si="14"/>
        <v>6.7</v>
      </c>
    </row>
    <row r="62" spans="1:18" ht="405" x14ac:dyDescent="0.2">
      <c r="A62" s="62" t="s">
        <v>677</v>
      </c>
      <c r="B62" s="76" t="s">
        <v>127</v>
      </c>
      <c r="C62" s="98">
        <v>43565</v>
      </c>
      <c r="D62" s="58" t="s">
        <v>588</v>
      </c>
      <c r="E62" s="66" t="s">
        <v>199</v>
      </c>
      <c r="F62" s="56" t="s">
        <v>678</v>
      </c>
      <c r="G62" s="106" t="s">
        <v>56</v>
      </c>
      <c r="H62" s="66"/>
      <c r="I62" s="66"/>
      <c r="J62" s="62" t="s">
        <v>666</v>
      </c>
      <c r="K62" s="98"/>
      <c r="L62" s="98"/>
      <c r="M62" s="59"/>
      <c r="N62" s="57" t="s">
        <v>579</v>
      </c>
      <c r="O62" s="57" t="s">
        <v>459</v>
      </c>
      <c r="P62" s="58" t="s">
        <v>192</v>
      </c>
      <c r="Q62" s="51">
        <v>29</v>
      </c>
      <c r="R62" s="47">
        <f>Q62*0.25</f>
        <v>7.25</v>
      </c>
    </row>
    <row r="63" spans="1:18" ht="409.5" x14ac:dyDescent="0.2">
      <c r="A63" s="62" t="s">
        <v>679</v>
      </c>
      <c r="B63" s="76" t="s">
        <v>8</v>
      </c>
      <c r="C63" s="98">
        <v>43565</v>
      </c>
      <c r="D63" s="98" t="s">
        <v>253</v>
      </c>
      <c r="E63" s="58" t="s">
        <v>195</v>
      </c>
      <c r="F63" s="56" t="s">
        <v>680</v>
      </c>
      <c r="G63" s="106" t="s">
        <v>56</v>
      </c>
      <c r="H63" s="66"/>
      <c r="I63" s="66"/>
      <c r="J63" s="62" t="s">
        <v>931</v>
      </c>
      <c r="K63" s="98">
        <v>43679</v>
      </c>
      <c r="L63" s="98"/>
      <c r="M63" s="144" t="s">
        <v>859</v>
      </c>
      <c r="N63" s="57" t="s">
        <v>566</v>
      </c>
      <c r="O63" s="57" t="s">
        <v>272</v>
      </c>
      <c r="P63" s="58" t="s">
        <v>192</v>
      </c>
      <c r="Q63" s="51">
        <f>NETWORKDAYS(C63,K63)</f>
        <v>83</v>
      </c>
      <c r="R63" s="48">
        <f>Q63*0.5</f>
        <v>41.5</v>
      </c>
    </row>
    <row r="64" spans="1:18" ht="409.5" x14ac:dyDescent="0.2">
      <c r="A64" s="62" t="s">
        <v>681</v>
      </c>
      <c r="B64" s="76" t="s">
        <v>127</v>
      </c>
      <c r="C64" s="98">
        <v>43567</v>
      </c>
      <c r="D64" s="58" t="s">
        <v>210</v>
      </c>
      <c r="E64" s="66" t="s">
        <v>199</v>
      </c>
      <c r="F64" s="56" t="s">
        <v>682</v>
      </c>
      <c r="G64" s="106" t="s">
        <v>56</v>
      </c>
      <c r="H64" s="66"/>
      <c r="I64" s="66"/>
      <c r="J64" s="62" t="s">
        <v>666</v>
      </c>
      <c r="K64" s="98"/>
      <c r="L64" s="98"/>
      <c r="M64" s="59"/>
      <c r="N64" s="57" t="s">
        <v>579</v>
      </c>
      <c r="O64" s="57" t="s">
        <v>459</v>
      </c>
      <c r="P64" s="58" t="s">
        <v>192</v>
      </c>
      <c r="Q64" s="51">
        <v>2</v>
      </c>
      <c r="R64" s="47">
        <f>Q64*0.25</f>
        <v>0.5</v>
      </c>
    </row>
    <row r="65" spans="1:18" ht="180" x14ac:dyDescent="0.2">
      <c r="A65" s="62" t="s">
        <v>683</v>
      </c>
      <c r="B65" s="76" t="s">
        <v>8</v>
      </c>
      <c r="C65" s="98">
        <v>43567</v>
      </c>
      <c r="D65" s="58" t="s">
        <v>684</v>
      </c>
      <c r="E65" s="58" t="s">
        <v>195</v>
      </c>
      <c r="F65" s="56" t="s">
        <v>685</v>
      </c>
      <c r="G65" s="111" t="s">
        <v>53</v>
      </c>
      <c r="H65" s="66"/>
      <c r="I65" s="66"/>
      <c r="J65" s="62" t="s">
        <v>931</v>
      </c>
      <c r="K65" s="98"/>
      <c r="L65" s="98"/>
      <c r="M65" s="59" t="s">
        <v>686</v>
      </c>
      <c r="N65" s="62" t="s">
        <v>566</v>
      </c>
      <c r="O65" s="62" t="s">
        <v>272</v>
      </c>
      <c r="P65" s="58" t="s">
        <v>192</v>
      </c>
      <c r="Q65" s="51">
        <v>8</v>
      </c>
      <c r="R65" s="48">
        <f>Q65*0.5</f>
        <v>4</v>
      </c>
    </row>
    <row r="66" spans="1:18" ht="409.5" x14ac:dyDescent="0.2">
      <c r="A66" s="62" t="s">
        <v>687</v>
      </c>
      <c r="B66" s="76" t="s">
        <v>127</v>
      </c>
      <c r="C66" s="98">
        <v>43571</v>
      </c>
      <c r="D66" s="58" t="s">
        <v>210</v>
      </c>
      <c r="E66" s="66" t="s">
        <v>199</v>
      </c>
      <c r="F66" s="56" t="s">
        <v>688</v>
      </c>
      <c r="G66" s="106" t="s">
        <v>56</v>
      </c>
      <c r="H66" s="66"/>
      <c r="I66" s="66"/>
      <c r="J66" s="62" t="s">
        <v>666</v>
      </c>
      <c r="K66" s="98"/>
      <c r="L66" s="98"/>
      <c r="M66" s="59"/>
      <c r="N66" s="57" t="s">
        <v>579</v>
      </c>
      <c r="O66" s="57" t="s">
        <v>459</v>
      </c>
      <c r="P66" s="58" t="s">
        <v>192</v>
      </c>
      <c r="Q66" s="51">
        <v>2</v>
      </c>
      <c r="R66" s="47">
        <f t="shared" ref="R66:R68" si="15">Q66*0.25</f>
        <v>0.5</v>
      </c>
    </row>
    <row r="67" spans="1:18" ht="409.5" x14ac:dyDescent="0.2">
      <c r="A67" s="62" t="s">
        <v>689</v>
      </c>
      <c r="B67" s="76" t="s">
        <v>8</v>
      </c>
      <c r="C67" s="98">
        <v>43573</v>
      </c>
      <c r="D67" s="58" t="s">
        <v>170</v>
      </c>
      <c r="E67" s="58" t="s">
        <v>195</v>
      </c>
      <c r="F67" s="56" t="s">
        <v>690</v>
      </c>
      <c r="G67" s="106" t="s">
        <v>66</v>
      </c>
      <c r="H67" s="66"/>
      <c r="I67" s="66"/>
      <c r="J67" s="62" t="s">
        <v>931</v>
      </c>
      <c r="K67" s="98"/>
      <c r="L67" s="98"/>
      <c r="M67" s="59" t="s">
        <v>693</v>
      </c>
      <c r="N67" s="57" t="s">
        <v>579</v>
      </c>
      <c r="O67" s="57" t="s">
        <v>459</v>
      </c>
      <c r="P67" s="58" t="s">
        <v>192</v>
      </c>
      <c r="Q67" s="51">
        <v>4</v>
      </c>
      <c r="R67" s="47">
        <f t="shared" si="15"/>
        <v>1</v>
      </c>
    </row>
    <row r="68" spans="1:18" ht="409.5" x14ac:dyDescent="0.2">
      <c r="A68" s="62" t="s">
        <v>691</v>
      </c>
      <c r="B68" s="76" t="s">
        <v>127</v>
      </c>
      <c r="C68" s="98">
        <v>43577</v>
      </c>
      <c r="D68" s="58" t="s">
        <v>588</v>
      </c>
      <c r="E68" s="66" t="s">
        <v>199</v>
      </c>
      <c r="F68" s="56" t="s">
        <v>694</v>
      </c>
      <c r="G68" s="106" t="s">
        <v>56</v>
      </c>
      <c r="H68" s="66"/>
      <c r="I68" s="66"/>
      <c r="J68" s="62" t="s">
        <v>666</v>
      </c>
      <c r="K68" s="98"/>
      <c r="L68" s="98"/>
      <c r="M68" s="59"/>
      <c r="N68" s="57" t="s">
        <v>579</v>
      </c>
      <c r="O68" s="57" t="s">
        <v>459</v>
      </c>
      <c r="P68" s="58" t="s">
        <v>192</v>
      </c>
      <c r="Q68" s="51">
        <v>2</v>
      </c>
      <c r="R68" s="47">
        <f t="shared" si="15"/>
        <v>0.5</v>
      </c>
    </row>
    <row r="69" spans="1:18" ht="409.5" x14ac:dyDescent="0.2">
      <c r="A69" s="62" t="s">
        <v>698</v>
      </c>
      <c r="B69" s="76" t="s">
        <v>8</v>
      </c>
      <c r="C69" s="98">
        <v>43573</v>
      </c>
      <c r="D69" s="58" t="s">
        <v>292</v>
      </c>
      <c r="E69" s="58" t="s">
        <v>199</v>
      </c>
      <c r="F69" s="56" t="s">
        <v>699</v>
      </c>
      <c r="G69" s="111" t="s">
        <v>53</v>
      </c>
      <c r="H69" s="66"/>
      <c r="I69" s="66"/>
      <c r="J69" s="62" t="s">
        <v>931</v>
      </c>
      <c r="K69" s="98"/>
      <c r="L69" s="98"/>
      <c r="M69" s="59" t="s">
        <v>805</v>
      </c>
      <c r="N69" s="62" t="s">
        <v>579</v>
      </c>
      <c r="O69" s="62" t="s">
        <v>273</v>
      </c>
      <c r="P69" s="58" t="s">
        <v>192</v>
      </c>
      <c r="Q69" s="51">
        <v>46</v>
      </c>
      <c r="R69" s="49">
        <f>0.1*Q69</f>
        <v>4.6000000000000005</v>
      </c>
    </row>
    <row r="70" spans="1:18" ht="409.5" x14ac:dyDescent="0.2">
      <c r="A70" s="62" t="s">
        <v>700</v>
      </c>
      <c r="B70" s="76" t="s">
        <v>127</v>
      </c>
      <c r="C70" s="98">
        <v>43577</v>
      </c>
      <c r="D70" s="58" t="s">
        <v>588</v>
      </c>
      <c r="E70" s="66" t="s">
        <v>199</v>
      </c>
      <c r="F70" s="56" t="s">
        <v>694</v>
      </c>
      <c r="G70" s="106" t="s">
        <v>56</v>
      </c>
      <c r="H70" s="66"/>
      <c r="I70" s="66"/>
      <c r="J70" s="62" t="s">
        <v>666</v>
      </c>
      <c r="K70" s="98"/>
      <c r="L70" s="98"/>
      <c r="M70" s="59"/>
      <c r="N70" s="57" t="s">
        <v>579</v>
      </c>
      <c r="O70" s="57" t="s">
        <v>459</v>
      </c>
      <c r="P70" s="58" t="s">
        <v>192</v>
      </c>
      <c r="Q70" s="51">
        <v>2</v>
      </c>
      <c r="R70" s="47">
        <f>Q70*0.25</f>
        <v>0.5</v>
      </c>
    </row>
    <row r="71" spans="1:18" ht="409.5" x14ac:dyDescent="0.2">
      <c r="A71" s="62" t="s">
        <v>703</v>
      </c>
      <c r="B71" s="76" t="s">
        <v>8</v>
      </c>
      <c r="C71" s="98">
        <v>43577</v>
      </c>
      <c r="D71" s="98" t="s">
        <v>577</v>
      </c>
      <c r="E71" s="58" t="s">
        <v>199</v>
      </c>
      <c r="F71" s="56" t="s">
        <v>701</v>
      </c>
      <c r="G71" s="111" t="s">
        <v>53</v>
      </c>
      <c r="H71" s="66"/>
      <c r="I71" s="66"/>
      <c r="J71" s="62" t="s">
        <v>931</v>
      </c>
      <c r="K71" s="98">
        <v>43670</v>
      </c>
      <c r="L71" s="98"/>
      <c r="M71" s="59" t="s">
        <v>853</v>
      </c>
      <c r="N71" s="130" t="s">
        <v>566</v>
      </c>
      <c r="O71" s="62" t="s">
        <v>273</v>
      </c>
      <c r="P71" s="58" t="s">
        <v>192</v>
      </c>
      <c r="Q71" s="51">
        <f>NETWORKDAYS(C71,K71)</f>
        <v>68</v>
      </c>
      <c r="R71" s="49">
        <f>0.1*Q71</f>
        <v>6.8000000000000007</v>
      </c>
    </row>
    <row r="72" spans="1:18" ht="409.5" x14ac:dyDescent="0.2">
      <c r="A72" s="62" t="s">
        <v>704</v>
      </c>
      <c r="B72" s="76" t="s">
        <v>8</v>
      </c>
      <c r="C72" s="98">
        <v>43579</v>
      </c>
      <c r="D72" s="58" t="s">
        <v>618</v>
      </c>
      <c r="E72" s="58" t="s">
        <v>199</v>
      </c>
      <c r="F72" s="56" t="s">
        <v>702</v>
      </c>
      <c r="G72" s="106" t="s">
        <v>56</v>
      </c>
      <c r="H72" s="58"/>
      <c r="I72" s="58"/>
      <c r="J72" s="62" t="s">
        <v>666</v>
      </c>
      <c r="K72" s="98"/>
      <c r="L72" s="98"/>
      <c r="M72" s="59"/>
      <c r="N72" s="57" t="s">
        <v>579</v>
      </c>
      <c r="O72" s="57" t="s">
        <v>459</v>
      </c>
      <c r="P72" s="58" t="s">
        <v>192</v>
      </c>
      <c r="Q72" s="51">
        <v>1</v>
      </c>
      <c r="R72" s="47">
        <f t="shared" ref="R72:R79" si="16">Q72*0.25</f>
        <v>0.25</v>
      </c>
    </row>
    <row r="73" spans="1:18" ht="409.5" x14ac:dyDescent="0.2">
      <c r="A73" s="62" t="s">
        <v>708</v>
      </c>
      <c r="B73" s="76" t="s">
        <v>8</v>
      </c>
      <c r="C73" s="98">
        <v>43580</v>
      </c>
      <c r="D73" s="58" t="s">
        <v>705</v>
      </c>
      <c r="E73" s="58" t="s">
        <v>199</v>
      </c>
      <c r="F73" s="56" t="s">
        <v>706</v>
      </c>
      <c r="G73" s="111" t="s">
        <v>53</v>
      </c>
      <c r="H73" s="58"/>
      <c r="I73" s="58"/>
      <c r="J73" s="62" t="s">
        <v>663</v>
      </c>
      <c r="K73" s="98"/>
      <c r="L73" s="98"/>
      <c r="M73" s="59" t="s">
        <v>725</v>
      </c>
      <c r="N73" s="62" t="s">
        <v>579</v>
      </c>
      <c r="O73" s="62" t="s">
        <v>459</v>
      </c>
      <c r="P73" s="58" t="s">
        <v>192</v>
      </c>
      <c r="Q73" s="51">
        <v>7</v>
      </c>
      <c r="R73" s="47">
        <f t="shared" si="16"/>
        <v>1.75</v>
      </c>
    </row>
    <row r="74" spans="1:18" ht="255" x14ac:dyDescent="0.2">
      <c r="A74" s="62" t="s">
        <v>712</v>
      </c>
      <c r="B74" s="76" t="s">
        <v>8</v>
      </c>
      <c r="C74" s="98">
        <v>43584</v>
      </c>
      <c r="D74" s="58" t="s">
        <v>709</v>
      </c>
      <c r="E74" s="58" t="s">
        <v>195</v>
      </c>
      <c r="F74" s="56" t="s">
        <v>710</v>
      </c>
      <c r="G74" s="111" t="s">
        <v>53</v>
      </c>
      <c r="H74" s="58"/>
      <c r="I74" s="58"/>
      <c r="J74" s="62" t="s">
        <v>711</v>
      </c>
      <c r="K74" s="98"/>
      <c r="L74" s="98"/>
      <c r="M74" s="59"/>
      <c r="N74" s="62" t="s">
        <v>579</v>
      </c>
      <c r="O74" s="62" t="s">
        <v>459</v>
      </c>
      <c r="P74" s="58" t="s">
        <v>192</v>
      </c>
      <c r="Q74" s="51">
        <v>5</v>
      </c>
      <c r="R74" s="47">
        <f t="shared" si="16"/>
        <v>1.25</v>
      </c>
    </row>
    <row r="75" spans="1:18" ht="409.5" x14ac:dyDescent="0.2">
      <c r="A75" s="62" t="s">
        <v>714</v>
      </c>
      <c r="B75" s="76" t="s">
        <v>8</v>
      </c>
      <c r="C75" s="98">
        <v>43584</v>
      </c>
      <c r="D75" s="107" t="s">
        <v>163</v>
      </c>
      <c r="E75" s="58" t="s">
        <v>195</v>
      </c>
      <c r="F75" s="56" t="s">
        <v>713</v>
      </c>
      <c r="G75" s="111" t="s">
        <v>53</v>
      </c>
      <c r="H75" s="66"/>
      <c r="I75" s="66"/>
      <c r="J75" s="62" t="s">
        <v>931</v>
      </c>
      <c r="K75" s="98"/>
      <c r="L75" s="98"/>
      <c r="M75" s="59" t="s">
        <v>732</v>
      </c>
      <c r="N75" s="62" t="s">
        <v>579</v>
      </c>
      <c r="O75" s="62" t="s">
        <v>459</v>
      </c>
      <c r="P75" s="58" t="s">
        <v>192</v>
      </c>
      <c r="Q75" s="51">
        <v>2</v>
      </c>
      <c r="R75" s="47">
        <f t="shared" si="16"/>
        <v>0.5</v>
      </c>
    </row>
    <row r="76" spans="1:18" ht="409.5" x14ac:dyDescent="0.2">
      <c r="A76" s="62" t="s">
        <v>716</v>
      </c>
      <c r="B76" s="76" t="s">
        <v>127</v>
      </c>
      <c r="C76" s="98">
        <v>43588</v>
      </c>
      <c r="D76" s="58" t="s">
        <v>207</v>
      </c>
      <c r="E76" s="66" t="s">
        <v>199</v>
      </c>
      <c r="F76" s="56" t="s">
        <v>715</v>
      </c>
      <c r="G76" s="106" t="s">
        <v>56</v>
      </c>
      <c r="H76" s="66"/>
      <c r="I76" s="66"/>
      <c r="J76" s="62" t="s">
        <v>731</v>
      </c>
      <c r="K76" s="98"/>
      <c r="L76" s="98"/>
      <c r="M76" s="59"/>
      <c r="N76" s="57" t="s">
        <v>579</v>
      </c>
      <c r="O76" s="57" t="s">
        <v>459</v>
      </c>
      <c r="P76" s="58" t="s">
        <v>192</v>
      </c>
      <c r="Q76" s="51">
        <v>1</v>
      </c>
      <c r="R76" s="47">
        <f t="shared" si="16"/>
        <v>0.25</v>
      </c>
    </row>
    <row r="77" spans="1:18" ht="409.5" x14ac:dyDescent="0.2">
      <c r="A77" s="62" t="s">
        <v>719</v>
      </c>
      <c r="B77" s="76" t="s">
        <v>8</v>
      </c>
      <c r="C77" s="98">
        <v>43598</v>
      </c>
      <c r="D77" s="58" t="s">
        <v>156</v>
      </c>
      <c r="E77" s="58" t="s">
        <v>195</v>
      </c>
      <c r="F77" s="56" t="s">
        <v>717</v>
      </c>
      <c r="G77" s="111" t="s">
        <v>53</v>
      </c>
      <c r="H77" s="66"/>
      <c r="I77" s="66"/>
      <c r="J77" s="62" t="s">
        <v>931</v>
      </c>
      <c r="K77" s="98"/>
      <c r="L77" s="98"/>
      <c r="M77" s="59" t="s">
        <v>718</v>
      </c>
      <c r="N77" s="62" t="s">
        <v>579</v>
      </c>
      <c r="O77" s="62" t="s">
        <v>459</v>
      </c>
      <c r="P77" s="58" t="s">
        <v>192</v>
      </c>
      <c r="Q77" s="51">
        <v>2</v>
      </c>
      <c r="R77" s="47">
        <f t="shared" si="16"/>
        <v>0.5</v>
      </c>
    </row>
    <row r="78" spans="1:18" ht="409.5" x14ac:dyDescent="0.2">
      <c r="A78" s="62" t="s">
        <v>720</v>
      </c>
      <c r="B78" s="76" t="s">
        <v>8</v>
      </c>
      <c r="C78" s="98">
        <v>43599</v>
      </c>
      <c r="D78" s="58" t="s">
        <v>253</v>
      </c>
      <c r="E78" s="58" t="s">
        <v>199</v>
      </c>
      <c r="F78" s="56" t="s">
        <v>680</v>
      </c>
      <c r="G78" s="106" t="s">
        <v>56</v>
      </c>
      <c r="H78" s="66"/>
      <c r="I78" s="66"/>
      <c r="J78" s="62" t="s">
        <v>931</v>
      </c>
      <c r="K78" s="98"/>
      <c r="L78" s="98"/>
      <c r="M78" s="59" t="s">
        <v>747</v>
      </c>
      <c r="N78" s="57" t="s">
        <v>579</v>
      </c>
      <c r="O78" s="57" t="s">
        <v>459</v>
      </c>
      <c r="P78" s="58" t="s">
        <v>192</v>
      </c>
      <c r="Q78" s="51">
        <v>0</v>
      </c>
      <c r="R78" s="47">
        <f t="shared" si="16"/>
        <v>0</v>
      </c>
    </row>
    <row r="79" spans="1:18" ht="225" x14ac:dyDescent="0.2">
      <c r="A79" s="62" t="s">
        <v>723</v>
      </c>
      <c r="B79" s="76" t="s">
        <v>8</v>
      </c>
      <c r="C79" s="98">
        <v>43600</v>
      </c>
      <c r="D79" s="98" t="s">
        <v>721</v>
      </c>
      <c r="E79" s="58" t="s">
        <v>195</v>
      </c>
      <c r="F79" s="56" t="s">
        <v>722</v>
      </c>
      <c r="G79" s="106" t="s">
        <v>56</v>
      </c>
      <c r="H79" s="66"/>
      <c r="I79" s="66"/>
      <c r="J79" s="62" t="s">
        <v>931</v>
      </c>
      <c r="K79" s="98">
        <v>43745</v>
      </c>
      <c r="L79" s="98"/>
      <c r="M79" s="59" t="s">
        <v>836</v>
      </c>
      <c r="N79" s="57" t="s">
        <v>579</v>
      </c>
      <c r="O79" s="57" t="s">
        <v>459</v>
      </c>
      <c r="P79" s="58" t="s">
        <v>192</v>
      </c>
      <c r="Q79" s="51">
        <f t="shared" ref="Q79:Q80" si="17">NETWORKDAYS(C79,K79)</f>
        <v>104</v>
      </c>
      <c r="R79" s="47">
        <f t="shared" si="16"/>
        <v>26</v>
      </c>
    </row>
    <row r="80" spans="1:18" ht="409.5" x14ac:dyDescent="0.2">
      <c r="A80" s="62" t="s">
        <v>726</v>
      </c>
      <c r="B80" s="76" t="s">
        <v>8</v>
      </c>
      <c r="C80" s="98">
        <v>43600</v>
      </c>
      <c r="D80" s="98" t="s">
        <v>35</v>
      </c>
      <c r="E80" s="58" t="s">
        <v>195</v>
      </c>
      <c r="F80" s="56" t="s">
        <v>724</v>
      </c>
      <c r="G80" s="106" t="s">
        <v>56</v>
      </c>
      <c r="H80" s="58"/>
      <c r="I80" s="58"/>
      <c r="J80" s="62" t="s">
        <v>931</v>
      </c>
      <c r="K80" s="98">
        <v>43728</v>
      </c>
      <c r="L80" s="98"/>
      <c r="M80" s="59" t="s">
        <v>981</v>
      </c>
      <c r="N80" s="57" t="s">
        <v>566</v>
      </c>
      <c r="O80" s="57" t="s">
        <v>273</v>
      </c>
      <c r="P80" s="58" t="s">
        <v>192</v>
      </c>
      <c r="Q80" s="51">
        <f t="shared" si="17"/>
        <v>93</v>
      </c>
      <c r="R80" s="49">
        <f>0.1*Q80</f>
        <v>9.3000000000000007</v>
      </c>
    </row>
    <row r="81" spans="1:18" ht="409.5" x14ac:dyDescent="0.2">
      <c r="A81" s="62" t="s">
        <v>728</v>
      </c>
      <c r="B81" s="76" t="s">
        <v>127</v>
      </c>
      <c r="C81" s="98">
        <v>43601</v>
      </c>
      <c r="D81" s="107" t="s">
        <v>588</v>
      </c>
      <c r="E81" s="58" t="s">
        <v>199</v>
      </c>
      <c r="F81" s="56" t="s">
        <v>727</v>
      </c>
      <c r="G81" s="106" t="s">
        <v>56</v>
      </c>
      <c r="H81" s="58"/>
      <c r="I81" s="58"/>
      <c r="J81" s="62" t="s">
        <v>666</v>
      </c>
      <c r="K81" s="98"/>
      <c r="L81" s="98"/>
      <c r="M81" s="59"/>
      <c r="N81" s="57" t="s">
        <v>579</v>
      </c>
      <c r="O81" s="57" t="s">
        <v>459</v>
      </c>
      <c r="P81" s="58" t="s">
        <v>192</v>
      </c>
      <c r="Q81" s="51">
        <v>2</v>
      </c>
      <c r="R81" s="47">
        <f>Q81*0.25</f>
        <v>0.5</v>
      </c>
    </row>
    <row r="82" spans="1:18" ht="409.5" x14ac:dyDescent="0.2">
      <c r="A82" s="62" t="s">
        <v>733</v>
      </c>
      <c r="B82" s="76" t="s">
        <v>8</v>
      </c>
      <c r="C82" s="98">
        <v>43602</v>
      </c>
      <c r="D82" s="107" t="s">
        <v>729</v>
      </c>
      <c r="E82" s="58" t="s">
        <v>195</v>
      </c>
      <c r="F82" s="56" t="s">
        <v>730</v>
      </c>
      <c r="G82" s="111" t="s">
        <v>53</v>
      </c>
      <c r="H82" s="66"/>
      <c r="I82" s="66"/>
      <c r="J82" s="62" t="s">
        <v>931</v>
      </c>
      <c r="K82" s="98"/>
      <c r="L82" s="98"/>
      <c r="M82" s="59" t="s">
        <v>827</v>
      </c>
      <c r="N82" s="62" t="s">
        <v>566</v>
      </c>
      <c r="O82" s="62" t="s">
        <v>273</v>
      </c>
      <c r="P82" s="58" t="s">
        <v>192</v>
      </c>
      <c r="Q82" s="51">
        <v>33</v>
      </c>
      <c r="R82" s="49">
        <f>0.1*Q82</f>
        <v>3.3000000000000003</v>
      </c>
    </row>
    <row r="83" spans="1:18" ht="409.5" x14ac:dyDescent="0.2">
      <c r="A83" s="62" t="s">
        <v>736</v>
      </c>
      <c r="B83" s="76" t="s">
        <v>127</v>
      </c>
      <c r="C83" s="98">
        <v>43607</v>
      </c>
      <c r="D83" s="98" t="s">
        <v>734</v>
      </c>
      <c r="E83" s="66" t="s">
        <v>195</v>
      </c>
      <c r="F83" s="56" t="s">
        <v>735</v>
      </c>
      <c r="G83" s="111" t="s">
        <v>53</v>
      </c>
      <c r="H83" s="66"/>
      <c r="I83" s="66"/>
      <c r="J83" s="62" t="s">
        <v>663</v>
      </c>
      <c r="K83" s="98">
        <v>43638</v>
      </c>
      <c r="L83" s="98"/>
      <c r="M83" s="59" t="s">
        <v>977</v>
      </c>
      <c r="N83" s="62" t="s">
        <v>579</v>
      </c>
      <c r="O83" s="62" t="s">
        <v>459</v>
      </c>
      <c r="P83" s="58" t="s">
        <v>192</v>
      </c>
      <c r="Q83" s="51">
        <f>NETWORKDAYS(C83,K83)</f>
        <v>23</v>
      </c>
      <c r="R83" s="47">
        <f t="shared" ref="R83:R86" si="18">Q83*0.25</f>
        <v>5.75</v>
      </c>
    </row>
    <row r="84" spans="1:18" ht="409.5" x14ac:dyDescent="0.2">
      <c r="A84" s="62" t="s">
        <v>738</v>
      </c>
      <c r="B84" s="76" t="s">
        <v>127</v>
      </c>
      <c r="C84" s="98">
        <v>43614</v>
      </c>
      <c r="D84" s="58" t="s">
        <v>588</v>
      </c>
      <c r="E84" s="66" t="s">
        <v>199</v>
      </c>
      <c r="F84" s="56" t="s">
        <v>737</v>
      </c>
      <c r="G84" s="106" t="s">
        <v>56</v>
      </c>
      <c r="H84" s="66"/>
      <c r="I84" s="66"/>
      <c r="J84" s="62" t="s">
        <v>666</v>
      </c>
      <c r="K84" s="98"/>
      <c r="L84" s="98"/>
      <c r="M84" s="59"/>
      <c r="N84" s="57" t="s">
        <v>579</v>
      </c>
      <c r="O84" s="57" t="s">
        <v>459</v>
      </c>
      <c r="P84" s="58" t="s">
        <v>192</v>
      </c>
      <c r="Q84" s="51">
        <v>2</v>
      </c>
      <c r="R84" s="47">
        <f t="shared" si="18"/>
        <v>0.5</v>
      </c>
    </row>
    <row r="85" spans="1:18" ht="409.5" x14ac:dyDescent="0.2">
      <c r="A85" s="62" t="s">
        <v>741</v>
      </c>
      <c r="B85" s="76" t="s">
        <v>8</v>
      </c>
      <c r="C85" s="98">
        <v>43619</v>
      </c>
      <c r="D85" s="58" t="s">
        <v>551</v>
      </c>
      <c r="E85" s="58" t="s">
        <v>195</v>
      </c>
      <c r="F85" s="56" t="s">
        <v>739</v>
      </c>
      <c r="G85" s="111" t="s">
        <v>53</v>
      </c>
      <c r="H85" s="66"/>
      <c r="I85" s="66"/>
      <c r="J85" s="62" t="s">
        <v>931</v>
      </c>
      <c r="K85" s="98"/>
      <c r="L85" s="98"/>
      <c r="M85" s="59" t="s">
        <v>740</v>
      </c>
      <c r="N85" s="62" t="s">
        <v>579</v>
      </c>
      <c r="O85" s="62" t="s">
        <v>459</v>
      </c>
      <c r="P85" s="58" t="s">
        <v>192</v>
      </c>
      <c r="Q85" s="51">
        <v>1</v>
      </c>
      <c r="R85" s="47">
        <f t="shared" si="18"/>
        <v>0.25</v>
      </c>
    </row>
    <row r="86" spans="1:18" ht="409.5" x14ac:dyDescent="0.2">
      <c r="A86" s="62" t="s">
        <v>745</v>
      </c>
      <c r="B86" s="76" t="s">
        <v>8</v>
      </c>
      <c r="C86" s="98">
        <v>43623</v>
      </c>
      <c r="D86" s="58" t="s">
        <v>382</v>
      </c>
      <c r="E86" s="66" t="s">
        <v>195</v>
      </c>
      <c r="F86" s="56" t="s">
        <v>742</v>
      </c>
      <c r="G86" s="111" t="s">
        <v>53</v>
      </c>
      <c r="H86" s="66"/>
      <c r="I86" s="66"/>
      <c r="J86" s="62" t="s">
        <v>931</v>
      </c>
      <c r="K86" s="98"/>
      <c r="L86" s="98"/>
      <c r="M86" s="59" t="s">
        <v>823</v>
      </c>
      <c r="N86" s="62" t="s">
        <v>579</v>
      </c>
      <c r="O86" s="62" t="s">
        <v>459</v>
      </c>
      <c r="P86" s="58" t="s">
        <v>192</v>
      </c>
      <c r="Q86" s="51">
        <v>10</v>
      </c>
      <c r="R86" s="47">
        <f t="shared" si="18"/>
        <v>2.5</v>
      </c>
    </row>
    <row r="87" spans="1:18" ht="409.5" x14ac:dyDescent="0.2">
      <c r="A87" s="62" t="s">
        <v>746</v>
      </c>
      <c r="B87" s="76" t="s">
        <v>8</v>
      </c>
      <c r="C87" s="98">
        <v>43619</v>
      </c>
      <c r="D87" s="58" t="s">
        <v>743</v>
      </c>
      <c r="E87" s="58" t="s">
        <v>199</v>
      </c>
      <c r="F87" s="56" t="s">
        <v>744</v>
      </c>
      <c r="G87" s="106" t="s">
        <v>56</v>
      </c>
      <c r="H87" s="66"/>
      <c r="I87" s="66"/>
      <c r="J87" s="62" t="s">
        <v>931</v>
      </c>
      <c r="K87" s="98"/>
      <c r="L87" s="98"/>
      <c r="M87" s="144" t="s">
        <v>809</v>
      </c>
      <c r="N87" s="57" t="s">
        <v>579</v>
      </c>
      <c r="O87" s="57" t="s">
        <v>273</v>
      </c>
      <c r="P87" s="58" t="s">
        <v>192</v>
      </c>
      <c r="Q87" s="51">
        <v>11</v>
      </c>
      <c r="R87" s="49">
        <f>0.1*Q87</f>
        <v>1.1000000000000001</v>
      </c>
    </row>
    <row r="88" spans="1:18" ht="409.5" x14ac:dyDescent="0.2">
      <c r="A88" s="62" t="s">
        <v>750</v>
      </c>
      <c r="B88" s="76" t="s">
        <v>127</v>
      </c>
      <c r="C88" s="98">
        <v>43629</v>
      </c>
      <c r="D88" s="58" t="s">
        <v>748</v>
      </c>
      <c r="E88" s="66" t="s">
        <v>199</v>
      </c>
      <c r="F88" s="56" t="s">
        <v>749</v>
      </c>
      <c r="G88" s="106" t="s">
        <v>56</v>
      </c>
      <c r="H88" s="66"/>
      <c r="I88" s="66"/>
      <c r="J88" s="62" t="s">
        <v>666</v>
      </c>
      <c r="K88" s="98"/>
      <c r="L88" s="98"/>
      <c r="M88" s="59" t="s">
        <v>816</v>
      </c>
      <c r="N88" s="57" t="s">
        <v>579</v>
      </c>
      <c r="O88" s="57" t="s">
        <v>459</v>
      </c>
      <c r="P88" s="58" t="s">
        <v>192</v>
      </c>
      <c r="Q88" s="51">
        <v>1</v>
      </c>
      <c r="R88" s="47">
        <f>Q88*0.25</f>
        <v>0.25</v>
      </c>
    </row>
    <row r="89" spans="1:18" ht="409.5" x14ac:dyDescent="0.2">
      <c r="A89" s="62" t="s">
        <v>751</v>
      </c>
      <c r="B89" s="76" t="s">
        <v>8</v>
      </c>
      <c r="C89" s="98">
        <v>43633</v>
      </c>
      <c r="D89" s="58" t="s">
        <v>796</v>
      </c>
      <c r="E89" s="58" t="s">
        <v>195</v>
      </c>
      <c r="F89" s="56" t="s">
        <v>797</v>
      </c>
      <c r="G89" s="106" t="s">
        <v>56</v>
      </c>
      <c r="H89" s="58"/>
      <c r="I89" s="58"/>
      <c r="J89" s="62" t="s">
        <v>931</v>
      </c>
      <c r="K89" s="98"/>
      <c r="L89" s="98"/>
      <c r="M89" s="144" t="s">
        <v>807</v>
      </c>
      <c r="N89" s="57" t="s">
        <v>579</v>
      </c>
      <c r="O89" s="57" t="s">
        <v>272</v>
      </c>
      <c r="P89" s="58" t="s">
        <v>192</v>
      </c>
      <c r="Q89" s="51">
        <v>3</v>
      </c>
      <c r="R89" s="48">
        <f>Q89*0.5</f>
        <v>1.5</v>
      </c>
    </row>
    <row r="90" spans="1:18" ht="270" x14ac:dyDescent="0.2">
      <c r="A90" s="62" t="s">
        <v>752</v>
      </c>
      <c r="B90" s="76" t="s">
        <v>8</v>
      </c>
      <c r="C90" s="98">
        <v>43633</v>
      </c>
      <c r="D90" s="58" t="s">
        <v>798</v>
      </c>
      <c r="E90" s="58" t="s">
        <v>199</v>
      </c>
      <c r="F90" s="56" t="s">
        <v>799</v>
      </c>
      <c r="G90" s="106" t="s">
        <v>56</v>
      </c>
      <c r="H90" s="66"/>
      <c r="I90" s="66"/>
      <c r="J90" s="62" t="s">
        <v>931</v>
      </c>
      <c r="K90" s="98"/>
      <c r="L90" s="98"/>
      <c r="M90" s="144" t="s">
        <v>817</v>
      </c>
      <c r="N90" s="57" t="s">
        <v>579</v>
      </c>
      <c r="O90" s="57" t="s">
        <v>459</v>
      </c>
      <c r="P90" s="58" t="s">
        <v>192</v>
      </c>
      <c r="Q90" s="51">
        <v>5</v>
      </c>
      <c r="R90" s="47">
        <f>Q90*0.25</f>
        <v>1.25</v>
      </c>
    </row>
    <row r="91" spans="1:18" ht="409.5" x14ac:dyDescent="0.2">
      <c r="A91" s="62" t="s">
        <v>753</v>
      </c>
      <c r="B91" s="76" t="s">
        <v>8</v>
      </c>
      <c r="C91" s="98">
        <v>43633</v>
      </c>
      <c r="D91" s="58" t="s">
        <v>800</v>
      </c>
      <c r="E91" s="58" t="s">
        <v>199</v>
      </c>
      <c r="F91" s="56" t="s">
        <v>801</v>
      </c>
      <c r="G91" s="106" t="s">
        <v>56</v>
      </c>
      <c r="H91" s="66"/>
      <c r="I91" s="66"/>
      <c r="J91" s="62" t="s">
        <v>931</v>
      </c>
      <c r="K91" s="98"/>
      <c r="L91" s="98"/>
      <c r="M91" s="144" t="s">
        <v>828</v>
      </c>
      <c r="N91" s="57" t="s">
        <v>566</v>
      </c>
      <c r="O91" s="57" t="s">
        <v>273</v>
      </c>
      <c r="P91" s="58" t="s">
        <v>192</v>
      </c>
      <c r="Q91" s="51">
        <v>11</v>
      </c>
      <c r="R91" s="49">
        <f>0.1*Q91</f>
        <v>1.1000000000000001</v>
      </c>
    </row>
    <row r="92" spans="1:18" ht="409.5" x14ac:dyDescent="0.2">
      <c r="A92" s="62" t="s">
        <v>754</v>
      </c>
      <c r="B92" s="57" t="s">
        <v>8</v>
      </c>
      <c r="C92" s="98">
        <v>43628</v>
      </c>
      <c r="D92" s="62" t="s">
        <v>802</v>
      </c>
      <c r="E92" s="62" t="s">
        <v>199</v>
      </c>
      <c r="F92" s="59" t="s">
        <v>803</v>
      </c>
      <c r="G92" s="62" t="s">
        <v>53</v>
      </c>
      <c r="H92" s="62"/>
      <c r="I92" s="62"/>
      <c r="J92" s="62" t="s">
        <v>931</v>
      </c>
      <c r="K92" s="98"/>
      <c r="L92" s="98"/>
      <c r="M92" s="59" t="s">
        <v>804</v>
      </c>
      <c r="N92" s="62" t="s">
        <v>579</v>
      </c>
      <c r="O92" s="62" t="s">
        <v>459</v>
      </c>
      <c r="P92" s="62" t="s">
        <v>192</v>
      </c>
      <c r="Q92" s="51">
        <v>4</v>
      </c>
      <c r="R92" s="47">
        <f t="shared" ref="R92:R93" si="19">Q92*0.25</f>
        <v>1</v>
      </c>
    </row>
    <row r="93" spans="1:18" ht="409.5" x14ac:dyDescent="0.2">
      <c r="A93" s="62" t="s">
        <v>755</v>
      </c>
      <c r="B93" s="76" t="s">
        <v>127</v>
      </c>
      <c r="C93" s="98">
        <v>43636</v>
      </c>
      <c r="D93" s="58" t="s">
        <v>588</v>
      </c>
      <c r="E93" s="58" t="s">
        <v>199</v>
      </c>
      <c r="F93" s="56" t="s">
        <v>810</v>
      </c>
      <c r="G93" s="106" t="s">
        <v>56</v>
      </c>
      <c r="H93" s="66"/>
      <c r="I93" s="66"/>
      <c r="J93" s="62" t="s">
        <v>666</v>
      </c>
      <c r="K93" s="98"/>
      <c r="L93" s="98"/>
      <c r="M93" s="59" t="s">
        <v>815</v>
      </c>
      <c r="N93" s="57" t="s">
        <v>579</v>
      </c>
      <c r="O93" s="57" t="s">
        <v>459</v>
      </c>
      <c r="P93" s="58" t="s">
        <v>192</v>
      </c>
      <c r="Q93" s="51">
        <v>2</v>
      </c>
      <c r="R93" s="47">
        <f t="shared" si="19"/>
        <v>0.5</v>
      </c>
    </row>
    <row r="94" spans="1:18" ht="409.5" x14ac:dyDescent="0.2">
      <c r="A94" s="62" t="s">
        <v>756</v>
      </c>
      <c r="B94" s="76" t="s">
        <v>8</v>
      </c>
      <c r="C94" s="98">
        <v>43640</v>
      </c>
      <c r="D94" s="58" t="s">
        <v>292</v>
      </c>
      <c r="E94" s="66" t="s">
        <v>199</v>
      </c>
      <c r="F94" s="56" t="s">
        <v>814</v>
      </c>
      <c r="G94" s="111" t="s">
        <v>53</v>
      </c>
      <c r="H94" s="66"/>
      <c r="I94" s="66"/>
      <c r="J94" s="62" t="s">
        <v>931</v>
      </c>
      <c r="K94" s="98"/>
      <c r="L94" s="98"/>
      <c r="M94" s="59" t="s">
        <v>835</v>
      </c>
      <c r="N94" s="62" t="s">
        <v>566</v>
      </c>
      <c r="O94" s="62" t="s">
        <v>273</v>
      </c>
      <c r="P94" s="58" t="s">
        <v>192</v>
      </c>
      <c r="Q94" s="51">
        <v>12</v>
      </c>
      <c r="R94" s="52">
        <f t="shared" ref="R94:R95" si="20">0.1*Q94</f>
        <v>1.2000000000000002</v>
      </c>
    </row>
    <row r="95" spans="1:18" ht="165" x14ac:dyDescent="0.2">
      <c r="A95" s="62" t="s">
        <v>757</v>
      </c>
      <c r="B95" s="76" t="s">
        <v>8</v>
      </c>
      <c r="C95" s="98">
        <v>43641</v>
      </c>
      <c r="D95" s="58" t="s">
        <v>674</v>
      </c>
      <c r="E95" s="66" t="s">
        <v>199</v>
      </c>
      <c r="F95" s="56" t="s">
        <v>819</v>
      </c>
      <c r="G95" s="111" t="s">
        <v>53</v>
      </c>
      <c r="H95" s="48" t="s">
        <v>149</v>
      </c>
      <c r="I95" s="68" t="s">
        <v>818</v>
      </c>
      <c r="J95" s="62" t="s">
        <v>931</v>
      </c>
      <c r="K95" s="98" t="s">
        <v>273</v>
      </c>
      <c r="L95" s="98"/>
      <c r="M95" s="59" t="s">
        <v>860</v>
      </c>
      <c r="N95" s="62" t="s">
        <v>566</v>
      </c>
      <c r="O95" s="62" t="s">
        <v>273</v>
      </c>
      <c r="P95" s="58" t="s">
        <v>192</v>
      </c>
      <c r="Q95" s="51">
        <v>16</v>
      </c>
      <c r="R95" s="52">
        <f t="shared" si="20"/>
        <v>1.6</v>
      </c>
    </row>
    <row r="96" spans="1:18" ht="409.5" x14ac:dyDescent="0.2">
      <c r="A96" s="77" t="s">
        <v>758</v>
      </c>
      <c r="B96" s="100" t="s">
        <v>8</v>
      </c>
      <c r="C96" s="109">
        <v>43642</v>
      </c>
      <c r="D96" s="80" t="s">
        <v>820</v>
      </c>
      <c r="E96" s="80" t="s">
        <v>195</v>
      </c>
      <c r="F96" s="131" t="s">
        <v>821</v>
      </c>
      <c r="G96" s="132" t="s">
        <v>56</v>
      </c>
      <c r="H96" s="133"/>
      <c r="I96" s="133"/>
      <c r="J96" s="77" t="s">
        <v>931</v>
      </c>
      <c r="K96" s="134"/>
      <c r="L96" s="134"/>
      <c r="M96" s="79" t="s">
        <v>849</v>
      </c>
      <c r="N96" s="78" t="s">
        <v>566</v>
      </c>
      <c r="O96" s="78" t="s">
        <v>459</v>
      </c>
      <c r="P96" s="80" t="s">
        <v>192</v>
      </c>
      <c r="Q96" s="50">
        <v>18</v>
      </c>
      <c r="R96" s="47">
        <f t="shared" ref="R96:R102" si="21">Q96*0.25</f>
        <v>4.5</v>
      </c>
    </row>
    <row r="97" spans="1:18" ht="409.5" x14ac:dyDescent="0.2">
      <c r="A97" s="62" t="s">
        <v>759</v>
      </c>
      <c r="B97" s="76" t="s">
        <v>8</v>
      </c>
      <c r="C97" s="98">
        <v>43650</v>
      </c>
      <c r="D97" s="107" t="s">
        <v>592</v>
      </c>
      <c r="E97" s="66" t="s">
        <v>198</v>
      </c>
      <c r="F97" s="56" t="s">
        <v>824</v>
      </c>
      <c r="G97" s="111" t="s">
        <v>53</v>
      </c>
      <c r="H97" s="66"/>
      <c r="I97" s="66"/>
      <c r="J97" s="62" t="s">
        <v>931</v>
      </c>
      <c r="K97" s="98"/>
      <c r="L97" s="98"/>
      <c r="M97" s="59" t="s">
        <v>927</v>
      </c>
      <c r="N97" s="62" t="s">
        <v>579</v>
      </c>
      <c r="O97" s="62" t="s">
        <v>459</v>
      </c>
      <c r="P97" s="58" t="s">
        <v>192</v>
      </c>
      <c r="Q97" s="51">
        <v>1</v>
      </c>
      <c r="R97" s="52">
        <f t="shared" si="21"/>
        <v>0.25</v>
      </c>
    </row>
    <row r="98" spans="1:18" ht="409.5" x14ac:dyDescent="0.2">
      <c r="A98" s="62" t="s">
        <v>760</v>
      </c>
      <c r="B98" s="76" t="s">
        <v>8</v>
      </c>
      <c r="C98" s="98">
        <v>43650</v>
      </c>
      <c r="D98" s="107" t="s">
        <v>382</v>
      </c>
      <c r="E98" s="58" t="s">
        <v>195</v>
      </c>
      <c r="F98" s="56" t="s">
        <v>825</v>
      </c>
      <c r="G98" s="111" t="s">
        <v>53</v>
      </c>
      <c r="H98" s="58"/>
      <c r="I98" s="58"/>
      <c r="J98" s="62" t="s">
        <v>931</v>
      </c>
      <c r="K98" s="98"/>
      <c r="L98" s="98"/>
      <c r="M98" s="59" t="s">
        <v>826</v>
      </c>
      <c r="N98" s="62" t="s">
        <v>579</v>
      </c>
      <c r="O98" s="62" t="s">
        <v>459</v>
      </c>
      <c r="P98" s="58" t="s">
        <v>192</v>
      </c>
      <c r="Q98" s="51">
        <v>1</v>
      </c>
      <c r="R98" s="47">
        <f t="shared" si="21"/>
        <v>0.25</v>
      </c>
    </row>
    <row r="99" spans="1:18" ht="409.5" x14ac:dyDescent="0.2">
      <c r="A99" s="62" t="s">
        <v>761</v>
      </c>
      <c r="B99" s="76" t="s">
        <v>8</v>
      </c>
      <c r="C99" s="98">
        <v>43654</v>
      </c>
      <c r="D99" s="107" t="s">
        <v>131</v>
      </c>
      <c r="E99" s="58" t="s">
        <v>195</v>
      </c>
      <c r="F99" s="56" t="s">
        <v>829</v>
      </c>
      <c r="G99" s="106" t="s">
        <v>830</v>
      </c>
      <c r="H99" s="66"/>
      <c r="I99" s="66"/>
      <c r="J99" s="62" t="s">
        <v>663</v>
      </c>
      <c r="K99" s="98"/>
      <c r="L99" s="98"/>
      <c r="M99" s="59" t="s">
        <v>840</v>
      </c>
      <c r="N99" s="57" t="s">
        <v>579</v>
      </c>
      <c r="O99" s="57" t="s">
        <v>459</v>
      </c>
      <c r="P99" s="58" t="s">
        <v>192</v>
      </c>
      <c r="Q99" s="51">
        <v>2</v>
      </c>
      <c r="R99" s="47">
        <f t="shared" si="21"/>
        <v>0.5</v>
      </c>
    </row>
    <row r="100" spans="1:18" ht="409.5" x14ac:dyDescent="0.2">
      <c r="A100" s="62" t="s">
        <v>762</v>
      </c>
      <c r="B100" s="76" t="s">
        <v>8</v>
      </c>
      <c r="C100" s="98">
        <v>43655</v>
      </c>
      <c r="D100" s="58" t="s">
        <v>832</v>
      </c>
      <c r="E100" s="58" t="s">
        <v>195</v>
      </c>
      <c r="F100" s="56" t="s">
        <v>831</v>
      </c>
      <c r="G100" s="111" t="s">
        <v>53</v>
      </c>
      <c r="H100" s="135"/>
      <c r="I100" s="136"/>
      <c r="J100" s="62" t="s">
        <v>931</v>
      </c>
      <c r="K100" s="137"/>
      <c r="L100" s="137"/>
      <c r="M100" s="59" t="s">
        <v>834</v>
      </c>
      <c r="N100" s="62" t="s">
        <v>579</v>
      </c>
      <c r="O100" s="62" t="s">
        <v>459</v>
      </c>
      <c r="P100" s="58" t="s">
        <v>192</v>
      </c>
      <c r="Q100" s="51">
        <v>1</v>
      </c>
      <c r="R100" s="47">
        <f t="shared" si="21"/>
        <v>0.25</v>
      </c>
    </row>
    <row r="101" spans="1:18" ht="409.5" x14ac:dyDescent="0.2">
      <c r="A101" s="62" t="s">
        <v>763</v>
      </c>
      <c r="B101" s="76" t="s">
        <v>8</v>
      </c>
      <c r="C101" s="98">
        <v>43655</v>
      </c>
      <c r="D101" s="58" t="s">
        <v>297</v>
      </c>
      <c r="E101" s="58" t="s">
        <v>195</v>
      </c>
      <c r="F101" s="56" t="s">
        <v>833</v>
      </c>
      <c r="G101" s="111" t="s">
        <v>53</v>
      </c>
      <c r="H101" s="138"/>
      <c r="I101" s="139"/>
      <c r="J101" s="62" t="s">
        <v>931</v>
      </c>
      <c r="K101" s="137"/>
      <c r="L101" s="137"/>
      <c r="M101" s="64" t="s">
        <v>837</v>
      </c>
      <c r="N101" s="52" t="s">
        <v>579</v>
      </c>
      <c r="O101" s="52" t="s">
        <v>459</v>
      </c>
      <c r="P101" s="52" t="s">
        <v>192</v>
      </c>
      <c r="Q101" s="51">
        <v>1</v>
      </c>
      <c r="R101" s="47">
        <f t="shared" si="21"/>
        <v>0.25</v>
      </c>
    </row>
    <row r="102" spans="1:18" ht="409.5" x14ac:dyDescent="0.2">
      <c r="A102" s="62" t="s">
        <v>764</v>
      </c>
      <c r="B102" s="76" t="s">
        <v>8</v>
      </c>
      <c r="C102" s="98">
        <v>43656</v>
      </c>
      <c r="D102" s="58" t="s">
        <v>264</v>
      </c>
      <c r="E102" s="58" t="s">
        <v>195</v>
      </c>
      <c r="F102" s="56" t="s">
        <v>838</v>
      </c>
      <c r="G102" s="111" t="s">
        <v>53</v>
      </c>
      <c r="H102" s="138"/>
      <c r="I102" s="139"/>
      <c r="J102" s="62" t="s">
        <v>931</v>
      </c>
      <c r="K102" s="137"/>
      <c r="L102" s="137"/>
      <c r="M102" s="64" t="s">
        <v>839</v>
      </c>
      <c r="N102" s="52" t="s">
        <v>579</v>
      </c>
      <c r="O102" s="52" t="s">
        <v>459</v>
      </c>
      <c r="P102" s="52" t="s">
        <v>192</v>
      </c>
      <c r="Q102" s="51">
        <v>2</v>
      </c>
      <c r="R102" s="47">
        <f t="shared" si="21"/>
        <v>0.5</v>
      </c>
    </row>
    <row r="103" spans="1:18" ht="409.5" x14ac:dyDescent="0.2">
      <c r="A103" s="62" t="s">
        <v>765</v>
      </c>
      <c r="B103" s="76" t="s">
        <v>8</v>
      </c>
      <c r="C103" s="98">
        <v>43664</v>
      </c>
      <c r="D103" s="58" t="s">
        <v>844</v>
      </c>
      <c r="E103" s="58" t="s">
        <v>195</v>
      </c>
      <c r="F103" s="56" t="s">
        <v>845</v>
      </c>
      <c r="G103" s="106" t="s">
        <v>56</v>
      </c>
      <c r="H103" s="58"/>
      <c r="I103" s="58"/>
      <c r="J103" s="62" t="s">
        <v>931</v>
      </c>
      <c r="K103" s="98">
        <v>43679</v>
      </c>
      <c r="L103" s="98"/>
      <c r="M103" s="59" t="s">
        <v>1136</v>
      </c>
      <c r="N103" s="57" t="s">
        <v>566</v>
      </c>
      <c r="O103" s="57" t="s">
        <v>273</v>
      </c>
      <c r="P103" s="58" t="s">
        <v>192</v>
      </c>
      <c r="Q103" s="51">
        <f>NETWORKDAYS(C103,K103)</f>
        <v>12</v>
      </c>
      <c r="R103" s="48">
        <f>Q103*0.5</f>
        <v>6</v>
      </c>
    </row>
    <row r="104" spans="1:18" ht="409.5" x14ac:dyDescent="0.2">
      <c r="A104" s="62" t="s">
        <v>766</v>
      </c>
      <c r="B104" s="76" t="s">
        <v>8</v>
      </c>
      <c r="C104" s="98">
        <v>43665</v>
      </c>
      <c r="D104" s="58" t="s">
        <v>846</v>
      </c>
      <c r="E104" s="58" t="s">
        <v>195</v>
      </c>
      <c r="F104" s="56" t="s">
        <v>847</v>
      </c>
      <c r="G104" s="106" t="s">
        <v>56</v>
      </c>
      <c r="H104" s="66"/>
      <c r="I104" s="66"/>
      <c r="J104" s="62" t="s">
        <v>931</v>
      </c>
      <c r="K104" s="98"/>
      <c r="L104" s="98"/>
      <c r="M104" s="59" t="s">
        <v>870</v>
      </c>
      <c r="N104" s="57" t="s">
        <v>579</v>
      </c>
      <c r="O104" s="57" t="s">
        <v>459</v>
      </c>
      <c r="P104" s="58" t="s">
        <v>192</v>
      </c>
      <c r="Q104" s="51">
        <v>10</v>
      </c>
      <c r="R104" s="52">
        <f>Q104*0.25</f>
        <v>2.5</v>
      </c>
    </row>
    <row r="105" spans="1:18" ht="409.5" x14ac:dyDescent="0.2">
      <c r="A105" s="62" t="s">
        <v>767</v>
      </c>
      <c r="B105" s="76" t="s">
        <v>8</v>
      </c>
      <c r="C105" s="98">
        <v>43665</v>
      </c>
      <c r="D105" s="58" t="s">
        <v>432</v>
      </c>
      <c r="E105" s="58" t="s">
        <v>195</v>
      </c>
      <c r="F105" s="56" t="s">
        <v>848</v>
      </c>
      <c r="G105" s="106" t="s">
        <v>56</v>
      </c>
      <c r="H105" s="58"/>
      <c r="I105" s="58"/>
      <c r="J105" s="62" t="s">
        <v>931</v>
      </c>
      <c r="K105" s="98"/>
      <c r="L105" s="98"/>
      <c r="M105" s="59" t="s">
        <v>978</v>
      </c>
      <c r="N105" s="57" t="s">
        <v>579</v>
      </c>
      <c r="O105" s="57" t="s">
        <v>459</v>
      </c>
      <c r="P105" s="58" t="s">
        <v>192</v>
      </c>
      <c r="Q105" s="51">
        <v>1</v>
      </c>
      <c r="R105" s="47">
        <f>Q105*0.25</f>
        <v>0.25</v>
      </c>
    </row>
    <row r="106" spans="1:18" ht="409.5" x14ac:dyDescent="0.2">
      <c r="A106" s="62" t="s">
        <v>768</v>
      </c>
      <c r="B106" s="76" t="s">
        <v>8</v>
      </c>
      <c r="C106" s="98">
        <v>43670</v>
      </c>
      <c r="D106" s="107" t="s">
        <v>468</v>
      </c>
      <c r="E106" s="58" t="s">
        <v>195</v>
      </c>
      <c r="F106" s="56" t="s">
        <v>850</v>
      </c>
      <c r="G106" s="111" t="s">
        <v>53</v>
      </c>
      <c r="H106" s="58"/>
      <c r="I106" s="58"/>
      <c r="J106" s="62" t="s">
        <v>931</v>
      </c>
      <c r="K106" s="98"/>
      <c r="L106" s="98"/>
      <c r="M106" s="59" t="s">
        <v>1019</v>
      </c>
      <c r="N106" s="62" t="s">
        <v>566</v>
      </c>
      <c r="O106" s="62" t="s">
        <v>273</v>
      </c>
      <c r="P106" s="58" t="s">
        <v>192</v>
      </c>
      <c r="Q106" s="52">
        <v>30</v>
      </c>
      <c r="R106" s="47"/>
    </row>
    <row r="107" spans="1:18" ht="330" x14ac:dyDescent="0.2">
      <c r="A107" s="62" t="s">
        <v>769</v>
      </c>
      <c r="B107" s="76" t="s">
        <v>8</v>
      </c>
      <c r="C107" s="98">
        <v>43670</v>
      </c>
      <c r="D107" s="58" t="s">
        <v>851</v>
      </c>
      <c r="E107" s="66" t="s">
        <v>195</v>
      </c>
      <c r="F107" s="56" t="s">
        <v>852</v>
      </c>
      <c r="G107" s="111" t="s">
        <v>53</v>
      </c>
      <c r="H107" s="66"/>
      <c r="I107" s="66"/>
      <c r="J107" s="62" t="s">
        <v>931</v>
      </c>
      <c r="K107" s="98"/>
      <c r="L107" s="98"/>
      <c r="M107" s="59" t="s">
        <v>1026</v>
      </c>
      <c r="N107" s="62" t="s">
        <v>579</v>
      </c>
      <c r="O107" s="62" t="s">
        <v>459</v>
      </c>
      <c r="P107" s="58" t="s">
        <v>192</v>
      </c>
      <c r="Q107" s="52">
        <v>17</v>
      </c>
      <c r="R107" s="47"/>
    </row>
    <row r="108" spans="1:18" ht="285" x14ac:dyDescent="0.2">
      <c r="A108" s="62" t="s">
        <v>770</v>
      </c>
      <c r="B108" s="76" t="s">
        <v>127</v>
      </c>
      <c r="C108" s="98">
        <v>43670</v>
      </c>
      <c r="D108" s="58" t="s">
        <v>588</v>
      </c>
      <c r="E108" s="58" t="s">
        <v>199</v>
      </c>
      <c r="F108" s="56" t="s">
        <v>854</v>
      </c>
      <c r="G108" s="106" t="s">
        <v>56</v>
      </c>
      <c r="H108" s="58"/>
      <c r="I108" s="58"/>
      <c r="J108" s="62" t="s">
        <v>711</v>
      </c>
      <c r="K108" s="98"/>
      <c r="L108" s="98"/>
      <c r="M108" s="59" t="s">
        <v>855</v>
      </c>
      <c r="N108" s="57" t="s">
        <v>579</v>
      </c>
      <c r="O108" s="57" t="s">
        <v>459</v>
      </c>
      <c r="P108" s="58" t="s">
        <v>192</v>
      </c>
      <c r="Q108" s="52">
        <v>1</v>
      </c>
      <c r="R108" s="47"/>
    </row>
    <row r="109" spans="1:18" ht="409.5" x14ac:dyDescent="0.2">
      <c r="A109" s="62" t="s">
        <v>771</v>
      </c>
      <c r="B109" s="76" t="s">
        <v>8</v>
      </c>
      <c r="C109" s="98">
        <v>43678</v>
      </c>
      <c r="D109" s="107" t="s">
        <v>432</v>
      </c>
      <c r="E109" s="66" t="s">
        <v>199</v>
      </c>
      <c r="F109" s="56" t="s">
        <v>856</v>
      </c>
      <c r="G109" s="106" t="s">
        <v>56</v>
      </c>
      <c r="H109" s="66"/>
      <c r="I109" s="66"/>
      <c r="J109" s="62" t="s">
        <v>929</v>
      </c>
      <c r="K109" s="98"/>
      <c r="L109" s="98"/>
      <c r="M109" s="59" t="s">
        <v>1202</v>
      </c>
      <c r="N109" s="57" t="s">
        <v>579</v>
      </c>
      <c r="O109" s="57" t="s">
        <v>273</v>
      </c>
      <c r="P109" s="58" t="s">
        <v>192</v>
      </c>
      <c r="Q109" s="52">
        <v>26</v>
      </c>
      <c r="R109" s="47"/>
    </row>
    <row r="110" spans="1:18" ht="409.5" x14ac:dyDescent="0.2">
      <c r="A110" s="62" t="s">
        <v>772</v>
      </c>
      <c r="B110" s="76" t="s">
        <v>8</v>
      </c>
      <c r="C110" s="98">
        <v>43679</v>
      </c>
      <c r="D110" s="58" t="s">
        <v>857</v>
      </c>
      <c r="E110" s="66" t="s">
        <v>195</v>
      </c>
      <c r="F110" s="56" t="s">
        <v>858</v>
      </c>
      <c r="G110" s="106" t="s">
        <v>56</v>
      </c>
      <c r="H110" s="66"/>
      <c r="I110" s="66"/>
      <c r="J110" s="62" t="s">
        <v>931</v>
      </c>
      <c r="K110" s="98">
        <v>43769</v>
      </c>
      <c r="L110" s="98"/>
      <c r="M110" s="59" t="s">
        <v>1037</v>
      </c>
      <c r="N110" s="57" t="s">
        <v>566</v>
      </c>
      <c r="O110" s="57" t="s">
        <v>273</v>
      </c>
      <c r="P110" s="58" t="s">
        <v>192</v>
      </c>
      <c r="Q110" s="52">
        <f>NETWORKDAYS(C110,K110)</f>
        <v>65</v>
      </c>
      <c r="R110" s="47"/>
    </row>
    <row r="111" spans="1:18" ht="409.5" x14ac:dyDescent="0.2">
      <c r="A111" s="62" t="s">
        <v>773</v>
      </c>
      <c r="B111" s="76" t="s">
        <v>8</v>
      </c>
      <c r="C111" s="98">
        <v>43679</v>
      </c>
      <c r="D111" s="58" t="s">
        <v>729</v>
      </c>
      <c r="E111" s="58" t="s">
        <v>195</v>
      </c>
      <c r="F111" s="56" t="s">
        <v>1183</v>
      </c>
      <c r="G111" s="111" t="s">
        <v>53</v>
      </c>
      <c r="H111" s="58"/>
      <c r="I111" s="58"/>
      <c r="J111" s="62" t="s">
        <v>33</v>
      </c>
      <c r="K111" s="98">
        <v>43789</v>
      </c>
      <c r="L111" s="98"/>
      <c r="M111" s="59" t="s">
        <v>1137</v>
      </c>
      <c r="N111" s="62" t="s">
        <v>566</v>
      </c>
      <c r="O111" s="62" t="s">
        <v>273</v>
      </c>
      <c r="P111" s="58" t="s">
        <v>192</v>
      </c>
      <c r="Q111" s="52">
        <f>NETWORKDAYS(C111,K111)</f>
        <v>79</v>
      </c>
      <c r="R111" s="47"/>
    </row>
    <row r="112" spans="1:18" ht="409.5" x14ac:dyDescent="0.2">
      <c r="A112" s="62" t="s">
        <v>774</v>
      </c>
      <c r="B112" s="76" t="s">
        <v>127</v>
      </c>
      <c r="C112" s="98">
        <v>43679</v>
      </c>
      <c r="D112" s="58" t="s">
        <v>861</v>
      </c>
      <c r="E112" s="66" t="s">
        <v>199</v>
      </c>
      <c r="F112" s="56" t="s">
        <v>862</v>
      </c>
      <c r="G112" s="111" t="s">
        <v>53</v>
      </c>
      <c r="H112" s="66"/>
      <c r="I112" s="66"/>
      <c r="J112" s="62" t="s">
        <v>731</v>
      </c>
      <c r="K112" s="98"/>
      <c r="L112" s="98"/>
      <c r="M112" s="59"/>
      <c r="N112" s="62" t="s">
        <v>579</v>
      </c>
      <c r="O112" s="62" t="s">
        <v>459</v>
      </c>
      <c r="P112" s="58" t="s">
        <v>192</v>
      </c>
      <c r="Q112" s="52">
        <v>1</v>
      </c>
      <c r="R112" s="47"/>
    </row>
    <row r="113" spans="1:18" ht="409.5" x14ac:dyDescent="0.2">
      <c r="A113" s="62" t="s">
        <v>775</v>
      </c>
      <c r="B113" s="63" t="s">
        <v>8</v>
      </c>
      <c r="C113" s="74">
        <v>43683</v>
      </c>
      <c r="D113" s="58" t="s">
        <v>393</v>
      </c>
      <c r="E113" s="58" t="s">
        <v>199</v>
      </c>
      <c r="F113" s="56" t="s">
        <v>868</v>
      </c>
      <c r="G113" s="106" t="s">
        <v>56</v>
      </c>
      <c r="H113" s="66"/>
      <c r="I113" s="66"/>
      <c r="J113" s="62" t="s">
        <v>931</v>
      </c>
      <c r="K113" s="98">
        <v>43692</v>
      </c>
      <c r="L113" s="98"/>
      <c r="M113" s="59" t="s">
        <v>871</v>
      </c>
      <c r="N113" s="57" t="s">
        <v>566</v>
      </c>
      <c r="O113" s="57" t="s">
        <v>272</v>
      </c>
      <c r="P113" s="58" t="s">
        <v>192</v>
      </c>
      <c r="Q113" s="81">
        <f>NETWORKDAYS(C113,K113)</f>
        <v>8</v>
      </c>
      <c r="R113" s="52"/>
    </row>
    <row r="114" spans="1:18" ht="330" x14ac:dyDescent="0.2">
      <c r="A114" s="62" t="s">
        <v>776</v>
      </c>
      <c r="B114" s="76" t="s">
        <v>127</v>
      </c>
      <c r="C114" s="98">
        <v>43684</v>
      </c>
      <c r="D114" s="58" t="s">
        <v>131</v>
      </c>
      <c r="E114" s="66" t="s">
        <v>199</v>
      </c>
      <c r="F114" s="56" t="s">
        <v>869</v>
      </c>
      <c r="G114" s="106" t="s">
        <v>56</v>
      </c>
      <c r="H114" s="66"/>
      <c r="I114" s="66"/>
      <c r="J114" s="62" t="s">
        <v>251</v>
      </c>
      <c r="K114" s="98"/>
      <c r="L114" s="98"/>
      <c r="M114" s="59"/>
      <c r="N114" s="57" t="s">
        <v>579</v>
      </c>
      <c r="O114" s="57" t="s">
        <v>459</v>
      </c>
      <c r="P114" s="58" t="s">
        <v>192</v>
      </c>
      <c r="Q114" s="52">
        <v>1</v>
      </c>
      <c r="R114" s="47"/>
    </row>
    <row r="115" spans="1:18" ht="300" x14ac:dyDescent="0.2">
      <c r="A115" s="62" t="s">
        <v>777</v>
      </c>
      <c r="B115" s="76" t="s">
        <v>127</v>
      </c>
      <c r="C115" s="98">
        <v>43692</v>
      </c>
      <c r="D115" s="58" t="s">
        <v>207</v>
      </c>
      <c r="E115" s="58" t="s">
        <v>199</v>
      </c>
      <c r="F115" s="56" t="s">
        <v>872</v>
      </c>
      <c r="G115" s="111" t="s">
        <v>53</v>
      </c>
      <c r="H115" s="58"/>
      <c r="I115" s="58"/>
      <c r="J115" s="62" t="s">
        <v>251</v>
      </c>
      <c r="K115" s="98">
        <v>43731</v>
      </c>
      <c r="L115" s="98"/>
      <c r="M115" s="59" t="s">
        <v>985</v>
      </c>
      <c r="N115" s="62" t="s">
        <v>579</v>
      </c>
      <c r="O115" s="62" t="s">
        <v>459</v>
      </c>
      <c r="P115" s="58" t="s">
        <v>192</v>
      </c>
      <c r="Q115" s="52">
        <f>NETWORKDAYS(C115,K115)</f>
        <v>28</v>
      </c>
      <c r="R115" s="47"/>
    </row>
    <row r="116" spans="1:18" ht="300" x14ac:dyDescent="0.2">
      <c r="A116" s="62" t="s">
        <v>778</v>
      </c>
      <c r="B116" s="76" t="s">
        <v>127</v>
      </c>
      <c r="C116" s="98">
        <v>43692</v>
      </c>
      <c r="D116" s="58" t="s">
        <v>207</v>
      </c>
      <c r="E116" s="58" t="s">
        <v>199</v>
      </c>
      <c r="F116" s="56" t="s">
        <v>873</v>
      </c>
      <c r="G116" s="111" t="s">
        <v>53</v>
      </c>
      <c r="H116" s="58"/>
      <c r="I116" s="58"/>
      <c r="J116" s="62" t="s">
        <v>251</v>
      </c>
      <c r="K116" s="98">
        <v>43731</v>
      </c>
      <c r="L116" s="98"/>
      <c r="M116" s="59"/>
      <c r="N116" s="62" t="s">
        <v>579</v>
      </c>
      <c r="O116" s="62" t="s">
        <v>459</v>
      </c>
      <c r="P116" s="58" t="s">
        <v>192</v>
      </c>
      <c r="Q116" s="52">
        <f>NETWORKDAYS(C116,K116)</f>
        <v>28</v>
      </c>
      <c r="R116" s="47"/>
    </row>
    <row r="117" spans="1:18" ht="409.5" x14ac:dyDescent="0.2">
      <c r="A117" s="62" t="s">
        <v>779</v>
      </c>
      <c r="B117" s="76" t="s">
        <v>8</v>
      </c>
      <c r="C117" s="98">
        <v>43696</v>
      </c>
      <c r="D117" s="105" t="s">
        <v>874</v>
      </c>
      <c r="E117" s="113" t="s">
        <v>195</v>
      </c>
      <c r="F117" s="56" t="s">
        <v>875</v>
      </c>
      <c r="G117" s="106" t="s">
        <v>56</v>
      </c>
      <c r="H117" s="66"/>
      <c r="I117" s="66"/>
      <c r="J117" s="62" t="s">
        <v>931</v>
      </c>
      <c r="K117" s="98">
        <v>43698</v>
      </c>
      <c r="L117" s="98"/>
      <c r="M117" s="59" t="s">
        <v>882</v>
      </c>
      <c r="N117" s="57" t="s">
        <v>566</v>
      </c>
      <c r="O117" s="57" t="s">
        <v>459</v>
      </c>
      <c r="P117" s="58" t="s">
        <v>192</v>
      </c>
      <c r="Q117" s="52">
        <v>2</v>
      </c>
      <c r="R117" s="47"/>
    </row>
    <row r="118" spans="1:18" ht="409.5" x14ac:dyDescent="0.2">
      <c r="A118" s="62" t="s">
        <v>780</v>
      </c>
      <c r="B118" s="76" t="s">
        <v>8</v>
      </c>
      <c r="C118" s="98">
        <v>43696</v>
      </c>
      <c r="D118" s="106" t="s">
        <v>844</v>
      </c>
      <c r="E118" s="114" t="s">
        <v>198</v>
      </c>
      <c r="F118" s="56" t="s">
        <v>876</v>
      </c>
      <c r="G118" s="106" t="s">
        <v>56</v>
      </c>
      <c r="H118" s="66"/>
      <c r="I118" s="66"/>
      <c r="J118" s="62" t="s">
        <v>931</v>
      </c>
      <c r="K118" s="98">
        <v>43712</v>
      </c>
      <c r="L118" s="98"/>
      <c r="M118" s="59" t="s">
        <v>904</v>
      </c>
      <c r="N118" s="57" t="s">
        <v>579</v>
      </c>
      <c r="O118" s="57" t="s">
        <v>459</v>
      </c>
      <c r="P118" s="58" t="s">
        <v>192</v>
      </c>
      <c r="Q118" s="52">
        <f>NETWORKDAYS(C118,K118)</f>
        <v>13</v>
      </c>
      <c r="R118" s="47"/>
    </row>
    <row r="119" spans="1:18" ht="409.5" x14ac:dyDescent="0.2">
      <c r="A119" s="62" t="s">
        <v>781</v>
      </c>
      <c r="B119" s="76" t="s">
        <v>127</v>
      </c>
      <c r="C119" s="98">
        <v>43696</v>
      </c>
      <c r="D119" s="107">
        <v>999120000</v>
      </c>
      <c r="E119" s="113" t="s">
        <v>195</v>
      </c>
      <c r="F119" s="56" t="s">
        <v>877</v>
      </c>
      <c r="G119" s="106" t="s">
        <v>56</v>
      </c>
      <c r="H119" s="66"/>
      <c r="I119" s="66"/>
      <c r="J119" s="62" t="s">
        <v>251</v>
      </c>
      <c r="K119" s="98">
        <v>43782</v>
      </c>
      <c r="L119" s="98"/>
      <c r="M119" s="59" t="s">
        <v>1127</v>
      </c>
      <c r="N119" s="57" t="s">
        <v>579</v>
      </c>
      <c r="O119" s="57" t="s">
        <v>459</v>
      </c>
      <c r="P119" s="58" t="s">
        <v>192</v>
      </c>
      <c r="Q119" s="52">
        <f>NETWORKDAYS(C119,K119)</f>
        <v>63</v>
      </c>
      <c r="R119" s="47"/>
    </row>
    <row r="120" spans="1:18" ht="409.5" x14ac:dyDescent="0.2">
      <c r="A120" s="62" t="s">
        <v>782</v>
      </c>
      <c r="B120" s="76" t="s">
        <v>127</v>
      </c>
      <c r="C120" s="98">
        <v>43696</v>
      </c>
      <c r="D120" s="108">
        <v>999026619</v>
      </c>
      <c r="E120" s="113" t="s">
        <v>195</v>
      </c>
      <c r="F120" s="56" t="s">
        <v>878</v>
      </c>
      <c r="G120" s="106" t="s">
        <v>56</v>
      </c>
      <c r="H120" s="66"/>
      <c r="I120" s="66"/>
      <c r="J120" s="62" t="s">
        <v>251</v>
      </c>
      <c r="K120" s="98">
        <v>43782</v>
      </c>
      <c r="L120" s="98"/>
      <c r="M120" s="59" t="s">
        <v>1127</v>
      </c>
      <c r="N120" s="57" t="s">
        <v>579</v>
      </c>
      <c r="O120" s="57" t="s">
        <v>459</v>
      </c>
      <c r="P120" s="58" t="s">
        <v>192</v>
      </c>
      <c r="Q120" s="52">
        <f>NETWORKDAYS(C120,K120)</f>
        <v>63</v>
      </c>
      <c r="R120" s="47"/>
    </row>
    <row r="121" spans="1:18" ht="409.5" x14ac:dyDescent="0.2">
      <c r="A121" s="62" t="s">
        <v>783</v>
      </c>
      <c r="B121" s="76" t="s">
        <v>8</v>
      </c>
      <c r="C121" s="98">
        <v>43693</v>
      </c>
      <c r="D121" s="108" t="s">
        <v>880</v>
      </c>
      <c r="E121" s="58" t="s">
        <v>199</v>
      </c>
      <c r="F121" s="56" t="s">
        <v>879</v>
      </c>
      <c r="G121" s="111" t="s">
        <v>53</v>
      </c>
      <c r="H121" s="66"/>
      <c r="I121" s="66"/>
      <c r="J121" s="62" t="s">
        <v>931</v>
      </c>
      <c r="K121" s="98">
        <v>43700</v>
      </c>
      <c r="L121" s="98"/>
      <c r="M121" s="59" t="s">
        <v>883</v>
      </c>
      <c r="N121" s="62" t="s">
        <v>579</v>
      </c>
      <c r="O121" s="62" t="s">
        <v>272</v>
      </c>
      <c r="P121" s="58" t="s">
        <v>192</v>
      </c>
      <c r="Q121" s="52">
        <v>5</v>
      </c>
      <c r="R121" s="47"/>
    </row>
    <row r="122" spans="1:18" ht="409.5" x14ac:dyDescent="0.2">
      <c r="A122" s="62" t="s">
        <v>784</v>
      </c>
      <c r="B122" s="76" t="s">
        <v>8</v>
      </c>
      <c r="C122" s="98">
        <v>43698</v>
      </c>
      <c r="D122" s="58" t="s">
        <v>884</v>
      </c>
      <c r="E122" s="58" t="s">
        <v>199</v>
      </c>
      <c r="F122" s="56" t="s">
        <v>885</v>
      </c>
      <c r="G122" s="106" t="s">
        <v>56</v>
      </c>
      <c r="H122" s="66"/>
      <c r="I122" s="66"/>
      <c r="J122" s="62" t="s">
        <v>931</v>
      </c>
      <c r="K122" s="98">
        <v>43703</v>
      </c>
      <c r="L122" s="98"/>
      <c r="M122" s="59" t="s">
        <v>888</v>
      </c>
      <c r="N122" s="57" t="s">
        <v>579</v>
      </c>
      <c r="O122" s="57" t="s">
        <v>459</v>
      </c>
      <c r="P122" s="58" t="s">
        <v>192</v>
      </c>
      <c r="Q122" s="52">
        <v>3</v>
      </c>
      <c r="R122" s="52"/>
    </row>
    <row r="123" spans="1:18" ht="409.5" x14ac:dyDescent="0.2">
      <c r="A123" s="62" t="s">
        <v>785</v>
      </c>
      <c r="B123" s="76" t="s">
        <v>8</v>
      </c>
      <c r="C123" s="98">
        <v>43700</v>
      </c>
      <c r="D123" s="58" t="s">
        <v>393</v>
      </c>
      <c r="E123" s="66" t="s">
        <v>199</v>
      </c>
      <c r="F123" s="56" t="s">
        <v>886</v>
      </c>
      <c r="G123" s="106" t="s">
        <v>56</v>
      </c>
      <c r="H123" s="66"/>
      <c r="I123" s="66"/>
      <c r="J123" s="62" t="s">
        <v>931</v>
      </c>
      <c r="K123" s="98">
        <v>43749</v>
      </c>
      <c r="L123" s="98"/>
      <c r="M123" s="59" t="s">
        <v>1013</v>
      </c>
      <c r="N123" s="57" t="s">
        <v>579</v>
      </c>
      <c r="O123" s="57" t="s">
        <v>273</v>
      </c>
      <c r="P123" s="58" t="s">
        <v>192</v>
      </c>
      <c r="Q123" s="52">
        <v>28</v>
      </c>
      <c r="R123" s="47"/>
    </row>
    <row r="124" spans="1:18" ht="409.5" x14ac:dyDescent="0.2">
      <c r="A124" s="62" t="s">
        <v>786</v>
      </c>
      <c r="B124" s="57" t="s">
        <v>127</v>
      </c>
      <c r="C124" s="98">
        <v>43700</v>
      </c>
      <c r="D124" s="62" t="s">
        <v>131</v>
      </c>
      <c r="E124" s="62" t="s">
        <v>199</v>
      </c>
      <c r="F124" s="59" t="s">
        <v>887</v>
      </c>
      <c r="G124" s="62" t="s">
        <v>53</v>
      </c>
      <c r="H124" s="62"/>
      <c r="I124" s="62"/>
      <c r="J124" s="62" t="s">
        <v>251</v>
      </c>
      <c r="K124" s="98">
        <v>43794</v>
      </c>
      <c r="L124" s="98"/>
      <c r="M124" s="59" t="s">
        <v>1178</v>
      </c>
      <c r="N124" s="62" t="s">
        <v>579</v>
      </c>
      <c r="O124" s="62" t="s">
        <v>273</v>
      </c>
      <c r="P124" s="62" t="s">
        <v>192</v>
      </c>
      <c r="Q124" s="62">
        <f>NETWORKDAYS(C124,K124)</f>
        <v>67</v>
      </c>
      <c r="R124" s="47"/>
    </row>
    <row r="125" spans="1:18" ht="165" x14ac:dyDescent="0.2">
      <c r="A125" s="62" t="s">
        <v>787</v>
      </c>
      <c r="B125" s="76" t="s">
        <v>8</v>
      </c>
      <c r="C125" s="98">
        <v>43704</v>
      </c>
      <c r="D125" s="58" t="s">
        <v>131</v>
      </c>
      <c r="E125" s="66" t="s">
        <v>199</v>
      </c>
      <c r="F125" s="56" t="s">
        <v>889</v>
      </c>
      <c r="G125" s="106" t="s">
        <v>56</v>
      </c>
      <c r="H125" s="66"/>
      <c r="I125" s="66"/>
      <c r="J125" s="62" t="s">
        <v>931</v>
      </c>
      <c r="K125" s="98">
        <v>43721</v>
      </c>
      <c r="L125" s="98"/>
      <c r="M125" s="59" t="s">
        <v>1138</v>
      </c>
      <c r="N125" s="57" t="s">
        <v>566</v>
      </c>
      <c r="O125" s="57" t="s">
        <v>459</v>
      </c>
      <c r="P125" s="58" t="s">
        <v>192</v>
      </c>
      <c r="Q125" s="52">
        <f>NETWORKDAYS(C125,K125)</f>
        <v>14</v>
      </c>
      <c r="R125" s="52"/>
    </row>
    <row r="126" spans="1:18" ht="409.5" x14ac:dyDescent="0.2">
      <c r="A126" s="62" t="s">
        <v>788</v>
      </c>
      <c r="B126" s="76" t="s">
        <v>8</v>
      </c>
      <c r="C126" s="98">
        <v>43706</v>
      </c>
      <c r="D126" s="58" t="s">
        <v>890</v>
      </c>
      <c r="E126" s="58" t="s">
        <v>196</v>
      </c>
      <c r="F126" s="56" t="s">
        <v>891</v>
      </c>
      <c r="G126" s="111" t="s">
        <v>53</v>
      </c>
      <c r="H126" s="58"/>
      <c r="I126" s="58"/>
      <c r="J126" s="62" t="s">
        <v>931</v>
      </c>
      <c r="K126" s="98"/>
      <c r="L126" s="98"/>
      <c r="M126" s="59" t="s">
        <v>979</v>
      </c>
      <c r="N126" s="62" t="s">
        <v>566</v>
      </c>
      <c r="O126" s="62" t="s">
        <v>459</v>
      </c>
      <c r="P126" s="58" t="s">
        <v>192</v>
      </c>
      <c r="Q126" s="52">
        <v>16</v>
      </c>
      <c r="R126" s="47"/>
    </row>
    <row r="127" spans="1:18" ht="409.5" x14ac:dyDescent="0.2">
      <c r="A127" s="62" t="s">
        <v>789</v>
      </c>
      <c r="B127" s="76" t="s">
        <v>8</v>
      </c>
      <c r="C127" s="98">
        <v>43706</v>
      </c>
      <c r="D127" s="58" t="s">
        <v>892</v>
      </c>
      <c r="E127" s="66" t="s">
        <v>199</v>
      </c>
      <c r="F127" s="56" t="s">
        <v>893</v>
      </c>
      <c r="G127" s="111" t="s">
        <v>53</v>
      </c>
      <c r="H127" s="66"/>
      <c r="I127" s="66"/>
      <c r="J127" s="62" t="s">
        <v>931</v>
      </c>
      <c r="K127" s="98">
        <v>43755</v>
      </c>
      <c r="L127" s="98"/>
      <c r="M127" s="59" t="s">
        <v>1036</v>
      </c>
      <c r="N127" s="62" t="s">
        <v>566</v>
      </c>
      <c r="O127" s="62" t="s">
        <v>273</v>
      </c>
      <c r="P127" s="58" t="s">
        <v>192</v>
      </c>
      <c r="Q127" s="86">
        <f>NETWORKDAYS(C127,K127)</f>
        <v>36</v>
      </c>
      <c r="R127" s="47"/>
    </row>
    <row r="128" spans="1:18" ht="409.5" x14ac:dyDescent="0.2">
      <c r="A128" s="62" t="s">
        <v>790</v>
      </c>
      <c r="B128" s="76" t="s">
        <v>8</v>
      </c>
      <c r="C128" s="98">
        <v>43706</v>
      </c>
      <c r="D128" s="58" t="s">
        <v>288</v>
      </c>
      <c r="E128" s="58" t="s">
        <v>199</v>
      </c>
      <c r="F128" s="56" t="s">
        <v>894</v>
      </c>
      <c r="G128" s="106" t="s">
        <v>56</v>
      </c>
      <c r="H128" s="58"/>
      <c r="I128" s="58"/>
      <c r="J128" s="62" t="s">
        <v>931</v>
      </c>
      <c r="K128" s="98"/>
      <c r="L128" s="98"/>
      <c r="M128" s="59" t="s">
        <v>895</v>
      </c>
      <c r="N128" s="57" t="s">
        <v>579</v>
      </c>
      <c r="O128" s="57" t="s">
        <v>272</v>
      </c>
      <c r="P128" s="58" t="s">
        <v>192</v>
      </c>
      <c r="Q128" s="52">
        <v>1</v>
      </c>
      <c r="R128" s="52"/>
    </row>
    <row r="129" spans="1:18" ht="409.5" x14ac:dyDescent="0.2">
      <c r="A129" s="62" t="s">
        <v>791</v>
      </c>
      <c r="B129" s="76" t="s">
        <v>127</v>
      </c>
      <c r="C129" s="98">
        <v>43707</v>
      </c>
      <c r="D129" s="58" t="s">
        <v>131</v>
      </c>
      <c r="E129" s="66" t="s">
        <v>199</v>
      </c>
      <c r="F129" s="56" t="s">
        <v>1184</v>
      </c>
      <c r="G129" s="111" t="s">
        <v>53</v>
      </c>
      <c r="H129" s="66"/>
      <c r="I129" s="66"/>
      <c r="J129" s="62" t="s">
        <v>169</v>
      </c>
      <c r="K129" s="98"/>
      <c r="L129" s="98"/>
      <c r="M129" s="59" t="s">
        <v>1185</v>
      </c>
      <c r="N129" s="62" t="s">
        <v>579</v>
      </c>
      <c r="O129" s="62" t="s">
        <v>272</v>
      </c>
      <c r="P129" s="58" t="s">
        <v>192</v>
      </c>
      <c r="Q129" s="52">
        <v>8</v>
      </c>
      <c r="R129" s="47"/>
    </row>
    <row r="130" spans="1:18" ht="409.5" x14ac:dyDescent="0.2">
      <c r="A130" s="62" t="s">
        <v>792</v>
      </c>
      <c r="B130" s="76" t="s">
        <v>8</v>
      </c>
      <c r="C130" s="98">
        <v>43710</v>
      </c>
      <c r="D130" s="58" t="s">
        <v>163</v>
      </c>
      <c r="E130" s="66" t="s">
        <v>199</v>
      </c>
      <c r="F130" s="56" t="s">
        <v>896</v>
      </c>
      <c r="G130" s="111" t="s">
        <v>53</v>
      </c>
      <c r="H130" s="66"/>
      <c r="I130" s="66"/>
      <c r="J130" s="62" t="s">
        <v>931</v>
      </c>
      <c r="K130" s="98"/>
      <c r="L130" s="98"/>
      <c r="M130" s="59" t="s">
        <v>922</v>
      </c>
      <c r="N130" s="62" t="s">
        <v>579</v>
      </c>
      <c r="O130" s="62" t="s">
        <v>272</v>
      </c>
      <c r="P130" s="58" t="s">
        <v>192</v>
      </c>
      <c r="Q130" s="52">
        <v>1</v>
      </c>
      <c r="R130" s="60"/>
    </row>
    <row r="131" spans="1:18" ht="409.5" x14ac:dyDescent="0.2">
      <c r="A131" s="62" t="s">
        <v>793</v>
      </c>
      <c r="B131" s="76" t="s">
        <v>8</v>
      </c>
      <c r="C131" s="98">
        <v>43710</v>
      </c>
      <c r="D131" s="58" t="s">
        <v>253</v>
      </c>
      <c r="E131" s="66" t="s">
        <v>199</v>
      </c>
      <c r="F131" s="56" t="s">
        <v>897</v>
      </c>
      <c r="G131" s="106" t="s">
        <v>56</v>
      </c>
      <c r="H131" s="66"/>
      <c r="I131" s="66"/>
      <c r="J131" s="62" t="s">
        <v>931</v>
      </c>
      <c r="K131" s="98">
        <v>43733</v>
      </c>
      <c r="L131" s="98"/>
      <c r="M131" s="59" t="s">
        <v>989</v>
      </c>
      <c r="N131" s="57" t="s">
        <v>566</v>
      </c>
      <c r="O131" s="57" t="s">
        <v>272</v>
      </c>
      <c r="P131" s="58" t="s">
        <v>192</v>
      </c>
      <c r="Q131" s="52">
        <f>NETWORKDAYS(C131,K131)</f>
        <v>18</v>
      </c>
      <c r="R131" s="47"/>
    </row>
    <row r="132" spans="1:18" ht="409.5" x14ac:dyDescent="0.2">
      <c r="A132" s="62" t="s">
        <v>794</v>
      </c>
      <c r="B132" s="76" t="s">
        <v>8</v>
      </c>
      <c r="C132" s="98">
        <v>43710</v>
      </c>
      <c r="D132" s="58" t="s">
        <v>163</v>
      </c>
      <c r="E132" s="66" t="s">
        <v>199</v>
      </c>
      <c r="F132" s="56" t="s">
        <v>898</v>
      </c>
      <c r="G132" s="111" t="s">
        <v>53</v>
      </c>
      <c r="H132" s="66"/>
      <c r="I132" s="66"/>
      <c r="J132" s="62" t="s">
        <v>931</v>
      </c>
      <c r="K132" s="98"/>
      <c r="L132" s="98"/>
      <c r="M132" s="59" t="s">
        <v>926</v>
      </c>
      <c r="N132" s="62" t="s">
        <v>579</v>
      </c>
      <c r="O132" s="62" t="s">
        <v>272</v>
      </c>
      <c r="P132" s="58" t="s">
        <v>192</v>
      </c>
      <c r="Q132" s="52">
        <v>5</v>
      </c>
      <c r="R132" s="52"/>
    </row>
    <row r="133" spans="1:18" ht="409.5" x14ac:dyDescent="0.2">
      <c r="A133" s="62" t="s">
        <v>795</v>
      </c>
      <c r="B133" s="76" t="s">
        <v>8</v>
      </c>
      <c r="C133" s="98">
        <v>43711</v>
      </c>
      <c r="D133" s="58" t="s">
        <v>899</v>
      </c>
      <c r="E133" s="66" t="s">
        <v>199</v>
      </c>
      <c r="F133" s="56" t="s">
        <v>900</v>
      </c>
      <c r="G133" s="106" t="s">
        <v>56</v>
      </c>
      <c r="H133" s="66"/>
      <c r="I133" s="66"/>
      <c r="J133" s="62" t="s">
        <v>931</v>
      </c>
      <c r="K133" s="98">
        <v>43769</v>
      </c>
      <c r="L133" s="98"/>
      <c r="M133" s="59" t="s">
        <v>1039</v>
      </c>
      <c r="N133" s="57" t="s">
        <v>579</v>
      </c>
      <c r="O133" s="57" t="s">
        <v>273</v>
      </c>
      <c r="P133" s="58" t="s">
        <v>192</v>
      </c>
      <c r="Q133" s="52">
        <f>NETWORKDAYS(C133,K133)</f>
        <v>43</v>
      </c>
      <c r="R133" s="47"/>
    </row>
    <row r="134" spans="1:18" ht="375" x14ac:dyDescent="0.2">
      <c r="A134" s="62" t="s">
        <v>841</v>
      </c>
      <c r="B134" s="76" t="s">
        <v>127</v>
      </c>
      <c r="C134" s="98">
        <v>43711</v>
      </c>
      <c r="D134" s="58" t="s">
        <v>207</v>
      </c>
      <c r="E134" s="58" t="s">
        <v>199</v>
      </c>
      <c r="F134" s="56" t="s">
        <v>901</v>
      </c>
      <c r="G134" s="106" t="s">
        <v>56</v>
      </c>
      <c r="H134" s="58"/>
      <c r="I134" s="58"/>
      <c r="J134" s="62" t="s">
        <v>711</v>
      </c>
      <c r="K134" s="98"/>
      <c r="L134" s="98"/>
      <c r="M134" s="59" t="s">
        <v>986</v>
      </c>
      <c r="N134" s="57" t="s">
        <v>579</v>
      </c>
      <c r="O134" s="57" t="s">
        <v>459</v>
      </c>
      <c r="P134" s="58" t="s">
        <v>192</v>
      </c>
      <c r="Q134" s="52">
        <v>5</v>
      </c>
      <c r="R134" s="47"/>
    </row>
    <row r="135" spans="1:18" ht="409.5" x14ac:dyDescent="0.2">
      <c r="A135" s="62" t="s">
        <v>842</v>
      </c>
      <c r="B135" s="76" t="s">
        <v>8</v>
      </c>
      <c r="C135" s="98">
        <v>43713</v>
      </c>
      <c r="D135" s="58" t="s">
        <v>35</v>
      </c>
      <c r="E135" s="58"/>
      <c r="F135" s="56" t="s">
        <v>905</v>
      </c>
      <c r="G135" s="111" t="s">
        <v>53</v>
      </c>
      <c r="H135" s="58"/>
      <c r="I135" s="58"/>
      <c r="J135" s="62" t="s">
        <v>931</v>
      </c>
      <c r="K135" s="98"/>
      <c r="L135" s="98"/>
      <c r="M135" s="59" t="s">
        <v>982</v>
      </c>
      <c r="N135" s="62" t="s">
        <v>579</v>
      </c>
      <c r="O135" s="62" t="s">
        <v>459</v>
      </c>
      <c r="P135" s="58" t="s">
        <v>192</v>
      </c>
      <c r="Q135" s="52">
        <v>11</v>
      </c>
      <c r="R135" s="47"/>
    </row>
    <row r="136" spans="1:18" ht="409.5" x14ac:dyDescent="0.2">
      <c r="A136" s="61" t="s">
        <v>843</v>
      </c>
      <c r="B136" s="76" t="s">
        <v>8</v>
      </c>
      <c r="C136" s="98">
        <v>43713</v>
      </c>
      <c r="D136" s="58" t="s">
        <v>917</v>
      </c>
      <c r="E136" s="66"/>
      <c r="F136" s="56" t="s">
        <v>918</v>
      </c>
      <c r="G136" s="111" t="s">
        <v>53</v>
      </c>
      <c r="H136" s="66"/>
      <c r="I136" s="66"/>
      <c r="J136" s="62" t="s">
        <v>931</v>
      </c>
      <c r="K136" s="98">
        <v>43777</v>
      </c>
      <c r="L136" s="98"/>
      <c r="M136" s="59" t="s">
        <v>1049</v>
      </c>
      <c r="N136" s="62" t="s">
        <v>579</v>
      </c>
      <c r="O136" s="62" t="s">
        <v>273</v>
      </c>
      <c r="P136" s="58" t="s">
        <v>192</v>
      </c>
      <c r="Q136" s="52">
        <f>NETWORKDAYS(C136,K136)</f>
        <v>47</v>
      </c>
      <c r="R136" s="47"/>
    </row>
    <row r="137" spans="1:18" ht="408" x14ac:dyDescent="0.2">
      <c r="A137" s="62" t="s">
        <v>906</v>
      </c>
      <c r="B137" s="76" t="s">
        <v>8</v>
      </c>
      <c r="C137" s="98">
        <v>43713</v>
      </c>
      <c r="D137" s="58" t="s">
        <v>919</v>
      </c>
      <c r="E137" s="66"/>
      <c r="F137" s="56" t="s">
        <v>920</v>
      </c>
      <c r="G137" s="111" t="s">
        <v>53</v>
      </c>
      <c r="H137" s="66"/>
      <c r="I137" s="66"/>
      <c r="J137" s="62" t="s">
        <v>931</v>
      </c>
      <c r="K137" s="98"/>
      <c r="L137" s="98"/>
      <c r="M137" s="59" t="s">
        <v>1007</v>
      </c>
      <c r="N137" s="62" t="s">
        <v>566</v>
      </c>
      <c r="O137" s="62" t="s">
        <v>273</v>
      </c>
      <c r="P137" s="58" t="s">
        <v>192</v>
      </c>
      <c r="Q137" s="52">
        <v>20</v>
      </c>
      <c r="R137" s="47"/>
    </row>
    <row r="138" spans="1:18" ht="409.5" x14ac:dyDescent="0.2">
      <c r="A138" s="61" t="s">
        <v>907</v>
      </c>
      <c r="B138" s="76" t="s">
        <v>127</v>
      </c>
      <c r="C138" s="98">
        <v>43714</v>
      </c>
      <c r="D138" s="58" t="s">
        <v>207</v>
      </c>
      <c r="E138" s="66"/>
      <c r="F138" s="56" t="s">
        <v>921</v>
      </c>
      <c r="G138" s="106" t="s">
        <v>56</v>
      </c>
      <c r="H138" s="66"/>
      <c r="I138" s="66"/>
      <c r="J138" s="62" t="s">
        <v>711</v>
      </c>
      <c r="K138" s="98"/>
      <c r="L138" s="98"/>
      <c r="M138" s="59"/>
      <c r="N138" s="57" t="s">
        <v>579</v>
      </c>
      <c r="O138" s="57" t="s">
        <v>272</v>
      </c>
      <c r="P138" s="58" t="s">
        <v>192</v>
      </c>
      <c r="Q138" s="52">
        <v>1</v>
      </c>
      <c r="R138" s="47"/>
    </row>
    <row r="139" spans="1:18" ht="409.5" x14ac:dyDescent="0.2">
      <c r="A139" s="62" t="s">
        <v>908</v>
      </c>
      <c r="B139" s="76" t="s">
        <v>8</v>
      </c>
      <c r="C139" s="98">
        <v>43718</v>
      </c>
      <c r="D139" s="58" t="s">
        <v>923</v>
      </c>
      <c r="E139" s="66"/>
      <c r="F139" s="56" t="s">
        <v>924</v>
      </c>
      <c r="G139" s="111" t="s">
        <v>53</v>
      </c>
      <c r="H139" s="66"/>
      <c r="I139" s="66"/>
      <c r="J139" s="62" t="s">
        <v>931</v>
      </c>
      <c r="K139" s="98">
        <v>43735</v>
      </c>
      <c r="L139" s="98"/>
      <c r="M139" s="59" t="s">
        <v>998</v>
      </c>
      <c r="N139" s="62" t="s">
        <v>566</v>
      </c>
      <c r="O139" s="62" t="s">
        <v>272</v>
      </c>
      <c r="P139" s="58" t="s">
        <v>192</v>
      </c>
      <c r="Q139" s="52">
        <f>NETWORKDAYS(C139,K139)</f>
        <v>14</v>
      </c>
      <c r="R139" s="47"/>
    </row>
    <row r="140" spans="1:18" ht="409.5" x14ac:dyDescent="0.2">
      <c r="A140" s="61" t="s">
        <v>909</v>
      </c>
      <c r="B140" s="76" t="s">
        <v>8</v>
      </c>
      <c r="C140" s="98">
        <v>43718</v>
      </c>
      <c r="D140" s="58" t="s">
        <v>146</v>
      </c>
      <c r="E140" s="66"/>
      <c r="F140" s="56" t="s">
        <v>925</v>
      </c>
      <c r="G140" s="106" t="s">
        <v>56</v>
      </c>
      <c r="H140" s="66"/>
      <c r="I140" s="66"/>
      <c r="J140" s="62" t="s">
        <v>931</v>
      </c>
      <c r="K140" s="98">
        <v>43755</v>
      </c>
      <c r="L140" s="98"/>
      <c r="M140" s="59" t="s">
        <v>1025</v>
      </c>
      <c r="N140" s="57" t="s">
        <v>579</v>
      </c>
      <c r="O140" s="57" t="s">
        <v>273</v>
      </c>
      <c r="P140" s="58" t="s">
        <v>192</v>
      </c>
      <c r="Q140" s="52">
        <f>NETWORKDAYS(C140,K140)</f>
        <v>28</v>
      </c>
      <c r="R140" s="47"/>
    </row>
    <row r="141" spans="1:18" ht="409.5" x14ac:dyDescent="0.2">
      <c r="A141" s="62" t="s">
        <v>910</v>
      </c>
      <c r="B141" s="76" t="s">
        <v>8</v>
      </c>
      <c r="C141" s="98">
        <v>43719</v>
      </c>
      <c r="D141" s="58" t="s">
        <v>798</v>
      </c>
      <c r="E141" s="66"/>
      <c r="F141" s="56" t="s">
        <v>928</v>
      </c>
      <c r="G141" s="106" t="s">
        <v>56</v>
      </c>
      <c r="H141" s="66"/>
      <c r="I141" s="66"/>
      <c r="J141" s="62" t="s">
        <v>931</v>
      </c>
      <c r="K141" s="98"/>
      <c r="L141" s="98"/>
      <c r="M141" s="59" t="s">
        <v>996</v>
      </c>
      <c r="N141" s="57" t="s">
        <v>579</v>
      </c>
      <c r="O141" s="57" t="s">
        <v>459</v>
      </c>
      <c r="P141" s="58" t="s">
        <v>192</v>
      </c>
      <c r="Q141" s="52">
        <v>12</v>
      </c>
      <c r="R141" s="47"/>
    </row>
    <row r="142" spans="1:18" ht="409.5" x14ac:dyDescent="0.2">
      <c r="A142" s="61" t="s">
        <v>911</v>
      </c>
      <c r="B142" s="76" t="s">
        <v>127</v>
      </c>
      <c r="C142" s="98">
        <v>43719</v>
      </c>
      <c r="D142" s="58" t="s">
        <v>207</v>
      </c>
      <c r="E142" s="58"/>
      <c r="F142" s="56" t="s">
        <v>930</v>
      </c>
      <c r="G142" s="106" t="s">
        <v>56</v>
      </c>
      <c r="H142" s="58"/>
      <c r="I142" s="58"/>
      <c r="J142" s="62" t="s">
        <v>711</v>
      </c>
      <c r="K142" s="98"/>
      <c r="L142" s="98"/>
      <c r="M142" s="59" t="s">
        <v>933</v>
      </c>
      <c r="N142" s="57" t="s">
        <v>579</v>
      </c>
      <c r="O142" s="57" t="s">
        <v>459</v>
      </c>
      <c r="P142" s="58" t="s">
        <v>192</v>
      </c>
      <c r="Q142" s="52">
        <v>1</v>
      </c>
      <c r="R142" s="52"/>
    </row>
    <row r="143" spans="1:18" ht="409.5" x14ac:dyDescent="0.2">
      <c r="A143" s="62" t="s">
        <v>912</v>
      </c>
      <c r="B143" s="76" t="s">
        <v>8</v>
      </c>
      <c r="C143" s="98">
        <v>43725</v>
      </c>
      <c r="D143" s="76" t="s">
        <v>938</v>
      </c>
      <c r="E143" s="66"/>
      <c r="F143" s="56" t="s">
        <v>937</v>
      </c>
      <c r="G143" s="106" t="s">
        <v>66</v>
      </c>
      <c r="H143" s="66"/>
      <c r="I143" s="66"/>
      <c r="J143" s="62" t="s">
        <v>931</v>
      </c>
      <c r="K143" s="98">
        <v>43728</v>
      </c>
      <c r="L143" s="98"/>
      <c r="M143" s="59" t="s">
        <v>980</v>
      </c>
      <c r="N143" s="57" t="s">
        <v>566</v>
      </c>
      <c r="O143" s="57" t="s">
        <v>459</v>
      </c>
      <c r="P143" s="58" t="s">
        <v>192</v>
      </c>
      <c r="Q143" s="52">
        <f>NETWORKDAYS(C143,K143)</f>
        <v>4</v>
      </c>
      <c r="R143" s="47"/>
    </row>
    <row r="144" spans="1:18" ht="409.5" x14ac:dyDescent="0.2">
      <c r="A144" s="61" t="s">
        <v>913</v>
      </c>
      <c r="B144" s="76" t="s">
        <v>8</v>
      </c>
      <c r="C144" s="98">
        <v>43724</v>
      </c>
      <c r="D144" s="58" t="s">
        <v>935</v>
      </c>
      <c r="E144" s="66"/>
      <c r="F144" s="56" t="s">
        <v>934</v>
      </c>
      <c r="G144" s="111" t="s">
        <v>53</v>
      </c>
      <c r="H144" s="66"/>
      <c r="I144" s="66"/>
      <c r="J144" s="62" t="s">
        <v>931</v>
      </c>
      <c r="K144" s="98">
        <v>43735</v>
      </c>
      <c r="L144" s="98"/>
      <c r="M144" s="59" t="s">
        <v>993</v>
      </c>
      <c r="N144" s="62" t="s">
        <v>579</v>
      </c>
      <c r="O144" s="62" t="s">
        <v>272</v>
      </c>
      <c r="P144" s="58" t="s">
        <v>192</v>
      </c>
      <c r="Q144" s="52">
        <f>NETWORKDAYS(C144,K144)</f>
        <v>10</v>
      </c>
      <c r="R144" s="47"/>
    </row>
    <row r="145" spans="1:18" ht="409.5" x14ac:dyDescent="0.2">
      <c r="A145" s="62" t="s">
        <v>914</v>
      </c>
      <c r="B145" s="76" t="s">
        <v>127</v>
      </c>
      <c r="C145" s="98">
        <v>43726</v>
      </c>
      <c r="D145" s="58" t="s">
        <v>207</v>
      </c>
      <c r="E145" s="58"/>
      <c r="F145" s="56" t="s">
        <v>936</v>
      </c>
      <c r="G145" s="106" t="s">
        <v>56</v>
      </c>
      <c r="H145" s="58"/>
      <c r="I145" s="58"/>
      <c r="J145" s="62" t="s">
        <v>711</v>
      </c>
      <c r="K145" s="98"/>
      <c r="L145" s="98"/>
      <c r="M145" s="59" t="s">
        <v>939</v>
      </c>
      <c r="N145" s="57" t="s">
        <v>579</v>
      </c>
      <c r="O145" s="57" t="s">
        <v>272</v>
      </c>
      <c r="P145" s="58" t="s">
        <v>192</v>
      </c>
      <c r="Q145" s="52">
        <v>1</v>
      </c>
      <c r="R145" s="52"/>
    </row>
    <row r="146" spans="1:18" ht="409.5" x14ac:dyDescent="0.2">
      <c r="A146" s="61" t="s">
        <v>915</v>
      </c>
      <c r="B146" s="76" t="s">
        <v>8</v>
      </c>
      <c r="C146" s="98">
        <v>43726</v>
      </c>
      <c r="D146" s="58" t="s">
        <v>940</v>
      </c>
      <c r="E146" s="58"/>
      <c r="F146" s="56" t="s">
        <v>941</v>
      </c>
      <c r="G146" s="106" t="s">
        <v>66</v>
      </c>
      <c r="H146" s="58"/>
      <c r="I146" s="58"/>
      <c r="J146" s="62" t="s">
        <v>931</v>
      </c>
      <c r="K146" s="98">
        <v>43728</v>
      </c>
      <c r="L146" s="98"/>
      <c r="M146" s="59" t="s">
        <v>980</v>
      </c>
      <c r="N146" s="57" t="s">
        <v>566</v>
      </c>
      <c r="O146" s="57" t="s">
        <v>459</v>
      </c>
      <c r="P146" s="58" t="s">
        <v>192</v>
      </c>
      <c r="Q146" s="52">
        <f>NETWORKDAYS(C146,K146)</f>
        <v>3</v>
      </c>
      <c r="R146" s="47"/>
    </row>
    <row r="147" spans="1:18" ht="409.5" x14ac:dyDescent="0.2">
      <c r="A147" s="62" t="s">
        <v>916</v>
      </c>
      <c r="B147" s="76" t="s">
        <v>8</v>
      </c>
      <c r="C147" s="98">
        <v>43726</v>
      </c>
      <c r="D147" s="58" t="s">
        <v>551</v>
      </c>
      <c r="E147" s="65"/>
      <c r="F147" s="56" t="s">
        <v>975</v>
      </c>
      <c r="G147" s="111" t="s">
        <v>53</v>
      </c>
      <c r="H147" s="65"/>
      <c r="I147" s="65"/>
      <c r="J147" s="62" t="s">
        <v>931</v>
      </c>
      <c r="K147" s="98">
        <v>43777</v>
      </c>
      <c r="L147" s="98"/>
      <c r="M147" s="59" t="s">
        <v>1049</v>
      </c>
      <c r="N147" s="62" t="s">
        <v>579</v>
      </c>
      <c r="O147" s="62" t="s">
        <v>273</v>
      </c>
      <c r="P147" s="58" t="s">
        <v>192</v>
      </c>
      <c r="Q147" s="52">
        <f>NETWORKDAYS(C147,K147)</f>
        <v>38</v>
      </c>
      <c r="R147" s="47"/>
    </row>
    <row r="148" spans="1:18" ht="369.75" x14ac:dyDescent="0.2">
      <c r="A148" s="61" t="s">
        <v>942</v>
      </c>
      <c r="B148" s="76" t="s">
        <v>8</v>
      </c>
      <c r="C148" s="98">
        <v>43726</v>
      </c>
      <c r="D148" s="58" t="s">
        <v>299</v>
      </c>
      <c r="E148" s="65"/>
      <c r="F148" s="56" t="s">
        <v>976</v>
      </c>
      <c r="G148" s="111" t="s">
        <v>53</v>
      </c>
      <c r="H148" s="65"/>
      <c r="I148" s="65"/>
      <c r="J148" s="62" t="s">
        <v>931</v>
      </c>
      <c r="K148" s="98">
        <v>43777</v>
      </c>
      <c r="L148" s="98"/>
      <c r="M148" s="59" t="s">
        <v>1014</v>
      </c>
      <c r="N148" s="62" t="s">
        <v>579</v>
      </c>
      <c r="O148" s="62" t="s">
        <v>273</v>
      </c>
      <c r="P148" s="58" t="s">
        <v>192</v>
      </c>
      <c r="Q148" s="52">
        <f>NETWORKDAYS(C148,K148)</f>
        <v>38</v>
      </c>
      <c r="R148" s="47"/>
    </row>
    <row r="149" spans="1:18" ht="409.5" x14ac:dyDescent="0.2">
      <c r="A149" s="62" t="s">
        <v>943</v>
      </c>
      <c r="B149" s="63" t="s">
        <v>8</v>
      </c>
      <c r="C149" s="98">
        <v>43726</v>
      </c>
      <c r="D149" s="58" t="s">
        <v>303</v>
      </c>
      <c r="E149" s="49"/>
      <c r="F149" s="64" t="s">
        <v>976</v>
      </c>
      <c r="G149" s="52" t="s">
        <v>53</v>
      </c>
      <c r="H149" s="49"/>
      <c r="I149" s="49"/>
      <c r="J149" s="62" t="s">
        <v>931</v>
      </c>
      <c r="K149" s="74">
        <v>43777</v>
      </c>
      <c r="L149" s="74"/>
      <c r="M149" s="59" t="s">
        <v>1049</v>
      </c>
      <c r="N149" s="52" t="s">
        <v>566</v>
      </c>
      <c r="O149" s="62" t="s">
        <v>273</v>
      </c>
      <c r="P149" s="58" t="s">
        <v>192</v>
      </c>
      <c r="Q149" s="51">
        <f>NETWORKDAYS(C149,K149)</f>
        <v>38</v>
      </c>
      <c r="R149" s="47"/>
    </row>
    <row r="150" spans="1:18" ht="409.5" x14ac:dyDescent="0.2">
      <c r="A150" s="61" t="s">
        <v>944</v>
      </c>
      <c r="B150" s="63" t="s">
        <v>8</v>
      </c>
      <c r="C150" s="74">
        <v>43728</v>
      </c>
      <c r="D150" s="52" t="s">
        <v>983</v>
      </c>
      <c r="E150" s="49"/>
      <c r="F150" s="64" t="s">
        <v>984</v>
      </c>
      <c r="G150" s="52" t="s">
        <v>66</v>
      </c>
      <c r="H150" s="49"/>
      <c r="I150" s="49"/>
      <c r="J150" s="52" t="s">
        <v>931</v>
      </c>
      <c r="K150" s="74"/>
      <c r="L150" s="74"/>
      <c r="M150" s="64" t="s">
        <v>995</v>
      </c>
      <c r="N150" s="63" t="s">
        <v>579</v>
      </c>
      <c r="O150" s="57" t="s">
        <v>272</v>
      </c>
      <c r="P150" s="58" t="s">
        <v>192</v>
      </c>
      <c r="Q150" s="51">
        <v>5</v>
      </c>
      <c r="R150" s="47"/>
    </row>
    <row r="151" spans="1:18" ht="409.5" x14ac:dyDescent="0.2">
      <c r="A151" s="62" t="s">
        <v>945</v>
      </c>
      <c r="B151" s="63" t="s">
        <v>8</v>
      </c>
      <c r="C151" s="74">
        <v>43732</v>
      </c>
      <c r="D151" s="52" t="s">
        <v>987</v>
      </c>
      <c r="E151" s="47"/>
      <c r="F151" s="64" t="s">
        <v>988</v>
      </c>
      <c r="G151" s="52" t="s">
        <v>56</v>
      </c>
      <c r="H151" s="47"/>
      <c r="I151" s="47"/>
      <c r="J151" s="52" t="s">
        <v>931</v>
      </c>
      <c r="K151" s="74"/>
      <c r="L151" s="74"/>
      <c r="M151" s="64" t="s">
        <v>997</v>
      </c>
      <c r="N151" s="63" t="s">
        <v>579</v>
      </c>
      <c r="O151" s="57" t="s">
        <v>272</v>
      </c>
      <c r="P151" s="58" t="s">
        <v>192</v>
      </c>
      <c r="Q151" s="51">
        <v>3</v>
      </c>
      <c r="R151" s="47"/>
    </row>
    <row r="152" spans="1:18" ht="409.5" x14ac:dyDescent="0.2">
      <c r="A152" s="61" t="s">
        <v>946</v>
      </c>
      <c r="B152" s="63" t="s">
        <v>8</v>
      </c>
      <c r="C152" s="74">
        <v>43734</v>
      </c>
      <c r="D152" s="52" t="s">
        <v>990</v>
      </c>
      <c r="E152" s="47"/>
      <c r="F152" s="64" t="s">
        <v>991</v>
      </c>
      <c r="G152" s="52" t="s">
        <v>66</v>
      </c>
      <c r="H152" s="47"/>
      <c r="I152" s="47"/>
      <c r="J152" s="52" t="s">
        <v>931</v>
      </c>
      <c r="K152" s="74"/>
      <c r="L152" s="74"/>
      <c r="M152" s="64" t="s">
        <v>994</v>
      </c>
      <c r="N152" s="63" t="s">
        <v>579</v>
      </c>
      <c r="O152" s="57" t="s">
        <v>272</v>
      </c>
      <c r="P152" s="58" t="s">
        <v>192</v>
      </c>
      <c r="Q152" s="51">
        <v>1</v>
      </c>
      <c r="R152" s="47"/>
    </row>
    <row r="153" spans="1:18" ht="180" x14ac:dyDescent="0.2">
      <c r="A153" s="62" t="s">
        <v>947</v>
      </c>
      <c r="B153" s="76" t="s">
        <v>127</v>
      </c>
      <c r="C153" s="98">
        <v>43734</v>
      </c>
      <c r="D153" s="58" t="s">
        <v>131</v>
      </c>
      <c r="E153" s="67"/>
      <c r="F153" s="56" t="s">
        <v>992</v>
      </c>
      <c r="G153" s="62" t="s">
        <v>53</v>
      </c>
      <c r="H153" s="68"/>
      <c r="I153" s="68"/>
      <c r="J153" s="62" t="s">
        <v>731</v>
      </c>
      <c r="K153" s="98">
        <v>43754</v>
      </c>
      <c r="L153" s="98"/>
      <c r="M153" s="64" t="s">
        <v>1022</v>
      </c>
      <c r="N153" s="52" t="s">
        <v>1016</v>
      </c>
      <c r="O153" s="62" t="s">
        <v>459</v>
      </c>
      <c r="P153" s="58" t="s">
        <v>192</v>
      </c>
      <c r="Q153" s="51">
        <v>12</v>
      </c>
      <c r="R153" s="47"/>
    </row>
    <row r="154" spans="1:18" ht="318.75" x14ac:dyDescent="0.2">
      <c r="A154" s="61" t="s">
        <v>948</v>
      </c>
      <c r="B154" s="63" t="s">
        <v>127</v>
      </c>
      <c r="C154" s="74">
        <v>43738</v>
      </c>
      <c r="D154" s="52" t="s">
        <v>131</v>
      </c>
      <c r="E154" s="47"/>
      <c r="F154" s="64" t="s">
        <v>999</v>
      </c>
      <c r="G154" s="52" t="s">
        <v>53</v>
      </c>
      <c r="H154" s="47"/>
      <c r="I154" s="47"/>
      <c r="J154" s="52" t="s">
        <v>731</v>
      </c>
      <c r="K154" s="74">
        <v>43739</v>
      </c>
      <c r="L154" s="74"/>
      <c r="M154" s="64" t="s">
        <v>1000</v>
      </c>
      <c r="N154" s="52" t="s">
        <v>579</v>
      </c>
      <c r="O154" s="62" t="s">
        <v>459</v>
      </c>
      <c r="P154" s="58" t="s">
        <v>192</v>
      </c>
      <c r="Q154" s="51">
        <v>1</v>
      </c>
      <c r="R154" s="47"/>
    </row>
    <row r="155" spans="1:18" ht="409.5" x14ac:dyDescent="0.2">
      <c r="A155" s="62" t="s">
        <v>949</v>
      </c>
      <c r="B155" s="63" t="s">
        <v>8</v>
      </c>
      <c r="C155" s="74">
        <v>43740</v>
      </c>
      <c r="D155" s="52" t="s">
        <v>796</v>
      </c>
      <c r="E155" s="47"/>
      <c r="F155" s="64" t="s">
        <v>1003</v>
      </c>
      <c r="G155" s="52" t="s">
        <v>56</v>
      </c>
      <c r="H155" s="47"/>
      <c r="I155" s="47"/>
      <c r="J155" s="52" t="s">
        <v>931</v>
      </c>
      <c r="K155" s="74">
        <v>43784</v>
      </c>
      <c r="L155" s="74"/>
      <c r="M155" s="64" t="s">
        <v>1131</v>
      </c>
      <c r="N155" s="63" t="s">
        <v>579</v>
      </c>
      <c r="O155" s="57" t="s">
        <v>273</v>
      </c>
      <c r="P155" s="58" t="s">
        <v>192</v>
      </c>
      <c r="Q155" s="51">
        <f>NETWORKDAYS(C155,K155)</f>
        <v>33</v>
      </c>
      <c r="R155" s="47"/>
    </row>
    <row r="156" spans="1:18" ht="409.5" x14ac:dyDescent="0.2">
      <c r="A156" s="61" t="s">
        <v>950</v>
      </c>
      <c r="B156" s="63" t="s">
        <v>8</v>
      </c>
      <c r="C156" s="74">
        <v>43742</v>
      </c>
      <c r="D156" s="52" t="s">
        <v>919</v>
      </c>
      <c r="E156" s="47"/>
      <c r="F156" s="64" t="s">
        <v>1004</v>
      </c>
      <c r="G156" s="52" t="s">
        <v>53</v>
      </c>
      <c r="H156" s="47"/>
      <c r="I156" s="47"/>
      <c r="J156" s="52" t="s">
        <v>931</v>
      </c>
      <c r="K156" s="74">
        <v>43790</v>
      </c>
      <c r="L156" s="74"/>
      <c r="M156" s="64" t="s">
        <v>1163</v>
      </c>
      <c r="N156" s="52" t="s">
        <v>579</v>
      </c>
      <c r="O156" s="62" t="s">
        <v>273</v>
      </c>
      <c r="P156" s="58" t="s">
        <v>192</v>
      </c>
      <c r="Q156" s="51">
        <f>NETWORKDAYS(C156,K156)</f>
        <v>35</v>
      </c>
      <c r="R156" s="47"/>
    </row>
    <row r="157" spans="1:18" ht="409.5" x14ac:dyDescent="0.2">
      <c r="A157" s="62" t="s">
        <v>951</v>
      </c>
      <c r="B157" s="63" t="s">
        <v>8</v>
      </c>
      <c r="C157" s="74">
        <v>43742</v>
      </c>
      <c r="D157" s="52" t="s">
        <v>1006</v>
      </c>
      <c r="E157" s="47"/>
      <c r="F157" s="64" t="s">
        <v>1005</v>
      </c>
      <c r="G157" s="52" t="s">
        <v>56</v>
      </c>
      <c r="H157" s="47"/>
      <c r="I157" s="47"/>
      <c r="J157" s="52" t="s">
        <v>931</v>
      </c>
      <c r="K157" s="74">
        <v>43756</v>
      </c>
      <c r="L157" s="74"/>
      <c r="M157" s="64" t="s">
        <v>1023</v>
      </c>
      <c r="N157" s="63" t="s">
        <v>566</v>
      </c>
      <c r="O157" s="57" t="s">
        <v>459</v>
      </c>
      <c r="P157" s="58" t="s">
        <v>192</v>
      </c>
      <c r="Q157" s="51">
        <f>NETWORKDAYS(C157,K157)</f>
        <v>11</v>
      </c>
      <c r="R157" s="47"/>
    </row>
    <row r="158" spans="1:18" ht="409.5" x14ac:dyDescent="0.2">
      <c r="A158" s="61" t="s">
        <v>952</v>
      </c>
      <c r="B158" s="78" t="s">
        <v>8</v>
      </c>
      <c r="C158" s="109">
        <v>43745</v>
      </c>
      <c r="D158" s="77" t="s">
        <v>382</v>
      </c>
      <c r="E158" s="47"/>
      <c r="F158" s="79" t="s">
        <v>1008</v>
      </c>
      <c r="G158" s="77" t="s">
        <v>53</v>
      </c>
      <c r="H158" s="47"/>
      <c r="I158" s="47"/>
      <c r="J158" s="77" t="s">
        <v>931</v>
      </c>
      <c r="K158" s="109">
        <v>43755</v>
      </c>
      <c r="L158" s="109"/>
      <c r="M158" s="79" t="s">
        <v>1050</v>
      </c>
      <c r="N158" s="77" t="s">
        <v>579</v>
      </c>
      <c r="O158" s="77" t="s">
        <v>273</v>
      </c>
      <c r="P158" s="80" t="s">
        <v>192</v>
      </c>
      <c r="Q158" s="51">
        <f>NETWORKDAYS(C158,K158)</f>
        <v>9</v>
      </c>
      <c r="R158" s="47"/>
    </row>
    <row r="159" spans="1:18" ht="409.5" x14ac:dyDescent="0.2">
      <c r="A159" s="62" t="s">
        <v>953</v>
      </c>
      <c r="B159" s="63" t="s">
        <v>8</v>
      </c>
      <c r="C159" s="74">
        <v>43745</v>
      </c>
      <c r="D159" s="52" t="s">
        <v>1010</v>
      </c>
      <c r="E159" s="47"/>
      <c r="F159" s="64" t="s">
        <v>1009</v>
      </c>
      <c r="G159" s="52" t="s">
        <v>53</v>
      </c>
      <c r="H159" s="47"/>
      <c r="I159" s="47"/>
      <c r="J159" s="52" t="s">
        <v>931</v>
      </c>
      <c r="K159" s="74"/>
      <c r="L159" s="74"/>
      <c r="M159" s="64" t="s">
        <v>1015</v>
      </c>
      <c r="N159" s="52" t="s">
        <v>579</v>
      </c>
      <c r="O159" s="62" t="s">
        <v>459</v>
      </c>
      <c r="P159" s="58" t="s">
        <v>192</v>
      </c>
      <c r="Q159" s="51">
        <v>4</v>
      </c>
      <c r="R159" s="47"/>
    </row>
    <row r="160" spans="1:18" ht="318.75" x14ac:dyDescent="0.2">
      <c r="A160" s="61" t="s">
        <v>954</v>
      </c>
      <c r="B160" s="63" t="s">
        <v>127</v>
      </c>
      <c r="C160" s="110">
        <v>43746</v>
      </c>
      <c r="D160" s="74" t="s">
        <v>207</v>
      </c>
      <c r="E160" s="47"/>
      <c r="F160" s="64" t="s">
        <v>1011</v>
      </c>
      <c r="G160" s="52" t="s">
        <v>56</v>
      </c>
      <c r="H160" s="47"/>
      <c r="I160" s="47"/>
      <c r="J160" s="52" t="s">
        <v>711</v>
      </c>
      <c r="K160" s="74">
        <v>43747</v>
      </c>
      <c r="L160" s="147"/>
      <c r="M160" s="89" t="s">
        <v>1018</v>
      </c>
      <c r="N160" s="63" t="s">
        <v>579</v>
      </c>
      <c r="O160" s="57" t="s">
        <v>272</v>
      </c>
      <c r="P160" s="58" t="s">
        <v>192</v>
      </c>
      <c r="Q160" s="51">
        <f t="shared" ref="Q160:Q165" si="22">NETWORKDAYS(C160,K160)</f>
        <v>2</v>
      </c>
      <c r="R160" s="47"/>
    </row>
    <row r="161" spans="1:20" ht="409.5" x14ac:dyDescent="0.2">
      <c r="A161" s="62" t="s">
        <v>955</v>
      </c>
      <c r="B161" s="63" t="s">
        <v>127</v>
      </c>
      <c r="C161" s="74">
        <v>43746</v>
      </c>
      <c r="D161" s="52" t="s">
        <v>207</v>
      </c>
      <c r="E161" s="47"/>
      <c r="F161" s="64" t="s">
        <v>1012</v>
      </c>
      <c r="G161" s="52" t="s">
        <v>66</v>
      </c>
      <c r="H161" s="47"/>
      <c r="I161" s="47"/>
      <c r="J161" s="52" t="s">
        <v>931</v>
      </c>
      <c r="K161" s="74">
        <v>43774</v>
      </c>
      <c r="L161" s="74"/>
      <c r="M161" s="64" t="s">
        <v>1130</v>
      </c>
      <c r="N161" s="63" t="s">
        <v>579</v>
      </c>
      <c r="O161" s="57" t="s">
        <v>459</v>
      </c>
      <c r="P161" s="58" t="s">
        <v>192</v>
      </c>
      <c r="Q161" s="51">
        <f t="shared" si="22"/>
        <v>21</v>
      </c>
      <c r="R161" s="47"/>
    </row>
    <row r="162" spans="1:20" ht="409.5" x14ac:dyDescent="0.2">
      <c r="A162" s="61" t="s">
        <v>956</v>
      </c>
      <c r="B162" s="63" t="s">
        <v>8</v>
      </c>
      <c r="C162" s="74">
        <v>43749</v>
      </c>
      <c r="D162" s="52" t="s">
        <v>432</v>
      </c>
      <c r="E162" s="47"/>
      <c r="F162" s="64" t="s">
        <v>1017</v>
      </c>
      <c r="G162" s="52" t="s">
        <v>56</v>
      </c>
      <c r="H162" s="47"/>
      <c r="I162" s="47"/>
      <c r="J162" s="52" t="s">
        <v>931</v>
      </c>
      <c r="K162" s="74">
        <f ca="1">TODAY()</f>
        <v>44217</v>
      </c>
      <c r="L162" s="74"/>
      <c r="M162" s="64" t="s">
        <v>1040</v>
      </c>
      <c r="N162" s="63" t="s">
        <v>579</v>
      </c>
      <c r="O162" s="57" t="s">
        <v>273</v>
      </c>
      <c r="P162" s="58" t="s">
        <v>192</v>
      </c>
      <c r="Q162" s="51">
        <f t="shared" ca="1" si="22"/>
        <v>335</v>
      </c>
      <c r="R162" s="47"/>
    </row>
    <row r="163" spans="1:20" ht="409.5" x14ac:dyDescent="0.2">
      <c r="A163" s="62" t="s">
        <v>957</v>
      </c>
      <c r="B163" s="63" t="s">
        <v>127</v>
      </c>
      <c r="C163" s="74">
        <v>43754</v>
      </c>
      <c r="D163" s="52" t="s">
        <v>207</v>
      </c>
      <c r="E163" s="47"/>
      <c r="F163" s="64" t="s">
        <v>1020</v>
      </c>
      <c r="G163" s="52" t="s">
        <v>56</v>
      </c>
      <c r="H163" s="47"/>
      <c r="I163" s="47"/>
      <c r="J163" s="52" t="s">
        <v>711</v>
      </c>
      <c r="K163" s="74">
        <v>43754</v>
      </c>
      <c r="L163" s="74"/>
      <c r="M163" s="64"/>
      <c r="N163" s="63" t="s">
        <v>579</v>
      </c>
      <c r="O163" s="57" t="s">
        <v>459</v>
      </c>
      <c r="P163" s="58" t="s">
        <v>192</v>
      </c>
      <c r="Q163" s="51">
        <f t="shared" si="22"/>
        <v>1</v>
      </c>
      <c r="R163" s="47"/>
    </row>
    <row r="164" spans="1:20" ht="409.5" x14ac:dyDescent="0.2">
      <c r="A164" s="61" t="s">
        <v>958</v>
      </c>
      <c r="B164" s="63" t="s">
        <v>8</v>
      </c>
      <c r="C164" s="74">
        <v>43754</v>
      </c>
      <c r="D164" s="52" t="s">
        <v>935</v>
      </c>
      <c r="E164" s="47"/>
      <c r="F164" s="64" t="s">
        <v>1021</v>
      </c>
      <c r="G164" s="52" t="s">
        <v>53</v>
      </c>
      <c r="H164" s="47"/>
      <c r="I164" s="47"/>
      <c r="J164" s="52" t="s">
        <v>931</v>
      </c>
      <c r="K164" s="74">
        <v>43763</v>
      </c>
      <c r="L164" s="74"/>
      <c r="M164" s="64" t="s">
        <v>1024</v>
      </c>
      <c r="N164" s="52" t="s">
        <v>579</v>
      </c>
      <c r="O164" s="62" t="s">
        <v>459</v>
      </c>
      <c r="P164" s="58" t="s">
        <v>192</v>
      </c>
      <c r="Q164" s="51">
        <f t="shared" si="22"/>
        <v>8</v>
      </c>
      <c r="R164" s="47"/>
    </row>
    <row r="165" spans="1:20" ht="409.5" x14ac:dyDescent="0.2">
      <c r="A165" s="62" t="s">
        <v>959</v>
      </c>
      <c r="B165" s="63" t="s">
        <v>8</v>
      </c>
      <c r="C165" s="74">
        <v>43756</v>
      </c>
      <c r="D165" s="52" t="s">
        <v>1028</v>
      </c>
      <c r="E165" s="47"/>
      <c r="F165" s="64" t="s">
        <v>1027</v>
      </c>
      <c r="G165" s="52" t="s">
        <v>56</v>
      </c>
      <c r="H165" s="47"/>
      <c r="I165" s="47"/>
      <c r="J165" s="52" t="s">
        <v>931</v>
      </c>
      <c r="K165" s="74">
        <v>43763</v>
      </c>
      <c r="L165" s="74"/>
      <c r="M165" s="64" t="s">
        <v>1035</v>
      </c>
      <c r="N165" s="63" t="s">
        <v>566</v>
      </c>
      <c r="O165" s="57" t="s">
        <v>272</v>
      </c>
      <c r="P165" s="58" t="s">
        <v>192</v>
      </c>
      <c r="Q165" s="140">
        <f t="shared" si="22"/>
        <v>6</v>
      </c>
      <c r="R165" s="47"/>
    </row>
    <row r="166" spans="1:20" ht="409.5" x14ac:dyDescent="0.2">
      <c r="A166" s="61" t="s">
        <v>960</v>
      </c>
      <c r="B166" s="63" t="s">
        <v>8</v>
      </c>
      <c r="C166" s="74">
        <v>43756</v>
      </c>
      <c r="D166" s="52" t="s">
        <v>1030</v>
      </c>
      <c r="E166" s="47"/>
      <c r="F166" s="64" t="s">
        <v>1029</v>
      </c>
      <c r="G166" s="52" t="s">
        <v>56</v>
      </c>
      <c r="H166" s="47"/>
      <c r="I166" s="47"/>
      <c r="J166" s="52" t="s">
        <v>931</v>
      </c>
      <c r="K166" s="74">
        <v>43756</v>
      </c>
      <c r="L166" s="74"/>
      <c r="M166" s="64" t="s">
        <v>1032</v>
      </c>
      <c r="N166" s="63" t="s">
        <v>579</v>
      </c>
      <c r="O166" s="57" t="s">
        <v>272</v>
      </c>
      <c r="P166" s="58" t="s">
        <v>192</v>
      </c>
      <c r="Q166" s="51">
        <v>1</v>
      </c>
      <c r="R166" s="47"/>
    </row>
    <row r="167" spans="1:20" ht="255" x14ac:dyDescent="0.2">
      <c r="A167" s="62" t="s">
        <v>961</v>
      </c>
      <c r="B167" s="63" t="s">
        <v>127</v>
      </c>
      <c r="C167" s="74">
        <v>43756</v>
      </c>
      <c r="D167" s="52" t="s">
        <v>207</v>
      </c>
      <c r="E167" s="47"/>
      <c r="F167" s="64" t="s">
        <v>1031</v>
      </c>
      <c r="G167" s="52" t="s">
        <v>56</v>
      </c>
      <c r="H167" s="47"/>
      <c r="I167" s="47"/>
      <c r="J167" s="52" t="s">
        <v>711</v>
      </c>
      <c r="K167" s="74">
        <v>43756</v>
      </c>
      <c r="L167" s="74"/>
      <c r="M167" s="64" t="s">
        <v>1033</v>
      </c>
      <c r="N167" s="63" t="s">
        <v>579</v>
      </c>
      <c r="O167" s="57" t="s">
        <v>272</v>
      </c>
      <c r="P167" s="58" t="s">
        <v>192</v>
      </c>
      <c r="Q167" s="51">
        <v>1</v>
      </c>
      <c r="R167" s="47"/>
    </row>
    <row r="168" spans="1:20" ht="242.25" x14ac:dyDescent="0.2">
      <c r="A168" s="71" t="s">
        <v>962</v>
      </c>
      <c r="B168" s="63" t="s">
        <v>127</v>
      </c>
      <c r="C168" s="101">
        <v>43762</v>
      </c>
      <c r="D168" s="63" t="s">
        <v>207</v>
      </c>
      <c r="E168" s="63"/>
      <c r="F168" s="64" t="s">
        <v>1034</v>
      </c>
      <c r="G168" s="63" t="s">
        <v>56</v>
      </c>
      <c r="H168" s="63"/>
      <c r="I168" s="63"/>
      <c r="J168" s="63" t="s">
        <v>711</v>
      </c>
      <c r="K168" s="101">
        <v>43762</v>
      </c>
      <c r="L168" s="101"/>
      <c r="M168" s="64"/>
      <c r="N168" s="63" t="s">
        <v>579</v>
      </c>
      <c r="O168" s="57" t="s">
        <v>272</v>
      </c>
      <c r="P168" s="76" t="s">
        <v>192</v>
      </c>
      <c r="Q168" s="87">
        <f t="shared" ref="Q168:Q178" si="23">NETWORKDAYS(C168,K168)</f>
        <v>1</v>
      </c>
      <c r="R168" s="47"/>
    </row>
    <row r="169" spans="1:20" ht="409.5" x14ac:dyDescent="0.2">
      <c r="A169" s="62" t="s">
        <v>963</v>
      </c>
      <c r="B169" s="63" t="s">
        <v>8</v>
      </c>
      <c r="C169" s="101">
        <v>43770</v>
      </c>
      <c r="D169" s="52" t="s">
        <v>940</v>
      </c>
      <c r="E169" s="47"/>
      <c r="F169" s="64" t="s">
        <v>1042</v>
      </c>
      <c r="G169" s="52" t="s">
        <v>66</v>
      </c>
      <c r="H169" s="47"/>
      <c r="I169" s="47"/>
      <c r="J169" s="52" t="s">
        <v>931</v>
      </c>
      <c r="K169" s="74">
        <v>43817</v>
      </c>
      <c r="L169" s="74"/>
      <c r="M169" s="64" t="s">
        <v>1201</v>
      </c>
      <c r="N169" s="63" t="s">
        <v>566</v>
      </c>
      <c r="O169" s="57" t="s">
        <v>459</v>
      </c>
      <c r="P169" s="58" t="s">
        <v>192</v>
      </c>
      <c r="Q169" s="141">
        <f t="shared" si="23"/>
        <v>34</v>
      </c>
      <c r="R169" s="47"/>
    </row>
    <row r="170" spans="1:20" ht="280.5" x14ac:dyDescent="0.2">
      <c r="A170" s="61" t="s">
        <v>964</v>
      </c>
      <c r="B170" s="63" t="s">
        <v>127</v>
      </c>
      <c r="C170" s="101">
        <v>43770</v>
      </c>
      <c r="D170" s="52" t="s">
        <v>207</v>
      </c>
      <c r="E170" s="52"/>
      <c r="F170" s="64" t="s">
        <v>1044</v>
      </c>
      <c r="G170" s="52" t="s">
        <v>56</v>
      </c>
      <c r="H170" s="52"/>
      <c r="I170" s="52"/>
      <c r="J170" s="52" t="s">
        <v>711</v>
      </c>
      <c r="K170" s="101">
        <v>43770</v>
      </c>
      <c r="L170" s="101"/>
      <c r="M170" s="64" t="s">
        <v>1043</v>
      </c>
      <c r="N170" s="63" t="s">
        <v>579</v>
      </c>
      <c r="O170" s="57" t="s">
        <v>272</v>
      </c>
      <c r="P170" s="76" t="s">
        <v>192</v>
      </c>
      <c r="Q170" s="51">
        <f t="shared" si="23"/>
        <v>1</v>
      </c>
      <c r="R170" s="47"/>
    </row>
    <row r="171" spans="1:20" ht="255" x14ac:dyDescent="0.2">
      <c r="A171" s="62" t="s">
        <v>965</v>
      </c>
      <c r="B171" s="63" t="s">
        <v>127</v>
      </c>
      <c r="C171" s="101">
        <v>43773</v>
      </c>
      <c r="D171" s="52" t="s">
        <v>207</v>
      </c>
      <c r="E171" s="52"/>
      <c r="F171" s="64" t="s">
        <v>1031</v>
      </c>
      <c r="G171" s="52" t="s">
        <v>56</v>
      </c>
      <c r="H171" s="52"/>
      <c r="I171" s="52"/>
      <c r="J171" s="52" t="s">
        <v>251</v>
      </c>
      <c r="K171" s="101">
        <v>43773</v>
      </c>
      <c r="L171" s="101"/>
      <c r="M171" s="64" t="s">
        <v>1047</v>
      </c>
      <c r="N171" s="63" t="s">
        <v>579</v>
      </c>
      <c r="O171" s="57" t="s">
        <v>272</v>
      </c>
      <c r="P171" s="58" t="s">
        <v>192</v>
      </c>
      <c r="Q171" s="51">
        <f t="shared" si="23"/>
        <v>1</v>
      </c>
      <c r="R171" s="148"/>
    </row>
    <row r="172" spans="1:20" ht="409.5" x14ac:dyDescent="0.2">
      <c r="A172" s="61" t="s">
        <v>966</v>
      </c>
      <c r="B172" s="63" t="s">
        <v>8</v>
      </c>
      <c r="C172" s="74">
        <v>43773</v>
      </c>
      <c r="D172" s="52" t="s">
        <v>1045</v>
      </c>
      <c r="E172" s="47"/>
      <c r="F172" s="64" t="s">
        <v>1046</v>
      </c>
      <c r="G172" s="52" t="s">
        <v>53</v>
      </c>
      <c r="H172" s="47"/>
      <c r="I172" s="47"/>
      <c r="J172" s="52" t="s">
        <v>931</v>
      </c>
      <c r="K172" s="74">
        <v>43815</v>
      </c>
      <c r="L172" s="74"/>
      <c r="M172" s="64" t="s">
        <v>1209</v>
      </c>
      <c r="N172" s="52" t="s">
        <v>566</v>
      </c>
      <c r="O172" s="62" t="s">
        <v>459</v>
      </c>
      <c r="P172" s="58" t="s">
        <v>192</v>
      </c>
      <c r="Q172" s="51">
        <f t="shared" si="23"/>
        <v>31</v>
      </c>
      <c r="R172" s="47"/>
      <c r="S172" s="47"/>
      <c r="T172" s="47"/>
    </row>
    <row r="173" spans="1:20" ht="127.5" x14ac:dyDescent="0.2">
      <c r="A173" s="62" t="s">
        <v>967</v>
      </c>
      <c r="B173" s="63" t="s">
        <v>127</v>
      </c>
      <c r="C173" s="74">
        <v>43774</v>
      </c>
      <c r="D173" s="52" t="s">
        <v>207</v>
      </c>
      <c r="E173" s="63"/>
      <c r="F173" s="64" t="s">
        <v>1048</v>
      </c>
      <c r="G173" s="52" t="s">
        <v>53</v>
      </c>
      <c r="H173" s="63"/>
      <c r="I173" s="63"/>
      <c r="J173" s="52" t="s">
        <v>731</v>
      </c>
      <c r="K173" s="112">
        <v>43775</v>
      </c>
      <c r="L173" s="112"/>
      <c r="M173" s="64" t="s">
        <v>1128</v>
      </c>
      <c r="N173" s="52" t="s">
        <v>579</v>
      </c>
      <c r="O173" s="52" t="s">
        <v>272</v>
      </c>
      <c r="P173" s="52" t="s">
        <v>192</v>
      </c>
      <c r="Q173" s="51">
        <f t="shared" si="23"/>
        <v>2</v>
      </c>
      <c r="R173" s="149"/>
    </row>
    <row r="174" spans="1:20" ht="409.5" x14ac:dyDescent="0.2">
      <c r="A174" s="61" t="s">
        <v>968</v>
      </c>
      <c r="B174" s="63" t="s">
        <v>8</v>
      </c>
      <c r="C174" s="101">
        <v>43781</v>
      </c>
      <c r="D174" s="52" t="s">
        <v>1124</v>
      </c>
      <c r="E174" s="47"/>
      <c r="F174" s="64" t="s">
        <v>1125</v>
      </c>
      <c r="G174" s="52" t="s">
        <v>56</v>
      </c>
      <c r="H174" s="47"/>
      <c r="I174" s="47"/>
      <c r="J174" s="52" t="s">
        <v>931</v>
      </c>
      <c r="K174" s="74">
        <v>43782</v>
      </c>
      <c r="L174" s="74"/>
      <c r="M174" s="64" t="s">
        <v>1132</v>
      </c>
      <c r="N174" s="63" t="s">
        <v>579</v>
      </c>
      <c r="O174" s="57" t="s">
        <v>459</v>
      </c>
      <c r="P174" s="58" t="s">
        <v>192</v>
      </c>
      <c r="Q174" s="51">
        <f t="shared" si="23"/>
        <v>2</v>
      </c>
      <c r="R174" s="47"/>
    </row>
    <row r="175" spans="1:20" ht="409.5" x14ac:dyDescent="0.2">
      <c r="A175" s="62" t="s">
        <v>969</v>
      </c>
      <c r="B175" s="63" t="s">
        <v>8</v>
      </c>
      <c r="C175" s="74">
        <v>43781</v>
      </c>
      <c r="D175" s="52" t="s">
        <v>172</v>
      </c>
      <c r="E175" s="47"/>
      <c r="F175" s="64" t="s">
        <v>1126</v>
      </c>
      <c r="G175" s="52" t="s">
        <v>53</v>
      </c>
      <c r="H175" s="47"/>
      <c r="I175" s="47"/>
      <c r="J175" s="52" t="s">
        <v>931</v>
      </c>
      <c r="K175" s="74">
        <v>43789</v>
      </c>
      <c r="L175" s="74"/>
      <c r="M175" s="64" t="s">
        <v>1144</v>
      </c>
      <c r="N175" s="52" t="s">
        <v>579</v>
      </c>
      <c r="O175" s="62" t="s">
        <v>459</v>
      </c>
      <c r="P175" s="58" t="s">
        <v>192</v>
      </c>
      <c r="Q175" s="51">
        <f t="shared" si="23"/>
        <v>7</v>
      </c>
      <c r="R175" s="47"/>
    </row>
    <row r="176" spans="1:20" ht="318.75" x14ac:dyDescent="0.2">
      <c r="A176" s="61" t="s">
        <v>970</v>
      </c>
      <c r="B176" s="63" t="s">
        <v>127</v>
      </c>
      <c r="C176" s="74">
        <v>43783</v>
      </c>
      <c r="D176" s="107">
        <v>999038868</v>
      </c>
      <c r="E176" s="52"/>
      <c r="F176" s="64" t="s">
        <v>1129</v>
      </c>
      <c r="G176" s="52" t="s">
        <v>53</v>
      </c>
      <c r="H176" s="52"/>
      <c r="I176" s="52"/>
      <c r="J176" s="52" t="s">
        <v>731</v>
      </c>
      <c r="K176" s="74">
        <v>43789</v>
      </c>
      <c r="L176" s="74"/>
      <c r="M176" s="64" t="s">
        <v>1145</v>
      </c>
      <c r="N176" s="52" t="s">
        <v>579</v>
      </c>
      <c r="O176" s="62" t="s">
        <v>459</v>
      </c>
      <c r="P176" s="58" t="s">
        <v>192</v>
      </c>
      <c r="Q176" s="51">
        <f t="shared" si="23"/>
        <v>5</v>
      </c>
      <c r="R176" s="47"/>
    </row>
    <row r="177" spans="1:20" ht="409.5" x14ac:dyDescent="0.2">
      <c r="A177" s="62" t="s">
        <v>971</v>
      </c>
      <c r="B177" s="63" t="s">
        <v>8</v>
      </c>
      <c r="C177" s="101">
        <v>43787</v>
      </c>
      <c r="D177" s="52" t="s">
        <v>1134</v>
      </c>
      <c r="E177" s="47"/>
      <c r="F177" s="64" t="s">
        <v>1133</v>
      </c>
      <c r="G177" s="52" t="s">
        <v>56</v>
      </c>
      <c r="H177" s="47"/>
      <c r="I177" s="47"/>
      <c r="J177" s="52" t="s">
        <v>931</v>
      </c>
      <c r="K177" s="74">
        <v>43790</v>
      </c>
      <c r="L177" s="74"/>
      <c r="M177" s="64" t="s">
        <v>1168</v>
      </c>
      <c r="N177" s="63" t="s">
        <v>579</v>
      </c>
      <c r="O177" s="57" t="s">
        <v>459</v>
      </c>
      <c r="P177" s="58" t="s">
        <v>192</v>
      </c>
      <c r="Q177" s="51">
        <f t="shared" si="23"/>
        <v>4</v>
      </c>
      <c r="R177" s="47"/>
    </row>
    <row r="178" spans="1:20" ht="409.5" x14ac:dyDescent="0.2">
      <c r="A178" s="61" t="s">
        <v>972</v>
      </c>
      <c r="B178" s="63" t="s">
        <v>8</v>
      </c>
      <c r="C178" s="74">
        <v>43788</v>
      </c>
      <c r="D178" s="52" t="s">
        <v>729</v>
      </c>
      <c r="E178" s="47"/>
      <c r="F178" s="64" t="s">
        <v>1135</v>
      </c>
      <c r="G178" s="52" t="s">
        <v>53</v>
      </c>
      <c r="H178" s="47"/>
      <c r="I178" s="47"/>
      <c r="J178" s="52" t="s">
        <v>931</v>
      </c>
      <c r="K178" s="74">
        <f t="shared" ref="K178:K179" ca="1" si="24">TODAY()</f>
        <v>44217</v>
      </c>
      <c r="L178" s="74"/>
      <c r="M178" s="64" t="s">
        <v>1150</v>
      </c>
      <c r="N178" s="52" t="s">
        <v>579</v>
      </c>
      <c r="O178" s="62" t="s">
        <v>459</v>
      </c>
      <c r="P178" s="58" t="s">
        <v>192</v>
      </c>
      <c r="Q178" s="51">
        <f t="shared" ca="1" si="23"/>
        <v>308</v>
      </c>
      <c r="R178" s="47"/>
    </row>
    <row r="179" spans="1:20" ht="242.25" x14ac:dyDescent="0.2">
      <c r="A179" s="62" t="s">
        <v>973</v>
      </c>
      <c r="B179" s="63" t="s">
        <v>127</v>
      </c>
      <c r="C179" s="101">
        <v>43789</v>
      </c>
      <c r="D179" s="52" t="s">
        <v>207</v>
      </c>
      <c r="E179" s="52"/>
      <c r="F179" s="64" t="s">
        <v>1146</v>
      </c>
      <c r="G179" s="52" t="s">
        <v>56</v>
      </c>
      <c r="H179" s="52"/>
      <c r="I179" s="52"/>
      <c r="J179" s="52" t="s">
        <v>1147</v>
      </c>
      <c r="K179" s="74">
        <f t="shared" ca="1" si="24"/>
        <v>44217</v>
      </c>
      <c r="L179" s="74"/>
      <c r="M179" s="64" t="s">
        <v>1148</v>
      </c>
      <c r="N179" s="63" t="s">
        <v>579</v>
      </c>
      <c r="O179" s="57" t="s">
        <v>272</v>
      </c>
      <c r="P179" s="58" t="s">
        <v>192</v>
      </c>
      <c r="Q179" s="51">
        <v>1</v>
      </c>
    </row>
    <row r="180" spans="1:20" ht="409.5" x14ac:dyDescent="0.2">
      <c r="A180" s="61" t="s">
        <v>974</v>
      </c>
      <c r="B180" s="63" t="s">
        <v>8</v>
      </c>
      <c r="C180" s="74">
        <v>43789</v>
      </c>
      <c r="D180" s="52" t="s">
        <v>172</v>
      </c>
      <c r="E180" s="47"/>
      <c r="F180" s="64" t="s">
        <v>1149</v>
      </c>
      <c r="G180" s="52" t="s">
        <v>53</v>
      </c>
      <c r="H180" s="47"/>
      <c r="I180" s="47"/>
      <c r="J180" s="52" t="s">
        <v>931</v>
      </c>
      <c r="K180" s="74">
        <v>43789</v>
      </c>
      <c r="L180" s="74"/>
      <c r="M180" s="64" t="s">
        <v>1151</v>
      </c>
      <c r="N180" s="52" t="s">
        <v>579</v>
      </c>
      <c r="O180" s="62" t="s">
        <v>272</v>
      </c>
      <c r="P180" s="58" t="s">
        <v>192</v>
      </c>
      <c r="Q180" s="51">
        <f t="shared" ref="Q180:Q185" si="25">NETWORKDAYS(C180,K180)</f>
        <v>1</v>
      </c>
    </row>
    <row r="181" spans="1:20" ht="409.5" x14ac:dyDescent="0.2">
      <c r="A181" s="62" t="s">
        <v>1051</v>
      </c>
      <c r="B181" s="63" t="s">
        <v>8</v>
      </c>
      <c r="C181" s="74">
        <v>43789</v>
      </c>
      <c r="D181" s="52" t="s">
        <v>172</v>
      </c>
      <c r="E181" s="47"/>
      <c r="F181" s="64" t="s">
        <v>1162</v>
      </c>
      <c r="G181" s="52" t="s">
        <v>53</v>
      </c>
      <c r="H181" s="47"/>
      <c r="I181" s="47"/>
      <c r="J181" s="52" t="s">
        <v>931</v>
      </c>
      <c r="K181" s="74">
        <v>43790</v>
      </c>
      <c r="L181" s="74"/>
      <c r="M181" s="64" t="s">
        <v>1164</v>
      </c>
      <c r="N181" s="52" t="s">
        <v>579</v>
      </c>
      <c r="O181" s="62" t="s">
        <v>459</v>
      </c>
      <c r="P181" s="58" t="s">
        <v>192</v>
      </c>
      <c r="Q181" s="51">
        <f t="shared" si="25"/>
        <v>2</v>
      </c>
    </row>
    <row r="182" spans="1:20" ht="409.5" x14ac:dyDescent="0.2">
      <c r="A182" s="61" t="s">
        <v>1152</v>
      </c>
      <c r="B182" s="63" t="s">
        <v>8</v>
      </c>
      <c r="C182" s="74">
        <v>43789</v>
      </c>
      <c r="D182" s="52" t="s">
        <v>382</v>
      </c>
      <c r="E182" s="47"/>
      <c r="F182" s="64" t="s">
        <v>1161</v>
      </c>
      <c r="G182" s="52" t="s">
        <v>53</v>
      </c>
      <c r="H182" s="47"/>
      <c r="I182" s="47"/>
      <c r="J182" s="52" t="s">
        <v>931</v>
      </c>
      <c r="K182" s="74">
        <v>43790</v>
      </c>
      <c r="L182" s="74"/>
      <c r="M182" s="64" t="s">
        <v>1165</v>
      </c>
      <c r="N182" s="52" t="s">
        <v>579</v>
      </c>
      <c r="O182" s="62" t="s">
        <v>272</v>
      </c>
      <c r="P182" s="58" t="s">
        <v>192</v>
      </c>
      <c r="Q182" s="51">
        <f t="shared" si="25"/>
        <v>2</v>
      </c>
    </row>
    <row r="183" spans="1:20" ht="408" x14ac:dyDescent="0.2">
      <c r="A183" s="62" t="s">
        <v>1153</v>
      </c>
      <c r="B183" s="63" t="s">
        <v>127</v>
      </c>
      <c r="C183" s="74">
        <v>43790</v>
      </c>
      <c r="D183" s="52" t="s">
        <v>207</v>
      </c>
      <c r="E183" s="47"/>
      <c r="F183" s="64" t="s">
        <v>1166</v>
      </c>
      <c r="G183" s="52" t="s">
        <v>53</v>
      </c>
      <c r="H183" s="47"/>
      <c r="I183" s="47"/>
      <c r="J183" s="52" t="s">
        <v>931</v>
      </c>
      <c r="K183" s="74">
        <f ca="1">TODAY()</f>
        <v>44217</v>
      </c>
      <c r="L183" s="74"/>
      <c r="M183" s="64" t="s">
        <v>1171</v>
      </c>
      <c r="N183" s="52" t="s">
        <v>579</v>
      </c>
      <c r="O183" s="62" t="s">
        <v>272</v>
      </c>
      <c r="P183" s="58" t="s">
        <v>192</v>
      </c>
      <c r="Q183" s="51">
        <f t="shared" ca="1" si="25"/>
        <v>306</v>
      </c>
    </row>
    <row r="184" spans="1:20" ht="255" x14ac:dyDescent="0.2">
      <c r="A184" s="61" t="s">
        <v>1154</v>
      </c>
      <c r="B184" s="63" t="s">
        <v>127</v>
      </c>
      <c r="C184" s="74">
        <v>43790</v>
      </c>
      <c r="D184" s="52" t="s">
        <v>207</v>
      </c>
      <c r="E184" s="47"/>
      <c r="F184" s="64" t="s">
        <v>1031</v>
      </c>
      <c r="G184" s="52" t="s">
        <v>56</v>
      </c>
      <c r="H184" s="47"/>
      <c r="I184" s="47"/>
      <c r="J184" s="52" t="s">
        <v>931</v>
      </c>
      <c r="K184" s="74">
        <f ca="1">TODAY()</f>
        <v>44217</v>
      </c>
      <c r="L184" s="74"/>
      <c r="M184" s="64" t="s">
        <v>1171</v>
      </c>
      <c r="N184" s="63" t="s">
        <v>579</v>
      </c>
      <c r="O184" s="57" t="s">
        <v>272</v>
      </c>
      <c r="P184" s="58" t="s">
        <v>192</v>
      </c>
      <c r="Q184" s="51">
        <f t="shared" ca="1" si="25"/>
        <v>306</v>
      </c>
    </row>
    <row r="185" spans="1:20" ht="409.5" x14ac:dyDescent="0.2">
      <c r="A185" s="62" t="s">
        <v>1155</v>
      </c>
      <c r="B185" s="63" t="s">
        <v>8</v>
      </c>
      <c r="C185" s="74">
        <v>43791</v>
      </c>
      <c r="D185" s="74" t="s">
        <v>923</v>
      </c>
      <c r="E185" s="52"/>
      <c r="F185" s="64" t="s">
        <v>1172</v>
      </c>
      <c r="G185" s="52" t="s">
        <v>53</v>
      </c>
      <c r="H185" s="52"/>
      <c r="I185" s="52"/>
      <c r="J185" s="52" t="s">
        <v>931</v>
      </c>
      <c r="K185" s="74">
        <v>43798</v>
      </c>
      <c r="L185" s="74"/>
      <c r="M185" s="64" t="s">
        <v>1181</v>
      </c>
      <c r="N185" s="52" t="s">
        <v>566</v>
      </c>
      <c r="O185" s="62" t="s">
        <v>272</v>
      </c>
      <c r="P185" s="58" t="s">
        <v>192</v>
      </c>
      <c r="Q185" s="51">
        <f t="shared" si="25"/>
        <v>6</v>
      </c>
      <c r="R185" s="47"/>
    </row>
    <row r="186" spans="1:20" ht="409.5" x14ac:dyDescent="0.2">
      <c r="A186" s="61" t="s">
        <v>1156</v>
      </c>
      <c r="B186" s="63" t="s">
        <v>8</v>
      </c>
      <c r="C186" s="74">
        <v>43794</v>
      </c>
      <c r="D186" s="52" t="s">
        <v>207</v>
      </c>
      <c r="E186" s="47"/>
      <c r="F186" s="64" t="s">
        <v>1176</v>
      </c>
      <c r="G186" s="52" t="s">
        <v>56</v>
      </c>
      <c r="H186" s="47"/>
      <c r="I186" s="47"/>
      <c r="J186" s="52" t="s">
        <v>931</v>
      </c>
      <c r="K186" s="74">
        <v>43795</v>
      </c>
      <c r="L186" s="74"/>
      <c r="M186" s="64" t="s">
        <v>1179</v>
      </c>
      <c r="N186" s="63" t="s">
        <v>579</v>
      </c>
      <c r="O186" s="57" t="s">
        <v>272</v>
      </c>
      <c r="P186" s="58" t="s">
        <v>192</v>
      </c>
      <c r="Q186" s="51">
        <f>NETWORKDAYS(C186,K186)</f>
        <v>2</v>
      </c>
    </row>
    <row r="187" spans="1:20" ht="409.5" x14ac:dyDescent="0.2">
      <c r="A187" s="62" t="s">
        <v>1157</v>
      </c>
      <c r="B187" s="63" t="s">
        <v>8</v>
      </c>
      <c r="C187" s="74">
        <v>43795</v>
      </c>
      <c r="D187" s="52" t="s">
        <v>163</v>
      </c>
      <c r="E187" s="47"/>
      <c r="F187" s="64" t="s">
        <v>1177</v>
      </c>
      <c r="G187" s="52" t="s">
        <v>53</v>
      </c>
      <c r="H187" s="47"/>
      <c r="I187" s="47"/>
      <c r="J187" s="52" t="s">
        <v>931</v>
      </c>
      <c r="K187" s="74">
        <v>43796</v>
      </c>
      <c r="L187" s="74"/>
      <c r="M187" s="64" t="s">
        <v>1180</v>
      </c>
      <c r="N187" s="52" t="s">
        <v>579</v>
      </c>
      <c r="O187" s="62" t="s">
        <v>459</v>
      </c>
      <c r="P187" s="58" t="s">
        <v>192</v>
      </c>
      <c r="Q187" s="51">
        <f>NETWORKDAYS(C187,K187)</f>
        <v>2</v>
      </c>
    </row>
    <row r="188" spans="1:20" ht="409.5" x14ac:dyDescent="0.2">
      <c r="A188" s="61" t="s">
        <v>1158</v>
      </c>
      <c r="B188" s="63" t="s">
        <v>127</v>
      </c>
      <c r="C188" s="74">
        <v>43801</v>
      </c>
      <c r="D188" s="52" t="s">
        <v>207</v>
      </c>
      <c r="E188" s="47"/>
      <c r="F188" s="64" t="s">
        <v>1182</v>
      </c>
      <c r="G188" s="52" t="s">
        <v>53</v>
      </c>
      <c r="H188" s="47"/>
      <c r="I188" s="47"/>
      <c r="J188" s="52" t="s">
        <v>731</v>
      </c>
      <c r="K188" s="74">
        <v>43804</v>
      </c>
      <c r="L188" s="74">
        <f ca="1">TODAY()</f>
        <v>44217</v>
      </c>
      <c r="M188" s="64"/>
      <c r="N188" s="52" t="s">
        <v>579</v>
      </c>
      <c r="O188" s="77" t="s">
        <v>459</v>
      </c>
      <c r="P188" s="58" t="s">
        <v>192</v>
      </c>
      <c r="Q188" s="140"/>
      <c r="R188" s="47"/>
      <c r="S188" s="47"/>
      <c r="T188" s="47">
        <f ca="1">NETWORKDAYS(C188,L188)</f>
        <v>299</v>
      </c>
    </row>
    <row r="189" spans="1:20" ht="409.5" x14ac:dyDescent="0.2">
      <c r="A189" s="62" t="s">
        <v>1159</v>
      </c>
      <c r="B189" s="63" t="s">
        <v>8</v>
      </c>
      <c r="C189" s="74">
        <v>43801</v>
      </c>
      <c r="D189" s="52" t="s">
        <v>10</v>
      </c>
      <c r="E189" s="52"/>
      <c r="F189" s="64" t="s">
        <v>1186</v>
      </c>
      <c r="G189" s="52" t="s">
        <v>53</v>
      </c>
      <c r="H189" s="52"/>
      <c r="I189" s="52"/>
      <c r="J189" s="52" t="s">
        <v>931</v>
      </c>
      <c r="K189" s="74">
        <v>43809</v>
      </c>
      <c r="L189" s="74"/>
      <c r="M189" s="64" t="s">
        <v>1190</v>
      </c>
      <c r="N189" s="52" t="s">
        <v>579</v>
      </c>
      <c r="O189" s="77" t="s">
        <v>459</v>
      </c>
      <c r="P189" s="58" t="s">
        <v>192</v>
      </c>
      <c r="Q189" s="146">
        <f t="shared" ref="Q189:Q202" si="26">NETWORKDAYS(C189,K189)</f>
        <v>7</v>
      </c>
    </row>
    <row r="190" spans="1:20" ht="409.5" x14ac:dyDescent="0.2">
      <c r="A190" s="61" t="s">
        <v>1160</v>
      </c>
      <c r="B190" s="63" t="s">
        <v>8</v>
      </c>
      <c r="C190" s="74">
        <v>43803</v>
      </c>
      <c r="D190" s="52" t="s">
        <v>432</v>
      </c>
      <c r="E190" s="52"/>
      <c r="F190" s="64" t="s">
        <v>1187</v>
      </c>
      <c r="G190" s="52" t="s">
        <v>56</v>
      </c>
      <c r="H190" s="52"/>
      <c r="I190" s="52"/>
      <c r="J190" s="52" t="s">
        <v>931</v>
      </c>
      <c r="K190" s="74">
        <v>43810</v>
      </c>
      <c r="L190" s="74"/>
      <c r="M190" s="150" t="s">
        <v>1207</v>
      </c>
      <c r="N190" s="63" t="s">
        <v>579</v>
      </c>
      <c r="O190" s="77" t="s">
        <v>459</v>
      </c>
      <c r="P190" s="58" t="s">
        <v>192</v>
      </c>
      <c r="Q190" s="146">
        <f t="shared" si="26"/>
        <v>6</v>
      </c>
      <c r="R190" s="47"/>
      <c r="S190" s="47"/>
      <c r="T190" s="47"/>
    </row>
    <row r="191" spans="1:20" ht="127.5" x14ac:dyDescent="0.2">
      <c r="A191" s="62" t="s">
        <v>1052</v>
      </c>
      <c r="B191" s="63" t="s">
        <v>8</v>
      </c>
      <c r="C191" s="74">
        <v>43803</v>
      </c>
      <c r="D191" s="52" t="s">
        <v>207</v>
      </c>
      <c r="E191" s="52"/>
      <c r="F191" s="64" t="s">
        <v>1188</v>
      </c>
      <c r="G191" s="52" t="s">
        <v>56</v>
      </c>
      <c r="H191" s="52"/>
      <c r="I191" s="52"/>
      <c r="J191" s="52" t="s">
        <v>931</v>
      </c>
      <c r="K191" s="74">
        <v>43809</v>
      </c>
      <c r="L191" s="74"/>
      <c r="M191" s="64" t="s">
        <v>1189</v>
      </c>
      <c r="N191" s="63" t="s">
        <v>579</v>
      </c>
      <c r="O191" s="77" t="s">
        <v>459</v>
      </c>
      <c r="P191" s="58" t="s">
        <v>192</v>
      </c>
      <c r="Q191" s="146">
        <f t="shared" si="26"/>
        <v>5</v>
      </c>
    </row>
    <row r="192" spans="1:20" ht="409.5" x14ac:dyDescent="0.2">
      <c r="A192" s="61" t="s">
        <v>1053</v>
      </c>
      <c r="B192" s="63" t="s">
        <v>127</v>
      </c>
      <c r="C192" s="74">
        <v>43809</v>
      </c>
      <c r="D192" s="52" t="s">
        <v>207</v>
      </c>
      <c r="E192" s="47"/>
      <c r="F192" s="64" t="s">
        <v>1191</v>
      </c>
      <c r="G192" s="52" t="s">
        <v>53</v>
      </c>
      <c r="H192" s="47"/>
      <c r="I192" s="47"/>
      <c r="J192" s="52" t="s">
        <v>731</v>
      </c>
      <c r="K192" s="74">
        <v>43816</v>
      </c>
      <c r="L192" s="74"/>
      <c r="M192" s="64"/>
      <c r="N192" s="63" t="s">
        <v>579</v>
      </c>
      <c r="O192" s="77" t="s">
        <v>459</v>
      </c>
      <c r="P192" s="58" t="s">
        <v>192</v>
      </c>
      <c r="Q192" s="146">
        <f t="shared" si="26"/>
        <v>6</v>
      </c>
      <c r="R192" s="47"/>
      <c r="S192" s="47"/>
      <c r="T192" s="47"/>
    </row>
    <row r="193" spans="1:20" ht="409.5" x14ac:dyDescent="0.2">
      <c r="A193" s="62" t="s">
        <v>1054</v>
      </c>
      <c r="B193" s="63" t="s">
        <v>8</v>
      </c>
      <c r="C193" s="74">
        <v>43809</v>
      </c>
      <c r="D193" s="52" t="s">
        <v>62</v>
      </c>
      <c r="E193" s="47"/>
      <c r="F193" s="64" t="s">
        <v>1192</v>
      </c>
      <c r="G193" s="52" t="s">
        <v>53</v>
      </c>
      <c r="H193" s="47"/>
      <c r="I193" s="47"/>
      <c r="J193" s="52" t="s">
        <v>931</v>
      </c>
      <c r="K193" s="74">
        <v>43811</v>
      </c>
      <c r="L193" s="74"/>
      <c r="M193" s="64" t="s">
        <v>1194</v>
      </c>
      <c r="N193" s="52" t="s">
        <v>579</v>
      </c>
      <c r="O193" s="62" t="s">
        <v>272</v>
      </c>
      <c r="P193" s="58" t="s">
        <v>192</v>
      </c>
      <c r="Q193" s="140">
        <f t="shared" si="26"/>
        <v>3</v>
      </c>
    </row>
    <row r="194" spans="1:20" ht="409.5" x14ac:dyDescent="0.2">
      <c r="A194" s="61" t="s">
        <v>1055</v>
      </c>
      <c r="B194" s="63" t="s">
        <v>8</v>
      </c>
      <c r="C194" s="74">
        <v>43809</v>
      </c>
      <c r="D194" s="52" t="s">
        <v>297</v>
      </c>
      <c r="E194" s="47"/>
      <c r="F194" s="64" t="s">
        <v>1193</v>
      </c>
      <c r="G194" s="52" t="s">
        <v>53</v>
      </c>
      <c r="H194" s="47"/>
      <c r="I194" s="47"/>
      <c r="J194" s="52" t="s">
        <v>931</v>
      </c>
      <c r="K194" s="74">
        <v>43811</v>
      </c>
      <c r="L194" s="74"/>
      <c r="M194" s="63" t="s">
        <v>1195</v>
      </c>
      <c r="N194" s="52" t="s">
        <v>579</v>
      </c>
      <c r="O194" s="62" t="s">
        <v>272</v>
      </c>
      <c r="P194" s="58" t="s">
        <v>192</v>
      </c>
      <c r="Q194" s="140">
        <f t="shared" si="26"/>
        <v>3</v>
      </c>
    </row>
    <row r="195" spans="1:20" ht="409.5" x14ac:dyDescent="0.2">
      <c r="A195" s="62" t="s">
        <v>1056</v>
      </c>
      <c r="B195" s="63" t="s">
        <v>8</v>
      </c>
      <c r="C195" s="74">
        <v>43815</v>
      </c>
      <c r="D195" s="52" t="s">
        <v>35</v>
      </c>
      <c r="E195" s="47"/>
      <c r="F195" s="64" t="s">
        <v>1196</v>
      </c>
      <c r="G195" s="52" t="s">
        <v>56</v>
      </c>
      <c r="H195" s="47"/>
      <c r="I195" s="47"/>
      <c r="J195" s="52" t="s">
        <v>931</v>
      </c>
      <c r="K195" s="74">
        <v>43819</v>
      </c>
      <c r="L195" s="74">
        <f t="shared" ref="L195:L216" ca="1" si="27">TODAY()</f>
        <v>44217</v>
      </c>
      <c r="M195" s="63" t="s">
        <v>1210</v>
      </c>
      <c r="N195" s="52" t="s">
        <v>566</v>
      </c>
      <c r="O195" s="77" t="s">
        <v>459</v>
      </c>
      <c r="P195" s="58" t="s">
        <v>192</v>
      </c>
      <c r="Q195" s="140">
        <f t="shared" si="26"/>
        <v>5</v>
      </c>
      <c r="R195" s="47"/>
      <c r="S195" s="47"/>
      <c r="T195" s="47">
        <f t="shared" ref="T195:T196" ca="1" si="28">NETWORKDAYS(C195,L195)</f>
        <v>289</v>
      </c>
    </row>
    <row r="196" spans="1:20" ht="409.5" x14ac:dyDescent="0.2">
      <c r="A196" s="61" t="s">
        <v>1057</v>
      </c>
      <c r="B196" s="63" t="s">
        <v>8</v>
      </c>
      <c r="C196" s="74">
        <v>43815</v>
      </c>
      <c r="D196" s="52" t="s">
        <v>253</v>
      </c>
      <c r="E196" s="47"/>
      <c r="F196" s="64" t="s">
        <v>1197</v>
      </c>
      <c r="G196" s="52" t="s">
        <v>56</v>
      </c>
      <c r="H196" s="47"/>
      <c r="I196" s="47"/>
      <c r="J196" s="52" t="s">
        <v>931</v>
      </c>
      <c r="K196" s="74">
        <v>43819</v>
      </c>
      <c r="L196" s="74">
        <f t="shared" ca="1" si="27"/>
        <v>44217</v>
      </c>
      <c r="M196" s="63" t="s">
        <v>1211</v>
      </c>
      <c r="N196" s="52" t="s">
        <v>566</v>
      </c>
      <c r="O196" s="77" t="s">
        <v>459</v>
      </c>
      <c r="P196" s="58" t="s">
        <v>192</v>
      </c>
      <c r="Q196" s="140">
        <f t="shared" si="26"/>
        <v>5</v>
      </c>
      <c r="R196" s="47"/>
      <c r="S196" s="47"/>
      <c r="T196" s="47">
        <f t="shared" ca="1" si="28"/>
        <v>289</v>
      </c>
    </row>
    <row r="197" spans="1:20" ht="409.5" x14ac:dyDescent="0.2">
      <c r="A197" s="62" t="s">
        <v>1058</v>
      </c>
      <c r="B197" s="69" t="s">
        <v>8</v>
      </c>
      <c r="C197" s="73">
        <v>43816</v>
      </c>
      <c r="D197" s="47" t="s">
        <v>577</v>
      </c>
      <c r="E197" s="47"/>
      <c r="F197" s="90" t="s">
        <v>1200</v>
      </c>
      <c r="G197" s="47" t="s">
        <v>53</v>
      </c>
      <c r="H197" s="47"/>
      <c r="I197" s="47"/>
      <c r="J197" s="47" t="s">
        <v>931</v>
      </c>
      <c r="K197" s="99">
        <v>43818</v>
      </c>
      <c r="L197" s="99"/>
      <c r="M197" s="69" t="s">
        <v>1206</v>
      </c>
      <c r="N197" s="47" t="s">
        <v>579</v>
      </c>
      <c r="O197" s="103" t="s">
        <v>272</v>
      </c>
      <c r="P197" s="65" t="s">
        <v>192</v>
      </c>
      <c r="Q197" s="140">
        <f t="shared" si="26"/>
        <v>3</v>
      </c>
      <c r="R197" s="47"/>
      <c r="S197" s="47"/>
      <c r="T197" s="47">
        <f t="shared" ref="T197:T199" si="29">NETWORKDAYS(C197,L197)</f>
        <v>-31297</v>
      </c>
    </row>
    <row r="198" spans="1:20" ht="409.5" x14ac:dyDescent="0.2">
      <c r="A198" s="61" t="s">
        <v>1059</v>
      </c>
      <c r="B198" s="69" t="s">
        <v>127</v>
      </c>
      <c r="C198" s="73">
        <v>43817</v>
      </c>
      <c r="D198" s="47" t="s">
        <v>207</v>
      </c>
      <c r="E198" s="47"/>
      <c r="F198" s="90" t="s">
        <v>1212</v>
      </c>
      <c r="G198" s="47" t="s">
        <v>53</v>
      </c>
      <c r="H198" s="47"/>
      <c r="I198" s="47"/>
      <c r="J198" s="47" t="s">
        <v>1203</v>
      </c>
      <c r="K198" s="99">
        <v>43823</v>
      </c>
      <c r="L198" s="99"/>
      <c r="M198" s="69"/>
      <c r="N198" s="47" t="s">
        <v>579</v>
      </c>
      <c r="O198" s="103" t="s">
        <v>272</v>
      </c>
      <c r="P198" s="65" t="s">
        <v>192</v>
      </c>
      <c r="Q198" s="140">
        <f t="shared" si="26"/>
        <v>5</v>
      </c>
      <c r="R198" s="47"/>
      <c r="S198" s="47"/>
      <c r="T198" s="47">
        <f t="shared" si="29"/>
        <v>-31298</v>
      </c>
    </row>
    <row r="199" spans="1:20" ht="409.5" x14ac:dyDescent="0.2">
      <c r="A199" s="62" t="s">
        <v>1060</v>
      </c>
      <c r="B199" s="63" t="s">
        <v>8</v>
      </c>
      <c r="C199" s="74">
        <v>43817</v>
      </c>
      <c r="D199" s="52" t="s">
        <v>1204</v>
      </c>
      <c r="E199" s="52"/>
      <c r="F199" s="64" t="s">
        <v>1205</v>
      </c>
      <c r="G199" s="52" t="s">
        <v>56</v>
      </c>
      <c r="H199" s="52"/>
      <c r="I199" s="52"/>
      <c r="J199" s="52" t="s">
        <v>931</v>
      </c>
      <c r="K199" s="74">
        <v>43819</v>
      </c>
      <c r="L199" s="74">
        <f t="shared" ca="1" si="27"/>
        <v>44217</v>
      </c>
      <c r="M199" s="63" t="s">
        <v>1208</v>
      </c>
      <c r="N199" s="52" t="s">
        <v>579</v>
      </c>
      <c r="O199" s="77" t="s">
        <v>459</v>
      </c>
      <c r="P199" s="58" t="s">
        <v>192</v>
      </c>
      <c r="Q199" s="140">
        <f t="shared" si="26"/>
        <v>3</v>
      </c>
      <c r="R199" s="47"/>
      <c r="S199" s="47"/>
      <c r="T199" s="47">
        <f t="shared" ca="1" si="29"/>
        <v>287</v>
      </c>
    </row>
    <row r="200" spans="1:20" ht="409.5" x14ac:dyDescent="0.2">
      <c r="A200" s="61" t="s">
        <v>1061</v>
      </c>
      <c r="B200" s="69" t="s">
        <v>127</v>
      </c>
      <c r="C200" s="73">
        <v>43818</v>
      </c>
      <c r="D200" s="47" t="s">
        <v>207</v>
      </c>
      <c r="E200" s="47"/>
      <c r="F200" s="90" t="s">
        <v>1213</v>
      </c>
      <c r="G200" s="47" t="s">
        <v>56</v>
      </c>
      <c r="H200" s="47"/>
      <c r="I200" s="47"/>
      <c r="J200" s="47" t="s">
        <v>1147</v>
      </c>
      <c r="K200" s="99">
        <v>43819</v>
      </c>
      <c r="L200" s="99">
        <f t="shared" ca="1" si="27"/>
        <v>44217</v>
      </c>
      <c r="M200" s="69" t="s">
        <v>1215</v>
      </c>
      <c r="N200" s="47" t="s">
        <v>579</v>
      </c>
      <c r="O200" s="103" t="s">
        <v>272</v>
      </c>
      <c r="P200" s="65" t="s">
        <v>192</v>
      </c>
      <c r="Q200" s="140">
        <f t="shared" si="26"/>
        <v>2</v>
      </c>
      <c r="R200" s="47"/>
      <c r="S200" s="47"/>
      <c r="T200" s="47">
        <f>NETWORKDAYS(C200,K200)</f>
        <v>2</v>
      </c>
    </row>
    <row r="201" spans="1:20" ht="409.5" x14ac:dyDescent="0.2">
      <c r="A201" s="62" t="s">
        <v>1062</v>
      </c>
      <c r="B201" s="69" t="s">
        <v>127</v>
      </c>
      <c r="C201" s="73">
        <v>43818</v>
      </c>
      <c r="D201" s="47" t="s">
        <v>207</v>
      </c>
      <c r="E201" s="47"/>
      <c r="F201" s="90" t="s">
        <v>1214</v>
      </c>
      <c r="G201" s="47" t="s">
        <v>53</v>
      </c>
      <c r="H201" s="47"/>
      <c r="I201" s="47"/>
      <c r="J201" s="47" t="s">
        <v>711</v>
      </c>
      <c r="K201" s="99">
        <v>43823</v>
      </c>
      <c r="L201" s="99"/>
      <c r="M201" s="69"/>
      <c r="N201" s="47" t="s">
        <v>579</v>
      </c>
      <c r="O201" s="104" t="s">
        <v>459</v>
      </c>
      <c r="P201" s="65" t="s">
        <v>192</v>
      </c>
      <c r="Q201" s="140">
        <f t="shared" si="26"/>
        <v>4</v>
      </c>
      <c r="R201" s="47"/>
      <c r="S201" s="47"/>
      <c r="T201" s="47">
        <f t="shared" ref="T201" si="30">NETWORKDAYS(C201,L201)</f>
        <v>-31299</v>
      </c>
    </row>
    <row r="202" spans="1:20" ht="409.5" x14ac:dyDescent="0.2">
      <c r="A202" s="61" t="s">
        <v>1063</v>
      </c>
      <c r="B202" s="63" t="s">
        <v>8</v>
      </c>
      <c r="C202" s="74">
        <v>43823</v>
      </c>
      <c r="D202" s="52"/>
      <c r="E202" s="52"/>
      <c r="F202" s="64" t="s">
        <v>1216</v>
      </c>
      <c r="G202" s="52" t="s">
        <v>56</v>
      </c>
      <c r="H202" s="52"/>
      <c r="I202" s="52"/>
      <c r="J202" s="52" t="s">
        <v>931</v>
      </c>
      <c r="K202" s="74">
        <v>43823</v>
      </c>
      <c r="L202" s="74"/>
      <c r="M202" s="63" t="s">
        <v>1217</v>
      </c>
      <c r="N202" s="52" t="s">
        <v>579</v>
      </c>
      <c r="O202" s="52" t="s">
        <v>273</v>
      </c>
      <c r="P202" s="52" t="s">
        <v>192</v>
      </c>
      <c r="Q202" s="140">
        <f t="shared" si="26"/>
        <v>1</v>
      </c>
      <c r="R202" s="47"/>
      <c r="S202" s="47"/>
      <c r="T202" s="47"/>
    </row>
    <row r="203" spans="1:20" x14ac:dyDescent="0.2">
      <c r="A203" s="62" t="s">
        <v>1064</v>
      </c>
      <c r="B203" s="69"/>
      <c r="C203" s="73"/>
      <c r="D203" s="47"/>
      <c r="E203" s="47"/>
      <c r="F203" s="90"/>
      <c r="G203" s="47"/>
      <c r="H203" s="47"/>
      <c r="I203" s="47"/>
      <c r="J203" s="47"/>
      <c r="K203" s="99"/>
      <c r="L203" s="99">
        <f t="shared" ca="1" si="27"/>
        <v>44217</v>
      </c>
      <c r="M203" s="69"/>
      <c r="N203" s="47"/>
      <c r="O203" s="47"/>
      <c r="P203" s="47"/>
      <c r="Q203" s="47"/>
      <c r="R203" s="47"/>
      <c r="S203" s="47"/>
      <c r="T203" s="47">
        <f t="shared" ref="T203:T216" ca="1" si="31">NETWORKDAYS(C203,L203)</f>
        <v>31584</v>
      </c>
    </row>
    <row r="204" spans="1:20" x14ac:dyDescent="0.2">
      <c r="A204" s="61" t="s">
        <v>1065</v>
      </c>
      <c r="B204" s="69"/>
      <c r="C204" s="73"/>
      <c r="D204" s="47"/>
      <c r="E204" s="47"/>
      <c r="F204" s="90"/>
      <c r="G204" s="47"/>
      <c r="H204" s="47"/>
      <c r="I204" s="47"/>
      <c r="J204" s="47"/>
      <c r="K204" s="99"/>
      <c r="L204" s="99">
        <f t="shared" ca="1" si="27"/>
        <v>44217</v>
      </c>
      <c r="M204" s="69"/>
      <c r="N204" s="47"/>
      <c r="O204" s="47"/>
      <c r="P204" s="47"/>
      <c r="Q204" s="47"/>
      <c r="R204" s="47"/>
      <c r="S204" s="47"/>
      <c r="T204" s="47">
        <f t="shared" ca="1" si="31"/>
        <v>31584</v>
      </c>
    </row>
    <row r="205" spans="1:20" x14ac:dyDescent="0.2">
      <c r="A205" s="62" t="s">
        <v>1066</v>
      </c>
      <c r="B205" s="69"/>
      <c r="C205" s="73"/>
      <c r="D205" s="47"/>
      <c r="E205" s="47"/>
      <c r="F205" s="90"/>
      <c r="G205" s="47"/>
      <c r="H205" s="47"/>
      <c r="I205" s="47"/>
      <c r="J205" s="47"/>
      <c r="K205" s="99"/>
      <c r="L205" s="99">
        <f t="shared" ca="1" si="27"/>
        <v>44217</v>
      </c>
      <c r="M205" s="69"/>
      <c r="N205" s="47"/>
      <c r="O205" s="47"/>
      <c r="P205" s="47"/>
      <c r="Q205" s="47"/>
      <c r="R205" s="47"/>
      <c r="S205" s="47"/>
      <c r="T205" s="47">
        <f t="shared" ca="1" si="31"/>
        <v>31584</v>
      </c>
    </row>
    <row r="206" spans="1:20" x14ac:dyDescent="0.2">
      <c r="A206" s="61" t="s">
        <v>1067</v>
      </c>
      <c r="B206" s="69"/>
      <c r="C206" s="73"/>
      <c r="D206" s="47"/>
      <c r="E206" s="47"/>
      <c r="F206" s="90"/>
      <c r="G206" s="47"/>
      <c r="H206" s="47"/>
      <c r="I206" s="47"/>
      <c r="J206" s="47"/>
      <c r="K206" s="99"/>
      <c r="L206" s="99">
        <f t="shared" ca="1" si="27"/>
        <v>44217</v>
      </c>
      <c r="M206" s="69"/>
      <c r="N206" s="47"/>
      <c r="O206" s="47"/>
      <c r="P206" s="47"/>
      <c r="Q206" s="47"/>
      <c r="R206" s="47"/>
      <c r="S206" s="47"/>
      <c r="T206" s="47">
        <f t="shared" ca="1" si="31"/>
        <v>31584</v>
      </c>
    </row>
    <row r="207" spans="1:20" x14ac:dyDescent="0.2">
      <c r="A207" s="62" t="s">
        <v>1068</v>
      </c>
      <c r="B207" s="69"/>
      <c r="C207" s="73"/>
      <c r="D207" s="47"/>
      <c r="E207" s="47"/>
      <c r="F207" s="90"/>
      <c r="G207" s="47"/>
      <c r="H207" s="47"/>
      <c r="I207" s="47"/>
      <c r="J207" s="47"/>
      <c r="K207" s="99"/>
      <c r="L207" s="99">
        <f t="shared" ca="1" si="27"/>
        <v>44217</v>
      </c>
      <c r="M207" s="69"/>
      <c r="N207" s="47"/>
      <c r="O207" s="47"/>
      <c r="P207" s="47"/>
      <c r="Q207" s="47"/>
      <c r="R207" s="47"/>
      <c r="S207" s="47"/>
      <c r="T207" s="47">
        <f t="shared" ca="1" si="31"/>
        <v>31584</v>
      </c>
    </row>
    <row r="208" spans="1:20" x14ac:dyDescent="0.2">
      <c r="A208" s="61" t="s">
        <v>1069</v>
      </c>
      <c r="B208" s="69"/>
      <c r="C208" s="73"/>
      <c r="D208" s="47"/>
      <c r="E208" s="47"/>
      <c r="F208" s="90"/>
      <c r="G208" s="47"/>
      <c r="H208" s="47"/>
      <c r="I208" s="47"/>
      <c r="J208" s="47"/>
      <c r="K208" s="99"/>
      <c r="L208" s="99">
        <f t="shared" ca="1" si="27"/>
        <v>44217</v>
      </c>
      <c r="M208" s="69"/>
      <c r="N208" s="47"/>
      <c r="O208" s="47"/>
      <c r="P208" s="47"/>
      <c r="Q208" s="47"/>
      <c r="R208" s="47"/>
      <c r="S208" s="47"/>
      <c r="T208" s="47">
        <f t="shared" ca="1" si="31"/>
        <v>31584</v>
      </c>
    </row>
    <row r="209" spans="1:20" x14ac:dyDescent="0.2">
      <c r="A209" s="62" t="s">
        <v>1070</v>
      </c>
      <c r="B209" s="69"/>
      <c r="C209" s="73"/>
      <c r="D209" s="47"/>
      <c r="E209" s="47"/>
      <c r="F209" s="90"/>
      <c r="G209" s="47"/>
      <c r="H209" s="47"/>
      <c r="I209" s="47"/>
      <c r="J209" s="47"/>
      <c r="K209" s="99"/>
      <c r="L209" s="99">
        <f t="shared" ca="1" si="27"/>
        <v>44217</v>
      </c>
      <c r="M209" s="69"/>
      <c r="N209" s="47"/>
      <c r="O209" s="47"/>
      <c r="P209" s="47"/>
      <c r="Q209" s="47"/>
      <c r="R209" s="47"/>
      <c r="S209" s="47"/>
      <c r="T209" s="47">
        <f t="shared" ca="1" si="31"/>
        <v>31584</v>
      </c>
    </row>
    <row r="210" spans="1:20" x14ac:dyDescent="0.2">
      <c r="A210" s="61" t="s">
        <v>1071</v>
      </c>
      <c r="B210" s="69"/>
      <c r="C210" s="73"/>
      <c r="D210" s="47"/>
      <c r="E210" s="47"/>
      <c r="F210" s="90"/>
      <c r="G210" s="47"/>
      <c r="H210" s="47"/>
      <c r="I210" s="47"/>
      <c r="J210" s="47"/>
      <c r="K210" s="99"/>
      <c r="L210" s="99">
        <f t="shared" ca="1" si="27"/>
        <v>44217</v>
      </c>
      <c r="M210" s="69"/>
      <c r="N210" s="47"/>
      <c r="O210" s="47"/>
      <c r="P210" s="47"/>
      <c r="Q210" s="47"/>
      <c r="R210" s="47"/>
      <c r="S210" s="47"/>
      <c r="T210" s="47">
        <f t="shared" ca="1" si="31"/>
        <v>31584</v>
      </c>
    </row>
    <row r="211" spans="1:20" x14ac:dyDescent="0.2">
      <c r="A211" s="62" t="s">
        <v>1072</v>
      </c>
      <c r="B211" s="69"/>
      <c r="C211" s="73"/>
      <c r="D211" s="47"/>
      <c r="E211" s="47"/>
      <c r="F211" s="90"/>
      <c r="G211" s="47"/>
      <c r="H211" s="47"/>
      <c r="I211" s="47"/>
      <c r="J211" s="47"/>
      <c r="K211" s="99"/>
      <c r="L211" s="99">
        <f t="shared" ca="1" si="27"/>
        <v>44217</v>
      </c>
      <c r="M211" s="69"/>
      <c r="N211" s="47"/>
      <c r="O211" s="47"/>
      <c r="P211" s="47"/>
      <c r="Q211" s="47"/>
      <c r="R211" s="47"/>
      <c r="S211" s="47"/>
      <c r="T211" s="47">
        <f t="shared" ca="1" si="31"/>
        <v>31584</v>
      </c>
    </row>
    <row r="212" spans="1:20" x14ac:dyDescent="0.2">
      <c r="A212" s="61" t="s">
        <v>1073</v>
      </c>
      <c r="B212" s="69"/>
      <c r="C212" s="73"/>
      <c r="D212" s="47"/>
      <c r="E212" s="47"/>
      <c r="F212" s="90"/>
      <c r="G212" s="47"/>
      <c r="H212" s="47"/>
      <c r="I212" s="47"/>
      <c r="J212" s="47"/>
      <c r="K212" s="99"/>
      <c r="L212" s="99">
        <f t="shared" ca="1" si="27"/>
        <v>44217</v>
      </c>
      <c r="M212" s="69"/>
      <c r="N212" s="47"/>
      <c r="O212" s="47"/>
      <c r="P212" s="47"/>
      <c r="Q212" s="47"/>
      <c r="R212" s="47"/>
      <c r="S212" s="47"/>
      <c r="T212" s="47">
        <f t="shared" ca="1" si="31"/>
        <v>31584</v>
      </c>
    </row>
    <row r="213" spans="1:20" x14ac:dyDescent="0.2">
      <c r="A213" s="62" t="s">
        <v>1074</v>
      </c>
      <c r="B213" s="69"/>
      <c r="C213" s="73"/>
      <c r="D213" s="47"/>
      <c r="E213" s="47"/>
      <c r="F213" s="90"/>
      <c r="G213" s="47"/>
      <c r="H213" s="47"/>
      <c r="I213" s="47"/>
      <c r="J213" s="47"/>
      <c r="K213" s="99"/>
      <c r="L213" s="99">
        <f t="shared" ca="1" si="27"/>
        <v>44217</v>
      </c>
      <c r="M213" s="69"/>
      <c r="N213" s="47"/>
      <c r="O213" s="47"/>
      <c r="P213" s="47"/>
      <c r="Q213" s="47"/>
      <c r="R213" s="47"/>
      <c r="S213" s="47"/>
      <c r="T213" s="47">
        <f t="shared" ca="1" si="31"/>
        <v>31584</v>
      </c>
    </row>
    <row r="214" spans="1:20" x14ac:dyDescent="0.2">
      <c r="A214" s="61" t="s">
        <v>1075</v>
      </c>
      <c r="B214" s="69"/>
      <c r="C214" s="73"/>
      <c r="D214" s="47"/>
      <c r="E214" s="47"/>
      <c r="F214" s="90"/>
      <c r="G214" s="47"/>
      <c r="H214" s="47"/>
      <c r="I214" s="47"/>
      <c r="J214" s="47"/>
      <c r="K214" s="99"/>
      <c r="L214" s="99">
        <f t="shared" ca="1" si="27"/>
        <v>44217</v>
      </c>
      <c r="M214" s="69"/>
      <c r="N214" s="47"/>
      <c r="O214" s="47"/>
      <c r="P214" s="47"/>
      <c r="Q214" s="47"/>
      <c r="R214" s="47"/>
      <c r="S214" s="47"/>
      <c r="T214" s="47">
        <f t="shared" ca="1" si="31"/>
        <v>31584</v>
      </c>
    </row>
    <row r="215" spans="1:20" x14ac:dyDescent="0.2">
      <c r="A215" s="62" t="s">
        <v>1076</v>
      </c>
      <c r="B215" s="69"/>
      <c r="C215" s="73"/>
      <c r="D215" s="47"/>
      <c r="E215" s="47"/>
      <c r="F215" s="90"/>
      <c r="G215" s="47"/>
      <c r="H215" s="47"/>
      <c r="I215" s="47"/>
      <c r="J215" s="47"/>
      <c r="K215" s="99"/>
      <c r="L215" s="99">
        <f t="shared" ca="1" si="27"/>
        <v>44217</v>
      </c>
      <c r="M215" s="69"/>
      <c r="N215" s="47"/>
      <c r="O215" s="47"/>
      <c r="P215" s="47"/>
      <c r="Q215" s="47"/>
      <c r="R215" s="47"/>
      <c r="S215" s="47"/>
      <c r="T215" s="47">
        <f t="shared" ca="1" si="31"/>
        <v>31584</v>
      </c>
    </row>
    <row r="216" spans="1:20" x14ac:dyDescent="0.2">
      <c r="A216" s="61" t="s">
        <v>1077</v>
      </c>
      <c r="B216" s="69"/>
      <c r="C216" s="73"/>
      <c r="D216" s="47"/>
      <c r="E216" s="47"/>
      <c r="F216" s="90"/>
      <c r="G216" s="47"/>
      <c r="H216" s="47"/>
      <c r="I216" s="47"/>
      <c r="J216" s="47"/>
      <c r="K216" s="99"/>
      <c r="L216" s="99">
        <f t="shared" ca="1" si="27"/>
        <v>44217</v>
      </c>
      <c r="M216" s="69"/>
      <c r="N216" s="47"/>
      <c r="O216" s="47"/>
      <c r="P216" s="47"/>
      <c r="Q216" s="47"/>
      <c r="R216" s="47"/>
      <c r="S216" s="47"/>
      <c r="T216" s="47">
        <f t="shared" ca="1" si="31"/>
        <v>31584</v>
      </c>
    </row>
    <row r="217" spans="1:20" x14ac:dyDescent="0.2">
      <c r="A217" s="62" t="s">
        <v>1078</v>
      </c>
      <c r="D217" s="119"/>
      <c r="K217" s="122"/>
      <c r="L217" s="122"/>
      <c r="M217" s="117"/>
      <c r="Q217" s="119"/>
    </row>
    <row r="218" spans="1:20" x14ac:dyDescent="0.2">
      <c r="A218" s="61" t="s">
        <v>1079</v>
      </c>
      <c r="D218" s="119"/>
      <c r="K218" s="119"/>
      <c r="L218" s="119"/>
      <c r="Q218" s="119"/>
    </row>
    <row r="219" spans="1:20" x14ac:dyDescent="0.2">
      <c r="A219" s="62" t="s">
        <v>1080</v>
      </c>
      <c r="D219" s="119"/>
      <c r="K219" s="119"/>
      <c r="L219" s="119"/>
      <c r="Q219" s="119"/>
    </row>
    <row r="220" spans="1:20" x14ac:dyDescent="0.2">
      <c r="A220" s="61" t="s">
        <v>1081</v>
      </c>
      <c r="D220" s="119"/>
      <c r="K220" s="119"/>
      <c r="L220" s="119"/>
      <c r="Q220" s="119"/>
    </row>
    <row r="221" spans="1:20" x14ac:dyDescent="0.2">
      <c r="A221" s="62" t="s">
        <v>1082</v>
      </c>
      <c r="D221" s="119"/>
      <c r="K221" s="119"/>
      <c r="L221" s="119"/>
      <c r="Q221" s="119"/>
    </row>
    <row r="222" spans="1:20" x14ac:dyDescent="0.2">
      <c r="A222" s="61" t="s">
        <v>1083</v>
      </c>
      <c r="D222" s="119"/>
      <c r="K222" s="119"/>
      <c r="L222" s="119"/>
      <c r="Q222" s="119"/>
    </row>
    <row r="223" spans="1:20" x14ac:dyDescent="0.2">
      <c r="A223" s="62" t="s">
        <v>1084</v>
      </c>
      <c r="D223" s="119"/>
      <c r="K223" s="119"/>
      <c r="L223" s="119"/>
      <c r="Q223" s="119"/>
    </row>
    <row r="224" spans="1:20" x14ac:dyDescent="0.2">
      <c r="A224" s="61" t="s">
        <v>1085</v>
      </c>
      <c r="D224" s="119"/>
      <c r="K224" s="119"/>
      <c r="L224" s="119"/>
      <c r="Q224" s="119"/>
    </row>
    <row r="225" spans="1:17" x14ac:dyDescent="0.2">
      <c r="A225" s="62" t="s">
        <v>1086</v>
      </c>
      <c r="D225" s="119"/>
      <c r="K225" s="119"/>
      <c r="L225" s="119"/>
      <c r="Q225" s="119"/>
    </row>
    <row r="226" spans="1:17" x14ac:dyDescent="0.2">
      <c r="A226" s="61" t="s">
        <v>1087</v>
      </c>
      <c r="D226" s="119"/>
      <c r="K226" s="119"/>
      <c r="L226" s="119"/>
      <c r="Q226" s="119"/>
    </row>
    <row r="227" spans="1:17" x14ac:dyDescent="0.2">
      <c r="A227" s="62" t="s">
        <v>1088</v>
      </c>
      <c r="D227" s="119"/>
      <c r="K227" s="119"/>
      <c r="L227" s="119"/>
      <c r="Q227" s="119"/>
    </row>
    <row r="228" spans="1:17" x14ac:dyDescent="0.2">
      <c r="A228" s="61" t="s">
        <v>1089</v>
      </c>
      <c r="D228" s="119"/>
      <c r="K228" s="119"/>
      <c r="L228" s="119"/>
      <c r="Q228" s="119"/>
    </row>
    <row r="229" spans="1:17" x14ac:dyDescent="0.2">
      <c r="A229" s="62" t="s">
        <v>1090</v>
      </c>
      <c r="D229" s="119"/>
      <c r="K229" s="119"/>
      <c r="L229" s="119"/>
      <c r="Q229" s="119"/>
    </row>
    <row r="230" spans="1:17" x14ac:dyDescent="0.2">
      <c r="A230" s="61" t="s">
        <v>1091</v>
      </c>
      <c r="D230" s="119"/>
      <c r="K230" s="119"/>
      <c r="L230" s="119"/>
      <c r="Q230" s="119"/>
    </row>
    <row r="231" spans="1:17" x14ac:dyDescent="0.2">
      <c r="A231" s="62" t="s">
        <v>1092</v>
      </c>
      <c r="D231" s="119"/>
      <c r="K231" s="119"/>
      <c r="L231" s="119"/>
      <c r="Q231" s="119"/>
    </row>
    <row r="232" spans="1:17" x14ac:dyDescent="0.2">
      <c r="A232" s="61" t="s">
        <v>1093</v>
      </c>
      <c r="D232" s="119"/>
      <c r="K232" s="119"/>
      <c r="L232" s="119"/>
      <c r="Q232" s="119"/>
    </row>
    <row r="233" spans="1:17" x14ac:dyDescent="0.2">
      <c r="A233" s="62" t="s">
        <v>1094</v>
      </c>
      <c r="D233" s="119"/>
      <c r="K233" s="119"/>
      <c r="L233" s="119"/>
      <c r="Q233" s="119"/>
    </row>
    <row r="234" spans="1:17" x14ac:dyDescent="0.2">
      <c r="A234" s="61" t="s">
        <v>1095</v>
      </c>
      <c r="D234" s="119"/>
      <c r="K234" s="119"/>
      <c r="L234" s="119"/>
      <c r="Q234" s="119"/>
    </row>
    <row r="235" spans="1:17" x14ac:dyDescent="0.2">
      <c r="A235" s="62" t="s">
        <v>1096</v>
      </c>
      <c r="D235" s="119"/>
      <c r="K235" s="119"/>
      <c r="L235" s="119"/>
      <c r="Q235" s="119"/>
    </row>
    <row r="236" spans="1:17" x14ac:dyDescent="0.2">
      <c r="A236" s="61" t="s">
        <v>1097</v>
      </c>
      <c r="D236" s="119"/>
      <c r="K236" s="119"/>
      <c r="L236" s="119"/>
      <c r="Q236" s="119"/>
    </row>
    <row r="237" spans="1:17" x14ac:dyDescent="0.2">
      <c r="A237" s="62" t="s">
        <v>1098</v>
      </c>
      <c r="D237" s="119"/>
      <c r="K237" s="119"/>
      <c r="L237" s="119"/>
      <c r="Q237" s="119"/>
    </row>
    <row r="238" spans="1:17" x14ac:dyDescent="0.2">
      <c r="A238" s="61" t="s">
        <v>1099</v>
      </c>
      <c r="D238" s="119"/>
      <c r="K238" s="119"/>
      <c r="L238" s="119"/>
      <c r="Q238" s="119"/>
    </row>
    <row r="239" spans="1:17" x14ac:dyDescent="0.2">
      <c r="A239" s="62" t="s">
        <v>1100</v>
      </c>
      <c r="D239" s="119"/>
      <c r="K239" s="119"/>
      <c r="L239" s="119"/>
      <c r="Q239" s="119"/>
    </row>
    <row r="240" spans="1:17" x14ac:dyDescent="0.2">
      <c r="A240" s="61" t="s">
        <v>1101</v>
      </c>
      <c r="D240" s="119"/>
      <c r="K240" s="119"/>
      <c r="L240" s="119"/>
      <c r="Q240" s="119"/>
    </row>
    <row r="241" spans="1:17" x14ac:dyDescent="0.2">
      <c r="A241" s="62" t="s">
        <v>1102</v>
      </c>
      <c r="D241" s="119"/>
      <c r="K241" s="119"/>
      <c r="L241" s="119"/>
      <c r="Q241" s="119"/>
    </row>
    <row r="242" spans="1:17" x14ac:dyDescent="0.2">
      <c r="A242" s="61" t="s">
        <v>1103</v>
      </c>
      <c r="D242" s="119"/>
      <c r="K242" s="119"/>
      <c r="L242" s="119"/>
      <c r="Q242" s="119"/>
    </row>
    <row r="243" spans="1:17" x14ac:dyDescent="0.2">
      <c r="A243" s="62" t="s">
        <v>1104</v>
      </c>
      <c r="D243" s="119"/>
      <c r="K243" s="119"/>
      <c r="L243" s="119"/>
      <c r="Q243" s="119"/>
    </row>
    <row r="244" spans="1:17" x14ac:dyDescent="0.2">
      <c r="A244" s="61" t="s">
        <v>1105</v>
      </c>
      <c r="D244" s="119"/>
      <c r="K244" s="119"/>
      <c r="L244" s="119"/>
      <c r="Q244" s="119"/>
    </row>
    <row r="245" spans="1:17" x14ac:dyDescent="0.2">
      <c r="A245" s="62" t="s">
        <v>1106</v>
      </c>
      <c r="D245" s="119"/>
      <c r="K245" s="119"/>
      <c r="L245" s="119"/>
      <c r="Q245" s="119"/>
    </row>
    <row r="246" spans="1:17" x14ac:dyDescent="0.2">
      <c r="A246" s="61" t="s">
        <v>1107</v>
      </c>
      <c r="D246" s="119"/>
      <c r="K246" s="119"/>
      <c r="L246" s="119"/>
      <c r="Q246" s="119"/>
    </row>
    <row r="247" spans="1:17" x14ac:dyDescent="0.2">
      <c r="A247" s="62" t="s">
        <v>1108</v>
      </c>
      <c r="D247" s="119"/>
      <c r="K247" s="119"/>
      <c r="L247" s="119"/>
      <c r="Q247" s="119"/>
    </row>
    <row r="248" spans="1:17" x14ac:dyDescent="0.2">
      <c r="A248" s="61" t="s">
        <v>1109</v>
      </c>
      <c r="D248" s="119"/>
      <c r="K248" s="119"/>
      <c r="L248" s="119"/>
      <c r="Q248" s="119"/>
    </row>
    <row r="249" spans="1:17" x14ac:dyDescent="0.2">
      <c r="A249" s="62" t="s">
        <v>1110</v>
      </c>
      <c r="D249" s="119"/>
      <c r="K249" s="119"/>
      <c r="L249" s="119"/>
      <c r="Q249" s="119"/>
    </row>
    <row r="250" spans="1:17" x14ac:dyDescent="0.2">
      <c r="A250" s="61" t="s">
        <v>1111</v>
      </c>
      <c r="D250" s="119"/>
      <c r="K250" s="119"/>
      <c r="L250" s="119"/>
      <c r="Q250" s="119"/>
    </row>
    <row r="251" spans="1:17" x14ac:dyDescent="0.2">
      <c r="A251" s="62" t="s">
        <v>1112</v>
      </c>
      <c r="D251" s="119"/>
      <c r="K251" s="119"/>
      <c r="L251" s="119"/>
      <c r="Q251" s="119"/>
    </row>
    <row r="252" spans="1:17" x14ac:dyDescent="0.2">
      <c r="A252" s="61" t="s">
        <v>1113</v>
      </c>
      <c r="D252" s="119"/>
      <c r="K252" s="119"/>
      <c r="L252" s="119"/>
      <c r="Q252" s="119"/>
    </row>
    <row r="253" spans="1:17" x14ac:dyDescent="0.2">
      <c r="A253" s="62" t="s">
        <v>1114</v>
      </c>
      <c r="D253" s="119"/>
      <c r="K253" s="119"/>
      <c r="L253" s="119"/>
      <c r="Q253" s="119"/>
    </row>
    <row r="254" spans="1:17" x14ac:dyDescent="0.2">
      <c r="A254" s="61" t="s">
        <v>1115</v>
      </c>
      <c r="D254" s="119"/>
      <c r="K254" s="119"/>
      <c r="L254" s="119"/>
      <c r="Q254" s="119"/>
    </row>
    <row r="255" spans="1:17" x14ac:dyDescent="0.2">
      <c r="A255" s="62" t="s">
        <v>1116</v>
      </c>
      <c r="D255" s="119"/>
      <c r="K255" s="119"/>
      <c r="L255" s="119"/>
      <c r="Q255" s="119"/>
    </row>
    <row r="256" spans="1:17" x14ac:dyDescent="0.2">
      <c r="A256" s="61" t="s">
        <v>1117</v>
      </c>
      <c r="D256" s="119"/>
      <c r="K256" s="119"/>
      <c r="L256" s="119"/>
      <c r="Q256" s="119"/>
    </row>
    <row r="257" spans="1:20" x14ac:dyDescent="0.2">
      <c r="A257" s="62" t="s">
        <v>1118</v>
      </c>
      <c r="D257" s="119"/>
      <c r="K257" s="119"/>
      <c r="L257" s="119"/>
      <c r="Q257" s="119"/>
    </row>
    <row r="258" spans="1:20" x14ac:dyDescent="0.2">
      <c r="A258" s="61" t="s">
        <v>1119</v>
      </c>
      <c r="D258" s="119"/>
      <c r="K258" s="119"/>
      <c r="L258" s="119"/>
      <c r="Q258" s="119"/>
    </row>
    <row r="259" spans="1:20" x14ac:dyDescent="0.2">
      <c r="A259" s="62" t="s">
        <v>1120</v>
      </c>
      <c r="D259" s="119"/>
      <c r="K259" s="119"/>
      <c r="L259" s="119"/>
      <c r="Q259" s="119"/>
    </row>
    <row r="260" spans="1:20" x14ac:dyDescent="0.2">
      <c r="A260" s="61" t="s">
        <v>1121</v>
      </c>
      <c r="D260" s="119"/>
      <c r="K260" s="119"/>
      <c r="L260" s="119"/>
      <c r="Q260" s="119"/>
    </row>
    <row r="261" spans="1:20" x14ac:dyDescent="0.2">
      <c r="A261" s="62" t="s">
        <v>1122</v>
      </c>
      <c r="D261" s="119"/>
      <c r="K261" s="119"/>
      <c r="L261" s="119"/>
      <c r="Q261" s="119"/>
    </row>
    <row r="262" spans="1:20" x14ac:dyDescent="0.2">
      <c r="A262" s="61" t="s">
        <v>1123</v>
      </c>
      <c r="D262" s="119"/>
      <c r="K262" s="119"/>
      <c r="L262" s="119"/>
      <c r="Q262" s="119"/>
    </row>
    <row r="263" spans="1:20" ht="409.5" x14ac:dyDescent="0.2">
      <c r="A263" s="62" t="s">
        <v>1064</v>
      </c>
      <c r="B263" s="69" t="s">
        <v>8</v>
      </c>
      <c r="C263" s="73">
        <v>43823</v>
      </c>
      <c r="F263" s="90" t="s">
        <v>1218</v>
      </c>
      <c r="G263" s="47" t="s">
        <v>53</v>
      </c>
      <c r="J263" s="47" t="s">
        <v>931</v>
      </c>
      <c r="K263" s="73">
        <v>43830</v>
      </c>
      <c r="L263" s="73"/>
      <c r="M263" s="90" t="s">
        <v>1219</v>
      </c>
      <c r="N263" s="47" t="s">
        <v>579</v>
      </c>
      <c r="O263" s="47" t="s">
        <v>272</v>
      </c>
      <c r="P263" s="47" t="s">
        <v>192</v>
      </c>
      <c r="Q263" s="140">
        <f t="shared" ref="Q263" si="32">NETWORKDAYS(C263,K263)</f>
        <v>6</v>
      </c>
      <c r="R263" s="47"/>
      <c r="S263" s="47"/>
      <c r="T263" s="47"/>
    </row>
  </sheetData>
  <pageMargins left="0.7" right="0.7" top="0.75" bottom="0.75" header="0.3" footer="0.3"/>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B2:H21"/>
  <sheetViews>
    <sheetView topLeftCell="A5" workbookViewId="0">
      <selection activeCell="H24" sqref="H24"/>
    </sheetView>
  </sheetViews>
  <sheetFormatPr defaultRowHeight="12.75" x14ac:dyDescent="0.2"/>
  <cols>
    <col min="2" max="2" width="12.5703125" bestFit="1" customWidth="1"/>
    <col min="8" max="8" width="12.140625" customWidth="1"/>
  </cols>
  <sheetData>
    <row r="2" spans="2:7" x14ac:dyDescent="0.2">
      <c r="B2" t="s">
        <v>1174</v>
      </c>
    </row>
    <row r="4" spans="2:7" ht="51" x14ac:dyDescent="0.2">
      <c r="B4" s="97"/>
      <c r="C4" s="93" t="s">
        <v>1139</v>
      </c>
      <c r="D4" s="93" t="s">
        <v>1140</v>
      </c>
      <c r="E4" s="93" t="s">
        <v>1141</v>
      </c>
      <c r="F4" s="94" t="s">
        <v>1142</v>
      </c>
      <c r="G4" s="94" t="s">
        <v>1143</v>
      </c>
    </row>
    <row r="5" spans="2:7" ht="15.75" x14ac:dyDescent="0.25">
      <c r="B5" s="95" t="s">
        <v>1170</v>
      </c>
      <c r="C5" s="30">
        <f>SUM(D5:E5)</f>
        <v>82</v>
      </c>
      <c r="D5" s="30">
        <v>79</v>
      </c>
      <c r="E5" s="30">
        <v>3</v>
      </c>
      <c r="F5" s="82">
        <v>12</v>
      </c>
      <c r="G5" s="82">
        <v>3</v>
      </c>
    </row>
    <row r="6" spans="2:7" ht="15.75" x14ac:dyDescent="0.25">
      <c r="B6" s="95" t="s">
        <v>54</v>
      </c>
      <c r="C6" s="30">
        <f>SUM(D6:E6)</f>
        <v>22</v>
      </c>
      <c r="D6" s="30">
        <v>22</v>
      </c>
      <c r="E6" s="30">
        <v>0</v>
      </c>
      <c r="F6" s="82">
        <v>21</v>
      </c>
      <c r="G6" s="82">
        <v>0</v>
      </c>
    </row>
    <row r="7" spans="2:7" ht="15.75" x14ac:dyDescent="0.25">
      <c r="B7" s="96" t="s">
        <v>154</v>
      </c>
      <c r="C7" s="83">
        <f t="shared" ref="C7:E7" si="0">SUM(C5:C6)</f>
        <v>104</v>
      </c>
      <c r="D7" s="83">
        <f t="shared" si="0"/>
        <v>101</v>
      </c>
      <c r="E7" s="83">
        <f t="shared" si="0"/>
        <v>3</v>
      </c>
      <c r="F7" s="84">
        <v>15</v>
      </c>
      <c r="G7" s="84">
        <v>5</v>
      </c>
    </row>
    <row r="16" spans="2:7" x14ac:dyDescent="0.2">
      <c r="B16" t="s">
        <v>1175</v>
      </c>
    </row>
    <row r="18" spans="2:8" ht="40.5" customHeight="1" x14ac:dyDescent="0.2">
      <c r="B18" s="97"/>
      <c r="C18" s="93" t="s">
        <v>1139</v>
      </c>
      <c r="D18" s="93" t="s">
        <v>1140</v>
      </c>
      <c r="E18" s="93" t="s">
        <v>1141</v>
      </c>
      <c r="F18" s="94" t="s">
        <v>1142</v>
      </c>
      <c r="G18" s="94" t="s">
        <v>1143</v>
      </c>
      <c r="H18" s="93" t="s">
        <v>1220</v>
      </c>
    </row>
    <row r="19" spans="2:8" ht="15.75" x14ac:dyDescent="0.25">
      <c r="B19" s="95" t="s">
        <v>1170</v>
      </c>
      <c r="C19" s="30">
        <f>SUM(D19:E19)</f>
        <v>105</v>
      </c>
      <c r="D19" s="158">
        <v>103</v>
      </c>
      <c r="E19" s="30">
        <v>2</v>
      </c>
      <c r="F19" s="82">
        <v>5</v>
      </c>
      <c r="G19" s="82">
        <v>19</v>
      </c>
      <c r="H19" s="158">
        <v>3</v>
      </c>
    </row>
    <row r="20" spans="2:8" ht="15.75" x14ac:dyDescent="0.25">
      <c r="B20" s="95" t="s">
        <v>54</v>
      </c>
      <c r="C20" s="30">
        <f>SUM(D20:E20)</f>
        <v>29</v>
      </c>
      <c r="D20" s="158">
        <v>28</v>
      </c>
      <c r="E20" s="30">
        <v>1</v>
      </c>
      <c r="F20" s="82">
        <v>10</v>
      </c>
      <c r="G20" s="82">
        <v>16</v>
      </c>
      <c r="H20" s="158">
        <v>6</v>
      </c>
    </row>
    <row r="21" spans="2:8" ht="15.75" x14ac:dyDescent="0.25">
      <c r="B21" s="96" t="s">
        <v>154</v>
      </c>
      <c r="C21" s="83">
        <f>SUM(D21:E21)</f>
        <v>134</v>
      </c>
      <c r="D21" s="83">
        <f t="shared" ref="D21:E21" si="1">SUM(D19:D20)</f>
        <v>131</v>
      </c>
      <c r="E21" s="83">
        <f t="shared" si="1"/>
        <v>3</v>
      </c>
      <c r="F21" s="84">
        <f>AVERAGE(F19:F20)</f>
        <v>7.5</v>
      </c>
      <c r="G21" s="84">
        <f>AVERAGE(G19:G20)</f>
        <v>17.5</v>
      </c>
      <c r="H21" s="158">
        <f>SUM(H19:H20)</f>
        <v>9</v>
      </c>
    </row>
  </sheetData>
  <pageMargins left="0.7" right="0.7" top="0.75" bottom="0.75" header="0.3" footer="0.3"/>
  <drawing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E13"/>
  <sheetViews>
    <sheetView workbookViewId="0"/>
  </sheetViews>
  <sheetFormatPr defaultRowHeight="12.75" x14ac:dyDescent="0.2"/>
  <sheetData>
    <row r="1" spans="1:5" x14ac:dyDescent="0.2">
      <c r="A1" s="42" t="s">
        <v>6</v>
      </c>
      <c r="B1" t="s">
        <v>287</v>
      </c>
    </row>
    <row r="3" spans="1:5" x14ac:dyDescent="0.2">
      <c r="A3" s="42" t="s">
        <v>881</v>
      </c>
      <c r="B3" s="42" t="s">
        <v>538</v>
      </c>
    </row>
    <row r="4" spans="1:5" x14ac:dyDescent="0.2">
      <c r="A4" s="42" t="s">
        <v>539</v>
      </c>
      <c r="B4" t="s">
        <v>272</v>
      </c>
      <c r="C4" t="s">
        <v>459</v>
      </c>
      <c r="D4" t="s">
        <v>273</v>
      </c>
      <c r="E4" t="s">
        <v>154</v>
      </c>
    </row>
    <row r="5" spans="1:5" x14ac:dyDescent="0.2">
      <c r="A5" s="43" t="s">
        <v>711</v>
      </c>
      <c r="B5" s="54">
        <v>2</v>
      </c>
      <c r="C5" s="54">
        <v>4</v>
      </c>
      <c r="D5" s="54"/>
      <c r="E5" s="54">
        <v>6</v>
      </c>
    </row>
    <row r="6" spans="1:5" x14ac:dyDescent="0.2">
      <c r="A6" s="43" t="s">
        <v>169</v>
      </c>
      <c r="B6" s="54">
        <v>1</v>
      </c>
      <c r="C6" s="54">
        <v>1</v>
      </c>
      <c r="D6" s="54">
        <v>1</v>
      </c>
      <c r="E6" s="54">
        <v>3</v>
      </c>
    </row>
    <row r="7" spans="1:5" x14ac:dyDescent="0.2">
      <c r="A7" s="43" t="s">
        <v>931</v>
      </c>
      <c r="B7" s="54">
        <v>14</v>
      </c>
      <c r="C7" s="54">
        <v>40</v>
      </c>
      <c r="D7" s="54">
        <v>46</v>
      </c>
      <c r="E7" s="54">
        <v>100</v>
      </c>
    </row>
    <row r="8" spans="1:5" x14ac:dyDescent="0.2">
      <c r="A8" s="43" t="s">
        <v>666</v>
      </c>
      <c r="B8" s="54"/>
      <c r="C8" s="54">
        <v>11</v>
      </c>
      <c r="D8" s="54"/>
      <c r="E8" s="54">
        <v>11</v>
      </c>
    </row>
    <row r="9" spans="1:5" x14ac:dyDescent="0.2">
      <c r="A9" s="43" t="s">
        <v>33</v>
      </c>
      <c r="B9" s="54"/>
      <c r="C9" s="54"/>
      <c r="D9" s="54">
        <v>2</v>
      </c>
      <c r="E9" s="54">
        <v>2</v>
      </c>
    </row>
    <row r="10" spans="1:5" x14ac:dyDescent="0.2">
      <c r="A10" s="43" t="s">
        <v>663</v>
      </c>
      <c r="B10" s="54"/>
      <c r="C10" s="54">
        <v>4</v>
      </c>
      <c r="D10" s="54"/>
      <c r="E10" s="54">
        <v>4</v>
      </c>
    </row>
    <row r="11" spans="1:5" x14ac:dyDescent="0.2">
      <c r="A11" s="43" t="s">
        <v>731</v>
      </c>
      <c r="B11" s="54"/>
      <c r="C11" s="54">
        <v>7</v>
      </c>
      <c r="D11" s="54">
        <v>1</v>
      </c>
      <c r="E11" s="54">
        <v>8</v>
      </c>
    </row>
    <row r="12" spans="1:5" x14ac:dyDescent="0.2">
      <c r="A12" s="43" t="s">
        <v>161</v>
      </c>
      <c r="B12" s="54">
        <v>1</v>
      </c>
      <c r="C12" s="54">
        <v>5</v>
      </c>
      <c r="D12" s="54">
        <v>8</v>
      </c>
      <c r="E12" s="54">
        <v>14</v>
      </c>
    </row>
    <row r="13" spans="1:5" x14ac:dyDescent="0.2">
      <c r="A13" s="43" t="s">
        <v>154</v>
      </c>
      <c r="B13" s="54">
        <v>18</v>
      </c>
      <c r="C13" s="54">
        <v>72</v>
      </c>
      <c r="D13" s="54">
        <v>58</v>
      </c>
      <c r="E13" s="54">
        <v>148</v>
      </c>
    </row>
  </sheetData>
  <pageMargins left="0.7" right="0.7" top="0.75" bottom="0.75" header="0.3" footer="0.3"/>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A3:C12"/>
  <sheetViews>
    <sheetView workbookViewId="0"/>
  </sheetViews>
  <sheetFormatPr defaultRowHeight="12.75" x14ac:dyDescent="0.2"/>
  <sheetData>
    <row r="3" spans="1:3" x14ac:dyDescent="0.2">
      <c r="A3" s="42" t="s">
        <v>695</v>
      </c>
      <c r="B3" t="s">
        <v>866</v>
      </c>
      <c r="C3" t="s">
        <v>865</v>
      </c>
    </row>
    <row r="4" spans="1:3" x14ac:dyDescent="0.2">
      <c r="A4" s="43" t="s">
        <v>169</v>
      </c>
      <c r="B4" s="44">
        <v>23.25</v>
      </c>
      <c r="C4" s="44">
        <v>231</v>
      </c>
    </row>
    <row r="5" spans="1:3" x14ac:dyDescent="0.2">
      <c r="A5" s="43" t="s">
        <v>149</v>
      </c>
      <c r="B5" s="44">
        <v>138.29999999999998</v>
      </c>
      <c r="C5" s="44">
        <v>1042</v>
      </c>
    </row>
    <row r="6" spans="1:3" x14ac:dyDescent="0.2">
      <c r="A6" s="43" t="s">
        <v>666</v>
      </c>
      <c r="B6" s="44">
        <v>11.75</v>
      </c>
      <c r="C6" s="44">
        <v>47</v>
      </c>
    </row>
    <row r="7" spans="1:3" x14ac:dyDescent="0.2">
      <c r="A7" s="43" t="s">
        <v>33</v>
      </c>
      <c r="B7" s="44">
        <v>0</v>
      </c>
      <c r="C7" s="44"/>
    </row>
    <row r="8" spans="1:3" x14ac:dyDescent="0.2">
      <c r="A8" s="43" t="s">
        <v>663</v>
      </c>
      <c r="B8" s="44">
        <v>8.75</v>
      </c>
      <c r="C8" s="44">
        <v>35</v>
      </c>
    </row>
    <row r="9" spans="1:3" x14ac:dyDescent="0.2">
      <c r="A9" s="43" t="s">
        <v>161</v>
      </c>
      <c r="B9" s="44">
        <v>31.85</v>
      </c>
      <c r="C9" s="44">
        <v>130</v>
      </c>
    </row>
    <row r="10" spans="1:3" x14ac:dyDescent="0.2">
      <c r="A10" s="43" t="s">
        <v>711</v>
      </c>
      <c r="B10" s="44">
        <v>1.25</v>
      </c>
      <c r="C10" s="44">
        <v>5</v>
      </c>
    </row>
    <row r="11" spans="1:3" x14ac:dyDescent="0.2">
      <c r="A11" s="43" t="s">
        <v>731</v>
      </c>
      <c r="B11" s="44">
        <v>0.25</v>
      </c>
      <c r="C11" s="44">
        <v>1</v>
      </c>
    </row>
    <row r="12" spans="1:3" x14ac:dyDescent="0.2">
      <c r="A12" s="43" t="s">
        <v>154</v>
      </c>
      <c r="B12" s="44">
        <v>215.39999999999998</v>
      </c>
      <c r="C12" s="44">
        <v>1491</v>
      </c>
    </row>
  </sheetData>
  <pageMargins left="0.7" right="0.7" top="0.75" bottom="0.75" header="0.3" footer="0.3"/>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filterMode="1"/>
  <dimension ref="A1:L10"/>
  <sheetViews>
    <sheetView workbookViewId="0">
      <selection activeCell="L16" sqref="L16"/>
    </sheetView>
  </sheetViews>
  <sheetFormatPr defaultRowHeight="12.75" x14ac:dyDescent="0.2"/>
  <cols>
    <col min="2" max="2" width="22.7109375" bestFit="1" customWidth="1"/>
    <col min="3" max="3" width="23" bestFit="1" customWidth="1"/>
    <col min="4" max="4" width="18.7109375" bestFit="1" customWidth="1"/>
    <col min="5" max="5" width="28.28515625" bestFit="1" customWidth="1"/>
    <col min="6" max="6" width="8.28515625" bestFit="1" customWidth="1"/>
    <col min="8" max="8" width="13" customWidth="1"/>
    <col min="9" max="9" width="35.42578125" customWidth="1"/>
  </cols>
  <sheetData>
    <row r="1" spans="1:12" ht="30" x14ac:dyDescent="0.2">
      <c r="A1" s="2" t="s">
        <v>0</v>
      </c>
      <c r="B1" s="2" t="s">
        <v>9</v>
      </c>
      <c r="C1" s="15" t="s">
        <v>1</v>
      </c>
      <c r="D1" s="2" t="s">
        <v>2</v>
      </c>
      <c r="E1" s="2" t="s">
        <v>3</v>
      </c>
      <c r="F1" s="2" t="s">
        <v>52</v>
      </c>
      <c r="G1" s="151" t="s">
        <v>151</v>
      </c>
      <c r="H1" s="2" t="s">
        <v>5</v>
      </c>
      <c r="I1" s="3" t="s">
        <v>20</v>
      </c>
      <c r="J1" s="3" t="s">
        <v>565</v>
      </c>
      <c r="K1" s="3" t="s">
        <v>144</v>
      </c>
      <c r="L1" s="75" t="s">
        <v>6</v>
      </c>
    </row>
    <row r="2" spans="1:12" ht="180" x14ac:dyDescent="0.2">
      <c r="A2" s="22" t="s">
        <v>756</v>
      </c>
      <c r="B2" s="18" t="s">
        <v>8</v>
      </c>
      <c r="C2" s="155">
        <v>43640</v>
      </c>
      <c r="D2" s="18" t="s">
        <v>292</v>
      </c>
      <c r="E2" s="20" t="s">
        <v>814</v>
      </c>
      <c r="F2" s="20" t="s">
        <v>53</v>
      </c>
      <c r="G2" s="153" t="s">
        <v>149</v>
      </c>
      <c r="H2" s="17"/>
      <c r="I2" s="159" t="s">
        <v>835</v>
      </c>
      <c r="J2" s="21" t="s">
        <v>566</v>
      </c>
      <c r="K2" s="21" t="s">
        <v>273</v>
      </c>
      <c r="L2" s="156" t="s">
        <v>1038</v>
      </c>
    </row>
    <row r="3" spans="1:12" ht="270" x14ac:dyDescent="0.2">
      <c r="A3" s="22" t="s">
        <v>516</v>
      </c>
      <c r="B3" s="18" t="s">
        <v>8</v>
      </c>
      <c r="C3" s="72">
        <v>43336</v>
      </c>
      <c r="D3" s="18" t="s">
        <v>25</v>
      </c>
      <c r="E3" s="20" t="s">
        <v>570</v>
      </c>
      <c r="F3" s="20" t="s">
        <v>53</v>
      </c>
      <c r="G3" s="153" t="s">
        <v>931</v>
      </c>
      <c r="H3" s="72">
        <v>43790</v>
      </c>
      <c r="I3" s="45" t="s">
        <v>1169</v>
      </c>
      <c r="J3" s="21" t="s">
        <v>566</v>
      </c>
      <c r="K3" s="21" t="s">
        <v>273</v>
      </c>
      <c r="L3" s="70" t="s">
        <v>1038</v>
      </c>
    </row>
    <row r="4" spans="1:12" ht="63.75" x14ac:dyDescent="0.2">
      <c r="A4" s="62" t="s">
        <v>519</v>
      </c>
      <c r="B4" s="66" t="s">
        <v>127</v>
      </c>
      <c r="C4" s="91">
        <v>43356</v>
      </c>
      <c r="D4" s="157">
        <v>999028048</v>
      </c>
      <c r="E4" s="53" t="s">
        <v>378</v>
      </c>
      <c r="F4" s="67" t="s">
        <v>56</v>
      </c>
      <c r="G4" s="152" t="s">
        <v>161</v>
      </c>
      <c r="H4" s="91">
        <v>43791</v>
      </c>
      <c r="I4" s="55" t="s">
        <v>431</v>
      </c>
      <c r="J4" s="68" t="s">
        <v>579</v>
      </c>
      <c r="K4" s="68" t="s">
        <v>273</v>
      </c>
      <c r="L4" s="70" t="s">
        <v>1038</v>
      </c>
    </row>
    <row r="5" spans="1:12" ht="204" x14ac:dyDescent="0.2">
      <c r="A5" s="62" t="s">
        <v>786</v>
      </c>
      <c r="B5" s="66" t="s">
        <v>127</v>
      </c>
      <c r="C5" s="91">
        <v>43700</v>
      </c>
      <c r="D5" s="66" t="s">
        <v>131</v>
      </c>
      <c r="E5" s="53" t="s">
        <v>887</v>
      </c>
      <c r="F5" s="67" t="s">
        <v>53</v>
      </c>
      <c r="G5" s="152" t="s">
        <v>251</v>
      </c>
      <c r="H5" s="91">
        <v>43791</v>
      </c>
      <c r="I5" s="55" t="s">
        <v>1173</v>
      </c>
      <c r="J5" s="68" t="s">
        <v>579</v>
      </c>
      <c r="K5" s="68" t="s">
        <v>273</v>
      </c>
      <c r="L5" s="66" t="s">
        <v>1038</v>
      </c>
    </row>
    <row r="6" spans="1:12" ht="229.5" x14ac:dyDescent="0.2">
      <c r="A6" s="160" t="s">
        <v>1265</v>
      </c>
      <c r="B6" s="161" t="s">
        <v>1229</v>
      </c>
      <c r="C6" s="162">
        <v>43948</v>
      </c>
      <c r="D6" s="49" t="s">
        <v>1554</v>
      </c>
      <c r="E6" s="163" t="s">
        <v>1555</v>
      </c>
      <c r="F6" s="49" t="s">
        <v>56</v>
      </c>
      <c r="G6" s="49" t="s">
        <v>149</v>
      </c>
      <c r="H6" s="162">
        <v>43962</v>
      </c>
      <c r="I6" s="163" t="s">
        <v>1568</v>
      </c>
      <c r="J6" s="49" t="s">
        <v>566</v>
      </c>
      <c r="K6" s="49"/>
      <c r="L6" s="66" t="s">
        <v>1038</v>
      </c>
    </row>
    <row r="7" spans="1:12" ht="267.75" x14ac:dyDescent="0.2">
      <c r="A7" s="160" t="s">
        <v>1272</v>
      </c>
      <c r="B7" s="161" t="s">
        <v>1229</v>
      </c>
      <c r="C7" s="162">
        <v>43972</v>
      </c>
      <c r="D7" s="49" t="s">
        <v>1030</v>
      </c>
      <c r="E7" s="163" t="s">
        <v>1572</v>
      </c>
      <c r="F7" s="49" t="s">
        <v>56</v>
      </c>
      <c r="G7" s="49" t="s">
        <v>149</v>
      </c>
      <c r="H7" s="162">
        <v>43985</v>
      </c>
      <c r="I7" s="161" t="s">
        <v>1576</v>
      </c>
      <c r="J7" s="49" t="s">
        <v>566</v>
      </c>
      <c r="K7" s="30"/>
      <c r="L7" s="65" t="s">
        <v>1038</v>
      </c>
    </row>
    <row r="8" spans="1:12" ht="127.5" x14ac:dyDescent="0.2">
      <c r="A8" s="160" t="s">
        <v>1297</v>
      </c>
      <c r="B8" s="161" t="s">
        <v>1229</v>
      </c>
      <c r="C8" s="162">
        <v>44057</v>
      </c>
      <c r="D8" s="49" t="s">
        <v>1627</v>
      </c>
      <c r="E8" s="163" t="s">
        <v>1626</v>
      </c>
      <c r="F8" s="49" t="s">
        <v>53</v>
      </c>
      <c r="G8" s="49" t="s">
        <v>149</v>
      </c>
      <c r="H8" s="49"/>
      <c r="I8" s="163" t="s">
        <v>1630</v>
      </c>
      <c r="J8" s="49" t="s">
        <v>566</v>
      </c>
      <c r="K8" s="165" t="s">
        <v>459</v>
      </c>
      <c r="L8" s="65" t="s">
        <v>1038</v>
      </c>
    </row>
    <row r="9" spans="1:12" ht="255" x14ac:dyDescent="0.2">
      <c r="A9" s="160" t="s">
        <v>1322</v>
      </c>
      <c r="B9" s="161" t="s">
        <v>1229</v>
      </c>
      <c r="C9" s="162">
        <v>44105</v>
      </c>
      <c r="D9" s="49">
        <v>999120000</v>
      </c>
      <c r="E9" s="163" t="s">
        <v>1673</v>
      </c>
      <c r="F9" s="49" t="s">
        <v>56</v>
      </c>
      <c r="G9" s="49" t="s">
        <v>32</v>
      </c>
      <c r="H9" s="166">
        <v>44113</v>
      </c>
      <c r="I9" s="163" t="s">
        <v>1688</v>
      </c>
      <c r="J9" s="49" t="s">
        <v>579</v>
      </c>
      <c r="K9" s="165" t="s">
        <v>272</v>
      </c>
      <c r="L9" s="65" t="s">
        <v>1038</v>
      </c>
    </row>
    <row r="10" spans="1:12" ht="153" hidden="1" x14ac:dyDescent="0.2">
      <c r="A10" s="160" t="s">
        <v>1326</v>
      </c>
      <c r="B10" s="161" t="s">
        <v>1229</v>
      </c>
      <c r="C10" s="162">
        <v>44111</v>
      </c>
      <c r="D10" s="49" t="s">
        <v>1684</v>
      </c>
      <c r="E10" s="163" t="s">
        <v>1683</v>
      </c>
      <c r="F10" s="49" t="s">
        <v>66</v>
      </c>
      <c r="G10" s="49" t="s">
        <v>1636</v>
      </c>
      <c r="H10" s="49"/>
      <c r="I10" s="163" t="s">
        <v>1766</v>
      </c>
      <c r="J10" s="49" t="s">
        <v>566</v>
      </c>
      <c r="K10" s="165" t="s">
        <v>272</v>
      </c>
      <c r="L10" s="65" t="s">
        <v>1233</v>
      </c>
    </row>
  </sheetData>
  <autoFilter ref="A1:L10" xr:uid="{79266548-09AF-4168-8D4F-5E30A42CEFAD}">
    <filterColumn colId="11">
      <filters>
        <filter val="Monitoring"/>
      </filters>
    </filterColumn>
  </autoFilter>
  <pageMargins left="0.7" right="0.7" top="0.75" bottom="0.75" header="0.3" footer="0.3"/>
  <pageSetup paperSize="9" orientation="portrait" horizontalDpi="300" verticalDpi="0"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1519D1DD56741B44B95D8C0F90E100C5" ma:contentTypeVersion="12" ma:contentTypeDescription="Create a new document." ma:contentTypeScope="" ma:versionID="cf37a6ca3dd57250a8f1d2dedd671845">
  <xsd:schema xmlns:xsd="http://www.w3.org/2001/XMLSchema" xmlns:xs="http://www.w3.org/2001/XMLSchema" xmlns:p="http://schemas.microsoft.com/office/2006/metadata/properties" xmlns:ns3="8726ac85-c5ab-477f-af49-fcf8944cf85c" xmlns:ns4="7deae5f4-85b6-4b9e-bed5-b9710de5c949" targetNamespace="http://schemas.microsoft.com/office/2006/metadata/properties" ma:root="true" ma:fieldsID="bbd7d4c1a3e2eb30efa593a74e80e75c" ns3:_="" ns4:_="">
    <xsd:import namespace="8726ac85-c5ab-477f-af49-fcf8944cf85c"/>
    <xsd:import namespace="7deae5f4-85b6-4b9e-bed5-b9710de5c949"/>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726ac85-c5ab-477f-af49-fcf8944cf85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deae5f4-85b6-4b9e-bed5-b9710de5c949"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
</file>

<file path=customXml/itemProps1.xml><?xml version="1.0" encoding="utf-8"?>
<ds:datastoreItem xmlns:ds="http://schemas.openxmlformats.org/officeDocument/2006/customXml" ds:itemID="{BDBD32CB-15FA-4EB7-9572-8CAA6971B1FF}">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7AB1C065-5ED2-4A92-9412-B4ECCC10700A}">
  <ds:schemaRefs>
    <ds:schemaRef ds:uri="http://schemas.microsoft.com/sharepoint/v3/contenttype/forms"/>
  </ds:schemaRefs>
</ds:datastoreItem>
</file>

<file path=customXml/itemProps3.xml><?xml version="1.0" encoding="utf-8"?>
<ds:datastoreItem xmlns:ds="http://schemas.openxmlformats.org/officeDocument/2006/customXml" ds:itemID="{D9F2B262-F028-49EE-BE27-EBA161BA81F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726ac85-c5ab-477f-af49-fcf8944cf85c"/>
    <ds:schemaRef ds:uri="7deae5f4-85b6-4b9e-bed5-b9710de5c94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8E08F2F4-3CF3-4862-A140-9331D2C0F4BD}">
  <ds:schemaRefs>
    <ds:schemaRef ds:uri="http://schemas.microsoft.com/DataMashup"/>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7</vt:i4>
      </vt:variant>
    </vt:vector>
  </HeadingPairs>
  <TitlesOfParts>
    <vt:vector size="7" baseType="lpstr">
      <vt:lpstr>2018</vt:lpstr>
      <vt:lpstr>2020</vt:lpstr>
      <vt:lpstr>2019</vt:lpstr>
      <vt:lpstr>Slide</vt:lpstr>
      <vt:lpstr>Summary</vt:lpstr>
      <vt:lpstr>Closure Time</vt:lpstr>
      <vt:lpstr>Monitoring</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Chau Nguyen</dc:creator>
  <cp:lastModifiedBy>HuaZhen Luo</cp:lastModifiedBy>
  <cp:lastPrinted>2019-09-04T03:09:17Z</cp:lastPrinted>
  <dcterms:created xsi:type="dcterms:W3CDTF">2016-01-22T19:56:15Z</dcterms:created>
  <dcterms:modified xsi:type="dcterms:W3CDTF">2021-01-21T08:06:49Z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0x0101001519D1DD56741B44B95D8C0F90E100C5</vt:lpwstr>
  </property>
</Properties>
</file>