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909" r:id="rId1"/>
  </p:sldMasterIdLst>
  <p:notesMasterIdLst>
    <p:notesMasterId r:id="rId7"/>
  </p:notesMasterIdLst>
  <p:sldIdLst>
    <p:sldId id="713" r:id="rId2"/>
    <p:sldId id="715" r:id="rId3"/>
    <p:sldId id="720" r:id="rId4"/>
    <p:sldId id="718" r:id="rId5"/>
    <p:sldId id="719" r:id="rId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70C0"/>
    <a:srgbClr val="1F527D"/>
    <a:srgbClr val="0000CC"/>
    <a:srgbClr val="3333FF"/>
    <a:srgbClr val="FFFF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1941" autoAdjust="0"/>
  </p:normalViewPr>
  <p:slideViewPr>
    <p:cSldViewPr>
      <p:cViewPr>
        <p:scale>
          <a:sx n="74" d="100"/>
          <a:sy n="74" d="100"/>
        </p:scale>
        <p:origin x="-13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an%20Myae\My%20Projects\Waters\BSM%20QSM\Total%20Units%20tested%20by%20SelectionTester%20ID%20or%20Product(bsm%20qsm)%20-Updat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an%20Myae\My%20Projects\Waters\BSM%20QSM\Failures%20Mode%20Counts%20by%20Months%20by%20Tester%20ID(7000-jan-oct18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S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800" b="1" i="0" baseline="0"/>
              <a:t>Total tested Qty Vs Percentage of failure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'0.3'!$B$1</c:f>
              <c:strCache>
                <c:ptCount val="1"/>
                <c:pt idx="0">
                  <c:v>Test Qty</c:v>
                </c:pt>
              </c:strCache>
            </c:strRef>
          </c:tx>
          <c:invertIfNegative val="0"/>
          <c:cat>
            <c:numRef>
              <c:f>'0.3'!$A$2:$A$15</c:f>
              <c:numCache>
                <c:formatCode>mmm\-yy</c:formatCode>
                <c:ptCount val="14"/>
                <c:pt idx="0">
                  <c:v>42995</c:v>
                </c:pt>
                <c:pt idx="1">
                  <c:v>43026</c:v>
                </c:pt>
                <c:pt idx="2">
                  <c:v>43057</c:v>
                </c:pt>
                <c:pt idx="3">
                  <c:v>43088</c:v>
                </c:pt>
                <c:pt idx="4">
                  <c:v>43119</c:v>
                </c:pt>
                <c:pt idx="5">
                  <c:v>43150</c:v>
                </c:pt>
                <c:pt idx="6">
                  <c:v>43181</c:v>
                </c:pt>
                <c:pt idx="7">
                  <c:v>43212</c:v>
                </c:pt>
                <c:pt idx="8">
                  <c:v>43243</c:v>
                </c:pt>
                <c:pt idx="9">
                  <c:v>43274</c:v>
                </c:pt>
                <c:pt idx="10">
                  <c:v>43305</c:v>
                </c:pt>
                <c:pt idx="11">
                  <c:v>43313</c:v>
                </c:pt>
                <c:pt idx="12">
                  <c:v>43361</c:v>
                </c:pt>
                <c:pt idx="13">
                  <c:v>43391</c:v>
                </c:pt>
              </c:numCache>
            </c:numRef>
          </c:cat>
          <c:val>
            <c:numRef>
              <c:f>'0.3'!$B$2:$B$15</c:f>
              <c:numCache>
                <c:formatCode>General</c:formatCode>
                <c:ptCount val="14"/>
                <c:pt idx="0">
                  <c:v>119</c:v>
                </c:pt>
                <c:pt idx="1">
                  <c:v>129</c:v>
                </c:pt>
                <c:pt idx="2">
                  <c:v>116</c:v>
                </c:pt>
                <c:pt idx="3">
                  <c:v>23</c:v>
                </c:pt>
                <c:pt idx="4">
                  <c:v>87</c:v>
                </c:pt>
                <c:pt idx="5">
                  <c:v>90</c:v>
                </c:pt>
                <c:pt idx="6">
                  <c:v>110</c:v>
                </c:pt>
                <c:pt idx="7">
                  <c:v>101</c:v>
                </c:pt>
                <c:pt idx="8">
                  <c:v>94</c:v>
                </c:pt>
                <c:pt idx="9">
                  <c:v>77</c:v>
                </c:pt>
                <c:pt idx="10">
                  <c:v>109</c:v>
                </c:pt>
                <c:pt idx="11">
                  <c:v>110</c:v>
                </c:pt>
                <c:pt idx="12">
                  <c:v>96</c:v>
                </c:pt>
                <c:pt idx="13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589888"/>
        <c:axId val="203594368"/>
      </c:barChart>
      <c:lineChart>
        <c:grouping val="standard"/>
        <c:varyColors val="0"/>
        <c:ser>
          <c:idx val="1"/>
          <c:order val="1"/>
          <c:tx>
            <c:strRef>
              <c:f>'0.3'!$C$1</c:f>
              <c:strCache>
                <c:ptCount val="1"/>
                <c:pt idx="0">
                  <c:v>% of failure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'0.3'!$A$2:$A$15</c:f>
              <c:numCache>
                <c:formatCode>mmm\-yy</c:formatCode>
                <c:ptCount val="14"/>
                <c:pt idx="0">
                  <c:v>42995</c:v>
                </c:pt>
                <c:pt idx="1">
                  <c:v>43026</c:v>
                </c:pt>
                <c:pt idx="2">
                  <c:v>43057</c:v>
                </c:pt>
                <c:pt idx="3">
                  <c:v>43088</c:v>
                </c:pt>
                <c:pt idx="4">
                  <c:v>43119</c:v>
                </c:pt>
                <c:pt idx="5">
                  <c:v>43150</c:v>
                </c:pt>
                <c:pt idx="6">
                  <c:v>43181</c:v>
                </c:pt>
                <c:pt idx="7">
                  <c:v>43212</c:v>
                </c:pt>
                <c:pt idx="8">
                  <c:v>43243</c:v>
                </c:pt>
                <c:pt idx="9">
                  <c:v>43274</c:v>
                </c:pt>
                <c:pt idx="10">
                  <c:v>43305</c:v>
                </c:pt>
                <c:pt idx="11">
                  <c:v>43313</c:v>
                </c:pt>
                <c:pt idx="12">
                  <c:v>43361</c:v>
                </c:pt>
                <c:pt idx="13">
                  <c:v>43391</c:v>
                </c:pt>
              </c:numCache>
            </c:numRef>
          </c:cat>
          <c:val>
            <c:numRef>
              <c:f>'0.3'!$C$2:$C$15</c:f>
              <c:numCache>
                <c:formatCode>0%</c:formatCode>
                <c:ptCount val="14"/>
                <c:pt idx="0">
                  <c:v>2.5210084033613446E-2</c:v>
                </c:pt>
                <c:pt idx="1">
                  <c:v>1.550387596899227E-2</c:v>
                </c:pt>
                <c:pt idx="2">
                  <c:v>5.1724137931034531E-2</c:v>
                </c:pt>
                <c:pt idx="3">
                  <c:v>8.695652173913053E-2</c:v>
                </c:pt>
                <c:pt idx="4">
                  <c:v>0.18390804597701169</c:v>
                </c:pt>
                <c:pt idx="5">
                  <c:v>7.7777777777777821E-2</c:v>
                </c:pt>
                <c:pt idx="6">
                  <c:v>9.0909090909091037E-2</c:v>
                </c:pt>
                <c:pt idx="7">
                  <c:v>0.18811881188118829</c:v>
                </c:pt>
                <c:pt idx="8">
                  <c:v>0.26595744680851063</c:v>
                </c:pt>
                <c:pt idx="9">
                  <c:v>0.11688311688311698</c:v>
                </c:pt>
                <c:pt idx="10">
                  <c:v>0.21100917431192678</c:v>
                </c:pt>
                <c:pt idx="11">
                  <c:v>0.10909090909090914</c:v>
                </c:pt>
                <c:pt idx="12">
                  <c:v>6.2500000000000056E-2</c:v>
                </c:pt>
                <c:pt idx="13">
                  <c:v>7.2727272727272724E-2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063680"/>
        <c:axId val="207046912"/>
      </c:lineChart>
      <c:dateAx>
        <c:axId val="20358988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203594368"/>
        <c:crosses val="autoZero"/>
        <c:auto val="1"/>
        <c:lblOffset val="100"/>
        <c:baseTimeUnit val="months"/>
      </c:dateAx>
      <c:valAx>
        <c:axId val="2035943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SG" sz="1200" b="1" i="0" baseline="0"/>
                  <a:t>Tested Qty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3589888"/>
        <c:crosses val="autoZero"/>
        <c:crossBetween val="between"/>
      </c:valAx>
      <c:valAx>
        <c:axId val="20704691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207063680"/>
        <c:crosses val="max"/>
        <c:crossBetween val="between"/>
      </c:valAx>
      <c:dateAx>
        <c:axId val="20706368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one"/>
        <c:crossAx val="207046912"/>
        <c:crosses val="autoZero"/>
        <c:auto val="1"/>
        <c:lblOffset val="100"/>
        <c:baseTimeUnit val="days"/>
      </c:date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S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/>
              <a:t>Jun-Oct</a:t>
            </a:r>
            <a:r>
              <a:rPr lang="en-SG" baseline="0"/>
              <a:t> 18 Failure by Teser ID</a:t>
            </a:r>
            <a:endParaRPr lang="en-SG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Sheet4!$C$2</c:f>
              <c:strCache>
                <c:ptCount val="1"/>
                <c:pt idx="0">
                  <c:v>TE82943-1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Sheet4!$C$3:$C$26</c:f>
              <c:numCache>
                <c:formatCode>General</c:formatCode>
                <c:ptCount val="24"/>
                <c:pt idx="0">
                  <c:v>19</c:v>
                </c:pt>
                <c:pt idx="1">
                  <c:v>13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TE82943-19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Sheet4!$D$3:$D$26</c:f>
              <c:numCache>
                <c:formatCode>General</c:formatCode>
                <c:ptCount val="24"/>
                <c:pt idx="0">
                  <c:v>8</c:v>
                </c:pt>
                <c:pt idx="1">
                  <c:v>15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Sheet4!$E$2</c:f>
              <c:strCache>
                <c:ptCount val="1"/>
                <c:pt idx="0">
                  <c:v>TE82943-20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Sheet4!$E$3:$E$26</c:f>
              <c:numCache>
                <c:formatCode>General</c:formatCode>
                <c:ptCount val="24"/>
                <c:pt idx="0">
                  <c:v>7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Sheet4!$F$2</c:f>
              <c:strCache>
                <c:ptCount val="1"/>
                <c:pt idx="0">
                  <c:v>TE82943-21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Sheet4!$F$3:$F$26</c:f>
              <c:numCache>
                <c:formatCode>General</c:formatCode>
                <c:ptCount val="24"/>
                <c:pt idx="0">
                  <c:v>6</c:v>
                </c:pt>
                <c:pt idx="1">
                  <c:v>7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Sheet4!$G$2</c:f>
              <c:strCache>
                <c:ptCount val="1"/>
                <c:pt idx="0">
                  <c:v>TE82943-22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Sheet4!$G$3:$G$26</c:f>
              <c:numCache>
                <c:formatCode>General</c:formatCode>
                <c:ptCount val="24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Sheet4!$H$2</c:f>
              <c:strCache>
                <c:ptCount val="1"/>
                <c:pt idx="0">
                  <c:v>TE82943-24</c:v>
                </c:pt>
              </c:strCache>
            </c:strRef>
          </c:tx>
          <c:marker>
            <c:symbol val="none"/>
          </c:marker>
          <c:cat>
            <c:strRef>
              <c:f>Sheet4!$A$3:$B$26</c:f>
              <c:strCache>
                <c:ptCount val="24"/>
                <c:pt idx="0">
                  <c:v>Test Flow Rate Accuracy 0.3ml/min</c:v>
                </c:pt>
                <c:pt idx="1">
                  <c:v>Test Input D Prime with MeOH</c:v>
                </c:pt>
                <c:pt idx="2">
                  <c:v>Test Static Leak Decay VV to Mixer1 to VV</c:v>
                </c:pt>
                <c:pt idx="3">
                  <c:v>Test Flow Rate Accuracy 2.5ml/min</c:v>
                </c:pt>
                <c:pt idx="4">
                  <c:v>Test Seal Wash Pump Prime/Flow</c:v>
                </c:pt>
                <c:pt idx="5">
                  <c:v>Test Compositional Accuracy - AC95%AU</c:v>
                </c:pt>
                <c:pt idx="6">
                  <c:v>Test Input C Prime with MeOH</c:v>
                </c:pt>
                <c:pt idx="7">
                  <c:v>Test Input B Prime with MeOH</c:v>
                </c:pt>
                <c:pt idx="8">
                  <c:v>Test Stop Flow Input SHORT</c:v>
                </c:pt>
                <c:pt idx="9">
                  <c:v>Test Input A Prime with MeOH</c:v>
                </c:pt>
                <c:pt idx="10">
                  <c:v>Test Alarms at Bootup</c:v>
                </c:pt>
                <c:pt idx="11">
                  <c:v>Test Compositional Accuracy - BD5%AU</c:v>
                </c:pt>
                <c:pt idx="12">
                  <c:v>Test Static Leak Decay VV to Mixer2 to VV</c:v>
                </c:pt>
                <c:pt idx="13">
                  <c:v>Test Dynamic Leak - Accumulator Leak Rate</c:v>
                </c:pt>
                <c:pt idx="14">
                  <c:v>Test Gradient Start Input SHORT</c:v>
                </c:pt>
                <c:pt idx="15">
                  <c:v>Test Dynamic Leak - Primary Leak Rate</c:v>
                </c:pt>
                <c:pt idx="16">
                  <c:v>Test High Pressure</c:v>
                </c:pt>
                <c:pt idx="17">
                  <c:v>Test Degasser Pressure</c:v>
                </c:pt>
                <c:pt idx="18">
                  <c:v>Test Leak Detect Connected</c:v>
                </c:pt>
                <c:pt idx="19">
                  <c:v>Test Compositional Accuracy - AC5%AU</c:v>
                </c:pt>
                <c:pt idx="20">
                  <c:v>Test Compositional Accuracy - BD95%AU</c:v>
                </c:pt>
                <c:pt idx="21">
                  <c:v>Test LEDs</c:v>
                </c:pt>
                <c:pt idx="22">
                  <c:v>Test Reboot Firmware</c:v>
                </c:pt>
                <c:pt idx="23">
                  <c:v>Test Loader Download</c:v>
                </c:pt>
              </c:strCache>
            </c:strRef>
          </c:cat>
          <c:val>
            <c:numRef>
              <c:f>Sheet4!$H$3:$H$26</c:f>
              <c:numCache>
                <c:formatCode>General</c:formatCode>
                <c:ptCount val="24"/>
                <c:pt idx="0">
                  <c:v>13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6834304"/>
        <c:axId val="246835840"/>
      </c:lineChart>
      <c:catAx>
        <c:axId val="246834304"/>
        <c:scaling>
          <c:orientation val="minMax"/>
        </c:scaling>
        <c:delete val="0"/>
        <c:axPos val="b"/>
        <c:majorTickMark val="none"/>
        <c:minorTickMark val="none"/>
        <c:tickLblPos val="nextTo"/>
        <c:crossAx val="246835840"/>
        <c:crosses val="autoZero"/>
        <c:auto val="1"/>
        <c:lblAlgn val="ctr"/>
        <c:lblOffset val="100"/>
        <c:noMultiLvlLbl val="0"/>
      </c:catAx>
      <c:valAx>
        <c:axId val="2468358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46834304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b="0"/>
            </a:pPr>
            <a:endParaRPr lang="en-US"/>
          </a:p>
        </c:txPr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81C2AE78-2C42-465B-ABE7-CFFE16DCBD76}" type="datetimeFigureOut">
              <a:rPr lang="en-US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F03BF67C-7713-4AC5-A15E-C186A94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55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12A105-08E7-40D1-816B-6A54ECEB6F3E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0DF683-E9DF-4347-8680-0215D73C7D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latin typeface="HelveticaNeueLT Std Med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555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49673-0C4D-4E6C-9498-4B750E9B9CF3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39377-FF33-470C-A500-8561E8F8FA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3609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8E6E90-3507-471C-B063-D5AE759D9714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F6154-C1CF-4C5B-B105-F5E49DCC13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093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2268A1-3497-4DB8-B16D-4E68653FBF01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EB290-9442-41F8-A843-94DD74DAB6E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1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976EB4-CAC5-4DF9-8BEF-474A792A2A58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C41F5-7D90-4A1C-96B0-3C8CFABFBD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932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EBAFEB-8977-49C3-BA38-04502A737027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CF1D83-BEAA-4CB6-89AD-F80AF00E5B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89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6391E2-16AE-40C6-BE47-B56A6EB16786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59E06-8551-4B24-8740-8B9B5FC311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0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F9A0F7-6945-49F5-8BBA-4C2D12570387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63E853-8DC7-45C7-A638-5FD02DFD54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5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863FD9-CD43-4316-A52E-7B8DDF8187D4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4525E-A69E-4079-9C2D-2564BFD1F8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B60699-B099-4378-90BA-0A0E47187CA7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CBE930-2B1E-46D7-8FA2-077214F00A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7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73C08-E228-4E08-A685-330158684401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4021C9-E3F5-4EBE-A7B1-BBA09261DF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82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C3E91-17BC-443A-B1D7-E13582034509}" type="datetime1">
              <a:rPr lang="en-US" altLang="en-US"/>
              <a:pPr>
                <a:defRPr/>
              </a:pPr>
              <a:t>11/22/2018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A40E-3E2B-499E-9B19-5D932D5CF2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91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1409-1A80-4FCB-9F57-30E9984FBFE2}" type="datetime1">
              <a:rPr lang="en-US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5D745-1956-4E83-994E-BE3941ECE7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C49673-0C4D-4E6C-9498-4B750E9B9CF3}" type="datetime1">
              <a:rPr lang="en-US" smtClean="0"/>
              <a:pPr>
                <a:defRPr/>
              </a:pPr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9139377-FF33-470C-A500-8561E8F8FA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logo.png"/>
          <p:cNvPicPr>
            <a:picLocks noChangeAspect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605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  <p:sldLayoutId id="2147484921" r:id="rId12"/>
    <p:sldLayoutId id="2147484878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0" y="71735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Fallout Rate: 0.3ml/min </a:t>
            </a:r>
            <a:r>
              <a:rPr lang="en-US" altLang="en-US" sz="2400" dirty="0" err="1" smtClean="0"/>
              <a:t>flowrate</a:t>
            </a:r>
            <a:r>
              <a:rPr lang="en-US" altLang="en-US" sz="2400" dirty="0" smtClean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800" y="4648200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1* - Trim R1 &amp; R2 tubes at tester 1 on 1</a:t>
            </a:r>
            <a:r>
              <a:rPr lang="en-US" sz="16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June 18 as per </a:t>
            </a:r>
            <a:r>
              <a:rPr lang="en-US" sz="1600" smtClean="0">
                <a:latin typeface="Arial" pitchFamily="34" charset="0"/>
                <a:cs typeface="Arial" pitchFamily="34" charset="0"/>
              </a:rPr>
              <a:t>TSP (</a:t>
            </a:r>
            <a:r>
              <a:rPr lang="en-US" sz="1600" i="1" smtClean="0">
                <a:latin typeface="Arial" pitchFamily="34" charset="0"/>
                <a:cs typeface="Arial" pitchFamily="34" charset="0"/>
              </a:rPr>
              <a:t>19/65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-29% failed at TE#1 until 31</a:t>
            </a:r>
            <a:r>
              <a:rPr lang="en-US" sz="1600" i="1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Oct 18)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2* - Implemented monthly test tube change started from 26 Jul 18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3* - Trim R1 &amp; R2 tubes at tester 24 on 5</a:t>
            </a:r>
            <a:r>
              <a:rPr lang="en-US" sz="16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Sep 18 as per TSP and monitor result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2/21 (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9.5%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) failed at</a:t>
            </a:r>
            <a:r>
              <a:rPr lang="en-US" sz="1600" b="1" i="1" dirty="0" smtClean="0">
                <a:latin typeface="Arial" pitchFamily="34" charset="0"/>
                <a:cs typeface="Arial" pitchFamily="34" charset="0"/>
              </a:rPr>
              <a:t> TE#24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until 31 Oct 18)</a:t>
            </a:r>
            <a:endParaRPr lang="en-SG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5638800" y="1905000"/>
            <a:ext cx="152400" cy="304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Down Arrow 14"/>
          <p:cNvSpPr/>
          <p:nvPr/>
        </p:nvSpPr>
        <p:spPr>
          <a:xfrm>
            <a:off x="6324600" y="1295400"/>
            <a:ext cx="152400" cy="457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TextBox 15"/>
          <p:cNvSpPr txBox="1"/>
          <p:nvPr/>
        </p:nvSpPr>
        <p:spPr>
          <a:xfrm>
            <a:off x="5715000" y="1600200"/>
            <a:ext cx="45720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1*</a:t>
            </a:r>
            <a:endParaRPr lang="en-SG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477000" y="1219200"/>
            <a:ext cx="45720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2*</a:t>
            </a:r>
            <a:endParaRPr lang="en-SG" sz="1600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304800" y="685800"/>
          <a:ext cx="8077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Down Arrow 9"/>
          <p:cNvSpPr/>
          <p:nvPr/>
        </p:nvSpPr>
        <p:spPr>
          <a:xfrm>
            <a:off x="7086600" y="1524000"/>
            <a:ext cx="152400" cy="457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7239000" y="1447800"/>
            <a:ext cx="45720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3*</a:t>
            </a:r>
            <a:endParaRPr lang="en-SG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Text Box 52"/>
          <p:cNvSpPr txBox="1">
            <a:spLocks noChangeArrowheads="1"/>
          </p:cNvSpPr>
          <p:nvPr/>
        </p:nvSpPr>
        <p:spPr bwMode="auto">
          <a:xfrm>
            <a:off x="0" y="71735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Fallout Rate: Failure Mode Vs Test Station (Jun-Oct 18)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81000" y="685800"/>
            <a:ext cx="8382000" cy="5105400"/>
            <a:chOff x="381000" y="685800"/>
            <a:chExt cx="8382000" cy="5105400"/>
          </a:xfrm>
        </p:grpSpPr>
        <p:graphicFrame>
          <p:nvGraphicFramePr>
            <p:cNvPr id="5" name="Chart 4"/>
            <p:cNvGraphicFramePr/>
            <p:nvPr/>
          </p:nvGraphicFramePr>
          <p:xfrm>
            <a:off x="381000" y="685800"/>
            <a:ext cx="8382000" cy="502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9" name="Group 8"/>
            <p:cNvGrpSpPr/>
            <p:nvPr/>
          </p:nvGrpSpPr>
          <p:grpSpPr>
            <a:xfrm>
              <a:off x="1447800" y="1219200"/>
              <a:ext cx="990600" cy="4572000"/>
              <a:chOff x="1447800" y="1219200"/>
              <a:chExt cx="990600" cy="4572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676400" y="1219200"/>
                <a:ext cx="3048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447800" y="5334000"/>
                <a:ext cx="9906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685800"/>
            <a:ext cx="8382000" cy="45720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FPY based on tester station in </a:t>
            </a:r>
            <a:r>
              <a:rPr lang="en-US" dirty="0" err="1" smtClean="0"/>
              <a:t>SigmaSure</a:t>
            </a:r>
            <a:endParaRPr lang="en-SG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447800"/>
            <a:ext cx="7924800" cy="50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0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85800"/>
            <a:ext cx="7848600" cy="533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Failure rate by failure modes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1447800"/>
            <a:ext cx="47720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68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Can we replace these tunings to improve the FPY of 0.3ml/min flow test?</a:t>
            </a:r>
          </a:p>
          <a:p>
            <a:r>
              <a:rPr lang="en-US" sz="1600" dirty="0" smtClean="0"/>
              <a:t>Do you have parts for us to do this experiment for flow rate </a:t>
            </a:r>
            <a:r>
              <a:rPr lang="en-US" sz="1600" smtClean="0"/>
              <a:t>yield </a:t>
            </a:r>
            <a:r>
              <a:rPr lang="en-US" sz="1600" smtClean="0"/>
              <a:t>improvement?</a:t>
            </a:r>
            <a:endParaRPr lang="en-SG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2514600"/>
            <a:ext cx="5731510" cy="326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9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72921</TotalTime>
  <Words>163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IQC &amp; SQE Monthly Update - Illumina</dc:title>
  <dc:creator>Lawrence Teo (GES)</dc:creator>
  <cp:lastModifiedBy>HuaZhen Luo</cp:lastModifiedBy>
  <cp:revision>3877</cp:revision>
  <dcterms:created xsi:type="dcterms:W3CDTF">2011-04-19T03:08:02Z</dcterms:created>
  <dcterms:modified xsi:type="dcterms:W3CDTF">2018-11-22T09:45:13Z</dcterms:modified>
</cp:coreProperties>
</file>