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4"/>
  </p:notesMasterIdLst>
  <p:handoutMasterIdLst>
    <p:handoutMasterId r:id="rId5"/>
  </p:handoutMasterIdLst>
  <p:sldIdLst>
    <p:sldId id="337" r:id="rId3"/>
  </p:sldIdLst>
  <p:sldSz cx="9144000" cy="6858000" type="screen4x3"/>
  <p:notesSz cx="6896100" cy="9236075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453"/>
    <p:restoredTop sz="93233"/>
  </p:normalViewPr>
  <p:slideViewPr>
    <p:cSldViewPr>
      <p:cViewPr varScale="1">
        <p:scale>
          <a:sx n="46" d="100"/>
          <a:sy n="46" d="100"/>
        </p:scale>
        <p:origin x="192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tags" Target="tags/tag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838200"/>
            <a:ext cx="8458200" cy="585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charset="0"/>
                <a:ea typeface="Times New Roman" charset="0"/>
              </a:rPr>
              <a:t>The client is a manufacturer of domestic house heating systems and would like to establish a stronger presence in new build housing market. Current fashion is for a water-based gas system in which a gas boiler provides both hot water and space heating. Although gas fired systems are very popular they have several disadvantages that include:</a:t>
            </a:r>
            <a:endParaRPr lang="en-GB" sz="1800" dirty="0">
              <a:latin typeface="Times New Roman" charset="0"/>
              <a:ea typeface="Times New Roman" charset="0"/>
            </a:endParaRPr>
          </a:p>
          <a:p>
            <a:pPr marL="0" marR="0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charset="0"/>
                <a:ea typeface="Times New Roman" charset="0"/>
              </a:rPr>
              <a:t> </a:t>
            </a:r>
            <a:endParaRPr lang="en-GB" sz="1800" dirty="0">
              <a:latin typeface="Times New Roman" charset="0"/>
              <a:ea typeface="Times New Roman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charset="2"/>
              <a:buChar char=""/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Poor overall system efficiency (very good is 90% poor is below 70%)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charset="2"/>
              <a:buChar char=""/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Poor individual room temperature control. There is usually a central thermostat and achieving different temperatures in different rooms is not possible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charset="2"/>
              <a:buChar char=""/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Poor room temperature regulation: maintaining the set room temperature during a 24-hour period due to solar heating (the effect of the sun on a well-insulated house), wind speed and direction.</a:t>
            </a:r>
          </a:p>
          <a:p>
            <a:pPr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 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To address these deficiencies and provide a clear value proposition, the proposal is for an electrically-based intelligent system that will make use of the weather forecast and house characteristics to optimise energy use.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 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Calibri" charset="0"/>
                <a:ea typeface="Calibri" charset="0"/>
                <a:cs typeface="Times New Roman" charset="0"/>
              </a:rPr>
              <a:t>There is also a clear move towards the “smart home” where through the use of application software a number of “devices”, including the central heating can be monitored, controlled and integrated through a simple user interface. As part of the Intelligent Heating System project, the client would like to explore the architectural options for such a “smart” system. Including options for what smart devices could be integrated.</a:t>
            </a:r>
            <a:endParaRPr lang="en-GB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228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143</TotalTime>
  <Words>59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Calibri</vt:lpstr>
      <vt:lpstr>Courier New</vt:lpstr>
      <vt:lpstr>MS PGothic</vt:lpstr>
      <vt:lpstr>ＭＳ Ｐゴシック</vt:lpstr>
      <vt:lpstr>Symbol</vt:lpstr>
      <vt:lpstr>Times New Roman</vt:lpstr>
      <vt:lpstr>Verdana</vt:lpstr>
      <vt:lpstr>Wingdings 2</vt:lpstr>
      <vt:lpstr>Arial</vt:lpstr>
      <vt:lpstr>2016 Waters Template_white</vt:lpstr>
      <vt:lpstr>Custom Design</vt:lpstr>
      <vt:lpstr>PowerPoint Presentation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Gather Requirements</dc:title>
  <dc:subject>Systems Engineering</dc:subject>
  <dc:creator>Stuart Burge</dc:creator>
  <cp:keywords/>
  <dc:description/>
  <cp:lastModifiedBy>Stuart Burge</cp:lastModifiedBy>
  <cp:revision>18</cp:revision>
  <dcterms:created xsi:type="dcterms:W3CDTF">2015-11-25T16:01:18Z</dcterms:created>
  <dcterms:modified xsi:type="dcterms:W3CDTF">2016-11-15T14:50:16Z</dcterms:modified>
  <cp:category/>
</cp:coreProperties>
</file>