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18"/>
  </p:notesMasterIdLst>
  <p:handoutMasterIdLst>
    <p:handoutMasterId r:id="rId19"/>
  </p:handoutMasterIdLst>
  <p:sldIdLst>
    <p:sldId id="256" r:id="rId3"/>
    <p:sldId id="258" r:id="rId4"/>
    <p:sldId id="272" r:id="rId5"/>
    <p:sldId id="275" r:id="rId6"/>
    <p:sldId id="279" r:id="rId7"/>
    <p:sldId id="273" r:id="rId8"/>
    <p:sldId id="274" r:id="rId9"/>
    <p:sldId id="280" r:id="rId10"/>
    <p:sldId id="281" r:id="rId11"/>
    <p:sldId id="283" r:id="rId12"/>
    <p:sldId id="267" r:id="rId13"/>
    <p:sldId id="284" r:id="rId14"/>
    <p:sldId id="285" r:id="rId15"/>
    <p:sldId id="268" r:id="rId16"/>
    <p:sldId id="266" r:id="rId17"/>
  </p:sldIdLst>
  <p:sldSz cx="9144000" cy="5143500" type="screen16x9"/>
  <p:notesSz cx="6896100" cy="9236075"/>
  <p:custDataLst>
    <p:tags r:id="rId2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B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>
      <p:cViewPr>
        <p:scale>
          <a:sx n="143" d="100"/>
          <a:sy n="143" d="100"/>
        </p:scale>
        <p:origin x="-690" y="-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6/14/2017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6/14/2017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69888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0" y="1597819"/>
            <a:ext cx="9144000" cy="1102519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0" y="2857500"/>
            <a:ext cx="9144000" cy="97155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180035"/>
            <a:ext cx="9144000" cy="1125140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067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47949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1715666"/>
            <a:ext cx="4267200" cy="3142084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958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0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1720018"/>
            <a:ext cx="4267200" cy="3137732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112421"/>
            <a:ext cx="6629400" cy="75438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20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5" y="1004208"/>
            <a:ext cx="4256315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3019343"/>
            <a:ext cx="8675914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101243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129783"/>
            <a:ext cx="8686800" cy="3861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8592" y="4960095"/>
            <a:ext cx="1405872" cy="20005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©2017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133230"/>
            <a:ext cx="6629400" cy="75438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2786" y="4941045"/>
            <a:ext cx="371215" cy="20005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0255" y="4933950"/>
            <a:ext cx="16337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latin typeface="Arial"/>
                <a:cs typeface="Arial"/>
              </a:rPr>
              <a:t>COMPANY CONFIDENTIAL</a:t>
            </a:r>
            <a:endParaRPr lang="en-US" sz="900" dirty="0">
              <a:latin typeface="Arial"/>
              <a:cs typeface="Arial"/>
            </a:endParaRPr>
          </a:p>
        </p:txBody>
      </p:sp>
      <p:pic>
        <p:nvPicPr>
          <p:cNvPr id="12" name="Picture 11" descr="Waters_logo_black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054" y="419793"/>
            <a:ext cx="1803126" cy="416332"/>
          </a:xfrm>
          <a:prstGeom prst="rect">
            <a:avLst/>
          </a:prstGeom>
        </p:spPr>
      </p:pic>
      <p:pic>
        <p:nvPicPr>
          <p:cNvPr id="13" name="Picture 12" descr="WATERS_PPT_ARTBAR_10x.5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81" y="0"/>
            <a:ext cx="8153400" cy="4076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18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ters_logo_blac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043" y="2132314"/>
            <a:ext cx="4144964" cy="957049"/>
          </a:xfrm>
          <a:prstGeom prst="rect">
            <a:avLst/>
          </a:prstGeom>
        </p:spPr>
      </p:pic>
      <p:pic>
        <p:nvPicPr>
          <p:cNvPr id="6" name="Picture 5" descr="WATERS_PPT_ARTBAR_10x.5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2" y="0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Test Engineering Deep Dive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In-Circuit Test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2891418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0628" y="1200150"/>
            <a:ext cx="4669972" cy="32766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/>
              <a:t>In-circuit test</a:t>
            </a:r>
            <a:r>
              <a:rPr lang="en-US" dirty="0" smtClean="0"/>
              <a:t> (ICT) is a form of </a:t>
            </a:r>
            <a:r>
              <a:rPr lang="en-US" b="1" dirty="0" smtClean="0"/>
              <a:t>testing</a:t>
            </a:r>
            <a:r>
              <a:rPr lang="en-US" dirty="0" smtClean="0"/>
              <a:t> where an electrical probe </a:t>
            </a:r>
            <a:r>
              <a:rPr lang="en-US" b="1" dirty="0" smtClean="0"/>
              <a:t>tests</a:t>
            </a:r>
            <a:r>
              <a:rPr lang="en-US" dirty="0" smtClean="0"/>
              <a:t> a populated printed </a:t>
            </a:r>
            <a:r>
              <a:rPr lang="en-US" b="1" dirty="0" smtClean="0"/>
              <a:t>circuit</a:t>
            </a:r>
            <a:r>
              <a:rPr lang="en-US" dirty="0" smtClean="0"/>
              <a:t> board (PCB), checking for shorts, opens, resistance, capacitance, and other basic quantities which will show whether the assembly was correctly fabricated.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Also:</a:t>
            </a:r>
          </a:p>
          <a:p>
            <a:endParaRPr lang="en-US" dirty="0" smtClean="0"/>
          </a:p>
          <a:p>
            <a:r>
              <a:rPr lang="en-US" dirty="0" smtClean="0"/>
              <a:t>Tests Functionality of individual devices, IC’s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Programs devices</a:t>
            </a:r>
          </a:p>
          <a:p>
            <a:endParaRPr lang="en-US" dirty="0" smtClean="0"/>
          </a:p>
          <a:p>
            <a:r>
              <a:rPr lang="en-US" dirty="0" smtClean="0"/>
              <a:t>Performs functional power-up test (check voltages, etc.)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In-Circuit Test (What is it?)</a:t>
            </a:r>
            <a:endParaRPr lang="en-US" dirty="0"/>
          </a:p>
        </p:txBody>
      </p:sp>
      <p:pic>
        <p:nvPicPr>
          <p:cNvPr id="15362" name="Picture 2" descr="pcb assembl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428750"/>
            <a:ext cx="3200400" cy="243230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562600" y="3943350"/>
            <a:ext cx="29017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(an automated version of this)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" name="Right Arrow 5"/>
          <p:cNvSpPr/>
          <p:nvPr/>
        </p:nvSpPr>
        <p:spPr bwMode="auto">
          <a:xfrm rot="1708518">
            <a:off x="4642630" y="2288901"/>
            <a:ext cx="609062" cy="131178"/>
          </a:xfrm>
          <a:prstGeom prst="rightArrow">
            <a:avLst/>
          </a:prstGeom>
          <a:solidFill>
            <a:srgbClr val="3374D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62522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Waters’ </a:t>
            </a:r>
            <a:r>
              <a:rPr lang="en-US" dirty="0" err="1" smtClean="0"/>
              <a:t>GenRad</a:t>
            </a:r>
            <a:r>
              <a:rPr lang="en-US" dirty="0" smtClean="0"/>
              <a:t> 2287I Production Test System</a:t>
            </a:r>
            <a:endParaRPr lang="en-US" dirty="0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1657350"/>
            <a:ext cx="3149477" cy="2511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1"/>
          <p:cNvSpPr txBox="1">
            <a:spLocks/>
          </p:cNvSpPr>
          <p:nvPr/>
        </p:nvSpPr>
        <p:spPr bwMode="gray">
          <a:xfrm>
            <a:off x="152400" y="2190750"/>
            <a:ext cx="5050972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800" kern="0" noProof="0" dirty="0" smtClean="0">
                <a:latin typeface="Arial"/>
                <a:cs typeface="Arial"/>
              </a:rPr>
              <a:t>Accepts custom test fixtures and runs specific, custom test program for each unique part number (PCBA).  </a:t>
            </a: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endParaRPr kumimoji="0" lang="en-US" sz="1800" b="0" i="0" u="none" strike="noStrike" kern="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800" kern="0" dirty="0" smtClean="0">
                <a:latin typeface="Arial"/>
                <a:cs typeface="Arial"/>
              </a:rPr>
              <a:t>Similar to systems at contract manufacturers.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62522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Vs. Functional Test (What is it?)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0628" y="1099466"/>
            <a:ext cx="4822372" cy="3771900"/>
          </a:xfrm>
        </p:spPr>
        <p:txBody>
          <a:bodyPr>
            <a:normAutofit/>
          </a:bodyPr>
          <a:lstStyle/>
          <a:p>
            <a:r>
              <a:rPr lang="en-US" dirty="0" smtClean="0"/>
              <a:t>Functional Test (FCT) ensures that circuitry functions as designed within specifications. Testing is usually done “at speed” through UUT connectors.</a:t>
            </a:r>
          </a:p>
          <a:p>
            <a:endParaRPr lang="en-US" dirty="0" smtClean="0"/>
          </a:p>
          <a:p>
            <a:r>
              <a:rPr lang="en-US" dirty="0" smtClean="0"/>
              <a:t>Uses high speed instrumentation to characterize signals to and from the UUT. </a:t>
            </a:r>
          </a:p>
          <a:p>
            <a:endParaRPr lang="en-US" dirty="0" smtClean="0"/>
          </a:p>
          <a:p>
            <a:r>
              <a:rPr lang="en-US" dirty="0" smtClean="0"/>
              <a:t>More specialized, requiring more knowledge of the UUT’s intended use/application.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047750"/>
            <a:ext cx="3429000" cy="318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486400" y="4248150"/>
            <a:ext cx="27258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Waters Global Test System</a:t>
            </a:r>
          </a:p>
          <a:p>
            <a:pPr algn="ctr"/>
            <a:r>
              <a:rPr lang="en-US" dirty="0" smtClean="0">
                <a:latin typeface="Arial"/>
                <a:cs typeface="Arial"/>
              </a:rPr>
              <a:t>(Functional PCBA Tester)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62522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0628" y="1428750"/>
            <a:ext cx="5050972" cy="3124200"/>
          </a:xfrm>
        </p:spPr>
        <p:txBody>
          <a:bodyPr>
            <a:normAutofit/>
          </a:bodyPr>
          <a:lstStyle/>
          <a:p>
            <a:r>
              <a:rPr lang="en-US" dirty="0" smtClean="0"/>
              <a:t>Test pins inserted into holes in a fiberglass composite material (G10) make up a ‘bed of nails’.  The pins contact test points on the UUT and are connected to test system instrumentation by wires.</a:t>
            </a:r>
          </a:p>
          <a:p>
            <a:endParaRPr lang="en-US" dirty="0" smtClean="0"/>
          </a:p>
          <a:p>
            <a:r>
              <a:rPr lang="en-US" dirty="0" smtClean="0"/>
              <a:t>Board may be lowered onto pins mechanically (</a:t>
            </a:r>
            <a:r>
              <a:rPr lang="en-US" dirty="0" err="1" smtClean="0"/>
              <a:t>overclamp</a:t>
            </a:r>
            <a:r>
              <a:rPr lang="en-US" dirty="0" smtClean="0"/>
              <a:t>) or pulled down using vacuum. 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connections are made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1123950"/>
            <a:ext cx="1710121" cy="2729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1262522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Waters PCBA Test Fixtures</a:t>
            </a:r>
            <a:endParaRPr lang="en-US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123950"/>
            <a:ext cx="2613659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123950"/>
            <a:ext cx="2275462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-381000" y="2190750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Cabinet,</a:t>
            </a:r>
          </a:p>
          <a:p>
            <a:pPr algn="ctr"/>
            <a:r>
              <a:rPr lang="en-US" dirty="0" smtClean="0">
                <a:latin typeface="Arial"/>
                <a:cs typeface="Arial"/>
              </a:rPr>
              <a:t>Assorted Fixtures </a:t>
            </a:r>
          </a:p>
          <a:p>
            <a:pPr algn="ctr"/>
            <a:r>
              <a:rPr lang="en-US" dirty="0" smtClean="0">
                <a:latin typeface="Arial"/>
                <a:cs typeface="Arial"/>
              </a:rPr>
              <a:t>(ICT and FCT)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15200" y="2190750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Rack,</a:t>
            </a:r>
          </a:p>
          <a:p>
            <a:pPr algn="ctr"/>
            <a:r>
              <a:rPr lang="en-US" dirty="0" smtClean="0">
                <a:latin typeface="Arial"/>
                <a:cs typeface="Arial"/>
              </a:rPr>
              <a:t>GTS Fixtures </a:t>
            </a:r>
          </a:p>
          <a:p>
            <a:pPr algn="ctr"/>
            <a:r>
              <a:rPr lang="en-US" dirty="0" smtClean="0">
                <a:latin typeface="Arial"/>
                <a:cs typeface="Arial"/>
              </a:rPr>
              <a:t>(FCT)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62522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ICT Test Fixtures, under the hood</a:t>
            </a:r>
            <a:endParaRPr lang="en-US" dirty="0"/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885950"/>
            <a:ext cx="2743200" cy="2054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1885950"/>
            <a:ext cx="2743200" cy="2063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1885950"/>
            <a:ext cx="2743200" cy="20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1262522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ICT History at Waters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1352550"/>
            <a:ext cx="8763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In-Circuit Test development &amp; support was previously a full-time job.</a:t>
            </a:r>
          </a:p>
          <a:p>
            <a:r>
              <a:rPr lang="en-US" sz="2000" dirty="0" smtClean="0">
                <a:latin typeface="Arial"/>
                <a:cs typeface="Arial"/>
              </a:rPr>
              <a:t>  </a:t>
            </a:r>
          </a:p>
          <a:p>
            <a:endParaRPr lang="en-US" dirty="0" smtClean="0">
              <a:latin typeface="Arial"/>
              <a:cs typeface="Arial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Test Engineer worked with the ECAD group to ensure testability.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Arial"/>
              <a:cs typeface="Arial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Based on design output files, fixture was quoted and ordered.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Arial"/>
              <a:cs typeface="Arial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Custom test code was created by Test Engineer for each PCBA/fixture. </a:t>
            </a:r>
          </a:p>
          <a:p>
            <a:r>
              <a:rPr lang="en-US" dirty="0" smtClean="0">
                <a:latin typeface="Arial"/>
                <a:cs typeface="Arial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Debug was performed as necessary.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Arial"/>
              <a:cs typeface="Arial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Test Engineering supported the testers until product end-of-life. </a:t>
            </a: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</a:t>
            </a: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 </a:t>
            </a:r>
          </a:p>
        </p:txBody>
      </p:sp>
    </p:spTree>
    <p:extLst>
      <p:ext uri="{BB962C8B-B14F-4D97-AF65-F5344CB8AC3E}">
        <p14:creationId xmlns="" xmlns:p14="http://schemas.microsoft.com/office/powerpoint/2010/main" val="21262522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ICT (more recent) History at Waters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1123950"/>
            <a:ext cx="87630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In-Circuit Test development is now partially outsourced.</a:t>
            </a: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For each new PCBA, a Test Engineer:</a:t>
            </a:r>
          </a:p>
          <a:p>
            <a:endParaRPr lang="en-US" dirty="0" smtClean="0">
              <a:latin typeface="Arial"/>
              <a:cs typeface="Arial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Works with ECAD group to ensure testability (~2 hours)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Requests quote (fixture and code development) based on design output (~2 hours)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Works with fixture and code upon arrival to ensure testability (~40 hours)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Prepares fixture and program for shipment (~2 hours)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The amount of time spent depends </a:t>
            </a:r>
            <a:r>
              <a:rPr lang="en-US" dirty="0" smtClean="0">
                <a:latin typeface="Arial"/>
                <a:cs typeface="Arial"/>
              </a:rPr>
              <a:t>on </a:t>
            </a:r>
            <a:r>
              <a:rPr lang="en-US" dirty="0" smtClean="0">
                <a:latin typeface="Arial"/>
                <a:cs typeface="Arial"/>
              </a:rPr>
              <a:t>the new PCBA pipeline: </a:t>
            </a: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</a:t>
            </a: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 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2200" y="3943350"/>
            <a:ext cx="4133850" cy="428625"/>
          </a:xfrm>
          <a:prstGeom prst="rect">
            <a:avLst/>
          </a:prstGeom>
          <a:noFill/>
        </p:spPr>
      </p:pic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62522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ICT (possible) Future at Waters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1123950"/>
            <a:ext cx="87630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In-Circuit Test development could be more-completely outsourced.</a:t>
            </a: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For each new PCBA, Test Engineer:</a:t>
            </a:r>
          </a:p>
          <a:p>
            <a:endParaRPr lang="en-US" dirty="0" smtClean="0">
              <a:latin typeface="Arial"/>
              <a:cs typeface="Arial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Would work with ECAD group to ensure testability (~2 hours)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Would requests quote (fixture and code development) based on design output (~2 hours)</a:t>
            </a:r>
          </a:p>
          <a:p>
            <a:r>
              <a:rPr lang="en-US" dirty="0" smtClean="0">
                <a:latin typeface="Arial"/>
                <a:cs typeface="Arial"/>
              </a:rPr>
              <a:t> </a:t>
            </a:r>
          </a:p>
          <a:p>
            <a:r>
              <a:rPr lang="en-US" dirty="0" smtClean="0">
                <a:latin typeface="Arial"/>
                <a:cs typeface="Arial"/>
              </a:rPr>
              <a:t>The amount of time spent would depend </a:t>
            </a:r>
            <a:r>
              <a:rPr lang="en-US" dirty="0" smtClean="0">
                <a:latin typeface="Arial"/>
                <a:cs typeface="Arial"/>
              </a:rPr>
              <a:t>on </a:t>
            </a:r>
            <a:r>
              <a:rPr lang="en-US" dirty="0" smtClean="0">
                <a:latin typeface="Arial"/>
                <a:cs typeface="Arial"/>
              </a:rPr>
              <a:t>the new PCBA </a:t>
            </a:r>
            <a:r>
              <a:rPr lang="en-US" dirty="0" smtClean="0">
                <a:latin typeface="Arial"/>
                <a:cs typeface="Arial"/>
              </a:rPr>
              <a:t>pipeline.</a:t>
            </a:r>
          </a:p>
          <a:p>
            <a:r>
              <a:rPr lang="en-US" dirty="0" smtClean="0">
                <a:latin typeface="Arial"/>
                <a:cs typeface="Arial"/>
              </a:rPr>
              <a:t>T</a:t>
            </a:r>
            <a:r>
              <a:rPr lang="en-US" dirty="0" smtClean="0">
                <a:latin typeface="Arial"/>
                <a:cs typeface="Arial"/>
              </a:rPr>
              <a:t>he time </a:t>
            </a:r>
            <a:r>
              <a:rPr lang="en-US" dirty="0" smtClean="0">
                <a:latin typeface="Arial"/>
                <a:cs typeface="Arial"/>
              </a:rPr>
              <a:t>savings would be roughly 1 week/PCBA assembly.</a:t>
            </a: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</a:t>
            </a: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 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9943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2200" y="3943350"/>
            <a:ext cx="4029075" cy="428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1262522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405484"/>
          </a:xfrm>
        </p:spPr>
        <p:txBody>
          <a:bodyPr>
            <a:normAutofit/>
          </a:bodyPr>
          <a:lstStyle/>
          <a:p>
            <a:r>
              <a:rPr lang="en-US" dirty="0" smtClean="0"/>
              <a:t>210001164 - </a:t>
            </a:r>
            <a:r>
              <a:rPr lang="nb-NO" dirty="0" smtClean="0"/>
              <a:t>ASSY, PCB, HAMAMATSU 518 PIX PDA CA</a:t>
            </a:r>
          </a:p>
          <a:p>
            <a:endParaRPr lang="nb-NO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Pilot Board Project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2602" y="1428750"/>
            <a:ext cx="5495198" cy="3527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33400" y="1657350"/>
            <a:ext cx="19590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Current Project</a:t>
            </a:r>
            <a:endParaRPr lang="en-US" dirty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High Volume PCBA</a:t>
            </a: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62522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0628" y="1352550"/>
            <a:ext cx="8686800" cy="35188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TDI, FL (Current Supplier)</a:t>
            </a:r>
          </a:p>
          <a:p>
            <a:pPr>
              <a:buNone/>
            </a:pPr>
            <a:r>
              <a:rPr lang="en-US" dirty="0" smtClean="0"/>
              <a:t>$XX,XXX (Lead Time = XX days, plus roughly 5 days of Test Engineering work).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Solution Sources, CA (turn-key solution)</a:t>
            </a:r>
          </a:p>
          <a:p>
            <a:pPr>
              <a:buNone/>
            </a:pPr>
            <a:r>
              <a:rPr lang="en-US" dirty="0" smtClean="0"/>
              <a:t>$XX,XXX (Lead Time = XX days)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Pertracarbon</a:t>
            </a:r>
            <a:r>
              <a:rPr lang="en-US" dirty="0" smtClean="0"/>
              <a:t> PTE – Flextronics solution (CEI also uses </a:t>
            </a:r>
            <a:r>
              <a:rPr lang="en-US" dirty="0" err="1" smtClean="0"/>
              <a:t>Petracarbon</a:t>
            </a:r>
            <a:r>
              <a:rPr lang="en-US" dirty="0" smtClean="0"/>
              <a:t>*) </a:t>
            </a:r>
          </a:p>
          <a:p>
            <a:pPr>
              <a:buNone/>
            </a:pPr>
            <a:r>
              <a:rPr lang="en-US" dirty="0" smtClean="0"/>
              <a:t>$XX,XXX (Lead Time = XX days) 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1200" dirty="0" smtClean="0"/>
              <a:t>* Waters has used </a:t>
            </a:r>
            <a:r>
              <a:rPr lang="en-US" sz="1200" dirty="0" err="1" smtClean="0"/>
              <a:t>Petracarbon</a:t>
            </a:r>
            <a:r>
              <a:rPr lang="en-US" sz="1200" dirty="0" smtClean="0"/>
              <a:t> for repairs </a:t>
            </a:r>
            <a:r>
              <a:rPr lang="en-US" sz="1200" dirty="0" err="1" smtClean="0"/>
              <a:t>sucessfully</a:t>
            </a:r>
            <a:r>
              <a:rPr lang="en-US" sz="1200" dirty="0" smtClean="0"/>
              <a:t> in the past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Analysis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262522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0628" y="1733550"/>
            <a:ext cx="8686800" cy="31378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210000355 - ASSY, PCB, 2489 TUV PERSONALITY RHS (possibility)</a:t>
            </a:r>
          </a:p>
          <a:p>
            <a:r>
              <a:rPr lang="en-US" dirty="0" smtClean="0"/>
              <a:t>High Volume PCBA </a:t>
            </a:r>
          </a:p>
          <a:p>
            <a:r>
              <a:rPr lang="en-US" dirty="0" smtClean="0"/>
              <a:t>Older Fixture/Program.  Fixture could use refreshing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Longer-Term:</a:t>
            </a:r>
          </a:p>
          <a:p>
            <a:r>
              <a:rPr lang="en-US" dirty="0" smtClean="0"/>
              <a:t>New Products</a:t>
            </a:r>
          </a:p>
          <a:p>
            <a:r>
              <a:rPr lang="en-US" dirty="0" smtClean="0"/>
              <a:t>PCBA Updates (</a:t>
            </a:r>
            <a:r>
              <a:rPr lang="en-US" dirty="0" err="1" smtClean="0"/>
              <a:t>Altera</a:t>
            </a:r>
            <a:r>
              <a:rPr lang="en-US" dirty="0" smtClean="0"/>
              <a:t> Project)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sz="1200" dirty="0" smtClean="0"/>
          </a:p>
          <a:p>
            <a:pPr>
              <a:buNone/>
            </a:pPr>
            <a:endParaRPr lang="en-US" sz="1200" dirty="0" smtClean="0"/>
          </a:p>
          <a:p>
            <a:pPr>
              <a:buNone/>
            </a:pPr>
            <a:endParaRPr lang="en-US" sz="12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Looking Forward (possible candidates)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262522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Questions?</a:t>
            </a:r>
            <a:endParaRPr lang="en-US" dirty="0"/>
          </a:p>
        </p:txBody>
      </p:sp>
      <p:pic>
        <p:nvPicPr>
          <p:cNvPr id="4" name="Content Placeholder 3" descr="questions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103463" y="1100138"/>
            <a:ext cx="2740223" cy="37719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1262522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60738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7 Waters standard 16-9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2017 template jam3 edit.potx" id="{6223A88A-F586-443B-9E39-43CD8FB04109}" vid="{298CF72F-0540-4552-927B-B8E872E8C4CA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2017 template jam3 edit.potx" id="{6223A88A-F586-443B-9E39-43CD8FB04109}" vid="{21F9D1CC-3A98-40B7-82BC-EF73CA55290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 Waters standard 16-9</Template>
  <TotalTime>446</TotalTime>
  <Words>660</Words>
  <Application>Microsoft Office PowerPoint</Application>
  <PresentationFormat>On-screen Show (16:9)</PresentationFormat>
  <Paragraphs>135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2017 Waters standard 16-9</vt:lpstr>
      <vt:lpstr>2017 Waters Brand</vt:lpstr>
      <vt:lpstr>Test Engineering Deep Dive</vt:lpstr>
      <vt:lpstr>In-Circuit Test (What is it?)</vt:lpstr>
      <vt:lpstr>Waters’ GenRad 2287I Production Test System</vt:lpstr>
      <vt:lpstr>Vs. Functional Test (What is it?)</vt:lpstr>
      <vt:lpstr>How connections are made</vt:lpstr>
      <vt:lpstr>Waters PCBA Test Fixtures</vt:lpstr>
      <vt:lpstr>ICT Test Fixtures, under the hood</vt:lpstr>
      <vt:lpstr>ICT History at Waters </vt:lpstr>
      <vt:lpstr>ICT (more recent) History at Waters </vt:lpstr>
      <vt:lpstr>ICT (possible) Future at Waters </vt:lpstr>
      <vt:lpstr>Pilot Board Project</vt:lpstr>
      <vt:lpstr>Cost Analysis</vt:lpstr>
      <vt:lpstr>Looking Forward (possible candidates)</vt:lpstr>
      <vt:lpstr>Any Questions?</vt:lpstr>
      <vt:lpstr>Slide 15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Engineering Deep Dive</dc:title>
  <dc:creator>Mike Cotter</dc:creator>
  <cp:lastModifiedBy>Mike Cotter</cp:lastModifiedBy>
  <cp:revision>34</cp:revision>
  <dcterms:created xsi:type="dcterms:W3CDTF">2017-06-12T14:31:44Z</dcterms:created>
  <dcterms:modified xsi:type="dcterms:W3CDTF">2017-06-14T15:21:57Z</dcterms:modified>
</cp:coreProperties>
</file>