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14"/>
  </p:notesMasterIdLst>
  <p:handoutMasterIdLst>
    <p:handoutMasterId r:id="rId15"/>
  </p:handoutMasterIdLst>
  <p:sldIdLst>
    <p:sldId id="257" r:id="rId3"/>
    <p:sldId id="258" r:id="rId4"/>
    <p:sldId id="259" r:id="rId5"/>
    <p:sldId id="267" r:id="rId6"/>
    <p:sldId id="268" r:id="rId7"/>
    <p:sldId id="269" r:id="rId8"/>
    <p:sldId id="271" r:id="rId9"/>
    <p:sldId id="270" r:id="rId10"/>
    <p:sldId id="272" r:id="rId11"/>
    <p:sldId id="275" r:id="rId12"/>
    <p:sldId id="274" r:id="rId13"/>
  </p:sldIdLst>
  <p:sldSz cx="9144000" cy="5143500" type="screen16x9"/>
  <p:notesSz cx="6896100" cy="9236075"/>
  <p:custDataLst>
    <p:tags r:id="rId16"/>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62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90" d="100"/>
          <a:sy n="90" d="100"/>
        </p:scale>
        <p:origin x="720" y="84"/>
      </p:cViewPr>
      <p:guideLst>
        <p:guide orient="horz" pos="2160"/>
        <p:guide pos="2880"/>
        <p:guide orient="horz" pos="162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65" d="100"/>
          <a:sy n="65" d="100"/>
        </p:scale>
        <p:origin x="-3197" y="-82"/>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2/10/2020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2/10/2020</a:t>
            </a:fld>
            <a:endParaRPr lang="en-US"/>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zh-CN" altLang="en-US" dirty="0"/>
              <a:t>单击此处编辑母版标题样式</a:t>
            </a:r>
            <a:endParaRPr lang="en-US" dirty="0"/>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latin typeface="Arial" pitchFamily="34" charset="0"/>
                <a:ea typeface="楷体" pitchFamily="49" charset="-122"/>
                <a:cs typeface="Arial" pitchFamily="34" charset="0"/>
              </a:defRPr>
            </a:lvl1pPr>
          </a:lstStyle>
          <a:p>
            <a:r>
              <a:rPr lang="zh-CN" altLang="en-US" dirty="0"/>
              <a:t>单击此处编辑母版副标题样式</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180035"/>
            <a:ext cx="9144000" cy="1125140"/>
          </a:xfrm>
        </p:spPr>
        <p:txBody>
          <a:bodyPr anchor="ctr"/>
          <a:lstStyle>
            <a:lvl1pPr marL="0" indent="0" algn="ctr">
              <a:buNone/>
              <a:defRPr sz="2400" b="0">
                <a:solidFill>
                  <a:srgbClr val="006DAC"/>
                </a:solidFill>
                <a:effectLst/>
                <a:latin typeface="Arial" pitchFamily="34" charset="0"/>
                <a:ea typeface="楷体" pitchFamily="49" charset="-122"/>
                <a:cs typeface="Arial"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099466"/>
            <a:ext cx="86868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atin typeface="Arial" pitchFamily="34" charset="0"/>
                <a:ea typeface="楷体" pitchFamily="49" charset="-122"/>
                <a:cs typeface="Arial" pitchFamily="34" charset="0"/>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atin typeface="Arial" pitchFamily="34" charset="0"/>
                <a:ea typeface="楷体" pitchFamily="49" charset="-122"/>
                <a:cs typeface="Arial" pitchFamily="34" charset="0"/>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atin typeface="Arial" pitchFamily="34" charset="0"/>
                <a:ea typeface="楷体" pitchFamily="49" charset="-122"/>
                <a:cs typeface="Arial" pitchFamily="34" charset="0"/>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atin typeface="Arial" pitchFamily="34" charset="0"/>
                <a:ea typeface="楷体" pitchFamily="49" charset="-122"/>
                <a:cs typeface="Arial" pitchFamily="34" charset="0"/>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atin typeface="Arial" pitchFamily="34" charset="0"/>
                <a:ea typeface="楷体" pitchFamily="49" charset="-122"/>
                <a:cs typeface="Arial" pitchFamily="34" charset="0"/>
              </a:defRPr>
            </a:lvl5p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endParaRPr lang="en-US" noProof="0" dirty="0"/>
          </a:p>
        </p:txBody>
      </p:sp>
      <p:sp>
        <p:nvSpPr>
          <p:cNvPr id="4" name="Rectangle 16"/>
          <p:cNvSpPr>
            <a:spLocks noGrp="1" noChangeArrowheads="1"/>
          </p:cNvSpPr>
          <p:nvPr>
            <p:ph type="title"/>
          </p:nvPr>
        </p:nvSpPr>
        <p:spPr bwMode="gray">
          <a:xfrm>
            <a:off x="139336" y="139067"/>
            <a:ext cx="6629400" cy="754380"/>
          </a:xfrm>
          <a:prstGeom prst="rect">
            <a:avLst/>
          </a:prstGeom>
          <a:noFill/>
          <a:ln w="9525">
            <a:noFill/>
            <a:miter lim="800000"/>
            <a:headEnd/>
            <a:tailEnd/>
          </a:ln>
          <a:effectLst/>
        </p:spPr>
        <p:txBody>
          <a:bodyPr/>
          <a:lstStyle>
            <a:lvl1pPr>
              <a:defRPr>
                <a:solidFill>
                  <a:srgbClr val="006DAC"/>
                </a:solidFill>
                <a:latin typeface="Arial" pitchFamily="34" charset="0"/>
                <a:ea typeface="楷体" pitchFamily="49" charset="-122"/>
                <a:cs typeface="Arial" pitchFamily="34" charset="0"/>
              </a:defRPr>
            </a:lvl1pPr>
          </a:lstStyle>
          <a:p>
            <a:pPr lvl="0"/>
            <a:r>
              <a:rPr lang="zh-CN" altLang="en-US"/>
              <a:t>单击此处编辑母版标题样式</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4" name="Rectangle 16"/>
          <p:cNvSpPr>
            <a:spLocks noGrp="1" noChangeArrowheads="1"/>
          </p:cNvSpPr>
          <p:nvPr>
            <p:ph type="title"/>
          </p:nvPr>
        </p:nvSpPr>
        <p:spPr bwMode="gray">
          <a:xfrm>
            <a:off x="139336" y="147949"/>
            <a:ext cx="6629400" cy="754380"/>
          </a:xfrm>
          <a:prstGeom prst="rect">
            <a:avLst/>
          </a:prstGeom>
          <a:noFill/>
          <a:ln w="9525">
            <a:noFill/>
            <a:miter lim="800000"/>
            <a:headEnd/>
            <a:tailEnd/>
          </a:ln>
          <a:effectLst/>
        </p:spPr>
        <p:txBody>
          <a:bodyPr/>
          <a:lstStyle>
            <a:lvl1pPr>
              <a:defRPr>
                <a:solidFill>
                  <a:srgbClr val="006DAC"/>
                </a:solidFill>
                <a:latin typeface="Arial" pitchFamily="34" charset="0"/>
                <a:ea typeface="楷体" pitchFamily="49" charset="-122"/>
                <a:cs typeface="Arial" pitchFamily="34" charset="0"/>
              </a:defRPr>
            </a:lvl1pPr>
          </a:lstStyle>
          <a:p>
            <a:pPr lvl="0"/>
            <a:r>
              <a:rPr lang="zh-CN" altLang="en-US"/>
              <a:t>单击此处编辑母版标题样式</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pitchFamily="34" charset="0"/>
                <a:ea typeface="楷体" pitchFamily="49" charset="-122"/>
                <a:cs typeface="Arial" pitchFamily="34" charset="0"/>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pitchFamily="34" charset="0"/>
                <a:ea typeface="楷体" pitchFamily="49" charset="-122"/>
                <a:cs typeface="Arial" pitchFamily="34" charset="0"/>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pitchFamily="34" charset="0"/>
                <a:ea typeface="楷体" pitchFamily="49" charset="-122"/>
                <a:cs typeface="Arial" pitchFamily="34" charset="0"/>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pitchFamily="34" charset="0"/>
                <a:ea typeface="楷体" pitchFamily="49" charset="-122"/>
                <a:cs typeface="Arial" pitchFamily="34" charset="0"/>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endParaRPr lang="en-US" noProof="0" dirty="0"/>
          </a:p>
        </p:txBody>
      </p:sp>
      <p:sp>
        <p:nvSpPr>
          <p:cNvPr id="4" name="Content Placeholder 3"/>
          <p:cNvSpPr>
            <a:spLocks noGrp="1"/>
          </p:cNvSpPr>
          <p:nvPr>
            <p:ph sz="half" idx="2"/>
          </p:nvPr>
        </p:nvSpPr>
        <p:spPr>
          <a:xfrm>
            <a:off x="4648200" y="1093744"/>
            <a:ext cx="4343400" cy="37719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pitchFamily="34" charset="0"/>
                <a:ea typeface="楷体" pitchFamily="49" charset="-122"/>
                <a:cs typeface="Arial" pitchFamily="34" charset="0"/>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pitchFamily="34" charset="0"/>
                <a:ea typeface="楷体" pitchFamily="49" charset="-122"/>
                <a:cs typeface="Arial" pitchFamily="34" charset="0"/>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pitchFamily="34" charset="0"/>
                <a:ea typeface="楷体" pitchFamily="49" charset="-122"/>
                <a:cs typeface="Arial" pitchFamily="34" charset="0"/>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pitchFamily="34" charset="0"/>
                <a:ea typeface="楷体" pitchFamily="49" charset="-122"/>
                <a:cs typeface="Arial" pitchFamily="34" charset="0"/>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endParaRPr lang="en-US" noProof="0" dirty="0"/>
          </a:p>
        </p:txBody>
      </p:sp>
      <p:sp>
        <p:nvSpPr>
          <p:cNvPr id="6"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chemeClr val="accent1"/>
                </a:solidFill>
                <a:latin typeface="Arial" pitchFamily="34" charset="0"/>
                <a:ea typeface="楷体" pitchFamily="49" charset="-122"/>
                <a:cs typeface="Arial" pitchFamily="34" charset="0"/>
              </a:defRPr>
            </a:lvl1pPr>
          </a:lstStyle>
          <a:p>
            <a:pPr lvl="0"/>
            <a:r>
              <a:rPr lang="zh-CN" altLang="en-US"/>
              <a:t>单击此处编辑母版标题样式</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23601"/>
            <a:ext cx="6629400" cy="754380"/>
          </a:xfrm>
          <a:prstGeom prst="rect">
            <a:avLst/>
          </a:prstGeom>
          <a:noFill/>
          <a:ln w="9525">
            <a:noFill/>
            <a:miter lim="800000"/>
            <a:headEnd/>
            <a:tailEnd/>
          </a:ln>
          <a:effectLst/>
        </p:spPr>
        <p:txBody>
          <a:bodyPr/>
          <a:lstStyle>
            <a:lvl1pPr>
              <a:defRPr>
                <a:solidFill>
                  <a:srgbClr val="006DAC"/>
                </a:solidFill>
                <a:latin typeface="Arial" pitchFamily="34" charset="0"/>
                <a:ea typeface="楷体" pitchFamily="49" charset="-122"/>
                <a:cs typeface="Arial" pitchFamily="34" charset="0"/>
              </a:defRPr>
            </a:lvl1pPr>
          </a:lstStyle>
          <a:p>
            <a:pPr lvl="0"/>
            <a:r>
              <a:rPr lang="zh-CN" altLang="en-US"/>
              <a:t>单击此处编辑母版标题样式</a:t>
            </a:r>
            <a:endParaRPr lang="en-US" dirty="0"/>
          </a:p>
        </p:txBody>
      </p:sp>
      <p:sp>
        <p:nvSpPr>
          <p:cNvPr id="10" name="Content Placeholder 3"/>
          <p:cNvSpPr>
            <a:spLocks noGrp="1"/>
          </p:cNvSpPr>
          <p:nvPr>
            <p:ph sz="half" idx="12"/>
          </p:nvPr>
        </p:nvSpPr>
        <p:spPr>
          <a:xfrm>
            <a:off x="228600" y="3018773"/>
            <a:ext cx="8686800" cy="1920240"/>
          </a:xfrm>
          <a:noFill/>
          <a:ln>
            <a:solidFill>
              <a:schemeClr val="tx1"/>
            </a:solidFill>
          </a:ln>
        </p:spPr>
        <p:txBody>
          <a:bodyPr/>
          <a:lstStyle>
            <a:lvl1pPr marL="233363" indent="-233363">
              <a:defRPr sz="1600">
                <a:latin typeface="Arial" pitchFamily="34" charset="0"/>
                <a:ea typeface="楷体" pitchFamily="49" charset="-122"/>
                <a:cs typeface="Arial" pitchFamily="34" charset="0"/>
              </a:defRPr>
            </a:lvl1pPr>
            <a:lvl2pPr marL="457200" indent="-233363">
              <a:defRPr sz="1400">
                <a:latin typeface="Arial" pitchFamily="34" charset="0"/>
                <a:ea typeface="楷体" pitchFamily="49" charset="-122"/>
                <a:cs typeface="Arial" pitchFamily="34" charset="0"/>
              </a:defRPr>
            </a:lvl2pPr>
            <a:lvl3pPr marL="630238" indent="-173038">
              <a:defRPr sz="1400">
                <a:latin typeface="Arial" pitchFamily="34" charset="0"/>
                <a:ea typeface="楷体" pitchFamily="49" charset="-122"/>
                <a:cs typeface="Arial" pitchFamily="34" charset="0"/>
              </a:defRPr>
            </a:lvl3pPr>
            <a:lvl4pPr marL="744538" indent="-174625">
              <a:defRPr sz="1400">
                <a:latin typeface="Arial" pitchFamily="34" charset="0"/>
                <a:ea typeface="楷体" pitchFamily="49" charset="-122"/>
                <a:cs typeface="Arial" pitchFamily="34" charset="0"/>
              </a:defRPr>
            </a:lvl4pPr>
            <a:lvl5pPr marL="854075" indent="-173038">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Content Placeholder 3"/>
          <p:cNvSpPr>
            <a:spLocks noGrp="1"/>
          </p:cNvSpPr>
          <p:nvPr>
            <p:ph sz="half" idx="13"/>
          </p:nvPr>
        </p:nvSpPr>
        <p:spPr>
          <a:xfrm>
            <a:off x="228600" y="1002573"/>
            <a:ext cx="8686800" cy="1920240"/>
          </a:xfrm>
          <a:noFill/>
          <a:ln>
            <a:solidFill>
              <a:schemeClr val="tx1"/>
            </a:solidFill>
          </a:ln>
        </p:spPr>
        <p:txBody>
          <a:bodyPr/>
          <a:lstStyle>
            <a:lvl1pPr marL="233363" indent="-233363">
              <a:defRPr sz="1600">
                <a:latin typeface="Arial" pitchFamily="34" charset="0"/>
                <a:ea typeface="楷体" pitchFamily="49" charset="-122"/>
                <a:cs typeface="Arial" pitchFamily="34" charset="0"/>
              </a:defRPr>
            </a:lvl1pPr>
            <a:lvl2pPr marL="457200" indent="-233363">
              <a:defRPr sz="1400">
                <a:latin typeface="Arial" pitchFamily="34" charset="0"/>
                <a:ea typeface="楷体" pitchFamily="49" charset="-122"/>
                <a:cs typeface="Arial" pitchFamily="34" charset="0"/>
              </a:defRPr>
            </a:lvl2pPr>
            <a:lvl3pPr marL="630238" indent="-173038">
              <a:defRPr sz="1400">
                <a:latin typeface="Arial" pitchFamily="34" charset="0"/>
                <a:ea typeface="楷体" pitchFamily="49" charset="-122"/>
                <a:cs typeface="Arial" pitchFamily="34" charset="0"/>
              </a:defRPr>
            </a:lvl3pPr>
            <a:lvl4pPr marL="744538" indent="-174625">
              <a:defRPr sz="1400">
                <a:latin typeface="Arial" pitchFamily="34" charset="0"/>
                <a:ea typeface="楷体" pitchFamily="49" charset="-122"/>
                <a:cs typeface="Arial" pitchFamily="34" charset="0"/>
              </a:defRPr>
            </a:lvl4pPr>
            <a:lvl5pPr marL="854075" indent="-173038">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latin typeface="Arial" pitchFamily="34" charset="0"/>
                <a:ea typeface="楷体" pitchFamily="49" charset="-122"/>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5" name="Text Placeholder 4"/>
          <p:cNvSpPr>
            <a:spLocks noGrp="1"/>
          </p:cNvSpPr>
          <p:nvPr>
            <p:ph type="body" sz="quarter" idx="3"/>
          </p:nvPr>
        </p:nvSpPr>
        <p:spPr>
          <a:xfrm>
            <a:off x="228600" y="1029866"/>
            <a:ext cx="4267200" cy="685800"/>
          </a:xfrm>
          <a:solidFill>
            <a:srgbClr val="0077BB"/>
          </a:solidFill>
          <a:ln>
            <a:solidFill>
              <a:schemeClr val="tx1"/>
            </a:solidFill>
          </a:ln>
        </p:spPr>
        <p:txBody>
          <a:bodyPr anchor="ctr">
            <a:normAutofit/>
          </a:bodyPr>
          <a:lstStyle>
            <a:lvl1pPr marL="0" indent="0" algn="ctr">
              <a:buNone/>
              <a:defRPr sz="1600" b="0">
                <a:solidFill>
                  <a:schemeClr val="bg1"/>
                </a:solidFill>
                <a:latin typeface="Arial" pitchFamily="34" charset="0"/>
                <a:ea typeface="楷体" pitchFamily="49" charset="-122"/>
                <a:cs typeface="Arial"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10" name="Content Placeholder 5"/>
          <p:cNvSpPr>
            <a:spLocks noGrp="1"/>
          </p:cNvSpPr>
          <p:nvPr>
            <p:ph sz="quarter" idx="10"/>
          </p:nvPr>
        </p:nvSpPr>
        <p:spPr>
          <a:xfrm>
            <a:off x="228600" y="1715666"/>
            <a:ext cx="4267200" cy="3142084"/>
          </a:xfrm>
          <a:ln>
            <a:solidFill>
              <a:schemeClr val="tx1"/>
            </a:solidFill>
          </a:ln>
        </p:spPr>
        <p:txBody>
          <a:bodyPr/>
          <a:lstStyle>
            <a:lvl1pPr marL="228600" indent="-228600">
              <a:defRPr sz="1600">
                <a:latin typeface="Arial" pitchFamily="34" charset="0"/>
                <a:ea typeface="楷体" pitchFamily="49" charset="-122"/>
                <a:cs typeface="Arial" pitchFamily="34" charset="0"/>
              </a:defRPr>
            </a:lvl1pPr>
            <a:lvl2pPr marL="284163" indent="-173038">
              <a:defRPr sz="1400">
                <a:latin typeface="Arial" pitchFamily="34" charset="0"/>
                <a:ea typeface="楷体" pitchFamily="49" charset="-122"/>
                <a:cs typeface="Arial" pitchFamily="34" charset="0"/>
              </a:defRPr>
            </a:lvl2pPr>
            <a:lvl3pPr marL="396875" indent="-112713">
              <a:defRPr sz="1400">
                <a:latin typeface="Arial" pitchFamily="34" charset="0"/>
                <a:ea typeface="楷体" pitchFamily="49" charset="-122"/>
                <a:cs typeface="Arial" pitchFamily="34" charset="0"/>
              </a:defRPr>
            </a:lvl3pPr>
            <a:lvl4pPr marL="512763" indent="-112713">
              <a:defRPr sz="1400">
                <a:latin typeface="Arial" pitchFamily="34" charset="0"/>
                <a:ea typeface="楷体" pitchFamily="49" charset="-122"/>
                <a:cs typeface="Arial" pitchFamily="34" charset="0"/>
              </a:defRPr>
            </a:lvl4pPr>
            <a:lvl5pPr marL="627063" indent="-112713">
              <a:defRPr sz="1400">
                <a:latin typeface="Arial" pitchFamily="34" charset="0"/>
                <a:ea typeface="楷体" pitchFamily="49" charset="-122"/>
                <a:cs typeface="Arial" pitchFamily="34" charset="0"/>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8" name="Rectangle 16"/>
          <p:cNvSpPr>
            <a:spLocks noGrp="1" noChangeArrowheads="1"/>
          </p:cNvSpPr>
          <p:nvPr>
            <p:ph type="title"/>
          </p:nvPr>
        </p:nvSpPr>
        <p:spPr bwMode="gray">
          <a:xfrm>
            <a:off x="139336" y="139958"/>
            <a:ext cx="6629400" cy="754380"/>
          </a:xfrm>
          <a:prstGeom prst="rect">
            <a:avLst/>
          </a:prstGeom>
          <a:noFill/>
          <a:ln w="9525">
            <a:noFill/>
            <a:miter lim="800000"/>
            <a:headEnd/>
            <a:tailEnd/>
          </a:ln>
          <a:effectLst/>
        </p:spPr>
        <p:txBody>
          <a:bodyPr/>
          <a:lstStyle>
            <a:lvl1pPr>
              <a:defRPr lang="en-US" sz="2000" b="0" dirty="0" smtClean="0">
                <a:solidFill>
                  <a:srgbClr val="0077BB"/>
                </a:solidFill>
                <a:effectLst/>
                <a:latin typeface="Arial" pitchFamily="34" charset="0"/>
                <a:ea typeface="楷体" pitchFamily="49" charset="-122"/>
                <a:cs typeface="Arial" pitchFamily="34" charset="0"/>
              </a:defRPr>
            </a:lvl1pPr>
          </a:lstStyle>
          <a:p>
            <a:pPr lvl="0"/>
            <a:r>
              <a:rPr lang="zh-CN" altLang="en-US"/>
              <a:t>单击此处编辑母版标题样式</a:t>
            </a:r>
            <a:endParaRPr lang="en-US" dirty="0"/>
          </a:p>
        </p:txBody>
      </p:sp>
      <p:sp>
        <p:nvSpPr>
          <p:cNvPr id="7" name="Content Placeholder 5"/>
          <p:cNvSpPr>
            <a:spLocks noGrp="1"/>
          </p:cNvSpPr>
          <p:nvPr>
            <p:ph sz="quarter" idx="11"/>
          </p:nvPr>
        </p:nvSpPr>
        <p:spPr>
          <a:xfrm>
            <a:off x="4648200" y="1720018"/>
            <a:ext cx="4267200" cy="3137732"/>
          </a:xfrm>
          <a:ln>
            <a:solidFill>
              <a:schemeClr val="tx1"/>
            </a:solidFill>
          </a:ln>
        </p:spPr>
        <p:txBody>
          <a:bodyPr/>
          <a:lstStyle>
            <a:lvl1pPr marL="228600" indent="-228600">
              <a:defRPr sz="1600">
                <a:latin typeface="Arial" pitchFamily="34" charset="0"/>
                <a:ea typeface="楷体" pitchFamily="49" charset="-122"/>
                <a:cs typeface="Arial" pitchFamily="34" charset="0"/>
              </a:defRPr>
            </a:lvl1pPr>
            <a:lvl2pPr marL="284163" indent="-173038">
              <a:defRPr sz="1400">
                <a:latin typeface="Arial" pitchFamily="34" charset="0"/>
                <a:ea typeface="楷体" pitchFamily="49" charset="-122"/>
                <a:cs typeface="Arial" pitchFamily="34" charset="0"/>
              </a:defRPr>
            </a:lvl2pPr>
            <a:lvl3pPr marL="396875" indent="-112713">
              <a:defRPr sz="1400">
                <a:latin typeface="Arial" pitchFamily="34" charset="0"/>
                <a:ea typeface="楷体" pitchFamily="49" charset="-122"/>
                <a:cs typeface="Arial" pitchFamily="34" charset="0"/>
              </a:defRPr>
            </a:lvl3pPr>
            <a:lvl4pPr marL="512763" indent="-112713">
              <a:defRPr sz="1400">
                <a:latin typeface="Arial" pitchFamily="34" charset="0"/>
                <a:ea typeface="楷体" pitchFamily="49" charset="-122"/>
                <a:cs typeface="Arial" pitchFamily="34" charset="0"/>
              </a:defRPr>
            </a:lvl4pPr>
            <a:lvl5pPr marL="627063" indent="-112713">
              <a:defRPr sz="1400">
                <a:latin typeface="Arial" pitchFamily="34" charset="0"/>
                <a:ea typeface="楷体" pitchFamily="49" charset="-122"/>
                <a:cs typeface="Arial" pitchFamily="34" charset="0"/>
              </a:defRPr>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017 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112421"/>
            <a:ext cx="6629400" cy="754380"/>
          </a:xfrm>
        </p:spPr>
        <p:txBody>
          <a:bodyPr/>
          <a:lstStyle>
            <a:lvl1pPr>
              <a:defRPr>
                <a:solidFill>
                  <a:srgbClr val="0077BB"/>
                </a:solidFill>
                <a:latin typeface="Arial" pitchFamily="34" charset="0"/>
                <a:ea typeface="楷体" pitchFamily="49" charset="-122"/>
                <a:cs typeface="Arial" pitchFamily="34" charset="0"/>
              </a:defRPr>
            </a:lvl1pPr>
          </a:lstStyle>
          <a:p>
            <a:r>
              <a:rPr lang="zh-CN" altLang="en-US"/>
              <a:t>单击此处编辑母版标题样式</a:t>
            </a:r>
            <a:endParaRPr lang="en-US" dirty="0"/>
          </a:p>
        </p:txBody>
      </p:sp>
      <p:sp>
        <p:nvSpPr>
          <p:cNvPr id="3" name="Content Placeholder 2"/>
          <p:cNvSpPr>
            <a:spLocks noGrp="1"/>
          </p:cNvSpPr>
          <p:nvPr>
            <p:ph sz="half" idx="1"/>
          </p:nvPr>
        </p:nvSpPr>
        <p:spPr>
          <a:xfrm>
            <a:off x="223838" y="1004058"/>
            <a:ext cx="4114800" cy="1885950"/>
          </a:xfrm>
        </p:spPr>
        <p:txBody>
          <a:bodyPr/>
          <a:lstStyle>
            <a:lvl1pPr marL="233363" indent="-233363">
              <a:defRPr sz="1600">
                <a:latin typeface="Arial" pitchFamily="34" charset="0"/>
                <a:ea typeface="楷体" pitchFamily="49" charset="-122"/>
                <a:cs typeface="Arial" pitchFamily="34" charset="0"/>
              </a:defRPr>
            </a:lvl1pPr>
            <a:lvl2pPr marL="284163" indent="-171450">
              <a:defRPr sz="1400">
                <a:latin typeface="Arial" pitchFamily="34" charset="0"/>
                <a:ea typeface="楷体" pitchFamily="49" charset="-122"/>
                <a:cs typeface="Arial" pitchFamily="34" charset="0"/>
              </a:defRPr>
            </a:lvl2pPr>
            <a:lvl3pPr marL="396875" indent="-165100">
              <a:defRPr sz="1400">
                <a:latin typeface="Arial" pitchFamily="34" charset="0"/>
                <a:ea typeface="楷体" pitchFamily="49" charset="-122"/>
                <a:cs typeface="Arial" pitchFamily="34" charset="0"/>
              </a:defRPr>
            </a:lvl3pPr>
            <a:lvl4pPr marL="630238" indent="-173038">
              <a:defRPr sz="1400">
                <a:latin typeface="Arial" pitchFamily="34" charset="0"/>
                <a:ea typeface="楷体" pitchFamily="49" charset="-122"/>
                <a:cs typeface="Arial" pitchFamily="34" charset="0"/>
              </a:defRPr>
            </a:lvl4pPr>
            <a:lvl5pPr marL="801688" indent="-171450">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sp>
        <p:nvSpPr>
          <p:cNvPr id="7" name="Content Placeholder 2"/>
          <p:cNvSpPr>
            <a:spLocks noGrp="1"/>
          </p:cNvSpPr>
          <p:nvPr>
            <p:ph sz="half" idx="10"/>
          </p:nvPr>
        </p:nvSpPr>
        <p:spPr>
          <a:xfrm>
            <a:off x="4703134" y="1004058"/>
            <a:ext cx="4114800" cy="1885950"/>
          </a:xfrm>
        </p:spPr>
        <p:txBody>
          <a:bodyPr/>
          <a:lstStyle>
            <a:lvl1pPr marL="233363" indent="-233363">
              <a:defRPr sz="1600">
                <a:latin typeface="Arial" pitchFamily="34" charset="0"/>
                <a:ea typeface="楷体" pitchFamily="49" charset="-122"/>
                <a:cs typeface="Arial" pitchFamily="34" charset="0"/>
              </a:defRPr>
            </a:lvl1pPr>
            <a:lvl2pPr marL="287338" indent="-174625">
              <a:defRPr sz="1400">
                <a:latin typeface="Arial" pitchFamily="34" charset="0"/>
                <a:ea typeface="楷体" pitchFamily="49" charset="-122"/>
                <a:cs typeface="Arial" pitchFamily="34" charset="0"/>
              </a:defRPr>
            </a:lvl2pPr>
            <a:lvl3pPr marL="382588" indent="-153988">
              <a:defRPr sz="1400">
                <a:latin typeface="Arial" pitchFamily="34" charset="0"/>
                <a:ea typeface="楷体" pitchFamily="49" charset="-122"/>
                <a:cs typeface="Arial" pitchFamily="34" charset="0"/>
              </a:defRPr>
            </a:lvl3pPr>
            <a:lvl4pPr marL="606425" indent="-149225">
              <a:defRPr sz="1400">
                <a:latin typeface="Arial" pitchFamily="34" charset="0"/>
                <a:ea typeface="楷体" pitchFamily="49" charset="-122"/>
                <a:cs typeface="Arial" pitchFamily="34" charset="0"/>
              </a:defRPr>
            </a:lvl4pPr>
            <a:lvl5pPr marL="796925" indent="-173038">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8" name="Content Placeholder 2"/>
          <p:cNvSpPr>
            <a:spLocks noGrp="1"/>
          </p:cNvSpPr>
          <p:nvPr>
            <p:ph sz="half" idx="11"/>
          </p:nvPr>
        </p:nvSpPr>
        <p:spPr>
          <a:xfrm>
            <a:off x="228600" y="3028950"/>
            <a:ext cx="4114800" cy="1885950"/>
          </a:xfrm>
        </p:spPr>
        <p:txBody>
          <a:bodyPr/>
          <a:lstStyle>
            <a:lvl1pPr marL="233363" indent="-233363">
              <a:defRPr sz="1600">
                <a:latin typeface="Arial" pitchFamily="34" charset="0"/>
                <a:ea typeface="楷体" pitchFamily="49" charset="-122"/>
                <a:cs typeface="Arial" pitchFamily="34" charset="0"/>
              </a:defRPr>
            </a:lvl1pPr>
            <a:lvl2pPr marL="287338" indent="-174625">
              <a:defRPr sz="1400">
                <a:latin typeface="Arial" pitchFamily="34" charset="0"/>
                <a:ea typeface="楷体" pitchFamily="49" charset="-122"/>
                <a:cs typeface="Arial" pitchFamily="34" charset="0"/>
              </a:defRPr>
            </a:lvl2pPr>
            <a:lvl3pPr marL="396875" indent="-165100">
              <a:defRPr sz="1400">
                <a:latin typeface="Arial" pitchFamily="34" charset="0"/>
                <a:ea typeface="楷体" pitchFamily="49" charset="-122"/>
                <a:cs typeface="Arial" pitchFamily="34" charset="0"/>
              </a:defRPr>
            </a:lvl3pPr>
            <a:lvl4pPr marL="627063" indent="-169863">
              <a:defRPr sz="1400">
                <a:latin typeface="Arial" pitchFamily="34" charset="0"/>
                <a:ea typeface="楷体" pitchFamily="49" charset="-122"/>
                <a:cs typeface="Arial" pitchFamily="34" charset="0"/>
              </a:defRPr>
            </a:lvl4pPr>
            <a:lvl5pPr marL="800100" indent="-173038">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9" name="Content Placeholder 2"/>
          <p:cNvSpPr>
            <a:spLocks noGrp="1"/>
          </p:cNvSpPr>
          <p:nvPr>
            <p:ph sz="half" idx="12"/>
          </p:nvPr>
        </p:nvSpPr>
        <p:spPr>
          <a:xfrm>
            <a:off x="4707896" y="3028950"/>
            <a:ext cx="4114800" cy="1885950"/>
          </a:xfrm>
        </p:spPr>
        <p:txBody>
          <a:bodyPr/>
          <a:lstStyle>
            <a:lvl1pPr marL="233363" indent="-233363">
              <a:defRPr sz="1600">
                <a:latin typeface="Arial" pitchFamily="34" charset="0"/>
                <a:ea typeface="楷体" pitchFamily="49" charset="-122"/>
                <a:cs typeface="Arial" pitchFamily="34" charset="0"/>
              </a:defRPr>
            </a:lvl1pPr>
            <a:lvl2pPr marL="287338" indent="-174625">
              <a:defRPr sz="1400">
                <a:latin typeface="Arial" pitchFamily="34" charset="0"/>
                <a:ea typeface="楷体" pitchFamily="49" charset="-122"/>
                <a:cs typeface="Arial" pitchFamily="34" charset="0"/>
              </a:defRPr>
            </a:lvl2pPr>
            <a:lvl3pPr marL="382588" indent="-153988">
              <a:defRPr sz="1400">
                <a:latin typeface="Arial" pitchFamily="34" charset="0"/>
                <a:ea typeface="楷体" pitchFamily="49" charset="-122"/>
                <a:cs typeface="Arial" pitchFamily="34" charset="0"/>
              </a:defRPr>
            </a:lvl3pPr>
            <a:lvl4pPr marL="606425" indent="-153988">
              <a:defRPr sz="1400">
                <a:latin typeface="Arial" pitchFamily="34" charset="0"/>
                <a:ea typeface="楷体" pitchFamily="49" charset="-122"/>
                <a:cs typeface="Arial" pitchFamily="34" charset="0"/>
              </a:defRPr>
            </a:lvl4pPr>
            <a:lvl5pPr marL="862013" indent="-173038">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121303"/>
            <a:ext cx="6629400" cy="754380"/>
          </a:xfrm>
          <a:prstGeom prst="rect">
            <a:avLst/>
          </a:prstGeom>
          <a:noFill/>
          <a:ln w="9525">
            <a:noFill/>
            <a:miter lim="800000"/>
            <a:headEnd/>
            <a:tailEnd/>
          </a:ln>
          <a:effectLst/>
        </p:spPr>
        <p:txBody>
          <a:bodyPr/>
          <a:lstStyle>
            <a:lvl1pPr>
              <a:defRPr>
                <a:solidFill>
                  <a:srgbClr val="0077BB"/>
                </a:solidFill>
                <a:latin typeface="Arial" pitchFamily="34" charset="0"/>
                <a:ea typeface="楷体" pitchFamily="49" charset="-122"/>
                <a:cs typeface="Arial" pitchFamily="34" charset="0"/>
              </a:defRPr>
            </a:lvl1pPr>
          </a:lstStyle>
          <a:p>
            <a:pPr lvl="0"/>
            <a:r>
              <a:rPr lang="zh-CN" altLang="en-US" dirty="0"/>
              <a:t>单击此处编辑母版标题样式</a:t>
            </a:r>
            <a:endParaRPr lang="en-US" dirty="0"/>
          </a:p>
        </p:txBody>
      </p:sp>
      <p:sp>
        <p:nvSpPr>
          <p:cNvPr id="10" name="Content Placeholder 2"/>
          <p:cNvSpPr>
            <a:spLocks noGrp="1"/>
          </p:cNvSpPr>
          <p:nvPr>
            <p:ph sz="half" idx="1"/>
          </p:nvPr>
        </p:nvSpPr>
        <p:spPr>
          <a:xfrm>
            <a:off x="223838" y="1004208"/>
            <a:ext cx="4114800" cy="1885950"/>
          </a:xfrm>
        </p:spPr>
        <p:txBody>
          <a:bodyPr/>
          <a:lstStyle>
            <a:lvl1pPr marL="233363" indent="-233363">
              <a:defRPr sz="1600">
                <a:latin typeface="Arial" pitchFamily="34" charset="0"/>
                <a:ea typeface="楷体" pitchFamily="49" charset="-122"/>
                <a:cs typeface="Arial" pitchFamily="34" charset="0"/>
              </a:defRPr>
            </a:lvl1pPr>
            <a:lvl2pPr marL="284163" indent="-171450">
              <a:defRPr sz="1400">
                <a:latin typeface="Arial" pitchFamily="34" charset="0"/>
                <a:ea typeface="楷体" pitchFamily="49" charset="-122"/>
                <a:cs typeface="Arial" pitchFamily="34" charset="0"/>
              </a:defRPr>
            </a:lvl2pPr>
            <a:lvl3pPr marL="396875" indent="-165100">
              <a:defRPr sz="1400">
                <a:latin typeface="Arial" pitchFamily="34" charset="0"/>
                <a:ea typeface="楷体" pitchFamily="49" charset="-122"/>
                <a:cs typeface="Arial" pitchFamily="34" charset="0"/>
              </a:defRPr>
            </a:lvl3pPr>
            <a:lvl4pPr marL="630238" indent="-173038">
              <a:defRPr sz="1400">
                <a:latin typeface="Arial" pitchFamily="34" charset="0"/>
                <a:ea typeface="楷体" pitchFamily="49" charset="-122"/>
                <a:cs typeface="Arial" pitchFamily="34" charset="0"/>
              </a:defRPr>
            </a:lvl4pPr>
            <a:lvl5pPr marL="801688" indent="-171450">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1" name="Content Placeholder 2"/>
          <p:cNvSpPr>
            <a:spLocks noGrp="1"/>
          </p:cNvSpPr>
          <p:nvPr>
            <p:ph sz="half" idx="12"/>
          </p:nvPr>
        </p:nvSpPr>
        <p:spPr>
          <a:xfrm>
            <a:off x="4701365" y="1004208"/>
            <a:ext cx="4256315" cy="1885950"/>
          </a:xfrm>
        </p:spPr>
        <p:txBody>
          <a:bodyPr/>
          <a:lstStyle>
            <a:lvl1pPr marL="233363" indent="-233363">
              <a:defRPr sz="1600">
                <a:latin typeface="Arial" pitchFamily="34" charset="0"/>
                <a:ea typeface="楷体" pitchFamily="49" charset="-122"/>
                <a:cs typeface="Arial" pitchFamily="34" charset="0"/>
              </a:defRPr>
            </a:lvl1pPr>
            <a:lvl2pPr marL="284163" indent="-171450">
              <a:defRPr sz="1400">
                <a:latin typeface="Arial" pitchFamily="34" charset="0"/>
                <a:ea typeface="楷体" pitchFamily="49" charset="-122"/>
                <a:cs typeface="Arial" pitchFamily="34" charset="0"/>
              </a:defRPr>
            </a:lvl2pPr>
            <a:lvl3pPr marL="382588" indent="-150813">
              <a:defRPr sz="1400">
                <a:latin typeface="Arial" pitchFamily="34" charset="0"/>
                <a:ea typeface="楷体" pitchFamily="49" charset="-122"/>
                <a:cs typeface="Arial" pitchFamily="34" charset="0"/>
              </a:defRPr>
            </a:lvl3pPr>
            <a:lvl4pPr marL="606425" indent="-149225">
              <a:defRPr sz="1400">
                <a:latin typeface="Arial" pitchFamily="34" charset="0"/>
                <a:ea typeface="楷体" pitchFamily="49" charset="-122"/>
                <a:cs typeface="Arial" pitchFamily="34" charset="0"/>
              </a:defRPr>
            </a:lvl4pPr>
            <a:lvl5pPr marL="798513" indent="-171450">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12" name="Content Placeholder 3"/>
          <p:cNvSpPr>
            <a:spLocks noGrp="1"/>
          </p:cNvSpPr>
          <p:nvPr>
            <p:ph sz="half" idx="13"/>
          </p:nvPr>
        </p:nvSpPr>
        <p:spPr>
          <a:xfrm>
            <a:off x="228600" y="3019343"/>
            <a:ext cx="8675914" cy="1920240"/>
          </a:xfrm>
          <a:noFill/>
          <a:ln>
            <a:solidFill>
              <a:schemeClr val="tx1"/>
            </a:solidFill>
          </a:ln>
        </p:spPr>
        <p:txBody>
          <a:bodyPr/>
          <a:lstStyle>
            <a:lvl1pPr marL="233363" indent="-233363">
              <a:defRPr sz="1600">
                <a:latin typeface="Arial" pitchFamily="34" charset="0"/>
                <a:ea typeface="楷体" pitchFamily="49" charset="-122"/>
                <a:cs typeface="Arial" pitchFamily="34" charset="0"/>
              </a:defRPr>
            </a:lvl1pPr>
            <a:lvl2pPr marL="287338" indent="-163513">
              <a:defRPr sz="1400">
                <a:latin typeface="Arial" pitchFamily="34" charset="0"/>
                <a:ea typeface="楷体" pitchFamily="49" charset="-122"/>
                <a:cs typeface="Arial" pitchFamily="34" charset="0"/>
              </a:defRPr>
            </a:lvl2pPr>
            <a:lvl3pPr marL="393700" indent="-163513">
              <a:tabLst/>
              <a:defRPr sz="1400">
                <a:latin typeface="Arial" pitchFamily="34" charset="0"/>
                <a:ea typeface="楷体" pitchFamily="49" charset="-122"/>
                <a:cs typeface="Arial" pitchFamily="34" charset="0"/>
              </a:defRPr>
            </a:lvl3pPr>
            <a:lvl4pPr marL="627063" indent="-168275">
              <a:defRPr sz="1400">
                <a:latin typeface="Arial" pitchFamily="34" charset="0"/>
                <a:ea typeface="楷体" pitchFamily="49" charset="-122"/>
                <a:cs typeface="Arial" pitchFamily="34" charset="0"/>
              </a:defRPr>
            </a:lvl4pPr>
            <a:lvl5pPr marL="792163" indent="-165100">
              <a:defRPr sz="1400">
                <a:latin typeface="Arial" pitchFamily="34" charset="0"/>
                <a:ea typeface="楷体" pitchFamily="49" charset="-122"/>
                <a:cs typeface="Arial" pitchFamily="34" charset="0"/>
              </a:defRPr>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017 Wates Brand Title Slide">
    <p:bg>
      <p:bgRef idx="1001">
        <a:schemeClr val="bg1"/>
      </p:bgRef>
    </p:bg>
    <p:spTree>
      <p:nvGrpSpPr>
        <p:cNvPr id="1" name=""/>
        <p:cNvGrpSpPr/>
        <p:nvPr/>
      </p:nvGrpSpPr>
      <p:grpSpPr>
        <a:xfrm>
          <a:off x="0" y="0"/>
          <a:ext cx="0" cy="0"/>
          <a:chOff x="0" y="0"/>
          <a:chExt cx="0" cy="0"/>
        </a:xfrm>
      </p:grpSpPr>
      <p:pic>
        <p:nvPicPr>
          <p:cNvPr id="2" name="图片 1" descr="Waters_logo_K.png"/>
          <p:cNvPicPr>
            <a:picLocks noChangeAspect="1"/>
          </p:cNvPicPr>
          <p:nvPr userDrawn="1"/>
        </p:nvPicPr>
        <p:blipFill>
          <a:blip r:embed="rId2" cstate="print"/>
          <a:stretch>
            <a:fillRect/>
          </a:stretch>
        </p:blipFill>
        <p:spPr>
          <a:xfrm>
            <a:off x="2267744" y="2078343"/>
            <a:ext cx="4320000" cy="997463"/>
          </a:xfrm>
          <a:prstGeom prst="rect">
            <a:avLst/>
          </a:prstGeom>
        </p:spPr>
      </p:pic>
      <p:pic>
        <p:nvPicPr>
          <p:cNvPr id="3" name="Picture 5" descr="WATERS_PPT_ARTBAR_10x.5.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0000" y="0"/>
            <a:ext cx="8154000" cy="407700"/>
          </a:xfrm>
          <a:prstGeom prst="rect">
            <a:avLst/>
          </a:prstGeom>
        </p:spPr>
      </p:pic>
    </p:spTree>
    <p:extLst>
      <p:ext uri="{BB962C8B-B14F-4D97-AF65-F5344CB8AC3E}">
        <p14:creationId xmlns:p14="http://schemas.microsoft.com/office/powerpoint/2010/main" val="310124380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129783"/>
            <a:ext cx="8686800" cy="386119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28" name="Text Box 4"/>
          <p:cNvSpPr txBox="1">
            <a:spLocks noChangeArrowheads="1"/>
          </p:cNvSpPr>
          <p:nvPr/>
        </p:nvSpPr>
        <p:spPr bwMode="auto">
          <a:xfrm>
            <a:off x="8592" y="4960095"/>
            <a:ext cx="1405872" cy="200055"/>
          </a:xfrm>
          <a:prstGeom prst="rect">
            <a:avLst/>
          </a:prstGeom>
          <a:noFill/>
          <a:ln>
            <a:noFill/>
          </a:ln>
        </p:spPr>
        <p:txBody>
          <a:bodyPr wrap="none">
            <a:spAutoFit/>
          </a:bodyPr>
          <a:lstStyle/>
          <a:p>
            <a:pPr algn="r" eaLnBrk="0" hangingPunct="0">
              <a:buFont typeface="Verdana" pitchFamily="34" charset="0"/>
              <a:buNone/>
            </a:pPr>
            <a:r>
              <a:rPr lang="en-US" sz="700" dirty="0">
                <a:solidFill>
                  <a:srgbClr val="000000"/>
                </a:solidFill>
              </a:rPr>
              <a:t>©2018 Waters Corporation</a:t>
            </a:r>
          </a:p>
        </p:txBody>
      </p:sp>
      <p:sp>
        <p:nvSpPr>
          <p:cNvPr id="1029" name="Rectangle 16"/>
          <p:cNvSpPr>
            <a:spLocks noGrp="1" noChangeArrowheads="1"/>
          </p:cNvSpPr>
          <p:nvPr>
            <p:ph type="title"/>
          </p:nvPr>
        </p:nvSpPr>
        <p:spPr bwMode="gray">
          <a:xfrm>
            <a:off x="131763" y="133230"/>
            <a:ext cx="6629400" cy="75438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zh-CN" altLang="en-US" dirty="0"/>
              <a:t>单击此处编辑母版标题样式</a:t>
            </a:r>
            <a:endParaRPr lang="en-US" dirty="0"/>
          </a:p>
        </p:txBody>
      </p:sp>
      <p:sp>
        <p:nvSpPr>
          <p:cNvPr id="7" name="Text Box 4"/>
          <p:cNvSpPr txBox="1">
            <a:spLocks noChangeArrowheads="1"/>
          </p:cNvSpPr>
          <p:nvPr/>
        </p:nvSpPr>
        <p:spPr bwMode="auto">
          <a:xfrm>
            <a:off x="8772786" y="4941045"/>
            <a:ext cx="371215" cy="20005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sp>
        <p:nvSpPr>
          <p:cNvPr id="9" name="TextBox 8"/>
          <p:cNvSpPr txBox="1"/>
          <p:nvPr/>
        </p:nvSpPr>
        <p:spPr>
          <a:xfrm>
            <a:off x="1400255" y="4933950"/>
            <a:ext cx="1633781" cy="230832"/>
          </a:xfrm>
          <a:prstGeom prst="rect">
            <a:avLst/>
          </a:prstGeom>
          <a:noFill/>
        </p:spPr>
        <p:txBody>
          <a:bodyPr wrap="none" rtlCol="0">
            <a:spAutoFit/>
          </a:bodyPr>
          <a:lstStyle/>
          <a:p>
            <a:r>
              <a:rPr lang="en-US" sz="900" dirty="0">
                <a:latin typeface="Arial"/>
                <a:cs typeface="Arial"/>
              </a:rPr>
              <a:t>COMPANY CONFIDENTIAL</a:t>
            </a:r>
          </a:p>
        </p:txBody>
      </p:sp>
      <p:pic>
        <p:nvPicPr>
          <p:cNvPr id="12" name="Picture 11" descr="Waters_logo_black.png"/>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195054" y="419793"/>
            <a:ext cx="1803126" cy="416332"/>
          </a:xfrm>
          <a:prstGeom prst="rect">
            <a:avLst/>
          </a:prstGeom>
        </p:spPr>
      </p:pic>
      <p:pic>
        <p:nvPicPr>
          <p:cNvPr id="13" name="Picture 12" descr="WATERS_PPT_ARTBAR_10x.5.png"/>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99481" y="0"/>
            <a:ext cx="8153400" cy="407670"/>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000" b="0">
          <a:solidFill>
            <a:schemeClr val="accent1"/>
          </a:solidFill>
          <a:effectLst/>
          <a:latin typeface="Arial" pitchFamily="34" charset="0"/>
          <a:ea typeface="楷体" pitchFamily="49" charset="-122"/>
          <a:cs typeface="Arial" pitchFamily="34"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1800">
          <a:solidFill>
            <a:schemeClr val="tx1"/>
          </a:solidFill>
          <a:latin typeface="Arial" pitchFamily="34" charset="0"/>
          <a:ea typeface="楷体" pitchFamily="49" charset="-122"/>
          <a:cs typeface="Arial" pitchFamily="34"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sz="1600">
          <a:solidFill>
            <a:schemeClr val="tx1"/>
          </a:solidFill>
          <a:latin typeface="Arial" pitchFamily="34" charset="0"/>
          <a:ea typeface="楷体" pitchFamily="49" charset="-122"/>
          <a:cs typeface="Arial" pitchFamily="34"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sz="1600">
          <a:solidFill>
            <a:schemeClr val="tx1"/>
          </a:solidFill>
          <a:latin typeface="Arial" pitchFamily="34" charset="0"/>
          <a:ea typeface="楷体" pitchFamily="49" charset="-122"/>
          <a:cs typeface="Arial" pitchFamily="34"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pitchFamily="34" charset="0"/>
          <a:ea typeface="楷体" pitchFamily="49" charset="-122"/>
          <a:cs typeface="Arial" pitchFamily="34"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Arial" pitchFamily="34" charset="0"/>
          <a:ea typeface="楷体" pitchFamily="49" charset="-122"/>
          <a:cs typeface="Arial" pitchFamily="34"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WATERS_PPT_ARTBAR_10x.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62" y="0"/>
            <a:ext cx="9144000" cy="457200"/>
          </a:xfrm>
          <a:prstGeom prst="rect">
            <a:avLst/>
          </a:prstGeom>
        </p:spPr>
      </p:pic>
      <p:pic>
        <p:nvPicPr>
          <p:cNvPr id="5" name="图片 4" descr="Waters_logo_K.png"/>
          <p:cNvPicPr>
            <a:picLocks noChangeAspect="1"/>
          </p:cNvPicPr>
          <p:nvPr userDrawn="1"/>
        </p:nvPicPr>
        <p:blipFill>
          <a:blip r:embed="rId4" cstate="print"/>
          <a:stretch>
            <a:fillRect/>
          </a:stretch>
        </p:blipFill>
        <p:spPr>
          <a:xfrm>
            <a:off x="2267744" y="2078343"/>
            <a:ext cx="4320000" cy="997463"/>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rise.articulate.com/share/yCz9tQ3XglSeXQqJD3LJph2oa0FNJaDU#/lessons/bXk_sBeVq-ON9mvnrTK8AeRTJ-kIxHeA"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lang="en-US" dirty="0"/>
              <a:t>Business Continuity Plan</a:t>
            </a:r>
          </a:p>
        </p:txBody>
      </p:sp>
    </p:spTree>
    <p:extLst>
      <p:ext uri="{BB962C8B-B14F-4D97-AF65-F5344CB8AC3E}">
        <p14:creationId xmlns:p14="http://schemas.microsoft.com/office/powerpoint/2010/main" val="3604375251"/>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Preparing for BCP</a:t>
            </a:r>
          </a:p>
          <a:p>
            <a:endParaRPr lang="en-US" dirty="0"/>
          </a:p>
          <a:p>
            <a:r>
              <a:rPr lang="en-US" dirty="0"/>
              <a:t>Activating BCP</a:t>
            </a:r>
          </a:p>
          <a:p>
            <a:endParaRPr lang="en-US" dirty="0"/>
          </a:p>
          <a:p>
            <a:r>
              <a:rPr lang="en-US" dirty="0"/>
              <a:t>During BCP</a:t>
            </a:r>
          </a:p>
          <a:p>
            <a:endParaRPr lang="en-US" dirty="0"/>
          </a:p>
          <a:p>
            <a:r>
              <a:rPr lang="en-US" dirty="0"/>
              <a:t>General Note</a:t>
            </a:r>
          </a:p>
          <a:p>
            <a:endParaRPr lang="en-US" dirty="0"/>
          </a:p>
        </p:txBody>
      </p:sp>
      <p:sp>
        <p:nvSpPr>
          <p:cNvPr id="3" name="Title 2"/>
          <p:cNvSpPr>
            <a:spLocks noGrp="1"/>
          </p:cNvSpPr>
          <p:nvPr>
            <p:ph type="title"/>
          </p:nvPr>
        </p:nvSpPr>
        <p:spPr/>
        <p:txBody>
          <a:bodyPr/>
          <a:lstStyle/>
          <a:p>
            <a:r>
              <a:rPr lang="en-US" dirty="0"/>
              <a:t>Table of Content</a:t>
            </a:r>
          </a:p>
        </p:txBody>
      </p:sp>
    </p:spTree>
    <p:extLst>
      <p:ext uri="{BB962C8B-B14F-4D97-AF65-F5344CB8AC3E}">
        <p14:creationId xmlns:p14="http://schemas.microsoft.com/office/powerpoint/2010/main" val="2126252289"/>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lstStyle/>
          <a:p>
            <a:r>
              <a:rPr lang="en-US" dirty="0"/>
              <a:t>All employees are expected to bring laptop back home every day</a:t>
            </a:r>
          </a:p>
          <a:p>
            <a:endParaRPr lang="en-US" dirty="0"/>
          </a:p>
          <a:p>
            <a:r>
              <a:rPr lang="en-US" dirty="0"/>
              <a:t>Perishable food items are to be cleared from desk</a:t>
            </a:r>
            <a:endParaRPr lang="en-SG" dirty="0"/>
          </a:p>
        </p:txBody>
      </p:sp>
      <p:sp>
        <p:nvSpPr>
          <p:cNvPr id="2" name="Title 1"/>
          <p:cNvSpPr>
            <a:spLocks noGrp="1"/>
          </p:cNvSpPr>
          <p:nvPr>
            <p:ph type="title"/>
          </p:nvPr>
        </p:nvSpPr>
        <p:spPr/>
        <p:txBody>
          <a:bodyPr/>
          <a:lstStyle/>
          <a:p>
            <a:r>
              <a:rPr lang="en-US" dirty="0"/>
              <a:t>Preparing for BCP – Things to note</a:t>
            </a:r>
          </a:p>
        </p:txBody>
      </p:sp>
    </p:spTree>
    <p:extLst>
      <p:ext uri="{BB962C8B-B14F-4D97-AF65-F5344CB8AC3E}">
        <p14:creationId xmlns:p14="http://schemas.microsoft.com/office/powerpoint/2010/main" val="334155725"/>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lstStyle/>
          <a:p>
            <a:r>
              <a:rPr lang="en-US" dirty="0"/>
              <a:t>Each department is responsible to backup frequently accessed files in N drive</a:t>
            </a:r>
          </a:p>
          <a:p>
            <a:endParaRPr lang="en-US" dirty="0"/>
          </a:p>
          <a:p>
            <a:r>
              <a:rPr lang="en-US" dirty="0"/>
              <a:t>Backup can be done on OneDrive</a:t>
            </a:r>
          </a:p>
          <a:p>
            <a:pPr lvl="1"/>
            <a:r>
              <a:rPr lang="en-SG" dirty="0"/>
              <a:t>OneDrive is tied to individual's account and can only be accessed by account owner. If other team members require access, it needs to be shared. Sharing will be by individual file or folder</a:t>
            </a:r>
          </a:p>
          <a:p>
            <a:pPr lvl="1"/>
            <a:r>
              <a:rPr lang="en-SG" dirty="0">
                <a:hlinkClick r:id="rId2"/>
              </a:rPr>
              <a:t>Link</a:t>
            </a:r>
            <a:r>
              <a:rPr lang="en-SG" dirty="0"/>
              <a:t> to set-up OneDrive</a:t>
            </a:r>
          </a:p>
          <a:p>
            <a:pPr lvl="1"/>
            <a:endParaRPr lang="en-SG" u="sng" dirty="0"/>
          </a:p>
          <a:p>
            <a:r>
              <a:rPr lang="en-SG" dirty="0"/>
              <a:t>Or on Teams (Recommended for files that needs to be accessed by others)</a:t>
            </a:r>
          </a:p>
        </p:txBody>
      </p:sp>
      <p:sp>
        <p:nvSpPr>
          <p:cNvPr id="2" name="Title 1"/>
          <p:cNvSpPr>
            <a:spLocks noGrp="1"/>
          </p:cNvSpPr>
          <p:nvPr>
            <p:ph type="title"/>
          </p:nvPr>
        </p:nvSpPr>
        <p:spPr/>
        <p:txBody>
          <a:bodyPr/>
          <a:lstStyle/>
          <a:p>
            <a:r>
              <a:rPr lang="en-US" dirty="0"/>
              <a:t>Preparing for BCP – Backup of files in N: Drive</a:t>
            </a:r>
          </a:p>
        </p:txBody>
      </p:sp>
    </p:spTree>
    <p:extLst>
      <p:ext uri="{BB962C8B-B14F-4D97-AF65-F5344CB8AC3E}">
        <p14:creationId xmlns:p14="http://schemas.microsoft.com/office/powerpoint/2010/main" val="2162953274"/>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lstStyle/>
          <a:p>
            <a:r>
              <a:rPr lang="en-SG" dirty="0"/>
              <a:t>This allows employee to log in and use his/her desk phone via laptop</a:t>
            </a:r>
          </a:p>
          <a:p>
            <a:endParaRPr lang="en-SG" dirty="0"/>
          </a:p>
          <a:p>
            <a:r>
              <a:rPr lang="en-SG" dirty="0"/>
              <a:t>All employees are to install and test to confirm it works</a:t>
            </a:r>
          </a:p>
          <a:p>
            <a:endParaRPr lang="en-SG" dirty="0"/>
          </a:p>
          <a:p>
            <a:r>
              <a:rPr lang="en-US" dirty="0"/>
              <a:t>Installation Guide</a:t>
            </a:r>
          </a:p>
        </p:txBody>
      </p:sp>
      <p:sp>
        <p:nvSpPr>
          <p:cNvPr id="2" name="Title 1"/>
          <p:cNvSpPr>
            <a:spLocks noGrp="1"/>
          </p:cNvSpPr>
          <p:nvPr>
            <p:ph type="title"/>
          </p:nvPr>
        </p:nvSpPr>
        <p:spPr/>
        <p:txBody>
          <a:bodyPr/>
          <a:lstStyle/>
          <a:p>
            <a:r>
              <a:rPr lang="en-US" dirty="0"/>
              <a:t>Preparing for BCP – Install Avaya One-X Communicator (TBC)</a:t>
            </a:r>
          </a:p>
        </p:txBody>
      </p:sp>
      <p:graphicFrame>
        <p:nvGraphicFramePr>
          <p:cNvPr id="4" name="Object 3">
            <a:extLst>
              <a:ext uri="{FF2B5EF4-FFF2-40B4-BE49-F238E27FC236}">
                <a16:creationId xmlns:a16="http://schemas.microsoft.com/office/drawing/2014/main" id="{324DA184-59FE-4433-901D-8804F5988741}"/>
              </a:ext>
            </a:extLst>
          </p:cNvPr>
          <p:cNvGraphicFramePr>
            <a:graphicFrameLocks noChangeAspect="1"/>
          </p:cNvGraphicFramePr>
          <p:nvPr>
            <p:extLst>
              <p:ext uri="{D42A27DB-BD31-4B8C-83A1-F6EECF244321}">
                <p14:modId xmlns:p14="http://schemas.microsoft.com/office/powerpoint/2010/main" val="4036909644"/>
              </p:ext>
            </p:extLst>
          </p:nvPr>
        </p:nvGraphicFramePr>
        <p:xfrm>
          <a:off x="317161" y="3075806"/>
          <a:ext cx="914400" cy="771525"/>
        </p:xfrm>
        <a:graphic>
          <a:graphicData uri="http://schemas.openxmlformats.org/presentationml/2006/ole">
            <mc:AlternateContent xmlns:mc="http://schemas.openxmlformats.org/markup-compatibility/2006">
              <mc:Choice xmlns:v="urn:schemas-microsoft-com:vml" Requires="v">
                <p:oleObj spid="_x0000_s1041" name="Document" showAsIcon="1" r:id="rId3" imgW="914290" imgH="771470" progId="Word.Document.12">
                  <p:embed/>
                </p:oleObj>
              </mc:Choice>
              <mc:Fallback>
                <p:oleObj name="Document" showAsIcon="1" r:id="rId3" imgW="914290" imgH="771470" progId="Word.Document.12">
                  <p:embed/>
                  <p:pic>
                    <p:nvPicPr>
                      <p:cNvPr id="0" name=""/>
                      <p:cNvPicPr/>
                      <p:nvPr/>
                    </p:nvPicPr>
                    <p:blipFill>
                      <a:blip r:embed="rId4"/>
                      <a:stretch>
                        <a:fillRect/>
                      </a:stretch>
                    </p:blipFill>
                    <p:spPr>
                      <a:xfrm>
                        <a:off x="317161" y="3075806"/>
                        <a:ext cx="914400" cy="771525"/>
                      </a:xfrm>
                      <a:prstGeom prst="rect">
                        <a:avLst/>
                      </a:prstGeom>
                    </p:spPr>
                  </p:pic>
                </p:oleObj>
              </mc:Fallback>
            </mc:AlternateContent>
          </a:graphicData>
        </a:graphic>
      </p:graphicFrame>
    </p:spTree>
    <p:extLst>
      <p:ext uri="{BB962C8B-B14F-4D97-AF65-F5344CB8AC3E}">
        <p14:creationId xmlns:p14="http://schemas.microsoft.com/office/powerpoint/2010/main" val="2498956919"/>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normAutofit fontScale="70000" lnSpcReduction="20000"/>
          </a:bodyPr>
          <a:lstStyle/>
          <a:p>
            <a:r>
              <a:rPr lang="en-US" dirty="0" err="1"/>
              <a:t>Ee</a:t>
            </a:r>
            <a:r>
              <a:rPr lang="en-US" dirty="0"/>
              <a:t> Ling will reach out to all department leads to inform about BCP activation</a:t>
            </a:r>
          </a:p>
          <a:p>
            <a:endParaRPr lang="en-US" dirty="0"/>
          </a:p>
          <a:p>
            <a:r>
              <a:rPr lang="en-US" dirty="0"/>
              <a:t>Department leads will then inform their employees</a:t>
            </a:r>
          </a:p>
          <a:p>
            <a:endParaRPr lang="en-US" dirty="0"/>
          </a:p>
          <a:p>
            <a:r>
              <a:rPr lang="en-US" dirty="0"/>
              <a:t>Department leads to confirm with </a:t>
            </a:r>
            <a:r>
              <a:rPr lang="en-US" dirty="0" err="1"/>
              <a:t>Ee</a:t>
            </a:r>
            <a:r>
              <a:rPr lang="en-US" dirty="0"/>
              <a:t> Ling once their employees have acknowledged</a:t>
            </a:r>
          </a:p>
          <a:p>
            <a:endParaRPr lang="en-US" dirty="0"/>
          </a:p>
          <a:p>
            <a:r>
              <a:rPr lang="en-US" dirty="0"/>
              <a:t>Communication will be via </a:t>
            </a:r>
            <a:r>
              <a:rPr lang="en-US" dirty="0" err="1"/>
              <a:t>Whatsapp</a:t>
            </a:r>
            <a:r>
              <a:rPr lang="en-US" dirty="0"/>
              <a:t> or phone call (if there’s no acknowledgement)</a:t>
            </a:r>
          </a:p>
          <a:p>
            <a:endParaRPr lang="en-US" dirty="0"/>
          </a:p>
          <a:p>
            <a:r>
              <a:rPr lang="en-US" dirty="0"/>
              <a:t>Main contact for Global Ops – </a:t>
            </a:r>
            <a:r>
              <a:rPr lang="en-US" dirty="0" err="1"/>
              <a:t>Ee</a:t>
            </a:r>
            <a:r>
              <a:rPr lang="en-US" dirty="0"/>
              <a:t> Ling / Alan</a:t>
            </a:r>
          </a:p>
          <a:p>
            <a:endParaRPr lang="en-US" dirty="0"/>
          </a:p>
          <a:p>
            <a:r>
              <a:rPr lang="en-US" dirty="0"/>
              <a:t>Department Leads</a:t>
            </a:r>
          </a:p>
          <a:p>
            <a:pPr lvl="1"/>
            <a:r>
              <a:rPr lang="en-US" dirty="0"/>
              <a:t>SC – Yin Ying / Soo Chin</a:t>
            </a:r>
          </a:p>
          <a:p>
            <a:pPr lvl="1"/>
            <a:r>
              <a:rPr lang="en-US" dirty="0"/>
              <a:t>Ops – Edwin / Desmond</a:t>
            </a:r>
          </a:p>
          <a:p>
            <a:pPr lvl="1"/>
            <a:r>
              <a:rPr lang="en-US" dirty="0"/>
              <a:t>ADC – Zack / Esther</a:t>
            </a:r>
          </a:p>
          <a:p>
            <a:pPr lvl="1"/>
            <a:r>
              <a:rPr lang="en-US" dirty="0"/>
              <a:t>QA – KC / Eugene</a:t>
            </a:r>
          </a:p>
          <a:p>
            <a:pPr lvl="1"/>
            <a:r>
              <a:rPr lang="en-US" dirty="0"/>
              <a:t>Finance – Alan / Sue </a:t>
            </a:r>
            <a:r>
              <a:rPr lang="en-US" dirty="0" err="1"/>
              <a:t>Jin</a:t>
            </a:r>
            <a:endParaRPr lang="en-US" dirty="0"/>
          </a:p>
          <a:p>
            <a:pPr lvl="1"/>
            <a:r>
              <a:rPr lang="en-US" dirty="0"/>
              <a:t>Planning – Kevin / </a:t>
            </a:r>
            <a:r>
              <a:rPr lang="en-US" dirty="0" err="1"/>
              <a:t>Jie</a:t>
            </a:r>
            <a:r>
              <a:rPr lang="en-US" dirty="0"/>
              <a:t> Hui</a:t>
            </a:r>
          </a:p>
          <a:p>
            <a:endParaRPr lang="en-US" dirty="0"/>
          </a:p>
        </p:txBody>
      </p:sp>
      <p:sp>
        <p:nvSpPr>
          <p:cNvPr id="2" name="Title 1"/>
          <p:cNvSpPr>
            <a:spLocks noGrp="1"/>
          </p:cNvSpPr>
          <p:nvPr>
            <p:ph type="title"/>
          </p:nvPr>
        </p:nvSpPr>
        <p:spPr/>
        <p:txBody>
          <a:bodyPr/>
          <a:lstStyle/>
          <a:p>
            <a:r>
              <a:rPr lang="en-US" dirty="0"/>
              <a:t>Activating BCP</a:t>
            </a:r>
          </a:p>
        </p:txBody>
      </p:sp>
    </p:spTree>
    <p:extLst>
      <p:ext uri="{BB962C8B-B14F-4D97-AF65-F5344CB8AC3E}">
        <p14:creationId xmlns:p14="http://schemas.microsoft.com/office/powerpoint/2010/main" val="4069451031"/>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normAutofit/>
          </a:bodyPr>
          <a:lstStyle/>
          <a:p>
            <a:r>
              <a:rPr lang="en-US" dirty="0"/>
              <a:t>Strictly no returning to office is allowed</a:t>
            </a:r>
          </a:p>
          <a:p>
            <a:endParaRPr lang="en-US" dirty="0"/>
          </a:p>
          <a:p>
            <a:r>
              <a:rPr lang="en-US" dirty="0"/>
              <a:t>For scheduled deliveries to office, employees are to inform respective courier accordingly</a:t>
            </a:r>
          </a:p>
          <a:p>
            <a:endParaRPr lang="en-US" dirty="0"/>
          </a:p>
          <a:p>
            <a:r>
              <a:rPr lang="en-US" dirty="0"/>
              <a:t>All official communications to external parties (e.g. MOM, MOH etc.) will be managed through HR (Swati)</a:t>
            </a:r>
          </a:p>
        </p:txBody>
      </p:sp>
      <p:sp>
        <p:nvSpPr>
          <p:cNvPr id="2" name="Title 1"/>
          <p:cNvSpPr>
            <a:spLocks noGrp="1"/>
          </p:cNvSpPr>
          <p:nvPr>
            <p:ph type="title"/>
          </p:nvPr>
        </p:nvSpPr>
        <p:spPr/>
        <p:txBody>
          <a:bodyPr/>
          <a:lstStyle/>
          <a:p>
            <a:r>
              <a:rPr lang="en-US" dirty="0"/>
              <a:t>During BCP</a:t>
            </a:r>
          </a:p>
        </p:txBody>
      </p:sp>
    </p:spTree>
    <p:extLst>
      <p:ext uri="{BB962C8B-B14F-4D97-AF65-F5344CB8AC3E}">
        <p14:creationId xmlns:p14="http://schemas.microsoft.com/office/powerpoint/2010/main" val="3449204444"/>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normAutofit/>
          </a:bodyPr>
          <a:lstStyle/>
          <a:p>
            <a:r>
              <a:rPr lang="en-US" dirty="0"/>
              <a:t>We will use temporarily assigned PO #</a:t>
            </a:r>
          </a:p>
          <a:p>
            <a:pPr lvl="1"/>
            <a:r>
              <a:rPr lang="en-US" dirty="0"/>
              <a:t>Format “WPPL-&lt;2 letter dept code&gt;-&lt;3 digit running #&gt;”</a:t>
            </a:r>
          </a:p>
          <a:p>
            <a:pPr lvl="1"/>
            <a:r>
              <a:rPr lang="en-US" dirty="0"/>
              <a:t>Dept codes</a:t>
            </a:r>
            <a:endParaRPr lang="en-SG" dirty="0"/>
          </a:p>
          <a:p>
            <a:pPr lvl="2"/>
            <a:r>
              <a:rPr lang="en-SG" dirty="0"/>
              <a:t>Supply Chain Management - SC</a:t>
            </a:r>
            <a:endParaRPr lang="en-SG" sz="1400" dirty="0"/>
          </a:p>
          <a:p>
            <a:pPr lvl="2"/>
            <a:r>
              <a:rPr lang="en-SG" dirty="0"/>
              <a:t>Product Planning - PP</a:t>
            </a:r>
            <a:endParaRPr lang="en-SG" sz="1400" dirty="0"/>
          </a:p>
          <a:p>
            <a:pPr lvl="2"/>
            <a:r>
              <a:rPr lang="en-SG" dirty="0"/>
              <a:t>Distribution &amp; Logistics - DL</a:t>
            </a:r>
            <a:endParaRPr lang="en-SG" sz="1400" dirty="0"/>
          </a:p>
          <a:p>
            <a:pPr lvl="2"/>
            <a:r>
              <a:rPr lang="en-SG" dirty="0"/>
              <a:t>Operations - OP</a:t>
            </a:r>
            <a:endParaRPr lang="en-SG" sz="1400" dirty="0"/>
          </a:p>
          <a:p>
            <a:pPr lvl="2"/>
            <a:r>
              <a:rPr lang="en-SG" dirty="0"/>
              <a:t>Quality - QA</a:t>
            </a:r>
            <a:endParaRPr lang="en-SG" sz="1400" dirty="0"/>
          </a:p>
          <a:p>
            <a:pPr lvl="2"/>
            <a:r>
              <a:rPr lang="en-SG" dirty="0"/>
              <a:t>Finance – FA</a:t>
            </a:r>
          </a:p>
          <a:p>
            <a:pPr lvl="1"/>
            <a:r>
              <a:rPr lang="en-US" sz="1400" dirty="0"/>
              <a:t>E.g. WPPL-SC-001 is the first PO issued by Supply Chain</a:t>
            </a:r>
          </a:p>
          <a:p>
            <a:pPr lvl="2"/>
            <a:endParaRPr lang="en-SG" sz="1400" dirty="0"/>
          </a:p>
          <a:p>
            <a:pPr lvl="2"/>
            <a:endParaRPr lang="en-US" dirty="0"/>
          </a:p>
        </p:txBody>
      </p:sp>
      <p:sp>
        <p:nvSpPr>
          <p:cNvPr id="2" name="Title 1"/>
          <p:cNvSpPr>
            <a:spLocks noGrp="1"/>
          </p:cNvSpPr>
          <p:nvPr>
            <p:ph type="title"/>
          </p:nvPr>
        </p:nvSpPr>
        <p:spPr/>
        <p:txBody>
          <a:bodyPr/>
          <a:lstStyle/>
          <a:p>
            <a:r>
              <a:rPr lang="en-US" dirty="0"/>
              <a:t>During BCP – Issuing Manual PO</a:t>
            </a:r>
          </a:p>
        </p:txBody>
      </p:sp>
    </p:spTree>
    <p:extLst>
      <p:ext uri="{BB962C8B-B14F-4D97-AF65-F5344CB8AC3E}">
        <p14:creationId xmlns:p14="http://schemas.microsoft.com/office/powerpoint/2010/main" val="2064722753"/>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EDFE76-DB8F-47A9-82C0-D4557EE9CC7D}"/>
              </a:ext>
            </a:extLst>
          </p:cNvPr>
          <p:cNvSpPr>
            <a:spLocks noGrp="1"/>
          </p:cNvSpPr>
          <p:nvPr>
            <p:ph idx="1"/>
          </p:nvPr>
        </p:nvSpPr>
        <p:spPr/>
        <p:txBody>
          <a:bodyPr>
            <a:normAutofit fontScale="92500" lnSpcReduction="10000"/>
          </a:bodyPr>
          <a:lstStyle/>
          <a:p>
            <a:r>
              <a:rPr lang="en-US" dirty="0"/>
              <a:t>For offsite meetings (visit to CM, Suppliers, ADC etc.)</a:t>
            </a:r>
          </a:p>
          <a:p>
            <a:pPr lvl="1"/>
            <a:r>
              <a:rPr lang="en-US" dirty="0"/>
              <a:t>Employees are to seek approval from their department lead prior to the meeting</a:t>
            </a:r>
            <a:endParaRPr lang="en-SG" dirty="0"/>
          </a:p>
          <a:p>
            <a:pPr lvl="1"/>
            <a:r>
              <a:rPr lang="en-SG" dirty="0"/>
              <a:t>Employees on mandatory LOA / sick / quarantine are </a:t>
            </a:r>
            <a:r>
              <a:rPr lang="en-SG" b="1" dirty="0"/>
              <a:t>not allowed </a:t>
            </a:r>
            <a:r>
              <a:rPr lang="en-SG" dirty="0"/>
              <a:t>to visit CM, suppliers and warehouse</a:t>
            </a:r>
          </a:p>
          <a:p>
            <a:pPr lvl="1"/>
            <a:endParaRPr lang="en-SG" dirty="0"/>
          </a:p>
          <a:p>
            <a:pPr lvl="0"/>
            <a:r>
              <a:rPr lang="en-SG" dirty="0"/>
              <a:t>For any employees who are unwell:</a:t>
            </a:r>
            <a:endParaRPr lang="en-SG" sz="1600" dirty="0"/>
          </a:p>
          <a:p>
            <a:pPr lvl="1"/>
            <a:r>
              <a:rPr lang="en-SG" dirty="0"/>
              <a:t>Employee to seek medical help and inform department lead</a:t>
            </a:r>
            <a:endParaRPr lang="en-SG" sz="1400" dirty="0"/>
          </a:p>
          <a:p>
            <a:pPr lvl="1"/>
            <a:endParaRPr lang="en-SG" dirty="0"/>
          </a:p>
          <a:p>
            <a:r>
              <a:rPr lang="en-SG" dirty="0"/>
              <a:t>For employees on mandatory LOA – documents that are required from office will be sent via courier service</a:t>
            </a:r>
          </a:p>
          <a:p>
            <a:endParaRPr lang="en-SG" sz="1600" dirty="0"/>
          </a:p>
          <a:p>
            <a:r>
              <a:rPr lang="en-SG" dirty="0"/>
              <a:t>Employees on quarantine are deemed to be on paid hospitalization leave per MOM guidelines</a:t>
            </a:r>
            <a:endParaRPr lang="en-SG" sz="1600" dirty="0"/>
          </a:p>
          <a:p>
            <a:endParaRPr lang="en-SG" dirty="0"/>
          </a:p>
          <a:p>
            <a:pPr lvl="1"/>
            <a:endParaRPr lang="en-US" dirty="0"/>
          </a:p>
        </p:txBody>
      </p:sp>
      <p:sp>
        <p:nvSpPr>
          <p:cNvPr id="2" name="Title 1"/>
          <p:cNvSpPr>
            <a:spLocks noGrp="1"/>
          </p:cNvSpPr>
          <p:nvPr>
            <p:ph type="title"/>
          </p:nvPr>
        </p:nvSpPr>
        <p:spPr/>
        <p:txBody>
          <a:bodyPr/>
          <a:lstStyle/>
          <a:p>
            <a:r>
              <a:rPr lang="en-US" dirty="0"/>
              <a:t>General Note</a:t>
            </a:r>
          </a:p>
        </p:txBody>
      </p:sp>
    </p:spTree>
    <p:extLst>
      <p:ext uri="{BB962C8B-B14F-4D97-AF65-F5344CB8AC3E}">
        <p14:creationId xmlns:p14="http://schemas.microsoft.com/office/powerpoint/2010/main" val="1480527234"/>
      </p:ext>
    </p:extLst>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7513CED-5599-43F8-9AF6-B2FA1BCAE35B}"/>
              </a:ext>
            </a:extLst>
          </p:cNvPr>
          <p:cNvSpPr>
            <a:spLocks noGrp="1"/>
          </p:cNvSpPr>
          <p:nvPr>
            <p:ph idx="1"/>
          </p:nvPr>
        </p:nvSpPr>
        <p:spPr/>
        <p:txBody>
          <a:bodyPr/>
          <a:lstStyle/>
          <a:p>
            <a:r>
              <a:rPr lang="en-US" dirty="0"/>
              <a:t>Employees are to remain contactable on Teams / phone during working hours</a:t>
            </a:r>
          </a:p>
          <a:p>
            <a:pPr lvl="1"/>
            <a:r>
              <a:rPr lang="en-US" dirty="0"/>
              <a:t>E.g. available status on Teams</a:t>
            </a:r>
          </a:p>
          <a:p>
            <a:pPr lvl="1"/>
            <a:endParaRPr lang="en-US" dirty="0"/>
          </a:p>
          <a:p>
            <a:r>
              <a:rPr lang="en-US" dirty="0"/>
              <a:t>Employees are to attend meetings as scheduled</a:t>
            </a:r>
          </a:p>
          <a:p>
            <a:endParaRPr lang="en-US" dirty="0"/>
          </a:p>
          <a:p>
            <a:r>
              <a:rPr lang="en-US" dirty="0"/>
              <a:t>Objectives and deliverables are still to be met</a:t>
            </a:r>
          </a:p>
        </p:txBody>
      </p:sp>
      <p:sp>
        <p:nvSpPr>
          <p:cNvPr id="3" name="Title 2">
            <a:extLst>
              <a:ext uri="{FF2B5EF4-FFF2-40B4-BE49-F238E27FC236}">
                <a16:creationId xmlns:a16="http://schemas.microsoft.com/office/drawing/2014/main" id="{C2A42ABD-6200-429D-B5D3-0BFEFB8771B8}"/>
              </a:ext>
            </a:extLst>
          </p:cNvPr>
          <p:cNvSpPr>
            <a:spLocks noGrp="1"/>
          </p:cNvSpPr>
          <p:nvPr>
            <p:ph type="title"/>
          </p:nvPr>
        </p:nvSpPr>
        <p:spPr/>
        <p:txBody>
          <a:bodyPr/>
          <a:lstStyle/>
          <a:p>
            <a:r>
              <a:rPr lang="en-US" dirty="0"/>
              <a:t>General Note – Working from Home</a:t>
            </a:r>
            <a:endParaRPr lang="en-SG" dirty="0"/>
          </a:p>
        </p:txBody>
      </p:sp>
    </p:spTree>
    <p:extLst>
      <p:ext uri="{BB962C8B-B14F-4D97-AF65-F5344CB8AC3E}">
        <p14:creationId xmlns:p14="http://schemas.microsoft.com/office/powerpoint/2010/main" val="3666265400"/>
      </p:ext>
    </p:extLst>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stay safe">
            <a:extLst>
              <a:ext uri="{FF2B5EF4-FFF2-40B4-BE49-F238E27FC236}">
                <a16:creationId xmlns:a16="http://schemas.microsoft.com/office/drawing/2014/main" id="{6687A75C-9CE7-4FA7-8A9A-4979EB4FBC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9692" y="991534"/>
            <a:ext cx="5544616" cy="3160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80328"/>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8 Waters standard 16-9">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 template jam3 edit.potx" id="{6223A88A-F586-443B-9E39-43CD8FB04109}" vid="{298CF72F-0540-4552-927B-B8E872E8C4CA}"/>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17 template jam3 edit.potx" id="{6223A88A-F586-443B-9E39-43CD8FB04109}" vid="{21F9D1CC-3A98-40B7-82BC-EF73CA5529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2018 Waters standard 16-9</Template>
  <TotalTime>202</TotalTime>
  <Words>465</Words>
  <Application>Microsoft Office PowerPoint</Application>
  <PresentationFormat>On-screen Show (16:9)</PresentationFormat>
  <Paragraphs>80</Paragraphs>
  <Slides>11</Slides>
  <Notes>0</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11</vt:i4>
      </vt:variant>
    </vt:vector>
  </HeadingPairs>
  <TitlesOfParts>
    <vt:vector size="19" baseType="lpstr">
      <vt:lpstr>Arial</vt:lpstr>
      <vt:lpstr>Calibri</vt:lpstr>
      <vt:lpstr>Courier New</vt:lpstr>
      <vt:lpstr>Verdana</vt:lpstr>
      <vt:lpstr>Wingdings 2</vt:lpstr>
      <vt:lpstr>2018 Waters standard 16-9</vt:lpstr>
      <vt:lpstr>2017 Waters Brand</vt:lpstr>
      <vt:lpstr>Microsoft Word Document</vt:lpstr>
      <vt:lpstr>PowerPoint Presentation</vt:lpstr>
      <vt:lpstr>Table of Content</vt:lpstr>
      <vt:lpstr>Preparing for BCP – Things to note</vt:lpstr>
      <vt:lpstr>Preparing for BCP – Backup of files in N: Drive</vt:lpstr>
      <vt:lpstr>Preparing for BCP – Install Avaya One-X Communicator (TBC)</vt:lpstr>
      <vt:lpstr>Activating BCP</vt:lpstr>
      <vt:lpstr>During BCP</vt:lpstr>
      <vt:lpstr>During BCP – Issuing Manual PO</vt:lpstr>
      <vt:lpstr>General Note</vt:lpstr>
      <vt:lpstr>General Note – Working from Home</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cnadminxcy</dc:creator>
  <cp:lastModifiedBy>Kevin Teo</cp:lastModifiedBy>
  <cp:revision>23</cp:revision>
  <dcterms:created xsi:type="dcterms:W3CDTF">2017-12-22T08:19:57Z</dcterms:created>
  <dcterms:modified xsi:type="dcterms:W3CDTF">2020-02-10T08:44:03Z</dcterms:modified>
</cp:coreProperties>
</file>