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25" autoAdjust="0"/>
    <p:restoredTop sz="86409" autoAdjust="0"/>
  </p:normalViewPr>
  <p:slideViewPr>
    <p:cSldViewPr snapToGrid="0">
      <p:cViewPr varScale="1">
        <p:scale>
          <a:sx n="74" d="100"/>
          <a:sy n="74" d="100"/>
        </p:scale>
        <p:origin x="1488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96A45-2FB6-4BD2-AAA8-4151FD1E055A}" type="datetimeFigureOut">
              <a:rPr lang="en-SG" smtClean="0"/>
              <a:t>28/7/2020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53277-6688-4B09-B6A8-53B147F5253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54919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53277-6688-4B09-B6A8-53B147F5253D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592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C0D08-6FAF-41F6-AA0A-23B2FD6BE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05B757-7ABD-4F1E-93AF-5833A1C990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A7B22-43CA-4BF4-9D2B-A65AFA0A7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C6CFD-65C9-4277-9124-519803C51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C6696-7A7A-4605-87FF-01608C687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80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8AA33-968A-4981-A19A-71958DD26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CB976-A2FF-4C6F-89AD-557A9DADD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3CC52-F23A-4F8B-A419-77C13607F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56F39-176F-466C-B9BF-7B7DE8CE1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C720E-5F0E-4A36-BB87-62560C73F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54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B6CB7-BD41-48FB-9E3D-FCCB4D562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DBFF1-D12D-4766-9C69-E75C6E620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F55BB-80EA-41F9-8459-8429AB898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E911A-E3C2-4555-BB3D-2A5161EEF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4536E-C1FA-401E-AA2E-4A9F1F74B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7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8D91-4F8B-465D-A62C-7B1AADF47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386BE-97DE-4985-9DB9-CAA075A03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C2D58-D225-46F2-BE0C-329324E53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8556EC-FD16-46AC-B8A1-11C0A142F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1223E-1925-4317-B5CA-316541D90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3CCFF-A95F-4062-865D-A7F6E961B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FD1FB-B6D3-424F-9447-561FE41D2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B4E8F-8DCC-4A8B-9599-7E904130D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A63F9-78EA-40F5-8AB5-733D5EFD8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80D09-DE95-4B45-B343-306F42C6F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EF920F-FE7F-4BD0-A659-CA78435EAE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81198C-FFAC-4A1C-9289-042ADE6F1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41BA6D-745D-414A-A4C4-EE1507589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811D67-9984-4A54-B67A-ACCF002E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110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9724E-7D9A-4451-9191-6B2E5D23D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A7DA3B-FBA6-465D-9A53-17D5EB52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57706D-7306-4119-A55A-DC30DF955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AFDF3C-90E8-4E56-8B2D-A9260C27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5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FB5643-E803-4702-8816-CC4685E27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43F07A-88DE-47DC-AA64-009B18B8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3FA95-9869-43F2-8D6A-3DA778FC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81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FCE19-B1D5-47C2-8883-614F8579F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D315A-F08A-45CC-916F-04ABDCB16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15B12-9064-4E52-A9A6-48439A427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3C50F-25AA-4217-BA69-AAA3E037F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0A401-B985-4B38-BEE2-7439210E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4E0AA-A8A4-4C6B-9B27-A90650858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70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56BE-4871-4A71-AF6F-D4E27E4F8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5B5D3A-4895-4A24-B42C-AF1FA4910F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DDC20-3700-422A-BAF2-DEFCFEBEA7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8419B6-89D5-411D-9EF5-4F186EFA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EB89A-0403-466F-BDF8-09748ACF6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F5DEC-B5A4-4C98-A5F5-1C4867204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01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D4B9B-D7C3-4985-9B09-74109133A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6D076D-BEF8-4EFD-A669-593252E185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12A3B-42D2-42E9-AD24-06CD2388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BCD94-8287-4603-AE2D-CF1E130B9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215CE-44B4-40D7-9974-30BD96C3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6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1B826F-11BC-4622-93A5-F6ED5E56C5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063192-BDAB-434B-BD5C-E1B3BAA93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5503F-F139-4272-9459-5BC7F1BDD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6350C-172B-4606-A14E-965BCCE8A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6F020-9F18-428C-9AA3-699CBD4C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10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96F9E4-6C67-4DE7-A7B7-357671F74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A5950-1398-42E7-8E29-D950E5A4A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A03C0-CDC8-4066-B61C-C91D52234B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27D2B-4B35-4D85-916F-7485AD030147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3BEAA-6E43-495D-8190-1C75A1A86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2EAB1-709A-45AD-A143-772DA530A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CCABB-972E-4C99-8309-190574EED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7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ewcdm.microprecision.com/login.php" TargetMode="Externa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dm.microprecision.com/login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3916132-EDAE-4585-8DDF-F6F8D3785F7F}"/>
              </a:ext>
            </a:extLst>
          </p:cNvPr>
          <p:cNvSpPr txBox="1"/>
          <p:nvPr/>
        </p:nvSpPr>
        <p:spPr>
          <a:xfrm>
            <a:off x="1853712" y="1955989"/>
            <a:ext cx="8493937" cy="7622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Water’s Calibration Certs Account Proposal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2C23F35-C328-4873-AEF5-7E2F1722BA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927" y="-228598"/>
            <a:ext cx="3315602" cy="15822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5F7DC0-6705-453C-9392-F1232C8C0788}"/>
              </a:ext>
            </a:extLst>
          </p:cNvPr>
          <p:cNvSpPr txBox="1"/>
          <p:nvPr/>
        </p:nvSpPr>
        <p:spPr>
          <a:xfrm>
            <a:off x="2292998" y="3478011"/>
            <a:ext cx="79800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altLang="en-US" sz="20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 on </a:t>
            </a:r>
            <a:r>
              <a:rPr lang="en-SG" altLang="en-US" sz="20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Separate 6 Identified Accounts</a:t>
            </a:r>
            <a:endParaRPr lang="en-US" sz="2000" b="0" i="0" dirty="0">
              <a:solidFill>
                <a:srgbClr val="0042C8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SG" altLang="en-US" sz="2000" dirty="0">
              <a:solidFill>
                <a:srgbClr val="0042C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SG" altLang="en-US" sz="20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Details of Separate Account</a:t>
            </a:r>
          </a:p>
          <a:p>
            <a:pPr lvl="1"/>
            <a:r>
              <a:rPr lang="en-SG" altLang="en-US" sz="20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1064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AC7C0E4-2EDD-4DB3-BE86-5C4E54D9A4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398" y="20553"/>
            <a:ext cx="3315602" cy="1582218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E8798409-10F8-4BF6-BFD5-117C6C44A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419" y="489096"/>
            <a:ext cx="11021379" cy="6241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chemeClr val="tx1"/>
              </a:buClr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8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 on </a:t>
            </a:r>
            <a:r>
              <a:rPr lang="en-SG" altLang="en-US" sz="18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Separate 6 Identified Accounts</a:t>
            </a:r>
            <a:endParaRPr lang="en-US" sz="1800" b="0" i="0" dirty="0">
              <a:solidFill>
                <a:srgbClr val="0042C8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Company/ Library:</a:t>
            </a:r>
          </a:p>
          <a:p>
            <a:pPr>
              <a:buClr>
                <a:schemeClr val="tx1"/>
              </a:buClr>
              <a:buNone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WATERS SG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WATERS CEI AMK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WATERS CEI BATAM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WATERS FLEX KL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WATERS FLEX SENAI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WATERS GES</a:t>
            </a: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893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AC7C0E4-2EDD-4DB3-BE86-5C4E54D9A4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398" y="20553"/>
            <a:ext cx="3315602" cy="1582218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E8798409-10F8-4BF6-BFD5-117C6C44A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311" y="548211"/>
            <a:ext cx="11311220" cy="496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chemeClr val="tx1"/>
              </a:buClr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SG" altLang="en-US" sz="18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Details of Separate Account</a:t>
            </a:r>
          </a:p>
          <a:p>
            <a:pPr eaLnBrk="1" hangingPunct="1"/>
            <a:endParaRPr lang="en-SG" altLang="en-US" sz="1600" dirty="0">
              <a:solidFill>
                <a:srgbClr val="0042C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Clarification# 1 of 6         ( no need to clarify)</a:t>
            </a:r>
            <a:endParaRPr kumimoji="0" lang="en-S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WATERS SG</a:t>
            </a: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SG" sz="1400" dirty="0">
                <a:latin typeface="Arial" panose="020B0604020202020204" pitchFamily="34" charset="0"/>
                <a:cs typeface="Arial" panose="020B0604020202020204" pitchFamily="34" charset="0"/>
              </a:rPr>
              <a:t>Certificate of Calibration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Customer: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WATERS PACIFIC PTE LTD</a:t>
            </a:r>
          </a:p>
          <a:p>
            <a:pPr>
              <a:buClr>
                <a:schemeClr val="tx1"/>
              </a:buCl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 SCIENCE PARK ROAD,#02-08 THE CAPRICORN</a:t>
            </a:r>
            <a:endParaRPr lang="en-SG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SCIENCE PARK II 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117528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MPC comment: this account use for tools in Singapore Waters facility</a:t>
            </a:r>
            <a:endParaRPr kumimoji="0" lang="en-SG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4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AC7C0E4-2EDD-4DB3-BE86-5C4E54D9A4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398" y="20553"/>
            <a:ext cx="3315602" cy="1582218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E8798409-10F8-4BF6-BFD5-117C6C44A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311" y="548211"/>
            <a:ext cx="11311220" cy="58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chemeClr val="tx1"/>
              </a:buClr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SG" altLang="en-US" sz="18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Details of Separate Account</a:t>
            </a:r>
          </a:p>
          <a:p>
            <a:pPr eaLnBrk="1" hangingPunct="1"/>
            <a:endParaRPr lang="en-SG" altLang="en-US" sz="1600" dirty="0">
              <a:solidFill>
                <a:srgbClr val="0042C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Clarification# 2 of 6         (need to clarify)</a:t>
            </a:r>
            <a:endParaRPr kumimoji="0" lang="en-S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WATERS CEI AMK</a:t>
            </a: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SG" sz="1400" dirty="0">
                <a:latin typeface="Arial" panose="020B0604020202020204" pitchFamily="34" charset="0"/>
                <a:cs typeface="Arial" panose="020B0604020202020204" pitchFamily="34" charset="0"/>
              </a:rPr>
              <a:t>Certificate of Calibration                                                                                           Certificate of Calibration    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Customer:                                                                                                                                     Customer:             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WATERS PACIFIC PTE LTD                                                                                                         CEI LIMITED</a:t>
            </a:r>
          </a:p>
          <a:p>
            <a:pPr>
              <a:buClr>
                <a:schemeClr val="tx1"/>
              </a:buCl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 SCIENCE PARK ROAD,#02-08 THE CAPRICORN                                                                  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2 ANG MO KIO AVE 2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SCIENCE PARK II                                                                                                  SINGAPORE  569707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117528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18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Clarification: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Can we aligned the customer details in certificate?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MPC comment: this account use for tools in Waters CM-CEI Singapore facility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</a:rPr>
              <a:t>     </a:t>
            </a:r>
            <a:endParaRPr kumimoji="0" lang="en-SG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701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AC7C0E4-2EDD-4DB3-BE86-5C4E54D9A4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398" y="20553"/>
            <a:ext cx="3315602" cy="1582218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E8798409-10F8-4BF6-BFD5-117C6C44A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772" y="572833"/>
            <a:ext cx="11311220" cy="571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chemeClr val="tx1"/>
              </a:buClr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SG" altLang="en-US" sz="18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Details of Separate Account</a:t>
            </a:r>
          </a:p>
          <a:p>
            <a:pPr eaLnBrk="1" hangingPunct="1"/>
            <a:endParaRPr lang="en-SG" altLang="en-US" sz="1400" dirty="0">
              <a:solidFill>
                <a:srgbClr val="0042C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Clarification# 3 of 6         (need to clarify)</a:t>
            </a:r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WATERS CEI BATAM</a:t>
            </a: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SG" sz="1400" dirty="0">
                <a:latin typeface="Arial" panose="020B0604020202020204" pitchFamily="34" charset="0"/>
                <a:cs typeface="Arial" panose="020B0604020202020204" pitchFamily="34" charset="0"/>
              </a:rPr>
              <a:t>Certificate of Calibration                                                                                            Certificate of Calibration                                                                                                  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Customer:                                                                                                                                     Customer:             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WATERS PACIFIC PTE LTD                                                                                                         PT Surya </a:t>
            </a:r>
            <a:r>
              <a:rPr lang="en-SG" sz="1200" dirty="0" err="1"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endParaRPr lang="en-SG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 SCIENCE PARK ROAD,#02-08 THE CAPRICORN                                                                  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Lot 312 Jalan Beringin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SCIENCE PARK II                                                                                                  </a:t>
            </a:r>
            <a:r>
              <a:rPr lang="en-SG" sz="1200" dirty="0" err="1">
                <a:latin typeface="Arial" panose="020B0604020202020204" pitchFamily="34" charset="0"/>
                <a:cs typeface="Arial" panose="020B0604020202020204" pitchFamily="34" charset="0"/>
              </a:rPr>
              <a:t>Muka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200" dirty="0" err="1">
                <a:latin typeface="Arial" panose="020B0604020202020204" pitchFamily="34" charset="0"/>
                <a:cs typeface="Arial" panose="020B0604020202020204" pitchFamily="34" charset="0"/>
              </a:rPr>
              <a:t>Kuning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SG" sz="1200" dirty="0" err="1">
                <a:latin typeface="Arial" panose="020B0604020202020204" pitchFamily="34" charset="0"/>
                <a:cs typeface="Arial" panose="020B0604020202020204" pitchFamily="34" charset="0"/>
              </a:rPr>
              <a:t>Batam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, Indonesia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117528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14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Clarification: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Can we aligned the customer details in certificate?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MPC comment: this account use for tools in Waters CM-CEI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Batam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facility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</a:rPr>
              <a:t>     </a:t>
            </a:r>
            <a:endParaRPr kumimoji="0" lang="en-SG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23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AC7C0E4-2EDD-4DB3-BE86-5C4E54D9A4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398" y="20553"/>
            <a:ext cx="3315602" cy="1582218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E8798409-10F8-4BF6-BFD5-117C6C44A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311" y="548211"/>
            <a:ext cx="11311220" cy="53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chemeClr val="tx1"/>
              </a:buClr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SG" altLang="en-US" sz="18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Details of Separate Account</a:t>
            </a:r>
          </a:p>
          <a:p>
            <a:pPr eaLnBrk="1" hangingPunct="1"/>
            <a:endParaRPr lang="en-SG" altLang="en-US" sz="1200" dirty="0">
              <a:solidFill>
                <a:srgbClr val="0042C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Clarification# 4 of 6         (need to clarify)</a:t>
            </a:r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>
              <a:buClr>
                <a:schemeClr val="tx1"/>
              </a:buClr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WATERS FLEX KL</a:t>
            </a: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SG" sz="1400" dirty="0">
                <a:latin typeface="Arial" panose="020B0604020202020204" pitchFamily="34" charset="0"/>
                <a:cs typeface="Arial" panose="020B0604020202020204" pitchFamily="34" charset="0"/>
              </a:rPr>
              <a:t>Certificate of Calibration                                                                                           Certificate of Calibration                                                                                                  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Customer:                                                                                                                                     Customer:             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WATERS PACIFIC PTE LTD                                                                                                        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FLEXTRONICS MANUFACTURING (SINGAPORE) PTE LTD</a:t>
            </a:r>
            <a:endParaRPr lang="en-SG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 SCIENCE PARK ROAD,#02-08 THE CAPRICORN                                                                  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1 KALLANG PLACE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SCIENCE PARK II                                                                                                  SINGAPORE  339211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117528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1200" dirty="0">
              <a:solidFill>
                <a:schemeClr val="accent3">
                  <a:lumMod val="50000"/>
                </a:schemeClr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Arial" charset="0"/>
              </a:rPr>
              <a:t>Clarification: </a:t>
            </a:r>
            <a:r>
              <a:rPr lang="en-US" sz="1600" dirty="0">
                <a:latin typeface="Arial" charset="0"/>
              </a:rPr>
              <a:t>Can we aligned the customer details in certificate?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MPC comment: this account use for tools in Waters CM-Flex Singapore facility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</a:rPr>
              <a:t>  </a:t>
            </a:r>
            <a:endParaRPr kumimoji="0" lang="en-SG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733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AC7C0E4-2EDD-4DB3-BE86-5C4E54D9A4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398" y="20553"/>
            <a:ext cx="3315602" cy="1582218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E8798409-10F8-4BF6-BFD5-117C6C44A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311" y="548211"/>
            <a:ext cx="11311220" cy="5306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chemeClr val="tx1"/>
              </a:buClr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SG" altLang="en-US" sz="18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Details of Separate Account</a:t>
            </a:r>
          </a:p>
          <a:p>
            <a:pPr eaLnBrk="1" hangingPunct="1"/>
            <a:endParaRPr lang="en-SG" altLang="en-US" sz="1200" dirty="0">
              <a:solidFill>
                <a:srgbClr val="0042C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Clarification# 5 of 6         (need to clarify)</a:t>
            </a:r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WATERS FLEX SENAI</a:t>
            </a: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SG" sz="1400" dirty="0">
                <a:latin typeface="Arial" panose="020B0604020202020204" pitchFamily="34" charset="0"/>
                <a:cs typeface="Arial" panose="020B0604020202020204" pitchFamily="34" charset="0"/>
              </a:rPr>
              <a:t>Certificate of Calibration                                                                                            Certificate of Calibration                                                                                                  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Customer:                                                                                                                                     Customer:             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WATERS PACIFIC PTE LTD                                                                                                         FLEXTRONICS SHAH ALAM SDN. BHD</a:t>
            </a:r>
          </a:p>
          <a:p>
            <a:pPr>
              <a:buClr>
                <a:schemeClr val="tx1"/>
              </a:buCl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 SCIENCE PARK ROAD,#02-08 THE CAPRICORN                                                                   </a:t>
            </a:r>
            <a:r>
              <a:rPr lang="fi-FI" sz="1200" dirty="0">
                <a:latin typeface="Arial" panose="020B0604020202020204" pitchFamily="34" charset="0"/>
                <a:cs typeface="Arial" panose="020B0604020202020204" pitchFamily="34" charset="0"/>
              </a:rPr>
              <a:t>Plo 226, Jalan Cyber 1, Kawasan Perindustrian Senai III, 81400 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SCIENCE PARK II                                                                                                  </a:t>
            </a:r>
            <a:r>
              <a:rPr lang="en-SG" sz="1200" dirty="0" err="1">
                <a:latin typeface="Arial" panose="020B0604020202020204" pitchFamily="34" charset="0"/>
                <a:cs typeface="Arial" panose="020B0604020202020204" pitchFamily="34" charset="0"/>
              </a:rPr>
              <a:t>Senai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, Johor Malaysia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117528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12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Clarification: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Can we aligned the customer details in certificate?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MPC comment: this account use tools in Waters CM-Flex Malaysia facility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kumimoji="0" lang="en-SG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257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AC7C0E4-2EDD-4DB3-BE86-5C4E54D9A4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398" y="20553"/>
            <a:ext cx="3315602" cy="1582218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E8798409-10F8-4BF6-BFD5-117C6C44A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311" y="548211"/>
            <a:ext cx="11311220" cy="545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chemeClr val="tx1"/>
              </a:buClr>
              <a:buNone/>
            </a:pP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SG" altLang="en-US" sz="1800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Details of Separate Account</a:t>
            </a:r>
          </a:p>
          <a:p>
            <a:pPr eaLnBrk="1" hangingPunct="1"/>
            <a:endParaRPr lang="en-SG" altLang="en-US" sz="1200" dirty="0">
              <a:solidFill>
                <a:srgbClr val="0042C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Clarification# 6 of 6         (need to clarify)</a:t>
            </a:r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WATERS GES</a:t>
            </a: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SG" sz="1400" dirty="0">
                <a:latin typeface="Arial" panose="020B0604020202020204" pitchFamily="34" charset="0"/>
                <a:cs typeface="Arial" panose="020B0604020202020204" pitchFamily="34" charset="0"/>
              </a:rPr>
              <a:t>Certificate of Calibration                                                                                           Certificate of Calibration   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Customer:                                                                                                                                     Customer:             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WATERS PACIFIC PTE LTD                                                                                                         GES (SINGAPORE) PTE LTD.</a:t>
            </a:r>
          </a:p>
          <a:p>
            <a:pPr>
              <a:buClr>
                <a:schemeClr val="tx1"/>
              </a:buCl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 SCIENCE PARK ROAD,#02-08 THE CAPRICORN                                                                  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28 MARSILING LANE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SCIENCE PARK II                                                                                                  SINGAPORE  739152</a:t>
            </a:r>
          </a:p>
          <a:p>
            <a:pPr>
              <a:buClr>
                <a:schemeClr val="tx1"/>
              </a:buClr>
              <a:buNone/>
            </a:pP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SINGAPORE 117528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16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Clarification: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Can we aligned the customer details in certificate?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MPC comment: this account use tools in Waters CM-GES Singapore facility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</a:rPr>
              <a:t>     </a:t>
            </a:r>
            <a:endParaRPr kumimoji="0" lang="en-SG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buClr>
                <a:schemeClr val="tx1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816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AC7C0E4-2EDD-4DB3-BE86-5C4E54D9A4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398" y="20553"/>
            <a:ext cx="3315602" cy="1582218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E8798409-10F8-4BF6-BFD5-117C6C44A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601" y="1602771"/>
            <a:ext cx="10704654" cy="462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chemeClr val="tx1"/>
              </a:buClr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MPC :            </a:t>
            </a:r>
            <a:r>
              <a:rPr lang="en-US" altLang="en-US" sz="1400" dirty="0">
                <a:latin typeface="Arial" panose="020B0604020202020204" pitchFamily="34" charset="0"/>
              </a:rPr>
              <a:t>MPC Engineer do not need to put calibration notes in certificate, will </a:t>
            </a:r>
            <a:r>
              <a:rPr lang="en-SG" altLang="en-US" sz="1400" dirty="0">
                <a:latin typeface="Arial" panose="020B0604020202020204" pitchFamily="34" charset="0"/>
              </a:rPr>
              <a:t>avoid this mistake happen again</a:t>
            </a: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WATERS:      Water Manage separate account and reports through specific accounts accordingly </a:t>
            </a:r>
          </a:p>
          <a:p>
            <a:pPr>
              <a:buClr>
                <a:schemeClr val="tx1"/>
              </a:buClr>
              <a:buNone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Customer Database Management </a:t>
            </a:r>
          </a:p>
          <a:p>
            <a:pPr>
              <a:buClr>
                <a:schemeClr val="tx1"/>
              </a:buClr>
              <a:buNone/>
            </a:pPr>
            <a:endParaRPr lang="nn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nn-NO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https://newcdm.microprecision.com/login.php</a:t>
            </a:r>
            <a:endParaRPr lang="nn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SG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https://cdm.microprecision.com/login.php</a:t>
            </a:r>
            <a:endParaRPr lang="en-SG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The user can login to the system using default user name and password.</a:t>
            </a:r>
            <a:endParaRPr lang="nn-NO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nn-NO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user: 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xxxxx</a:t>
            </a:r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pass: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xxxxx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</a:t>
            </a:r>
          </a:p>
          <a:p>
            <a:pPr>
              <a:buClr>
                <a:schemeClr val="tx1"/>
              </a:buClr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E27DB5-C6DF-451B-9642-A6904CBAD4DE}"/>
              </a:ext>
            </a:extLst>
          </p:cNvPr>
          <p:cNvSpPr txBox="1"/>
          <p:nvPr/>
        </p:nvSpPr>
        <p:spPr>
          <a:xfrm>
            <a:off x="891601" y="894789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altLang="en-US" dirty="0">
                <a:solidFill>
                  <a:srgbClr val="0042C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130956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607</Words>
  <Application>Microsoft Office PowerPoint</Application>
  <PresentationFormat>Widescreen</PresentationFormat>
  <Paragraphs>168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Li</dc:creator>
  <cp:lastModifiedBy>zheng jianjuan</cp:lastModifiedBy>
  <cp:revision>14</cp:revision>
  <dcterms:created xsi:type="dcterms:W3CDTF">2020-07-21T02:27:44Z</dcterms:created>
  <dcterms:modified xsi:type="dcterms:W3CDTF">2020-07-28T08:44:27Z</dcterms:modified>
</cp:coreProperties>
</file>