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handoutMasterIdLst>
    <p:handoutMasterId r:id="rId5"/>
  </p:handoutMasterIdLst>
  <p:sldIdLst>
    <p:sldId id="257" r:id="rId2"/>
    <p:sldId id="686" r:id="rId3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FF"/>
    <a:srgbClr val="0099FF"/>
    <a:srgbClr val="FF9933"/>
    <a:srgbClr val="FF6600"/>
    <a:srgbClr val="6565A9"/>
    <a:srgbClr val="E86973"/>
    <a:srgbClr val="B2B2B2"/>
    <a:srgbClr val="4472C4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3484" autoAdjust="0"/>
  </p:normalViewPr>
  <p:slideViewPr>
    <p:cSldViewPr snapToGrid="0">
      <p:cViewPr varScale="1">
        <p:scale>
          <a:sx n="114" d="100"/>
          <a:sy n="114" d="100"/>
        </p:scale>
        <p:origin x="1560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1" d="100"/>
          <a:sy n="51" d="100"/>
        </p:scale>
        <p:origin x="2692" y="5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8ECB646-78E8-416F-98CE-5BD1D1F65B2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1BA601-738D-4E54-998F-376CDA3B67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CECB58-6E64-413E-B481-372990D3E46C}" type="datetimeFigureOut">
              <a:rPr lang="en-SG" smtClean="0"/>
              <a:pPr/>
              <a:t>19.04.2021</a:t>
            </a:fld>
            <a:endParaRPr lang="en-S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1DAC65-0A44-4C8F-BC88-8D164C672E9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BE1162-A43A-4769-B05B-1CEA34F1787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C11110-853A-4D6C-973F-2D41C1673D83}" type="slidenum">
              <a:rPr lang="en-SG" smtClean="0"/>
              <a:pPr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132840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741F8F-1A13-4550-A895-2088751B251C}" type="datetimeFigureOut">
              <a:rPr lang="en-SG" smtClean="0"/>
              <a:pPr/>
              <a:t>19.04.2021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C0C3C8-A52C-4A69-8788-EA506A0B4D8E}" type="slidenum">
              <a:rPr lang="en-SG" smtClean="0"/>
              <a:pPr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225481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269EA-564B-4BF4-9A87-F9352AB9EBD2}" type="datetime1">
              <a:rPr lang="en-SG" smtClean="0"/>
              <a:pPr/>
              <a:t>19.04.2021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SG" dirty="0"/>
              <a:t>Page </a:t>
            </a:r>
            <a:fld id="{BAB429C0-5208-4E5C-80B2-CCC79B269C82}" type="slidenum">
              <a:rPr lang="en-SG" smtClean="0"/>
              <a:pPr/>
              <a:t>‹#›</a:t>
            </a:fld>
            <a:endParaRPr lang="en-SG" dirty="0"/>
          </a:p>
        </p:txBody>
      </p:sp>
      <p:sp>
        <p:nvSpPr>
          <p:cNvPr id="8" name="Google Shape;439;p55">
            <a:extLst>
              <a:ext uri="{FF2B5EF4-FFF2-40B4-BE49-F238E27FC236}">
                <a16:creationId xmlns:a16="http://schemas.microsoft.com/office/drawing/2014/main" id="{70C2F7A7-6B00-4326-9978-B1AA6C86791E}"/>
              </a:ext>
            </a:extLst>
          </p:cNvPr>
          <p:cNvSpPr/>
          <p:nvPr userDrawn="1"/>
        </p:nvSpPr>
        <p:spPr>
          <a:xfrm rot="10800000" flipH="1">
            <a:off x="198" y="1"/>
            <a:ext cx="6862515" cy="584462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1000">
                <a:srgbClr val="B32E50">
                  <a:alpha val="87000"/>
                </a:srgbClr>
              </a:gs>
              <a:gs pos="70000">
                <a:srgbClr val="FF0000">
                  <a:alpha val="44000"/>
                </a:srgbClr>
              </a:gs>
              <a:gs pos="87000">
                <a:schemeClr val="accent4">
                  <a:alpha val="48000"/>
                </a:schemeClr>
              </a:gs>
              <a:gs pos="100000">
                <a:schemeClr val="accent6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FFD5D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3153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6CAAA-2A84-4BBE-88A9-169FB5892984}" type="datetime1">
              <a:rPr lang="en-SG" smtClean="0"/>
              <a:pPr/>
              <a:t>19.04.2021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SG" dirty="0"/>
              <a:t>Page </a:t>
            </a:r>
            <a:fld id="{BAB429C0-5208-4E5C-80B2-CCC79B269C82}" type="slidenum">
              <a:rPr lang="en-SG" smtClean="0"/>
              <a:pPr/>
              <a:t>‹#›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691524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DE5EC-1969-41B9-97C2-FC0A37FF8A24}" type="datetime1">
              <a:rPr lang="en-SG" smtClean="0"/>
              <a:pPr/>
              <a:t>19.04.2021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SG" dirty="0"/>
              <a:t>Page </a:t>
            </a:r>
            <a:fld id="{BAB429C0-5208-4E5C-80B2-CCC79B269C82}" type="slidenum">
              <a:rPr lang="en-SG" smtClean="0"/>
              <a:pPr/>
              <a:t>‹#›</a:t>
            </a:fld>
            <a:endParaRPr lang="en-SG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6BBA3E-B4FF-4FFB-972F-472490DAA4C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  <p:pic>
        <p:nvPicPr>
          <p:cNvPr id="8" name="Google Shape;435;p55">
            <a:extLst>
              <a:ext uri="{FF2B5EF4-FFF2-40B4-BE49-F238E27FC236}">
                <a16:creationId xmlns:a16="http://schemas.microsoft.com/office/drawing/2014/main" id="{6CD14ECE-6F71-44B0-B58F-71AB6E7EDCDC}"/>
              </a:ext>
            </a:extLst>
          </p:cNvPr>
          <p:cNvPicPr preferRelativeResize="0"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" y="0"/>
            <a:ext cx="8225698" cy="618504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436;p55">
            <a:extLst>
              <a:ext uri="{FF2B5EF4-FFF2-40B4-BE49-F238E27FC236}">
                <a16:creationId xmlns:a16="http://schemas.microsoft.com/office/drawing/2014/main" id="{8E374C8A-F75A-461D-9232-F0AB40A825D5}"/>
              </a:ext>
            </a:extLst>
          </p:cNvPr>
          <p:cNvSpPr/>
          <p:nvPr userDrawn="1"/>
        </p:nvSpPr>
        <p:spPr>
          <a:xfrm flipH="1">
            <a:off x="-7664" y="-1"/>
            <a:ext cx="8238600" cy="6185043"/>
          </a:xfrm>
          <a:prstGeom prst="rect">
            <a:avLst/>
          </a:prstGeom>
          <a:solidFill>
            <a:srgbClr val="FFFFFF">
              <a:alpha val="7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" name="Google Shape;437;p55">
            <a:extLst>
              <a:ext uri="{FF2B5EF4-FFF2-40B4-BE49-F238E27FC236}">
                <a16:creationId xmlns:a16="http://schemas.microsoft.com/office/drawing/2014/main" id="{21A86B24-6AEF-4A0B-B0DF-372F60C5AD24}"/>
              </a:ext>
            </a:extLst>
          </p:cNvPr>
          <p:cNvSpPr/>
          <p:nvPr userDrawn="1"/>
        </p:nvSpPr>
        <p:spPr>
          <a:xfrm flipH="1">
            <a:off x="1158825" y="5558525"/>
            <a:ext cx="7985400" cy="1299474"/>
          </a:xfrm>
          <a:prstGeom prst="rect">
            <a:avLst/>
          </a:prstGeom>
          <a:solidFill>
            <a:schemeClr val="accent1">
              <a:lumMod val="60000"/>
              <a:lumOff val="40000"/>
              <a:alpha val="534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SG" dirty="0">
              <a:solidFill>
                <a:srgbClr val="FFD5D5"/>
              </a:solidFill>
            </a:endParaRPr>
          </a:p>
        </p:txBody>
      </p:sp>
      <p:sp>
        <p:nvSpPr>
          <p:cNvPr id="11" name="Google Shape;438;p55">
            <a:extLst>
              <a:ext uri="{FF2B5EF4-FFF2-40B4-BE49-F238E27FC236}">
                <a16:creationId xmlns:a16="http://schemas.microsoft.com/office/drawing/2014/main" id="{EE9CD85C-2C6E-4F82-A23A-06346744449A}"/>
              </a:ext>
            </a:extLst>
          </p:cNvPr>
          <p:cNvSpPr/>
          <p:nvPr userDrawn="1"/>
        </p:nvSpPr>
        <p:spPr>
          <a:xfrm flipH="1">
            <a:off x="-15528" y="0"/>
            <a:ext cx="8238600" cy="6185042"/>
          </a:xfrm>
          <a:prstGeom prst="rect">
            <a:avLst/>
          </a:prstGeom>
          <a:solidFill>
            <a:schemeClr val="bg1">
              <a:lumMod val="95000"/>
              <a:alpha val="61176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FFD5D5"/>
              </a:solidFill>
            </a:endParaRPr>
          </a:p>
        </p:txBody>
      </p:sp>
      <p:sp>
        <p:nvSpPr>
          <p:cNvPr id="12" name="Google Shape;439;p55">
            <a:extLst>
              <a:ext uri="{FF2B5EF4-FFF2-40B4-BE49-F238E27FC236}">
                <a16:creationId xmlns:a16="http://schemas.microsoft.com/office/drawing/2014/main" id="{9D772AEE-2F69-43D0-B7EF-B18D61947A17}"/>
              </a:ext>
            </a:extLst>
          </p:cNvPr>
          <p:cNvSpPr/>
          <p:nvPr userDrawn="1"/>
        </p:nvSpPr>
        <p:spPr>
          <a:xfrm rot="10800000" flipH="1">
            <a:off x="200" y="0"/>
            <a:ext cx="8238600" cy="3765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1000">
                <a:srgbClr val="B32E50">
                  <a:alpha val="87000"/>
                </a:srgbClr>
              </a:gs>
              <a:gs pos="70000">
                <a:srgbClr val="FF0000">
                  <a:alpha val="44000"/>
                </a:srgbClr>
              </a:gs>
              <a:gs pos="87000">
                <a:schemeClr val="accent4">
                  <a:alpha val="48000"/>
                </a:schemeClr>
              </a:gs>
              <a:gs pos="100000">
                <a:schemeClr val="accent6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FFD5D5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C1A13FF-C817-4FD6-947B-80EF298BFADA}"/>
              </a:ext>
            </a:extLst>
          </p:cNvPr>
          <p:cNvSpPr/>
          <p:nvPr userDrawn="1"/>
        </p:nvSpPr>
        <p:spPr>
          <a:xfrm>
            <a:off x="2978093" y="1917092"/>
            <a:ext cx="729842" cy="163234"/>
          </a:xfrm>
          <a:prstGeom prst="rect">
            <a:avLst/>
          </a:prstGeom>
          <a:solidFill>
            <a:srgbClr val="B308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328391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FFE43-AD8F-4B63-BE05-A43EEED8356E}" type="datetime1">
              <a:rPr lang="en-SG" smtClean="0"/>
              <a:pPr/>
              <a:t>19.04.2021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429C0-5208-4E5C-80B2-CCC79B269C82}" type="slidenum">
              <a:rPr lang="en-SG" smtClean="0"/>
              <a:pPr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511348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BE77B-60F0-4ACF-837B-FAB777224945}" type="datetime1">
              <a:rPr lang="en-SG" smtClean="0"/>
              <a:pPr/>
              <a:t>19.04.2021</a:t>
            </a:fld>
            <a:endParaRPr lang="en-S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429C0-5208-4E5C-80B2-CCC79B269C82}" type="slidenum">
              <a:rPr lang="en-SG" smtClean="0"/>
              <a:pPr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8196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C8E7D-D3EF-4262-9D5D-84340C8C6C49}" type="datetime1">
              <a:rPr lang="en-SG" smtClean="0"/>
              <a:pPr/>
              <a:t>19.04.2021</a:t>
            </a:fld>
            <a:endParaRPr lang="en-S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SG" dirty="0"/>
              <a:t>Page </a:t>
            </a:r>
            <a:fld id="{BAB429C0-5208-4E5C-80B2-CCC79B269C82}" type="slidenum">
              <a:rPr lang="en-SG" smtClean="0"/>
              <a:pPr/>
              <a:t>‹#›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44177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B3AD1-F926-444B-8137-8669B2E33BAB}" type="datetime1">
              <a:rPr lang="en-SG" smtClean="0"/>
              <a:pPr/>
              <a:t>19.04.2021</a:t>
            </a:fld>
            <a:endParaRPr lang="en-S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429C0-5208-4E5C-80B2-CCC79B269C82}" type="slidenum">
              <a:rPr lang="en-SG" smtClean="0"/>
              <a:pPr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1099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27306-0E19-41C9-8196-D6C7F10014D4}" type="datetime1">
              <a:rPr lang="en-SG" smtClean="0"/>
              <a:pPr/>
              <a:t>19.04.2021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429C0-5208-4E5C-80B2-CCC79B269C82}" type="slidenum">
              <a:rPr lang="en-SG" smtClean="0"/>
              <a:pPr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337768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86814-35EA-4623-AB5D-26A15BB8348F}" type="datetime1">
              <a:rPr lang="en-SG" smtClean="0"/>
              <a:pPr/>
              <a:t>19.04.2021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429C0-5208-4E5C-80B2-CCC79B269C82}" type="slidenum">
              <a:rPr lang="en-SG" smtClean="0"/>
              <a:pPr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201279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0F26C-D5DB-441B-96C2-3DAEAC8FE50D}" type="datetime1">
              <a:rPr lang="en-SG" smtClean="0"/>
              <a:pPr/>
              <a:t>19.04.2021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429C0-5208-4E5C-80B2-CCC79B269C82}" type="slidenum">
              <a:rPr lang="en-SG" smtClean="0"/>
              <a:pPr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216902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D691-BBF8-4A07-8376-3B48669A6970}" type="datetime1">
              <a:rPr lang="en-SG" smtClean="0"/>
              <a:pPr/>
              <a:t>19.04.2021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429C0-5208-4E5C-80B2-CCC79B269C82}" type="slidenum">
              <a:rPr lang="en-SG" smtClean="0"/>
              <a:pPr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5376361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E0B3494-6CC5-4897-B5CB-C4BCA16E1C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pic>
        <p:nvPicPr>
          <p:cNvPr id="3" name="Picture 2" descr="logo.png">
            <a:extLst>
              <a:ext uri="{FF2B5EF4-FFF2-40B4-BE49-F238E27FC236}">
                <a16:creationId xmlns:a16="http://schemas.microsoft.com/office/drawing/2014/main" id="{930F6226-9830-4E36-BCFC-186E1800B70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442073" y="497515"/>
            <a:ext cx="3974344" cy="926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647301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E25921F-9EFB-4152-A764-61EE6F4AED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9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1FC871F-C3D0-4D99-AFDF-C09F61974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917999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E25921F-9EFB-4152-A764-61EE6F4AED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9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1FC871F-C3D0-4D99-AFDF-C09F61974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502962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E25921F-9EFB-4152-A764-61EE6F4AED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57200" y="6356352"/>
            <a:ext cx="9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1FC871F-C3D0-4D99-AFDF-C09F61974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640441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microsoft.com/office/2007/relationships/hdphoto" Target="../media/hdphoto1.wdp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AA9E610-4DF6-44AC-AC68-F8115D3AC085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9143999" cy="6857999"/>
          </a:xfrm>
          <a:prstGeom prst="rect">
            <a:avLst/>
          </a:prstGeom>
        </p:spPr>
      </p:pic>
      <p:pic>
        <p:nvPicPr>
          <p:cNvPr id="8" name="Picture 6" descr="logo.png">
            <a:extLst>
              <a:ext uri="{FF2B5EF4-FFF2-40B4-BE49-F238E27FC236}">
                <a16:creationId xmlns:a16="http://schemas.microsoft.com/office/drawing/2014/main" id="{01E6844D-2953-4F2C-B89F-4436732C72FC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screen"/>
          <a:srcRect/>
          <a:stretch>
            <a:fillRect/>
          </a:stretch>
        </p:blipFill>
        <p:spPr bwMode="auto">
          <a:xfrm>
            <a:off x="6758790" y="54784"/>
            <a:ext cx="2271091" cy="529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6D8F07-638C-40D0-A0D1-BF3B493B1E78}" type="datetime1">
              <a:rPr lang="en-SG" smtClean="0"/>
              <a:pPr/>
              <a:t>19.04.2021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SG" dirty="0"/>
              <a:t>Page </a:t>
            </a:r>
            <a:fld id="{BAB429C0-5208-4E5C-80B2-CCC79B269C82}" type="slidenum">
              <a:rPr lang="en-SG" smtClean="0"/>
              <a:pPr/>
              <a:t>‹#›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816298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88" r:id="rId14"/>
    <p:sldLayoutId id="2147483677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26AF5803-9363-4BCB-A0A6-A3FF87FF9018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900518" y="1650136"/>
            <a:ext cx="6886295" cy="1552054"/>
          </a:xfrm>
        </p:spPr>
        <p:txBody>
          <a:bodyPr>
            <a:noAutofit/>
          </a:bodyPr>
          <a:lstStyle/>
          <a:p>
            <a:pPr algn="ctr"/>
            <a:r>
              <a:rPr lang="en-SG" sz="4800" b="1" dirty="0">
                <a:latin typeface="Arial" panose="020B0604020202020204" pitchFamily="34" charset="0"/>
                <a:cs typeface="Arial" panose="020B0604020202020204" pitchFamily="34" charset="0"/>
              </a:rPr>
              <a:t>QSM – Test Improvement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5C60A9D-7FA8-4D36-A181-7DD71D009E3A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3586818" y="3247331"/>
            <a:ext cx="4356100" cy="6016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SG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 2021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70D84542-5019-47D5-B0A4-F5A517E0C46C}"/>
              </a:ext>
            </a:extLst>
          </p:cNvPr>
          <p:cNvSpPr txBox="1">
            <a:spLocks/>
          </p:cNvSpPr>
          <p:nvPr/>
        </p:nvSpPr>
        <p:spPr>
          <a:xfrm>
            <a:off x="0" y="4495800"/>
            <a:ext cx="9143998" cy="745693"/>
          </a:xfrm>
          <a:prstGeom prst="rect">
            <a:avLst/>
          </a:prstGeom>
          <a:solidFill>
            <a:srgbClr val="FFFFFF">
              <a:alpha val="52157"/>
            </a:srgbClr>
          </a:solidFill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SG" sz="2600" b="1" dirty="0">
              <a:solidFill>
                <a:srgbClr val="CC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9584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SG"/>
              <a:t>Page </a:t>
            </a:r>
            <a:fld id="{BAB429C0-5208-4E5C-80B2-CCC79B269C82}" type="slidenum">
              <a:rPr lang="en-SG" smtClean="0"/>
              <a:pPr/>
              <a:t>2</a:t>
            </a:fld>
            <a:endParaRPr lang="en-SG" dirty="0"/>
          </a:p>
        </p:txBody>
      </p:sp>
      <p:sp>
        <p:nvSpPr>
          <p:cNvPr id="6" name="Title 1"/>
          <p:cNvSpPr txBox="1">
            <a:spLocks noGrp="1"/>
          </p:cNvSpPr>
          <p:nvPr>
            <p:ph type="title"/>
          </p:nvPr>
        </p:nvSpPr>
        <p:spPr bwMode="auto">
          <a:xfrm>
            <a:off x="0" y="-26126"/>
            <a:ext cx="9004300" cy="806450"/>
          </a:xfr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>
              <a:defRPr/>
            </a:pPr>
            <a:r>
              <a:rPr lang="en-US" altLang="en-US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Data Comparison </a:t>
            </a:r>
            <a:br>
              <a:rPr lang="en-US" altLang="en-US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PH" altLang="en-US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months data in between test software version 1.3 &amp; 1.5</a:t>
            </a:r>
            <a:endParaRPr lang="en-US" altLang="en-US" sz="1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" y="688773"/>
            <a:ext cx="7208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PH" dirty="0"/>
              <a:t>FPY Improvement over 6 months - ~10%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2432489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PH" dirty="0"/>
              <a:t>Time saved based on 10% yield improvement over 6 </a:t>
            </a:r>
            <a:r>
              <a:rPr lang="en-PH" dirty="0" err="1"/>
              <a:t>mths</a:t>
            </a:r>
            <a:r>
              <a:rPr lang="en-PH" dirty="0"/>
              <a:t> and 6 units per day  - 0.1hr per unit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174" y="4508648"/>
            <a:ext cx="7208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PH" dirty="0"/>
              <a:t>Methanol saved – 116mL or USD 1.624 per unit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505" y="1080655"/>
            <a:ext cx="9001496" cy="997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9125" y="2850570"/>
            <a:ext cx="8929019" cy="1258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875" y="4952745"/>
            <a:ext cx="8977745" cy="889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 Template 2019</Template>
  <TotalTime>10927</TotalTime>
  <Words>60</Words>
  <Application>Microsoft Office PowerPoint</Application>
  <PresentationFormat>On-screen Show (4:3)</PresentationFormat>
  <Paragraphs>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Wingdings</vt:lpstr>
      <vt:lpstr>Office Theme</vt:lpstr>
      <vt:lpstr>QSM – Test Improvement</vt:lpstr>
      <vt:lpstr>Data Comparison  6 months data in between test software version 1.3 &amp; 1.5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Christine Chang Chiew Kiat</dc:creator>
  <cp:lastModifiedBy>HuaZhen Luo</cp:lastModifiedBy>
  <cp:revision>731</cp:revision>
  <cp:lastPrinted>2019-04-25T04:48:28Z</cp:lastPrinted>
  <dcterms:created xsi:type="dcterms:W3CDTF">2020-05-14T02:31:51Z</dcterms:created>
  <dcterms:modified xsi:type="dcterms:W3CDTF">2021-04-19T06:49:55Z</dcterms:modified>
</cp:coreProperties>
</file>