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8"/>
  </p:notesMasterIdLst>
  <p:handoutMasterIdLst>
    <p:handoutMasterId r:id="rId9"/>
  </p:handoutMasterIdLst>
  <p:sldIdLst>
    <p:sldId id="272" r:id="rId6"/>
    <p:sldId id="273" r:id="rId7"/>
  </p:sldIdLst>
  <p:sldSz cx="9144000" cy="6858000" type="screen4x3"/>
  <p:notesSz cx="6896100" cy="9236075"/>
  <p:custDataLst>
    <p:tags r:id="rId1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40" autoAdjust="0"/>
    <p:restoredTop sz="94249" autoAdjust="0"/>
  </p:normalViewPr>
  <p:slideViewPr>
    <p:cSldViewPr>
      <p:cViewPr varScale="1">
        <p:scale>
          <a:sx n="72" d="100"/>
          <a:sy n="72" d="100"/>
        </p:scale>
        <p:origin x="1386"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6/11/relationships/changesInfo" Target="changesInfos/changesInfo1.xml"/><Relationship Id="rId10"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D10095F9-DCA2-4125-AABC-54381D40F5B3}"/>
    <pc:docChg chg="delSld">
      <pc:chgData name="HuaZhen Luo" userId="6ae18c9d-9535-414f-ac39-75271190dd91" providerId="ADAL" clId="{D10095F9-DCA2-4125-AABC-54381D40F5B3}" dt="2020-06-11T07:36:32.750" v="0" actId="2696"/>
      <pc:docMkLst>
        <pc:docMk/>
      </pc:docMkLst>
      <pc:sldChg chg="del">
        <pc:chgData name="HuaZhen Luo" userId="6ae18c9d-9535-414f-ac39-75271190dd91" providerId="ADAL" clId="{D10095F9-DCA2-4125-AABC-54381D40F5B3}" dt="2020-06-11T07:36:32.750" v="0" actId="2696"/>
        <pc:sldMkLst>
          <pc:docMk/>
          <pc:sldMk cId="2254129791" sldId="27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6/11/2020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6/11/2020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404066076"/>
              </p:ext>
            </p:extLst>
          </p:nvPr>
        </p:nvGraphicFramePr>
        <p:xfrm>
          <a:off x="130174" y="832163"/>
          <a:ext cx="8834314" cy="5770364"/>
        </p:xfrm>
        <a:graphic>
          <a:graphicData uri="http://schemas.openxmlformats.org/drawingml/2006/table">
            <a:tbl>
              <a:tblPr>
                <a:tableStyleId>{5C22544A-7EE6-4342-B048-85BDC9FD1C3A}</a:tableStyleId>
              </a:tblPr>
              <a:tblGrid>
                <a:gridCol w="2208579">
                  <a:extLst>
                    <a:ext uri="{9D8B030D-6E8A-4147-A177-3AD203B41FA5}">
                      <a16:colId xmlns:a16="http://schemas.microsoft.com/office/drawing/2014/main" val="30504422"/>
                    </a:ext>
                  </a:extLst>
                </a:gridCol>
                <a:gridCol w="2208579">
                  <a:extLst>
                    <a:ext uri="{9D8B030D-6E8A-4147-A177-3AD203B41FA5}">
                      <a16:colId xmlns:a16="http://schemas.microsoft.com/office/drawing/2014/main" val="1250315140"/>
                    </a:ext>
                  </a:extLst>
                </a:gridCol>
                <a:gridCol w="1104289">
                  <a:extLst>
                    <a:ext uri="{9D8B030D-6E8A-4147-A177-3AD203B41FA5}">
                      <a16:colId xmlns:a16="http://schemas.microsoft.com/office/drawing/2014/main" val="3334671890"/>
                    </a:ext>
                  </a:extLst>
                </a:gridCol>
                <a:gridCol w="1104289">
                  <a:extLst>
                    <a:ext uri="{9D8B030D-6E8A-4147-A177-3AD203B41FA5}">
                      <a16:colId xmlns:a16="http://schemas.microsoft.com/office/drawing/2014/main" val="3014375389"/>
                    </a:ext>
                  </a:extLst>
                </a:gridCol>
                <a:gridCol w="175787">
                  <a:extLst>
                    <a:ext uri="{9D8B030D-6E8A-4147-A177-3AD203B41FA5}">
                      <a16:colId xmlns:a16="http://schemas.microsoft.com/office/drawing/2014/main" val="1212849469"/>
                    </a:ext>
                  </a:extLst>
                </a:gridCol>
                <a:gridCol w="1084347">
                  <a:extLst>
                    <a:ext uri="{9D8B030D-6E8A-4147-A177-3AD203B41FA5}">
                      <a16:colId xmlns:a16="http://schemas.microsoft.com/office/drawing/2014/main" val="4243131371"/>
                    </a:ext>
                  </a:extLst>
                </a:gridCol>
                <a:gridCol w="948444">
                  <a:extLst>
                    <a:ext uri="{9D8B030D-6E8A-4147-A177-3AD203B41FA5}">
                      <a16:colId xmlns:a16="http://schemas.microsoft.com/office/drawing/2014/main" val="3094319064"/>
                    </a:ext>
                  </a:extLst>
                </a:gridCol>
              </a:tblGrid>
              <a:tr h="2944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9.68%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42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9337">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565384">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failure from 9.68 %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9337">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411487">
                <a:tc rowSpan="2" gridSpan="2">
                  <a:txBody>
                    <a:bodyPr/>
                    <a:lstStyle/>
                    <a:p>
                      <a:pPr marL="285750" indent="-285750">
                        <a:buFont typeface="Arial" panose="020B0604020202020204" pitchFamily="34" charset="0"/>
                        <a:buChar char="•"/>
                      </a:pPr>
                      <a:r>
                        <a:rPr lang="en-US" sz="12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Q2 2020, an evaluation plan was implemented to collect 100 units test yield on each testers from total 6 testers and monitor loading port performance (4 loading port each tester)</a:t>
                      </a:r>
                    </a:p>
                    <a:p>
                      <a:pPr marL="0" indent="0">
                        <a:buFont typeface="Arial" panose="020B0604020202020204" pitchFamily="34" charset="0"/>
                        <a:buNone/>
                      </a:pPr>
                      <a:endParaRPr lang="en-SG" sz="1200" dirty="0"/>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168453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Complete data collection</a:t>
                      </a:r>
                      <a:endParaRPr lang="en-SG" sz="1200" dirty="0"/>
                    </a:p>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endParaRPr lang="en-SG" dirty="0"/>
                    </a:p>
                  </a:txBody>
                  <a:tcPr>
                    <a:solidFill>
                      <a:srgbClr val="B7F7EF"/>
                    </a:solidFill>
                  </a:tcPr>
                </a:tc>
                <a:extLst>
                  <a:ext uri="{0D108BD9-81ED-4DB2-BD59-A6C34878D82A}">
                    <a16:rowId xmlns:a16="http://schemas.microsoft.com/office/drawing/2014/main" val="3193120187"/>
                  </a:ext>
                </a:extLst>
              </a:tr>
              <a:tr h="349337">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222678">
                <a:tc gridSpan="2">
                  <a:txBody>
                    <a:bodyPr/>
                    <a:lstStyle/>
                    <a:p>
                      <a:pPr marL="285750" indent="-285750">
                        <a:buFont typeface="Arial" panose="020B0604020202020204" pitchFamily="34" charset="0"/>
                        <a:buChar char="•"/>
                      </a:pPr>
                      <a:r>
                        <a:rPr lang="en-US" sz="1200" dirty="0"/>
                        <a:t>Do analysis to see which port or tester is having higher failure rate as compared to the others.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1200" dirty="0"/>
                        <a:t>Investigate the particular port or tester to improve the overall FPY on PDA testing</a:t>
                      </a:r>
                    </a:p>
                    <a:p>
                      <a:endParaRPr lang="en-SG" dirty="0"/>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The data collection process will take longer than expecting with low loading volume</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close up of a map&#10;&#10;Description automatically generated">
            <a:extLst>
              <a:ext uri="{FF2B5EF4-FFF2-40B4-BE49-F238E27FC236}">
                <a16:creationId xmlns:a16="http://schemas.microsoft.com/office/drawing/2014/main" id="{0FB65786-9C67-4197-A810-FE85A260B4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766133"/>
            <a:ext cx="8629763" cy="5615196"/>
          </a:xfrm>
        </p:spPr>
      </p:pic>
      <p:pic>
        <p:nvPicPr>
          <p:cNvPr id="15" name="Picture 14">
            <a:extLst>
              <a:ext uri="{FF2B5EF4-FFF2-40B4-BE49-F238E27FC236}">
                <a16:creationId xmlns:a16="http://schemas.microsoft.com/office/drawing/2014/main" id="{A7B543E8-87B6-499E-90D2-74AC5BDCD55D}"/>
              </a:ext>
            </a:extLst>
          </p:cNvPr>
          <p:cNvPicPr>
            <a:picLocks noChangeAspect="1"/>
          </p:cNvPicPr>
          <p:nvPr/>
        </p:nvPicPr>
        <p:blipFill>
          <a:blip r:embed="rId3"/>
          <a:stretch>
            <a:fillRect/>
          </a:stretch>
        </p:blipFill>
        <p:spPr>
          <a:xfrm>
            <a:off x="699630" y="2545746"/>
            <a:ext cx="4160402" cy="2964286"/>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2.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C57A6C-3851-4B62-844F-4AB1F4E415FD}">
  <ds:schemaRefs>
    <ds:schemaRef ds:uri="9dbbed7e-b62a-4f92-a9f5-8f4709f88abf"/>
    <ds:schemaRef ds:uri="http://www.w3.org/XML/1998/namespace"/>
    <ds:schemaRef ds:uri="http://schemas.openxmlformats.org/package/2006/metadata/core-properties"/>
    <ds:schemaRef ds:uri="http://purl.org/dc/dcmitype/"/>
    <ds:schemaRef ds:uri="http://schemas.microsoft.com/office/2006/documentManagement/types"/>
    <ds:schemaRef ds:uri="http://purl.org/dc/elements/1.1/"/>
    <ds:schemaRef ds:uri="789ba714-ec92-4609-ba9c-e58008911eb3"/>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5631</TotalTime>
  <Words>200</Words>
  <Application>Microsoft Office PowerPoint</Application>
  <PresentationFormat>On-screen Show (4:3)</PresentationFormat>
  <Paragraphs>27</Paragraphs>
  <Slides>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vt:i4>
      </vt:variant>
    </vt:vector>
  </HeadingPairs>
  <TitlesOfParts>
    <vt:vector size="9" baseType="lpstr">
      <vt:lpstr>Arial</vt:lpstr>
      <vt:lpstr>Calibri</vt:lpstr>
      <vt:lpstr>Courier New</vt:lpstr>
      <vt:lpstr>Verdana</vt:lpstr>
      <vt:lpstr>Wingdings 2</vt:lpstr>
      <vt:lpstr>2019 Waters standard 4-3</vt:lpstr>
      <vt:lpstr>2017 Waters Brand</vt:lpstr>
      <vt:lpstr>&lt;FPY improvement on PDA Testing in Flex&gt;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44</cp:revision>
  <dcterms:created xsi:type="dcterms:W3CDTF">2020-03-31T01:44:02Z</dcterms:created>
  <dcterms:modified xsi:type="dcterms:W3CDTF">2020-06-11T07:36:42Z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