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7"/>
  </p:notesMasterIdLst>
  <p:handoutMasterIdLst>
    <p:handoutMasterId r:id="rId8"/>
  </p:handoutMasterIdLst>
  <p:sldIdLst>
    <p:sldId id="272" r:id="rId6"/>
  </p:sldIdLst>
  <p:sldSz cx="9144000" cy="6858000" type="screen4x3"/>
  <p:notesSz cx="6896100" cy="9236075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733975-F02F-49DC-AC42-03E987953505}" v="14" dt="2020-05-29T08:01:09.6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 autoAdjust="0"/>
    <p:restoredTop sz="94249" autoAdjust="0"/>
  </p:normalViewPr>
  <p:slideViewPr>
    <p:cSldViewPr>
      <p:cViewPr varScale="1">
        <p:scale>
          <a:sx n="72" d="100"/>
          <a:sy n="72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17733975-F02F-49DC-AC42-03E987953505}"/>
    <pc:docChg chg="custSel delSld modSld">
      <pc:chgData name="HuaZhen Luo" userId="6ae18c9d-9535-414f-ac39-75271190dd91" providerId="ADAL" clId="{17733975-F02F-49DC-AC42-03E987953505}" dt="2020-05-29T08:31:24.036" v="57" actId="20577"/>
      <pc:docMkLst>
        <pc:docMk/>
      </pc:docMkLst>
      <pc:sldChg chg="addSp delSp modSp">
        <pc:chgData name="HuaZhen Luo" userId="6ae18c9d-9535-414f-ac39-75271190dd91" providerId="ADAL" clId="{17733975-F02F-49DC-AC42-03E987953505}" dt="2020-05-29T08:31:24.036" v="57" actId="20577"/>
        <pc:sldMkLst>
          <pc:docMk/>
          <pc:sldMk cId="4128179033" sldId="272"/>
        </pc:sldMkLst>
        <pc:spChg chg="add del">
          <ac:chgData name="HuaZhen Luo" userId="6ae18c9d-9535-414f-ac39-75271190dd91" providerId="ADAL" clId="{17733975-F02F-49DC-AC42-03E987953505}" dt="2020-05-29T08:01:06.034" v="18"/>
          <ac:spMkLst>
            <pc:docMk/>
            <pc:sldMk cId="4128179033" sldId="272"/>
            <ac:spMk id="6" creationId="{564F47CD-6F43-41DB-B29A-D8DC1334181A}"/>
          </ac:spMkLst>
        </pc:spChg>
        <pc:spChg chg="add del mod">
          <ac:chgData name="HuaZhen Luo" userId="6ae18c9d-9535-414f-ac39-75271190dd91" providerId="ADAL" clId="{17733975-F02F-49DC-AC42-03E987953505}" dt="2020-05-29T08:00:49.694" v="15" actId="478"/>
          <ac:spMkLst>
            <pc:docMk/>
            <pc:sldMk cId="4128179033" sldId="272"/>
            <ac:spMk id="7" creationId="{949D1B54-C8E4-4ED0-94AA-B66F05EEAFE3}"/>
          </ac:spMkLst>
        </pc:spChg>
        <pc:spChg chg="del">
          <ac:chgData name="HuaZhen Luo" userId="6ae18c9d-9535-414f-ac39-75271190dd91" providerId="ADAL" clId="{17733975-F02F-49DC-AC42-03E987953505}" dt="2020-05-29T08:00:35.105" v="11"/>
          <ac:spMkLst>
            <pc:docMk/>
            <pc:sldMk cId="4128179033" sldId="272"/>
            <ac:spMk id="9" creationId="{480B9FC3-0803-404D-BE19-55BF64FFFD02}"/>
          </ac:spMkLst>
        </pc:spChg>
        <pc:spChg chg="add mod">
          <ac:chgData name="HuaZhen Luo" userId="6ae18c9d-9535-414f-ac39-75271190dd91" providerId="ADAL" clId="{17733975-F02F-49DC-AC42-03E987953505}" dt="2020-05-29T08:01:12.291" v="20" actId="1076"/>
          <ac:spMkLst>
            <pc:docMk/>
            <pc:sldMk cId="4128179033" sldId="272"/>
            <ac:spMk id="11" creationId="{6BD20B67-3C4F-4513-B711-0DE132D59C71}"/>
          </ac:spMkLst>
        </pc:spChg>
        <pc:spChg chg="mod">
          <ac:chgData name="HuaZhen Luo" userId="6ae18c9d-9535-414f-ac39-75271190dd91" providerId="ADAL" clId="{17733975-F02F-49DC-AC42-03E987953505}" dt="2020-05-29T08:03:33.290" v="54" actId="14100"/>
          <ac:spMkLst>
            <pc:docMk/>
            <pc:sldMk cId="4128179033" sldId="272"/>
            <ac:spMk id="14" creationId="{8425B3BC-5C35-4733-8AA6-DBF88EDE02A8}"/>
          </ac:spMkLst>
        </pc:spChg>
        <pc:graphicFrameChg chg="mod modGraphic">
          <ac:chgData name="HuaZhen Luo" userId="6ae18c9d-9535-414f-ac39-75271190dd91" providerId="ADAL" clId="{17733975-F02F-49DC-AC42-03E987953505}" dt="2020-05-29T08:31:24.036" v="57" actId="20577"/>
          <ac:graphicFrameMkLst>
            <pc:docMk/>
            <pc:sldMk cId="4128179033" sldId="272"/>
            <ac:graphicFrameMk id="4" creationId="{B0AA30B0-BEF8-41EC-BA34-768789275B31}"/>
          </ac:graphicFrameMkLst>
        </pc:graphicFrameChg>
        <pc:picChg chg="add mod">
          <ac:chgData name="HuaZhen Luo" userId="6ae18c9d-9535-414f-ac39-75271190dd91" providerId="ADAL" clId="{17733975-F02F-49DC-AC42-03E987953505}" dt="2020-05-29T08:01:01.884" v="17" actId="1076"/>
          <ac:picMkLst>
            <pc:docMk/>
            <pc:sldMk cId="4128179033" sldId="272"/>
            <ac:picMk id="2" creationId="{8CA48982-3C1A-444F-AC79-643736B97E69}"/>
          </ac:picMkLst>
        </pc:picChg>
      </pc:sldChg>
      <pc:sldChg chg="del">
        <pc:chgData name="HuaZhen Luo" userId="6ae18c9d-9535-414f-ac39-75271190dd91" providerId="ADAL" clId="{17733975-F02F-49DC-AC42-03E987953505}" dt="2020-05-29T07:58:40.439" v="2" actId="2696"/>
        <pc:sldMkLst>
          <pc:docMk/>
          <pc:sldMk cId="889357919" sldId="273"/>
        </pc:sldMkLst>
      </pc:sldChg>
      <pc:sldChg chg="del">
        <pc:chgData name="HuaZhen Luo" userId="6ae18c9d-9535-414f-ac39-75271190dd91" providerId="ADAL" clId="{17733975-F02F-49DC-AC42-03E987953505}" dt="2020-05-29T07:58:44.120" v="3" actId="2696"/>
        <pc:sldMkLst>
          <pc:docMk/>
          <pc:sldMk cId="2254129791" sldId="2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503977"/>
              </p:ext>
            </p:extLst>
          </p:nvPr>
        </p:nvGraphicFramePr>
        <p:xfrm>
          <a:off x="130174" y="832163"/>
          <a:ext cx="8834314" cy="5840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8579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08579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75787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952671">
                  <a:extLst>
                    <a:ext uri="{9D8B030D-6E8A-4147-A177-3AD203B41FA5}">
                      <a16:colId xmlns:a16="http://schemas.microsoft.com/office/drawing/2014/main" val="424313137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2944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Luo </a:t>
                      </a:r>
                      <a:r>
                        <a:rPr lang="en-US" sz="1400" dirty="0" err="1"/>
                        <a:t>HuaZhen</a:t>
                      </a:r>
                      <a:endParaRPr lang="en-US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Reducing lost comm failure rate from 10.67% to 5%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4042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29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4933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565384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SG" sz="1200" dirty="0"/>
                        <a:t>To improve soft failure rate by 53%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SG" sz="1200" dirty="0"/>
                        <a:t>➢ To gather 100 data points per station for 8 Tester (total of 800 data)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SG" sz="1200" dirty="0"/>
                        <a:t>➢ To publish status on weekly Engineering Meeting</a:t>
                      </a:r>
                      <a:endParaRPr lang="en-US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933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411487">
                <a:tc rowSpan="2"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1684533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Complete data collection</a:t>
                      </a:r>
                    </a:p>
                    <a:p>
                      <a:endParaRPr lang="en-SG" dirty="0"/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9337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222678">
                <a:tc gridSpan="2"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7130308" cy="832161"/>
          </a:xfrm>
        </p:spPr>
        <p:txBody>
          <a:bodyPr/>
          <a:lstStyle/>
          <a:p>
            <a:r>
              <a:rPr lang="en-US" dirty="0"/>
              <a:t>&lt;FPY improvement on Interfacing Tubing in Flex&gt;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A48982-3C1A-444F-AC79-643736B97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3820828"/>
            <a:ext cx="506012" cy="43285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BD20B67-3C4F-4513-B711-0DE132D59C71}"/>
              </a:ext>
            </a:extLst>
          </p:cNvPr>
          <p:cNvSpPr/>
          <p:nvPr/>
        </p:nvSpPr>
        <p:spPr bwMode="auto">
          <a:xfrm>
            <a:off x="7128283" y="3820828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C57A6C-3851-4B62-844F-4AB1F4E415FD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aea9ea73-34d9-45e8-acbb-0ab804ccd4f6"/>
    <ds:schemaRef ds:uri="http://schemas.openxmlformats.org/package/2006/metadata/core-properties"/>
    <ds:schemaRef ds:uri="5ca6415a-0c97-4c39-b3bb-ffce26572dde"/>
  </ds:schemaRefs>
</ds:datastoreItem>
</file>

<file path=customXml/itemProps3.xml><?xml version="1.0" encoding="utf-8"?>
<ds:datastoreItem xmlns:ds="http://schemas.openxmlformats.org/officeDocument/2006/customXml" ds:itemID="{1FA7DB43-B152-40FA-9848-51CBA07D69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5637</TotalTime>
  <Words>87</Words>
  <Application>Microsoft Office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&lt;FPY improvement on Interfacing Tubing in Flex&gt;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45</cp:revision>
  <dcterms:created xsi:type="dcterms:W3CDTF">2020-03-31T01:44:02Z</dcterms:created>
  <dcterms:modified xsi:type="dcterms:W3CDTF">2020-05-29T08:31:24Z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