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7"/>
  </p:notesMasterIdLst>
  <p:handoutMasterIdLst>
    <p:handoutMasterId r:id="rId8"/>
  </p:handoutMasterIdLst>
  <p:sldIdLst>
    <p:sldId id="272" r:id="rId6"/>
  </p:sldIdLst>
  <p:sldSz cx="9144000" cy="6858000" type="screen4x3"/>
  <p:notesSz cx="6896100" cy="9236075"/>
  <p:custDataLst>
    <p:tags r:id="rId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D"/>
    <a:srgbClr val="AAAA00"/>
    <a:srgbClr val="F5DFE6"/>
    <a:srgbClr val="993355"/>
    <a:srgbClr val="FFE8D1"/>
    <a:srgbClr val="B7F7EF"/>
    <a:srgbClr val="119988"/>
    <a:srgbClr val="D1EDFF"/>
    <a:srgbClr val="E7F6FF"/>
    <a:srgbClr val="C1E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D20792-0105-4DD6-90F6-DEA95D3F2315}" v="5" dt="2020-05-29T08:32:50.7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40" autoAdjust="0"/>
    <p:restoredTop sz="94249" autoAdjust="0"/>
  </p:normalViewPr>
  <p:slideViewPr>
    <p:cSldViewPr>
      <p:cViewPr varScale="1">
        <p:scale>
          <a:sx n="72" d="100"/>
          <a:sy n="72" d="100"/>
        </p:scale>
        <p:origin x="138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D9D20792-0105-4DD6-90F6-DEA95D3F2315}"/>
    <pc:docChg chg="delSld modSld">
      <pc:chgData name="HuaZhen Luo" userId="6ae18c9d-9535-414f-ac39-75271190dd91" providerId="ADAL" clId="{D9D20792-0105-4DD6-90F6-DEA95D3F2315}" dt="2020-05-29T08:32:56.883" v="40" actId="1076"/>
      <pc:docMkLst>
        <pc:docMk/>
      </pc:docMkLst>
      <pc:sldChg chg="modSp">
        <pc:chgData name="HuaZhen Luo" userId="6ae18c9d-9535-414f-ac39-75271190dd91" providerId="ADAL" clId="{D9D20792-0105-4DD6-90F6-DEA95D3F2315}" dt="2020-05-29T08:32:56.883" v="40" actId="1076"/>
        <pc:sldMkLst>
          <pc:docMk/>
          <pc:sldMk cId="4128179033" sldId="272"/>
        </pc:sldMkLst>
        <pc:spChg chg="mod">
          <ac:chgData name="HuaZhen Luo" userId="6ae18c9d-9535-414f-ac39-75271190dd91" providerId="ADAL" clId="{D9D20792-0105-4DD6-90F6-DEA95D3F2315}" dt="2020-05-29T08:32:56.883" v="40" actId="1076"/>
          <ac:spMkLst>
            <pc:docMk/>
            <pc:sldMk cId="4128179033" sldId="272"/>
            <ac:spMk id="9" creationId="{480B9FC3-0803-404D-BE19-55BF64FFFD02}"/>
          </ac:spMkLst>
        </pc:spChg>
        <pc:spChg chg="mod">
          <ac:chgData name="HuaZhen Luo" userId="6ae18c9d-9535-414f-ac39-75271190dd91" providerId="ADAL" clId="{D9D20792-0105-4DD6-90F6-DEA95D3F2315}" dt="2020-05-29T08:05:48.580" v="5" actId="20577"/>
          <ac:spMkLst>
            <pc:docMk/>
            <pc:sldMk cId="4128179033" sldId="272"/>
            <ac:spMk id="14" creationId="{8425B3BC-5C35-4733-8AA6-DBF88EDE02A8}"/>
          </ac:spMkLst>
        </pc:spChg>
        <pc:graphicFrameChg chg="mod modGraphic">
          <ac:chgData name="HuaZhen Luo" userId="6ae18c9d-9535-414f-ac39-75271190dd91" providerId="ADAL" clId="{D9D20792-0105-4DD6-90F6-DEA95D3F2315}" dt="2020-05-29T08:32:50.708" v="39"/>
          <ac:graphicFrameMkLst>
            <pc:docMk/>
            <pc:sldMk cId="4128179033" sldId="272"/>
            <ac:graphicFrameMk id="4" creationId="{B0AA30B0-BEF8-41EC-BA34-768789275B31}"/>
          </ac:graphicFrameMkLst>
        </pc:graphicFrameChg>
      </pc:sldChg>
      <pc:sldChg chg="del">
        <pc:chgData name="HuaZhen Luo" userId="6ae18c9d-9535-414f-ac39-75271190dd91" providerId="ADAL" clId="{D9D20792-0105-4DD6-90F6-DEA95D3F2315}" dt="2020-05-29T08:05:04.776" v="0" actId="2696"/>
        <pc:sldMkLst>
          <pc:docMk/>
          <pc:sldMk cId="889357919" sldId="273"/>
        </pc:sldMkLst>
      </pc:sldChg>
      <pc:sldChg chg="del">
        <pc:chgData name="HuaZhen Luo" userId="6ae18c9d-9535-414f-ac39-75271190dd91" providerId="ADAL" clId="{D9D20792-0105-4DD6-90F6-DEA95D3F2315}" dt="2020-05-29T08:05:04.798" v="1" actId="2696"/>
        <pc:sldMkLst>
          <pc:docMk/>
          <pc:sldMk cId="2254129791" sldId="27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 at having different </a:t>
            </a:r>
            <a:r>
              <a:rPr lang="en-US" dirty="0" err="1"/>
              <a:t>colour</a:t>
            </a:r>
            <a:r>
              <a:rPr lang="en-US" dirty="0"/>
              <a:t> schemes for different pillars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E78C4-65F8-C441-A576-BA0CB16704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96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37A7DCFC-897A-D744-8B80-63FEB32B08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608E0356-F064-F241-A8E5-63CBB970D1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E4FF0E74-7B39-8F45-AB4C-DD0E754523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886200"/>
            <a:ext cx="8686800" cy="228600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397036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1AFCCFE9-7D1F-5841-BA16-21F19B9276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1148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108998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2098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E4DAA415-28AC-2045-97A2-F64F8DFF23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222609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55F01823-6462-A740-8F3E-AC50FDF47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5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45F8AC5-6544-B545-8590-8F5A03704CF4}"/>
              </a:ext>
            </a:extLst>
          </p:cNvPr>
          <p:cNvPicPr>
            <a:picLocks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2692" y="-2656"/>
            <a:ext cx="9153144" cy="457200"/>
          </a:xfrm>
          <a:prstGeom prst="rect">
            <a:avLst/>
          </a:prstGeom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386CBDA7-59DA-D44F-BD03-8C3E6CFEDC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0361" y="6657945"/>
            <a:ext cx="2464137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©2020 Waters Corporation.  COMPANY CONFIDENTIAL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CC64C2C-0EAA-3A4D-8401-92921C74B9A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064" y="361950"/>
            <a:ext cx="1402115" cy="3221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889"/>
            <a:ext cx="4620294" cy="1066221"/>
          </a:xfrm>
          <a:prstGeom prst="rect">
            <a:avLst/>
          </a:prstGeom>
        </p:spPr>
      </p:pic>
      <p:pic>
        <p:nvPicPr>
          <p:cNvPr id="5" name="Picture 4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0AA30B0-BEF8-41EC-BA34-768789275B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4553033"/>
              </p:ext>
            </p:extLst>
          </p:nvPr>
        </p:nvGraphicFramePr>
        <p:xfrm>
          <a:off x="130175" y="1006397"/>
          <a:ext cx="8690297" cy="56374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230">
                  <a:extLst>
                    <a:ext uri="{9D8B030D-6E8A-4147-A177-3AD203B41FA5}">
                      <a16:colId xmlns:a16="http://schemas.microsoft.com/office/drawing/2014/main" val="30504422"/>
                    </a:ext>
                  </a:extLst>
                </a:gridCol>
                <a:gridCol w="1828230">
                  <a:extLst>
                    <a:ext uri="{9D8B030D-6E8A-4147-A177-3AD203B41FA5}">
                      <a16:colId xmlns:a16="http://schemas.microsoft.com/office/drawing/2014/main" val="1250315140"/>
                    </a:ext>
                  </a:extLst>
                </a:gridCol>
                <a:gridCol w="914115">
                  <a:extLst>
                    <a:ext uri="{9D8B030D-6E8A-4147-A177-3AD203B41FA5}">
                      <a16:colId xmlns:a16="http://schemas.microsoft.com/office/drawing/2014/main" val="3334671890"/>
                    </a:ext>
                  </a:extLst>
                </a:gridCol>
                <a:gridCol w="914115">
                  <a:extLst>
                    <a:ext uri="{9D8B030D-6E8A-4147-A177-3AD203B41FA5}">
                      <a16:colId xmlns:a16="http://schemas.microsoft.com/office/drawing/2014/main" val="3014375389"/>
                    </a:ext>
                  </a:extLst>
                </a:gridCol>
                <a:gridCol w="145513">
                  <a:extLst>
                    <a:ext uri="{9D8B030D-6E8A-4147-A177-3AD203B41FA5}">
                      <a16:colId xmlns:a16="http://schemas.microsoft.com/office/drawing/2014/main" val="1212849469"/>
                    </a:ext>
                  </a:extLst>
                </a:gridCol>
                <a:gridCol w="1146250">
                  <a:extLst>
                    <a:ext uri="{9D8B030D-6E8A-4147-A177-3AD203B41FA5}">
                      <a16:colId xmlns:a16="http://schemas.microsoft.com/office/drawing/2014/main" val="4243131371"/>
                    </a:ext>
                  </a:extLst>
                </a:gridCol>
                <a:gridCol w="1913844">
                  <a:extLst>
                    <a:ext uri="{9D8B030D-6E8A-4147-A177-3AD203B41FA5}">
                      <a16:colId xmlns:a16="http://schemas.microsoft.com/office/drawing/2014/main" val="3094319064"/>
                    </a:ext>
                  </a:extLst>
                </a:gridCol>
              </a:tblGrid>
              <a:tr h="5674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Luo </a:t>
                      </a:r>
                      <a:r>
                        <a:rPr lang="en-US" sz="1400" dirty="0" err="1"/>
                        <a:t>HuaZhen</a:t>
                      </a:r>
                      <a:endParaRPr lang="en-US" sz="14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ROI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Reducing Dual Noise failure rate from 9.68% to 5%</a:t>
                      </a:r>
                      <a:endParaRPr lang="en-SG" sz="12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79730"/>
                  </a:ext>
                </a:extLst>
              </a:tr>
              <a:tr h="3286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Date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05 May 2020</a:t>
                      </a:r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808305"/>
                  </a:ext>
                </a:extLst>
              </a:tr>
              <a:tr h="347529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Purpose 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173752"/>
                  </a:ext>
                </a:extLst>
              </a:tr>
              <a:tr h="868821">
                <a:tc gridSpan="7">
                  <a:txBody>
                    <a:bodyPr/>
                    <a:lstStyle/>
                    <a:p>
                      <a:endParaRPr lang="en-SG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SG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 improve Dual Noise failure rate by 50% </a:t>
                      </a:r>
                    </a:p>
                    <a:p>
                      <a:r>
                        <a:rPr lang="en-SG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42916"/>
                  </a:ext>
                </a:extLst>
              </a:tr>
              <a:tr h="34752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Progress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Project Status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5667"/>
                  </a:ext>
                </a:extLst>
              </a:tr>
              <a:tr h="347529">
                <a:tc rowSpan="2"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SG" sz="12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Q1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Q2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Q3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Q4</a:t>
                      </a:r>
                      <a:endParaRPr lang="en-SG" b="1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85589"/>
                  </a:ext>
                </a:extLst>
              </a:tr>
              <a:tr h="1369685">
                <a:tc gridSpan="2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SG" sz="12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Complete data collection</a:t>
                      </a:r>
                      <a:endParaRPr lang="en-SG" sz="1800" dirty="0"/>
                    </a:p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120187"/>
                  </a:ext>
                </a:extLst>
              </a:tr>
              <a:tr h="347529">
                <a:tc gridSpan="2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Next Steps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Risks &amp; Issues</a:t>
                      </a:r>
                    </a:p>
                  </a:txBody>
                  <a:tcPr>
                    <a:solidFill>
                      <a:srgbClr val="11998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84347"/>
                  </a:ext>
                </a:extLst>
              </a:tr>
              <a:tr h="994154">
                <a:tc gridSpan="2">
                  <a:txBody>
                    <a:bodyPr/>
                    <a:lstStyle/>
                    <a:p>
                      <a:endParaRPr lang="en-SG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200" dirty="0"/>
                    </a:p>
                  </a:txBody>
                  <a:tcPr>
                    <a:solidFill>
                      <a:srgbClr val="B7F7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43931"/>
                  </a:ext>
                </a:extLst>
              </a:tr>
            </a:tbl>
          </a:graphicData>
        </a:graphic>
      </p:graphicFrame>
      <p:sp>
        <p:nvSpPr>
          <p:cNvPr id="9" name="Oval 8">
            <a:extLst>
              <a:ext uri="{FF2B5EF4-FFF2-40B4-BE49-F238E27FC236}">
                <a16:creationId xmlns:a16="http://schemas.microsoft.com/office/drawing/2014/main" id="{480B9FC3-0803-404D-BE19-55BF64FFFD02}"/>
              </a:ext>
            </a:extLst>
          </p:cNvPr>
          <p:cNvSpPr/>
          <p:nvPr/>
        </p:nvSpPr>
        <p:spPr bwMode="auto">
          <a:xfrm>
            <a:off x="6012160" y="4149080"/>
            <a:ext cx="576064" cy="432048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G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8425B3BC-5C35-4733-8AA6-DBF88EDE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0" y="0"/>
            <a:ext cx="6626251" cy="832161"/>
          </a:xfrm>
        </p:spPr>
        <p:txBody>
          <a:bodyPr/>
          <a:lstStyle/>
          <a:p>
            <a:r>
              <a:rPr lang="en-US" dirty="0"/>
              <a:t>&lt;FPY improvement on TUV Testing in Flex&gt;</a:t>
            </a:r>
            <a:endParaRPr lang="en-SG" dirty="0"/>
          </a:p>
        </p:txBody>
      </p:sp>
      <p:pic>
        <p:nvPicPr>
          <p:cNvPr id="10" name="Picture 9" descr="Starts.png">
            <a:extLst>
              <a:ext uri="{FF2B5EF4-FFF2-40B4-BE49-F238E27FC236}">
                <a16:creationId xmlns:a16="http://schemas.microsoft.com/office/drawing/2014/main" id="{E2848DF7-F100-448B-82DE-F4FAF30916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89" y="395071"/>
            <a:ext cx="503859" cy="31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179033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2" id="{071189E4-6FB0-8440-99CE-089CC2731234}" vid="{EA955FC7-6E1C-7142-AA89-99602EE4D2DB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071189E4-6FB0-8440-99CE-089CC2731234}" vid="{A994EC05-D934-F340-9D49-F95179E3C3D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2CD916623E7B48A3A7D08356E54F40" ma:contentTypeVersion="8" ma:contentTypeDescription="Create a new document." ma:contentTypeScope="" ma:versionID="1fa5190bfca45c8acb5940744171aef2">
  <xsd:schema xmlns:xsd="http://www.w3.org/2001/XMLSchema" xmlns:xs="http://www.w3.org/2001/XMLSchema" xmlns:p="http://schemas.microsoft.com/office/2006/metadata/properties" xmlns:ns3="789ba714-ec92-4609-ba9c-e58008911eb3" xmlns:ns4="9dbbed7e-b62a-4f92-a9f5-8f4709f88abf" targetNamespace="http://schemas.microsoft.com/office/2006/metadata/properties" ma:root="true" ma:fieldsID="47363f87a47c354e7a63b848dfe0fc00" ns3:_="" ns4:_="">
    <xsd:import namespace="789ba714-ec92-4609-ba9c-e58008911eb3"/>
    <xsd:import namespace="9dbbed7e-b62a-4f92-a9f5-8f4709f88ab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9ba714-ec92-4609-ba9c-e58008911eb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bbed7e-b62a-4f92-a9f5-8f4709f88a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83E3F80-9687-46C6-99B3-86B448B94C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9ba714-ec92-4609-ba9c-e58008911eb3"/>
    <ds:schemaRef ds:uri="9dbbed7e-b62a-4f92-a9f5-8f4709f88a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3F0256E-8CE6-4FD2-91C5-5601FCC82A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FC57A6C-3851-4B62-844F-4AB1F4E415FD}">
  <ds:schemaRefs>
    <ds:schemaRef ds:uri="http://schemas.microsoft.com/office/2006/documentManagement/types"/>
    <ds:schemaRef ds:uri="http://purl.org/dc/terms/"/>
    <ds:schemaRef ds:uri="http://www.w3.org/XML/1998/namespace"/>
    <ds:schemaRef ds:uri="789ba714-ec92-4609-ba9c-e58008911eb3"/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9dbbed7e-b62a-4f92-a9f5-8f4709f88ab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 Waters standard 4-3</Template>
  <TotalTime>5632</TotalTime>
  <Words>63</Words>
  <Application>Microsoft Office PowerPoint</Application>
  <PresentationFormat>On-screen Show (4:3)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Courier New</vt:lpstr>
      <vt:lpstr>Verdana</vt:lpstr>
      <vt:lpstr>Wingdings 2</vt:lpstr>
      <vt:lpstr>2019 Waters standard 4-3</vt:lpstr>
      <vt:lpstr>2017 Waters Brand</vt:lpstr>
      <vt:lpstr>&lt;FPY improvement on TUV Testing in Flex&gt;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Teo</dc:creator>
  <cp:lastModifiedBy>HuaZhen Luo</cp:lastModifiedBy>
  <cp:revision>44</cp:revision>
  <dcterms:created xsi:type="dcterms:W3CDTF">2020-03-31T01:44:02Z</dcterms:created>
  <dcterms:modified xsi:type="dcterms:W3CDTF">2020-05-29T08:32:59Z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0x010100472CD916623E7B48A3A7D08356E54F40</vt:lpwstr>
  </property>
</Properties>
</file>