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3"/>
  </p:notesMasterIdLst>
  <p:handoutMasterIdLst>
    <p:handoutMasterId r:id="rId14"/>
  </p:handoutMasterIdLst>
  <p:sldIdLst>
    <p:sldId id="272" r:id="rId6"/>
    <p:sldId id="277" r:id="rId7"/>
    <p:sldId id="273" r:id="rId8"/>
    <p:sldId id="275" r:id="rId9"/>
    <p:sldId id="276" r:id="rId10"/>
    <p:sldId id="278" r:id="rId11"/>
    <p:sldId id="279" r:id="rId12"/>
  </p:sldIdLst>
  <p:sldSz cx="9144000" cy="6858000" type="screen4x3"/>
  <p:notesSz cx="6896100" cy="9236075"/>
  <p:custDataLst>
    <p:tags r:id="rId1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147B9F-4EF5-42FE-828B-7E883DB4D1CF}" v="25" dt="2020-11-09T07:17:27.8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4249" autoAdjust="0"/>
  </p:normalViewPr>
  <p:slideViewPr>
    <p:cSldViewPr>
      <p:cViewPr varScale="1">
        <p:scale>
          <a:sx n="72" d="100"/>
          <a:sy n="72" d="100"/>
        </p:scale>
        <p:origin x="139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BC9A961E-18C0-4D80-BE1F-DC4F586661C1}"/>
    <pc:docChg chg="custSel addSld delSld modSld sldOrd">
      <pc:chgData name="HuaZhen Luo" userId="6ae18c9d-9535-414f-ac39-75271190dd91" providerId="ADAL" clId="{BC9A961E-18C0-4D80-BE1F-DC4F586661C1}" dt="2020-11-09T07:46:49.567" v="2564" actId="20577"/>
      <pc:docMkLst>
        <pc:docMk/>
      </pc:docMkLst>
      <pc:sldChg chg="modSp">
        <pc:chgData name="HuaZhen Luo" userId="6ae18c9d-9535-414f-ac39-75271190dd91" providerId="ADAL" clId="{BC9A961E-18C0-4D80-BE1F-DC4F586661C1}" dt="2020-11-09T02:23:20.685" v="316" actId="20577"/>
        <pc:sldMkLst>
          <pc:docMk/>
          <pc:sldMk cId="4128179033" sldId="272"/>
        </pc:sldMkLst>
        <pc:graphicFrameChg chg="modGraphic">
          <ac:chgData name="HuaZhen Luo" userId="6ae18c9d-9535-414f-ac39-75271190dd91" providerId="ADAL" clId="{BC9A961E-18C0-4D80-BE1F-DC4F586661C1}" dt="2020-11-09T02:23:20.685" v="316" actId="20577"/>
          <ac:graphicFrameMkLst>
            <pc:docMk/>
            <pc:sldMk cId="4128179033" sldId="272"/>
            <ac:graphicFrameMk id="4" creationId="{B0AA30B0-BEF8-41EC-BA34-768789275B31}"/>
          </ac:graphicFrameMkLst>
        </pc:graphicFrameChg>
      </pc:sldChg>
      <pc:sldChg chg="addSp delSp modSp">
        <pc:chgData name="HuaZhen Luo" userId="6ae18c9d-9535-414f-ac39-75271190dd91" providerId="ADAL" clId="{BC9A961E-18C0-4D80-BE1F-DC4F586661C1}" dt="2020-11-09T06:57:23.822" v="472" actId="14100"/>
        <pc:sldMkLst>
          <pc:docMk/>
          <pc:sldMk cId="889357919" sldId="273"/>
        </pc:sldMkLst>
        <pc:spChg chg="add del mod">
          <ac:chgData name="HuaZhen Luo" userId="6ae18c9d-9535-414f-ac39-75271190dd91" providerId="ADAL" clId="{BC9A961E-18C0-4D80-BE1F-DC4F586661C1}" dt="2020-11-09T02:03:14.121" v="37"/>
          <ac:spMkLst>
            <pc:docMk/>
            <pc:sldMk cId="889357919" sldId="273"/>
            <ac:spMk id="2" creationId="{99605DE3-471B-44B3-ACF5-FF42DB76FAFB}"/>
          </ac:spMkLst>
        </pc:spChg>
        <pc:spChg chg="add del mod">
          <ac:chgData name="HuaZhen Luo" userId="6ae18c9d-9535-414f-ac39-75271190dd91" providerId="ADAL" clId="{BC9A961E-18C0-4D80-BE1F-DC4F586661C1}" dt="2020-11-09T02:05:22.426" v="43" actId="478"/>
          <ac:spMkLst>
            <pc:docMk/>
            <pc:sldMk cId="889357919" sldId="273"/>
            <ac:spMk id="3" creationId="{3DEC0345-58A5-454C-81A0-9DE4EA952E92}"/>
          </ac:spMkLst>
        </pc:spChg>
        <pc:spChg chg="add mod">
          <ac:chgData name="HuaZhen Luo" userId="6ae18c9d-9535-414f-ac39-75271190dd91" providerId="ADAL" clId="{BC9A961E-18C0-4D80-BE1F-DC4F586661C1}" dt="2020-11-09T06:57:23.822" v="472" actId="14100"/>
          <ac:spMkLst>
            <pc:docMk/>
            <pc:sldMk cId="889357919" sldId="273"/>
            <ac:spMk id="4" creationId="{EE7E9682-6689-4270-A40A-537411218CA2}"/>
          </ac:spMkLst>
        </pc:spChg>
        <pc:spChg chg="add del mod">
          <ac:chgData name="HuaZhen Luo" userId="6ae18c9d-9535-414f-ac39-75271190dd91" providerId="ADAL" clId="{BC9A961E-18C0-4D80-BE1F-DC4F586661C1}" dt="2020-11-09T02:26:46.787" v="401"/>
          <ac:spMkLst>
            <pc:docMk/>
            <pc:sldMk cId="889357919" sldId="273"/>
            <ac:spMk id="6" creationId="{A567F624-FE1E-4C46-9ED3-F86569B1CD87}"/>
          </ac:spMkLst>
        </pc:spChg>
        <pc:picChg chg="add mod">
          <ac:chgData name="HuaZhen Luo" userId="6ae18c9d-9535-414f-ac39-75271190dd91" providerId="ADAL" clId="{BC9A961E-18C0-4D80-BE1F-DC4F586661C1}" dt="2020-11-09T02:28:03.508" v="458" actId="14100"/>
          <ac:picMkLst>
            <pc:docMk/>
            <pc:sldMk cId="889357919" sldId="273"/>
            <ac:picMk id="7" creationId="{C15C5B20-050D-453B-A3A4-1DBC6AE25C8F}"/>
          </ac:picMkLst>
        </pc:picChg>
        <pc:picChg chg="del mod">
          <ac:chgData name="HuaZhen Luo" userId="6ae18c9d-9535-414f-ac39-75271190dd91" providerId="ADAL" clId="{BC9A961E-18C0-4D80-BE1F-DC4F586661C1}" dt="2020-11-09T02:26:18.244" v="400" actId="478"/>
          <ac:picMkLst>
            <pc:docMk/>
            <pc:sldMk cId="889357919" sldId="273"/>
            <ac:picMk id="14" creationId="{0FB65786-9C67-4197-A810-FE85A260B4BE}"/>
          </ac:picMkLst>
        </pc:picChg>
        <pc:picChg chg="del mod">
          <ac:chgData name="HuaZhen Luo" userId="6ae18c9d-9535-414f-ac39-75271190dd91" providerId="ADAL" clId="{BC9A961E-18C0-4D80-BE1F-DC4F586661C1}" dt="2020-11-09T02:26:15.525" v="399" actId="478"/>
          <ac:picMkLst>
            <pc:docMk/>
            <pc:sldMk cId="889357919" sldId="273"/>
            <ac:picMk id="15" creationId="{A7B543E8-87B6-499E-90D2-74AC5BDCD55D}"/>
          </ac:picMkLst>
        </pc:picChg>
      </pc:sldChg>
      <pc:sldChg chg="modSp del">
        <pc:chgData name="HuaZhen Luo" userId="6ae18c9d-9535-414f-ac39-75271190dd91" providerId="ADAL" clId="{BC9A961E-18C0-4D80-BE1F-DC4F586661C1}" dt="2020-11-09T02:28:43.839" v="459" actId="2696"/>
        <pc:sldMkLst>
          <pc:docMk/>
          <pc:sldMk cId="2254129791" sldId="274"/>
        </pc:sldMkLst>
        <pc:spChg chg="mod">
          <ac:chgData name="HuaZhen Luo" userId="6ae18c9d-9535-414f-ac39-75271190dd91" providerId="ADAL" clId="{BC9A961E-18C0-4D80-BE1F-DC4F586661C1}" dt="2020-11-09T02:11:52.968" v="289" actId="20577"/>
          <ac:spMkLst>
            <pc:docMk/>
            <pc:sldMk cId="2254129791" sldId="274"/>
            <ac:spMk id="3" creationId="{393B52FB-D7CE-49F7-BE60-2B7F5A667102}"/>
          </ac:spMkLst>
        </pc:spChg>
      </pc:sldChg>
      <pc:sldChg chg="addSp delSp modSp">
        <pc:chgData name="HuaZhen Luo" userId="6ae18c9d-9535-414f-ac39-75271190dd91" providerId="ADAL" clId="{BC9A961E-18C0-4D80-BE1F-DC4F586661C1}" dt="2020-11-09T07:27:32.682" v="2283" actId="1076"/>
        <pc:sldMkLst>
          <pc:docMk/>
          <pc:sldMk cId="2858064962" sldId="275"/>
        </pc:sldMkLst>
        <pc:spChg chg="del">
          <ac:chgData name="HuaZhen Luo" userId="6ae18c9d-9535-414f-ac39-75271190dd91" providerId="ADAL" clId="{BC9A961E-18C0-4D80-BE1F-DC4F586661C1}" dt="2020-11-09T02:29:22.577" v="462" actId="478"/>
          <ac:spMkLst>
            <pc:docMk/>
            <pc:sldMk cId="2858064962" sldId="275"/>
            <ac:spMk id="2" creationId="{3F443383-7F2E-4CE4-8C77-A0758EA457D5}"/>
          </ac:spMkLst>
        </pc:spChg>
        <pc:spChg chg="mod">
          <ac:chgData name="HuaZhen Luo" userId="6ae18c9d-9535-414f-ac39-75271190dd91" providerId="ADAL" clId="{BC9A961E-18C0-4D80-BE1F-DC4F586661C1}" dt="2020-11-09T07:27:32.682" v="2283" actId="1076"/>
          <ac:spMkLst>
            <pc:docMk/>
            <pc:sldMk cId="2858064962" sldId="275"/>
            <ac:spMk id="3" creationId="{0D69355F-FC6F-426A-A217-819E42272BAE}"/>
          </ac:spMkLst>
        </pc:spChg>
        <pc:picChg chg="add mod">
          <ac:chgData name="HuaZhen Luo" userId="6ae18c9d-9535-414f-ac39-75271190dd91" providerId="ADAL" clId="{BC9A961E-18C0-4D80-BE1F-DC4F586661C1}" dt="2020-11-09T06:59:16.125" v="481" actId="14100"/>
          <ac:picMkLst>
            <pc:docMk/>
            <pc:sldMk cId="2858064962" sldId="275"/>
            <ac:picMk id="4" creationId="{1A418C89-3CD7-42F5-AA88-0E624EF87252}"/>
          </ac:picMkLst>
        </pc:picChg>
        <pc:picChg chg="del mod">
          <ac:chgData name="HuaZhen Luo" userId="6ae18c9d-9535-414f-ac39-75271190dd91" providerId="ADAL" clId="{BC9A961E-18C0-4D80-BE1F-DC4F586661C1}" dt="2020-11-09T06:59:05.547" v="477" actId="478"/>
          <ac:picMkLst>
            <pc:docMk/>
            <pc:sldMk cId="2858064962" sldId="275"/>
            <ac:picMk id="3074" creationId="{198F52E5-BB17-41DA-A24C-AC2133676439}"/>
          </ac:picMkLst>
        </pc:picChg>
      </pc:sldChg>
      <pc:sldChg chg="modSp">
        <pc:chgData name="HuaZhen Luo" userId="6ae18c9d-9535-414f-ac39-75271190dd91" providerId="ADAL" clId="{BC9A961E-18C0-4D80-BE1F-DC4F586661C1}" dt="2020-11-09T07:06:36.785" v="875" actId="20577"/>
        <pc:sldMkLst>
          <pc:docMk/>
          <pc:sldMk cId="3146872925" sldId="276"/>
        </pc:sldMkLst>
        <pc:spChg chg="mod">
          <ac:chgData name="HuaZhen Luo" userId="6ae18c9d-9535-414f-ac39-75271190dd91" providerId="ADAL" clId="{BC9A961E-18C0-4D80-BE1F-DC4F586661C1}" dt="2020-11-09T07:06:36.785" v="875" actId="20577"/>
          <ac:spMkLst>
            <pc:docMk/>
            <pc:sldMk cId="3146872925" sldId="276"/>
            <ac:spMk id="3" creationId="{D51A05BD-2808-424A-A91A-BD170C4BD32C}"/>
          </ac:spMkLst>
        </pc:spChg>
        <pc:picChg chg="mod">
          <ac:chgData name="HuaZhen Luo" userId="6ae18c9d-9535-414f-ac39-75271190dd91" providerId="ADAL" clId="{BC9A961E-18C0-4D80-BE1F-DC4F586661C1}" dt="2020-11-09T07:04:09.576" v="710" actId="14100"/>
          <ac:picMkLst>
            <pc:docMk/>
            <pc:sldMk cId="3146872925" sldId="276"/>
            <ac:picMk id="4" creationId="{8C0FB9AE-EDF8-4002-AA67-EEE615AC27F7}"/>
          </ac:picMkLst>
        </pc:picChg>
      </pc:sldChg>
      <pc:sldChg chg="addSp delSp modSp add ord">
        <pc:chgData name="HuaZhen Luo" userId="6ae18c9d-9535-414f-ac39-75271190dd91" providerId="ADAL" clId="{BC9A961E-18C0-4D80-BE1F-DC4F586661C1}" dt="2020-11-09T02:25:54.449" v="398" actId="14100"/>
        <pc:sldMkLst>
          <pc:docMk/>
          <pc:sldMk cId="2440529646" sldId="277"/>
        </pc:sldMkLst>
        <pc:spChg chg="del">
          <ac:chgData name="HuaZhen Luo" userId="6ae18c9d-9535-414f-ac39-75271190dd91" providerId="ADAL" clId="{BC9A961E-18C0-4D80-BE1F-DC4F586661C1}" dt="2020-11-09T02:21:19.347" v="297"/>
          <ac:spMkLst>
            <pc:docMk/>
            <pc:sldMk cId="2440529646" sldId="277"/>
            <ac:spMk id="2" creationId="{617270AD-6AD0-4BEE-9DD0-DFEA974EC8B1}"/>
          </ac:spMkLst>
        </pc:spChg>
        <pc:spChg chg="mod">
          <ac:chgData name="HuaZhen Luo" userId="6ae18c9d-9535-414f-ac39-75271190dd91" providerId="ADAL" clId="{BC9A961E-18C0-4D80-BE1F-DC4F586661C1}" dt="2020-11-09T02:25:54.449" v="398" actId="14100"/>
          <ac:spMkLst>
            <pc:docMk/>
            <pc:sldMk cId="2440529646" sldId="277"/>
            <ac:spMk id="3" creationId="{B5B5170F-B47B-413F-924F-C3A8C4FA6D85}"/>
          </ac:spMkLst>
        </pc:spChg>
        <pc:spChg chg="add del mod">
          <ac:chgData name="HuaZhen Luo" userId="6ae18c9d-9535-414f-ac39-75271190dd91" providerId="ADAL" clId="{BC9A961E-18C0-4D80-BE1F-DC4F586661C1}" dt="2020-11-09T02:23:29.116" v="317"/>
          <ac:spMkLst>
            <pc:docMk/>
            <pc:sldMk cId="2440529646" sldId="277"/>
            <ac:spMk id="6" creationId="{C45BAF09-E572-4D74-A5F8-ADF15434CB99}"/>
          </ac:spMkLst>
        </pc:spChg>
        <pc:picChg chg="add del mod">
          <ac:chgData name="HuaZhen Luo" userId="6ae18c9d-9535-414f-ac39-75271190dd91" providerId="ADAL" clId="{BC9A961E-18C0-4D80-BE1F-DC4F586661C1}" dt="2020-11-09T02:21:23.104" v="298" actId="478"/>
          <ac:picMkLst>
            <pc:docMk/>
            <pc:sldMk cId="2440529646" sldId="277"/>
            <ac:picMk id="4" creationId="{894CFDD7-E9BA-4DF4-8AE9-907E2D953B51}"/>
          </ac:picMkLst>
        </pc:picChg>
        <pc:picChg chg="add mod">
          <ac:chgData name="HuaZhen Luo" userId="6ae18c9d-9535-414f-ac39-75271190dd91" providerId="ADAL" clId="{BC9A961E-18C0-4D80-BE1F-DC4F586661C1}" dt="2020-11-09T02:24:53.216" v="372" actId="1076"/>
          <ac:picMkLst>
            <pc:docMk/>
            <pc:sldMk cId="2440529646" sldId="277"/>
            <ac:picMk id="7" creationId="{F510D346-0150-49C2-9DBB-4021ACFE1CFE}"/>
          </ac:picMkLst>
        </pc:picChg>
        <pc:picChg chg="add mod">
          <ac:chgData name="HuaZhen Luo" userId="6ae18c9d-9535-414f-ac39-75271190dd91" providerId="ADAL" clId="{BC9A961E-18C0-4D80-BE1F-DC4F586661C1}" dt="2020-11-09T02:25:08.010" v="376" actId="14100"/>
          <ac:picMkLst>
            <pc:docMk/>
            <pc:sldMk cId="2440529646" sldId="277"/>
            <ac:picMk id="8" creationId="{073C3311-7A8D-4292-AA27-3484A77BA3F4}"/>
          </ac:picMkLst>
        </pc:picChg>
      </pc:sldChg>
      <pc:sldChg chg="modSp add">
        <pc:chgData name="HuaZhen Luo" userId="6ae18c9d-9535-414f-ac39-75271190dd91" providerId="ADAL" clId="{BC9A961E-18C0-4D80-BE1F-DC4F586661C1}" dt="2020-11-09T07:44:33.216" v="2544" actId="20577"/>
        <pc:sldMkLst>
          <pc:docMk/>
          <pc:sldMk cId="3259618986" sldId="278"/>
        </pc:sldMkLst>
        <pc:spChg chg="mod">
          <ac:chgData name="HuaZhen Luo" userId="6ae18c9d-9535-414f-ac39-75271190dd91" providerId="ADAL" clId="{BC9A961E-18C0-4D80-BE1F-DC4F586661C1}" dt="2020-11-09T07:44:33.216" v="2544" actId="20577"/>
          <ac:spMkLst>
            <pc:docMk/>
            <pc:sldMk cId="3259618986" sldId="278"/>
            <ac:spMk id="2" creationId="{89C090FF-F30F-4AF2-BF66-B273325C2477}"/>
          </ac:spMkLst>
        </pc:spChg>
        <pc:spChg chg="mod">
          <ac:chgData name="HuaZhen Luo" userId="6ae18c9d-9535-414f-ac39-75271190dd91" providerId="ADAL" clId="{BC9A961E-18C0-4D80-BE1F-DC4F586661C1}" dt="2020-11-09T07:07:30.117" v="956" actId="20577"/>
          <ac:spMkLst>
            <pc:docMk/>
            <pc:sldMk cId="3259618986" sldId="278"/>
            <ac:spMk id="3" creationId="{3897160A-C905-4385-9D04-F472988496AA}"/>
          </ac:spMkLst>
        </pc:spChg>
      </pc:sldChg>
      <pc:sldChg chg="modSp add">
        <pc:chgData name="HuaZhen Luo" userId="6ae18c9d-9535-414f-ac39-75271190dd91" providerId="ADAL" clId="{BC9A961E-18C0-4D80-BE1F-DC4F586661C1}" dt="2020-11-09T07:46:49.567" v="2564" actId="20577"/>
        <pc:sldMkLst>
          <pc:docMk/>
          <pc:sldMk cId="412588595" sldId="279"/>
        </pc:sldMkLst>
        <pc:spChg chg="mod">
          <ac:chgData name="HuaZhen Luo" userId="6ae18c9d-9535-414f-ac39-75271190dd91" providerId="ADAL" clId="{BC9A961E-18C0-4D80-BE1F-DC4F586661C1}" dt="2020-11-09T07:46:49.567" v="2564" actId="20577"/>
          <ac:spMkLst>
            <pc:docMk/>
            <pc:sldMk cId="412588595" sldId="279"/>
            <ac:spMk id="2" creationId="{C91908BD-E092-4E58-835C-4793781A51C0}"/>
          </ac:spMkLst>
        </pc:spChg>
        <pc:spChg chg="mod">
          <ac:chgData name="HuaZhen Luo" userId="6ae18c9d-9535-414f-ac39-75271190dd91" providerId="ADAL" clId="{BC9A961E-18C0-4D80-BE1F-DC4F586661C1}" dt="2020-11-09T07:46:26.946" v="2560" actId="20577"/>
          <ac:spMkLst>
            <pc:docMk/>
            <pc:sldMk cId="412588595" sldId="279"/>
            <ac:spMk id="3" creationId="{C6E66583-F074-43B9-B1D8-0D6C745CC3A7}"/>
          </ac:spMkLst>
        </pc:spChg>
      </pc:sldChg>
    </pc:docChg>
  </pc:docChgLst>
  <pc:docChgLst>
    <pc:chgData name="HuaZhen Luo" userId="6ae18c9d-9535-414f-ac39-75271190dd91" providerId="ADAL" clId="{B4147B9F-4EF5-42FE-828B-7E883DB4D1CF}"/>
    <pc:docChg chg="custSel modSld">
      <pc:chgData name="HuaZhen Luo" userId="6ae18c9d-9535-414f-ac39-75271190dd91" providerId="ADAL" clId="{B4147B9F-4EF5-42FE-828B-7E883DB4D1CF}" dt="2020-11-09T08:08:53.336" v="14" actId="27636"/>
      <pc:docMkLst>
        <pc:docMk/>
      </pc:docMkLst>
      <pc:sldChg chg="modSp">
        <pc:chgData name="HuaZhen Luo" userId="6ae18c9d-9535-414f-ac39-75271190dd91" providerId="ADAL" clId="{B4147B9F-4EF5-42FE-828B-7E883DB4D1CF}" dt="2020-11-09T08:07:59.171" v="10" actId="20577"/>
        <pc:sldMkLst>
          <pc:docMk/>
          <pc:sldMk cId="4128179033" sldId="272"/>
        </pc:sldMkLst>
        <pc:graphicFrameChg chg="modGraphic">
          <ac:chgData name="HuaZhen Luo" userId="6ae18c9d-9535-414f-ac39-75271190dd91" providerId="ADAL" clId="{B4147B9F-4EF5-42FE-828B-7E883DB4D1CF}" dt="2020-11-09T08:07:59.171" v="10" actId="20577"/>
          <ac:graphicFrameMkLst>
            <pc:docMk/>
            <pc:sldMk cId="4128179033" sldId="272"/>
            <ac:graphicFrameMk id="4" creationId="{B0AA30B0-BEF8-41EC-BA34-768789275B31}"/>
          </ac:graphicFrameMkLst>
        </pc:graphicFrameChg>
      </pc:sldChg>
      <pc:sldChg chg="modSp">
        <pc:chgData name="HuaZhen Luo" userId="6ae18c9d-9535-414f-ac39-75271190dd91" providerId="ADAL" clId="{B4147B9F-4EF5-42FE-828B-7E883DB4D1CF}" dt="2020-11-09T08:08:53.336" v="14" actId="27636"/>
        <pc:sldMkLst>
          <pc:docMk/>
          <pc:sldMk cId="412588595" sldId="279"/>
        </pc:sldMkLst>
        <pc:spChg chg="mod">
          <ac:chgData name="HuaZhen Luo" userId="6ae18c9d-9535-414f-ac39-75271190dd91" providerId="ADAL" clId="{B4147B9F-4EF5-42FE-828B-7E883DB4D1CF}" dt="2020-11-09T08:08:53.336" v="14" actId="27636"/>
          <ac:spMkLst>
            <pc:docMk/>
            <pc:sldMk cId="412588595" sldId="279"/>
            <ac:spMk id="2" creationId="{C91908BD-E092-4E58-835C-4793781A51C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11/9/2020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11/9/2020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668138852"/>
              </p:ext>
            </p:extLst>
          </p:nvPr>
        </p:nvGraphicFramePr>
        <p:xfrm>
          <a:off x="-2225" y="764135"/>
          <a:ext cx="9146225" cy="6076320"/>
        </p:xfrm>
        <a:graphic>
          <a:graphicData uri="http://schemas.openxmlformats.org/drawingml/2006/table">
            <a:tbl>
              <a:tblPr>
                <a:tableStyleId>{5C22544A-7EE6-4342-B048-85BDC9FD1C3A}</a:tableStyleId>
              </a:tblPr>
              <a:tblGrid>
                <a:gridCol w="2286559">
                  <a:extLst>
                    <a:ext uri="{9D8B030D-6E8A-4147-A177-3AD203B41FA5}">
                      <a16:colId xmlns:a16="http://schemas.microsoft.com/office/drawing/2014/main" val="30504422"/>
                    </a:ext>
                  </a:extLst>
                </a:gridCol>
                <a:gridCol w="2286559">
                  <a:extLst>
                    <a:ext uri="{9D8B030D-6E8A-4147-A177-3AD203B41FA5}">
                      <a16:colId xmlns:a16="http://schemas.microsoft.com/office/drawing/2014/main" val="1250315140"/>
                    </a:ext>
                  </a:extLst>
                </a:gridCol>
                <a:gridCol w="1143276">
                  <a:extLst>
                    <a:ext uri="{9D8B030D-6E8A-4147-A177-3AD203B41FA5}">
                      <a16:colId xmlns:a16="http://schemas.microsoft.com/office/drawing/2014/main" val="3334671890"/>
                    </a:ext>
                  </a:extLst>
                </a:gridCol>
                <a:gridCol w="1143276">
                  <a:extLst>
                    <a:ext uri="{9D8B030D-6E8A-4147-A177-3AD203B41FA5}">
                      <a16:colId xmlns:a16="http://schemas.microsoft.com/office/drawing/2014/main" val="3014375389"/>
                    </a:ext>
                  </a:extLst>
                </a:gridCol>
                <a:gridCol w="181994">
                  <a:extLst>
                    <a:ext uri="{9D8B030D-6E8A-4147-A177-3AD203B41FA5}">
                      <a16:colId xmlns:a16="http://schemas.microsoft.com/office/drawing/2014/main" val="1212849469"/>
                    </a:ext>
                  </a:extLst>
                </a:gridCol>
                <a:gridCol w="1122632">
                  <a:extLst>
                    <a:ext uri="{9D8B030D-6E8A-4147-A177-3AD203B41FA5}">
                      <a16:colId xmlns:a16="http://schemas.microsoft.com/office/drawing/2014/main" val="4243131371"/>
                    </a:ext>
                  </a:extLst>
                </a:gridCol>
                <a:gridCol w="981929">
                  <a:extLst>
                    <a:ext uri="{9D8B030D-6E8A-4147-A177-3AD203B41FA5}">
                      <a16:colId xmlns:a16="http://schemas.microsoft.com/office/drawing/2014/main" val="3094319064"/>
                    </a:ext>
                  </a:extLst>
                </a:gridCol>
              </a:tblGrid>
              <a:tr h="28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10.26%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84">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434480">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10.26 %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84">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(100each station) on 29 Jul 20 and it shows Tester TE82882-8,-11 and -13 has higher failure rate than other station. Result was shared with Milford team. These 3x high lost comm stations were checked by Eric Turner and testers database was adjusted. Team was advised to monitor performance on tester TE82882-8,-11 and -13.</a:t>
                      </a:r>
                    </a:p>
                    <a:p>
                      <a:pPr marL="285750" indent="-285750">
                        <a:buFont typeface="Arial" panose="020B0604020202020204" pitchFamily="34" charset="0"/>
                        <a:buChar char="•"/>
                      </a:pPr>
                      <a:r>
                        <a:rPr lang="en-SG" sz="1100" dirty="0">
                          <a:solidFill>
                            <a:schemeClr val="accent1"/>
                          </a:solidFill>
                        </a:rPr>
                        <a:t>Q4 2020, Root cause of high failure rate on TE82882-8,-11 and -13 was identified and a recommended solution is in place. Will see the yield improvement from Nov and onwards data.</a:t>
                      </a:r>
                      <a:endParaRPr lang="en-US" sz="1100" dirty="0">
                        <a:solidFill>
                          <a:schemeClr val="accent1"/>
                        </a:solidFill>
                      </a:endParaRPr>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212895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US" sz="1000" dirty="0"/>
                        <a:t>Target to complete</a:t>
                      </a:r>
                      <a:endParaRPr lang="en-SG" sz="1000" dirty="0"/>
                    </a:p>
                  </a:txBody>
                  <a:tcPr>
                    <a:solidFill>
                      <a:srgbClr val="B7F7EF"/>
                    </a:solidFill>
                  </a:tcPr>
                </a:tc>
                <a:extLst>
                  <a:ext uri="{0D108BD9-81ED-4DB2-BD59-A6C34878D82A}">
                    <a16:rowId xmlns:a16="http://schemas.microsoft.com/office/drawing/2014/main" val="3193120187"/>
                  </a:ext>
                </a:extLst>
              </a:tr>
              <a:tr h="347584">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184280">
                <a:tc gridSpan="2">
                  <a:txBody>
                    <a:bodyPr/>
                    <a:lstStyle/>
                    <a:p>
                      <a:r>
                        <a:rPr lang="en-US" sz="1100" dirty="0"/>
                        <a:t>Complete min. 10 units on each port data collection on station TE82882-8,-10 and -13.</a:t>
                      </a:r>
                    </a:p>
                    <a:p>
                      <a:r>
                        <a:rPr lang="en-US" sz="1100" dirty="0"/>
                        <a:t>Compile and review lost comm failure rate on these 3 testers and share it with Milford team. Target to improve from </a:t>
                      </a:r>
                      <a:r>
                        <a:rPr lang="en-US" sz="1100" dirty="0" err="1"/>
                        <a:t>ave.</a:t>
                      </a:r>
                      <a:r>
                        <a:rPr lang="en-US" sz="1100" dirty="0"/>
                        <a:t> FPY 56.7% to 80% on tester TE82882-8,-11,-13</a:t>
                      </a:r>
                    </a:p>
                    <a:p>
                      <a:r>
                        <a:rPr lang="en-US" sz="1100" dirty="0"/>
                        <a:t>Working total yield improvement once data collection is completed</a:t>
                      </a:r>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NA</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33259"/>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5170F-B47B-413F-924F-C3A8C4FA6D85}"/>
              </a:ext>
            </a:extLst>
          </p:cNvPr>
          <p:cNvSpPr>
            <a:spLocks noGrp="1"/>
          </p:cNvSpPr>
          <p:nvPr>
            <p:ph type="title"/>
          </p:nvPr>
        </p:nvSpPr>
        <p:spPr>
          <a:xfrm>
            <a:off x="0" y="313275"/>
            <a:ext cx="8460432" cy="883476"/>
          </a:xfrm>
        </p:spPr>
        <p:txBody>
          <a:bodyPr/>
          <a:lstStyle/>
          <a:p>
            <a:r>
              <a:rPr lang="en-US" dirty="0"/>
              <a:t>1. Loss Comm (10.26 %) was identified as area to improve</a:t>
            </a:r>
            <a:endParaRPr lang="en-SG" dirty="0"/>
          </a:p>
        </p:txBody>
      </p:sp>
      <p:pic>
        <p:nvPicPr>
          <p:cNvPr id="7" name="Content Placeholder 6">
            <a:extLst>
              <a:ext uri="{FF2B5EF4-FFF2-40B4-BE49-F238E27FC236}">
                <a16:creationId xmlns:a16="http://schemas.microsoft.com/office/drawing/2014/main" id="{F510D346-0150-49C2-9DBB-4021ACFE1CFE}"/>
              </a:ext>
            </a:extLst>
          </p:cNvPr>
          <p:cNvPicPr>
            <a:picLocks noGrp="1" noChangeAspect="1"/>
          </p:cNvPicPr>
          <p:nvPr>
            <p:ph idx="1"/>
          </p:nvPr>
        </p:nvPicPr>
        <p:blipFill>
          <a:blip r:embed="rId2"/>
          <a:stretch>
            <a:fillRect/>
          </a:stretch>
        </p:blipFill>
        <p:spPr>
          <a:xfrm>
            <a:off x="131762" y="1196752"/>
            <a:ext cx="8686800" cy="2542258"/>
          </a:xfrm>
          <a:prstGeom prst="rect">
            <a:avLst/>
          </a:prstGeom>
        </p:spPr>
      </p:pic>
      <p:pic>
        <p:nvPicPr>
          <p:cNvPr id="8" name="Picture 7">
            <a:extLst>
              <a:ext uri="{FF2B5EF4-FFF2-40B4-BE49-F238E27FC236}">
                <a16:creationId xmlns:a16="http://schemas.microsoft.com/office/drawing/2014/main" id="{073C3311-7A8D-4292-AA27-3484A77BA3F4}"/>
              </a:ext>
            </a:extLst>
          </p:cNvPr>
          <p:cNvPicPr>
            <a:picLocks noChangeAspect="1"/>
          </p:cNvPicPr>
          <p:nvPr/>
        </p:nvPicPr>
        <p:blipFill>
          <a:blip r:embed="rId3"/>
          <a:stretch>
            <a:fillRect/>
          </a:stretch>
        </p:blipFill>
        <p:spPr>
          <a:xfrm>
            <a:off x="325438" y="3715075"/>
            <a:ext cx="8493124" cy="2829650"/>
          </a:xfrm>
          <a:prstGeom prst="rect">
            <a:avLst/>
          </a:prstGeom>
        </p:spPr>
      </p:pic>
    </p:spTree>
    <p:extLst>
      <p:ext uri="{BB962C8B-B14F-4D97-AF65-F5344CB8AC3E}">
        <p14:creationId xmlns:p14="http://schemas.microsoft.com/office/powerpoint/2010/main" val="244052964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7E9682-6689-4270-A40A-537411218CA2}"/>
              </a:ext>
            </a:extLst>
          </p:cNvPr>
          <p:cNvSpPr txBox="1"/>
          <p:nvPr/>
        </p:nvSpPr>
        <p:spPr>
          <a:xfrm>
            <a:off x="48315" y="668707"/>
            <a:ext cx="8700149" cy="400110"/>
          </a:xfrm>
          <a:prstGeom prst="rect">
            <a:avLst/>
          </a:prstGeom>
          <a:noFill/>
        </p:spPr>
        <p:txBody>
          <a:bodyPr wrap="square" rtlCol="0">
            <a:spAutoFit/>
          </a:bodyPr>
          <a:lstStyle/>
          <a:p>
            <a:r>
              <a:rPr lang="en-US" sz="2000" dirty="0">
                <a:solidFill>
                  <a:schemeClr val="accent1"/>
                </a:solidFill>
                <a:latin typeface="Arial"/>
                <a:cs typeface="Arial"/>
              </a:rPr>
              <a:t>2. Machine (Testers) was identified as area to improve for loss comm issue</a:t>
            </a:r>
            <a:endParaRPr lang="en-SG" sz="2000" dirty="0">
              <a:solidFill>
                <a:schemeClr val="accent1"/>
              </a:solidFill>
              <a:latin typeface="Arial"/>
              <a:cs typeface="Arial"/>
            </a:endParaRPr>
          </a:p>
        </p:txBody>
      </p:sp>
      <p:pic>
        <p:nvPicPr>
          <p:cNvPr id="7" name="Content Placeholder 6">
            <a:extLst>
              <a:ext uri="{FF2B5EF4-FFF2-40B4-BE49-F238E27FC236}">
                <a16:creationId xmlns:a16="http://schemas.microsoft.com/office/drawing/2014/main" id="{C15C5B20-050D-453B-A3A4-1DBC6AE25C8F}"/>
              </a:ext>
            </a:extLst>
          </p:cNvPr>
          <p:cNvPicPr>
            <a:picLocks noGrp="1" noChangeAspect="1"/>
          </p:cNvPicPr>
          <p:nvPr>
            <p:ph idx="1"/>
          </p:nvPr>
        </p:nvPicPr>
        <p:blipFill>
          <a:blip r:embed="rId2"/>
          <a:stretch>
            <a:fillRect/>
          </a:stretch>
        </p:blipFill>
        <p:spPr>
          <a:xfrm>
            <a:off x="83473" y="1340768"/>
            <a:ext cx="8664991" cy="4315863"/>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69355F-FC6F-426A-A217-819E42272BAE}"/>
              </a:ext>
            </a:extLst>
          </p:cNvPr>
          <p:cNvSpPr>
            <a:spLocks noGrp="1"/>
          </p:cNvSpPr>
          <p:nvPr>
            <p:ph type="title"/>
          </p:nvPr>
        </p:nvSpPr>
        <p:spPr>
          <a:xfrm>
            <a:off x="-23125" y="0"/>
            <a:ext cx="7824614" cy="1029842"/>
          </a:xfrm>
        </p:spPr>
        <p:txBody>
          <a:bodyPr/>
          <a:lstStyle/>
          <a:p>
            <a:r>
              <a:rPr lang="en-US" dirty="0"/>
              <a:t>3. An evaluation to check individual port/tester across all 6 testers carried out and it show 3 testers have low FPY</a:t>
            </a:r>
            <a:endParaRPr lang="en-SG" dirty="0"/>
          </a:p>
        </p:txBody>
      </p:sp>
      <p:pic>
        <p:nvPicPr>
          <p:cNvPr id="4" name="Picture 3">
            <a:extLst>
              <a:ext uri="{FF2B5EF4-FFF2-40B4-BE49-F238E27FC236}">
                <a16:creationId xmlns:a16="http://schemas.microsoft.com/office/drawing/2014/main" id="{1A418C89-3CD7-42F5-AA88-0E624EF87252}"/>
              </a:ext>
            </a:extLst>
          </p:cNvPr>
          <p:cNvPicPr>
            <a:picLocks noChangeAspect="1"/>
          </p:cNvPicPr>
          <p:nvPr/>
        </p:nvPicPr>
        <p:blipFill>
          <a:blip r:embed="rId2"/>
          <a:stretch>
            <a:fillRect/>
          </a:stretch>
        </p:blipFill>
        <p:spPr>
          <a:xfrm>
            <a:off x="0" y="1029842"/>
            <a:ext cx="8899796" cy="5063454"/>
          </a:xfrm>
          <a:prstGeom prst="rect">
            <a:avLst/>
          </a:prstGeom>
        </p:spPr>
      </p:pic>
    </p:spTree>
    <p:extLst>
      <p:ext uri="{BB962C8B-B14F-4D97-AF65-F5344CB8AC3E}">
        <p14:creationId xmlns:p14="http://schemas.microsoft.com/office/powerpoint/2010/main" val="2858064962"/>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0FB9AE-EDF8-4002-AA67-EEE615AC27F7}"/>
              </a:ext>
            </a:extLst>
          </p:cNvPr>
          <p:cNvPicPr>
            <a:picLocks noGrp="1" noChangeAspect="1"/>
          </p:cNvPicPr>
          <p:nvPr>
            <p:ph idx="1"/>
          </p:nvPr>
        </p:nvPicPr>
        <p:blipFill>
          <a:blip r:embed="rId2"/>
          <a:stretch>
            <a:fillRect/>
          </a:stretch>
        </p:blipFill>
        <p:spPr>
          <a:xfrm>
            <a:off x="31312" y="1005840"/>
            <a:ext cx="9112687" cy="5663520"/>
          </a:xfrm>
          <a:prstGeom prst="rect">
            <a:avLst/>
          </a:prstGeom>
        </p:spPr>
      </p:pic>
      <p:sp>
        <p:nvSpPr>
          <p:cNvPr id="3" name="Title 2">
            <a:extLst>
              <a:ext uri="{FF2B5EF4-FFF2-40B4-BE49-F238E27FC236}">
                <a16:creationId xmlns:a16="http://schemas.microsoft.com/office/drawing/2014/main" id="{D51A05BD-2808-424A-A91A-BD170C4BD32C}"/>
              </a:ext>
            </a:extLst>
          </p:cNvPr>
          <p:cNvSpPr>
            <a:spLocks noGrp="1"/>
          </p:cNvSpPr>
          <p:nvPr>
            <p:ph type="title"/>
          </p:nvPr>
        </p:nvSpPr>
        <p:spPr/>
        <p:txBody>
          <a:bodyPr/>
          <a:lstStyle/>
          <a:p>
            <a:r>
              <a:rPr lang="en-US" dirty="0"/>
              <a:t>4. Improvement from 3 low FPY Testers after test software database adjustment</a:t>
            </a:r>
            <a:endParaRPr lang="en-SG" dirty="0"/>
          </a:p>
        </p:txBody>
      </p:sp>
    </p:spTree>
    <p:extLst>
      <p:ext uri="{BB962C8B-B14F-4D97-AF65-F5344CB8AC3E}">
        <p14:creationId xmlns:p14="http://schemas.microsoft.com/office/powerpoint/2010/main" val="3146872925"/>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C090FF-F30F-4AF2-BF66-B273325C2477}"/>
              </a:ext>
            </a:extLst>
          </p:cNvPr>
          <p:cNvSpPr>
            <a:spLocks noGrp="1"/>
          </p:cNvSpPr>
          <p:nvPr>
            <p:ph idx="1"/>
          </p:nvPr>
        </p:nvSpPr>
        <p:spPr/>
        <p:txBody>
          <a:bodyPr/>
          <a:lstStyle/>
          <a:p>
            <a:r>
              <a:rPr lang="en-US" u="sng" dirty="0"/>
              <a:t>Root cause of low FPY on TE82882-8 was identified</a:t>
            </a:r>
          </a:p>
          <a:p>
            <a:r>
              <a:rPr lang="en-US" dirty="0"/>
              <a:t>1. The relay bank cannot be closed as per test program instruction; Suspect it’s a faulty relay bank, Eric is shipping out a new relay bank and will monitor the FPY on new relay bank once received.</a:t>
            </a:r>
          </a:p>
          <a:p>
            <a:r>
              <a:rPr lang="en-US" dirty="0"/>
              <a:t>2. Direct LAN cable is used as alternate solution for testing now, and it shows very good FPY (9/10 passed without failure). Data collection is ongoing.</a:t>
            </a:r>
          </a:p>
          <a:p>
            <a:endParaRPr lang="en-US" dirty="0"/>
          </a:p>
          <a:p>
            <a:r>
              <a:rPr lang="en-US" u="sng" dirty="0"/>
              <a:t>Root cause of low FPY on TE82882-13 was identified</a:t>
            </a:r>
          </a:p>
          <a:p>
            <a:r>
              <a:rPr lang="en-US" dirty="0"/>
              <a:t>1. Port 3 LAN cable is opened. Replaced LAN cable and data collection is ongoing.</a:t>
            </a:r>
          </a:p>
          <a:p>
            <a:endParaRPr lang="en-US" dirty="0"/>
          </a:p>
          <a:p>
            <a:r>
              <a:rPr lang="en-US" u="sng" dirty="0"/>
              <a:t>Tester TE82882-11 shows FPY improved after database adjustment.</a:t>
            </a:r>
          </a:p>
          <a:p>
            <a:endParaRPr lang="en-US" dirty="0"/>
          </a:p>
          <a:p>
            <a:pPr marL="0" indent="0">
              <a:buNone/>
            </a:pPr>
            <a:endParaRPr lang="en-US" dirty="0"/>
          </a:p>
          <a:p>
            <a:endParaRPr lang="en-US" dirty="0"/>
          </a:p>
          <a:p>
            <a:pPr marL="0" indent="0">
              <a:buNone/>
            </a:pPr>
            <a:endParaRPr lang="en-US" dirty="0"/>
          </a:p>
          <a:p>
            <a:endParaRPr lang="en-SG" dirty="0"/>
          </a:p>
        </p:txBody>
      </p:sp>
      <p:sp>
        <p:nvSpPr>
          <p:cNvPr id="3" name="Title 2">
            <a:extLst>
              <a:ext uri="{FF2B5EF4-FFF2-40B4-BE49-F238E27FC236}">
                <a16:creationId xmlns:a16="http://schemas.microsoft.com/office/drawing/2014/main" id="{3897160A-C905-4385-9D04-F472988496AA}"/>
              </a:ext>
            </a:extLst>
          </p:cNvPr>
          <p:cNvSpPr>
            <a:spLocks noGrp="1"/>
          </p:cNvSpPr>
          <p:nvPr>
            <p:ph type="title"/>
          </p:nvPr>
        </p:nvSpPr>
        <p:spPr/>
        <p:txBody>
          <a:bodyPr/>
          <a:lstStyle/>
          <a:p>
            <a:r>
              <a:rPr lang="en-US" dirty="0"/>
              <a:t>5. Still low FPY observed on TE82882-8 and TE82882-13 after database adjustment</a:t>
            </a:r>
            <a:endParaRPr lang="en-SG" dirty="0"/>
          </a:p>
        </p:txBody>
      </p:sp>
    </p:spTree>
    <p:extLst>
      <p:ext uri="{BB962C8B-B14F-4D97-AF65-F5344CB8AC3E}">
        <p14:creationId xmlns:p14="http://schemas.microsoft.com/office/powerpoint/2010/main" val="325961898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1908BD-E092-4E58-835C-4793781A51C0}"/>
              </a:ext>
            </a:extLst>
          </p:cNvPr>
          <p:cNvSpPr>
            <a:spLocks noGrp="1"/>
          </p:cNvSpPr>
          <p:nvPr>
            <p:ph idx="1"/>
          </p:nvPr>
        </p:nvSpPr>
        <p:spPr>
          <a:xfrm>
            <a:off x="130628" y="1312000"/>
            <a:ext cx="8761852" cy="3053104"/>
          </a:xfrm>
        </p:spPr>
        <p:txBody>
          <a:bodyPr>
            <a:normAutofit fontScale="92500" lnSpcReduction="20000"/>
          </a:bodyPr>
          <a:lstStyle/>
          <a:p>
            <a:r>
              <a:rPr lang="en-US" dirty="0"/>
              <a:t>FPY improvement will be reflected from Nov 2020 data and onwards since we have narrowed down the root cause of low FPY on TE82882-8, -13 and -11 which are giving the high failure rate on loss comm issue</a:t>
            </a:r>
          </a:p>
          <a:p>
            <a:endParaRPr lang="en-US" dirty="0"/>
          </a:p>
          <a:p>
            <a:r>
              <a:rPr lang="en-US" dirty="0"/>
              <a:t>The data collection is still ongoing after made adjustment to address the root causes on 3 low FPY testers at end of Oct 2020. Will update this yield improvement with test data for Nov &amp; Dec again</a:t>
            </a:r>
          </a:p>
          <a:p>
            <a:endParaRPr lang="en-US" dirty="0"/>
          </a:p>
          <a:p>
            <a:r>
              <a:rPr lang="en-US" dirty="0"/>
              <a:t>Will review and close this project once the overall FPY improved for this PDA final test.</a:t>
            </a:r>
            <a:endParaRPr lang="en-SG" dirty="0"/>
          </a:p>
        </p:txBody>
      </p:sp>
      <p:sp>
        <p:nvSpPr>
          <p:cNvPr id="3" name="Title 2">
            <a:extLst>
              <a:ext uri="{FF2B5EF4-FFF2-40B4-BE49-F238E27FC236}">
                <a16:creationId xmlns:a16="http://schemas.microsoft.com/office/drawing/2014/main" id="{C6E66583-F074-43B9-B1D8-0D6C745CC3A7}"/>
              </a:ext>
            </a:extLst>
          </p:cNvPr>
          <p:cNvSpPr>
            <a:spLocks noGrp="1"/>
          </p:cNvSpPr>
          <p:nvPr>
            <p:ph type="title"/>
          </p:nvPr>
        </p:nvSpPr>
        <p:spPr/>
        <p:txBody>
          <a:bodyPr/>
          <a:lstStyle/>
          <a:p>
            <a:r>
              <a:rPr lang="en-US" dirty="0"/>
              <a:t>6. Conclusion/Plan</a:t>
            </a:r>
            <a:endParaRPr lang="en-SG" dirty="0"/>
          </a:p>
        </p:txBody>
      </p:sp>
    </p:spTree>
    <p:extLst>
      <p:ext uri="{BB962C8B-B14F-4D97-AF65-F5344CB8AC3E}">
        <p14:creationId xmlns:p14="http://schemas.microsoft.com/office/powerpoint/2010/main" val="412588595"/>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7300</TotalTime>
  <Words>628</Words>
  <Application>Microsoft Office PowerPoint</Application>
  <PresentationFormat>On-screen Show (4:3)</PresentationFormat>
  <Paragraphs>50</Paragraphs>
  <Slides>7</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Calibri</vt:lpstr>
      <vt:lpstr>Courier New</vt:lpstr>
      <vt:lpstr>Verdana</vt:lpstr>
      <vt:lpstr>Wingdings 2</vt:lpstr>
      <vt:lpstr>2019 Waters standard 4-3</vt:lpstr>
      <vt:lpstr>2017 Waters Brand</vt:lpstr>
      <vt:lpstr>&lt;FPY improvement on PDA Testing in Flex&gt;</vt:lpstr>
      <vt:lpstr>1. Loss Comm (10.26 %) was identified as area to improve</vt:lpstr>
      <vt:lpstr>PowerPoint Presentation</vt:lpstr>
      <vt:lpstr>3. An evaluation to check individual port/tester across all 6 testers carried out and it show 3 testers have low FPY</vt:lpstr>
      <vt:lpstr>4. Improvement from 3 low FPY Testers after test software database adjustment</vt:lpstr>
      <vt:lpstr>5. Still low FPY observed on TE82882-8 and TE82882-13 after database adjustment</vt:lpstr>
      <vt:lpstr>6. Conclusion/Plan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44</cp:revision>
  <dcterms:created xsi:type="dcterms:W3CDTF">2020-03-31T01:44:02Z</dcterms:created>
  <dcterms:modified xsi:type="dcterms:W3CDTF">2020-11-09T08:08:58Z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