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889" r:id="rId4"/>
    <p:sldMasterId id="2147484900" r:id="rId5"/>
  </p:sldMasterIdLst>
  <p:notesMasterIdLst>
    <p:notesMasterId r:id="rId13"/>
  </p:notesMasterIdLst>
  <p:handoutMasterIdLst>
    <p:handoutMasterId r:id="rId14"/>
  </p:handoutMasterIdLst>
  <p:sldIdLst>
    <p:sldId id="272" r:id="rId6"/>
    <p:sldId id="277" r:id="rId7"/>
    <p:sldId id="273" r:id="rId8"/>
    <p:sldId id="275" r:id="rId9"/>
    <p:sldId id="276" r:id="rId10"/>
    <p:sldId id="278" r:id="rId11"/>
    <p:sldId id="279" r:id="rId12"/>
  </p:sldIdLst>
  <p:sldSz cx="9144000" cy="6858000" type="screen4x3"/>
  <p:notesSz cx="6896100" cy="9236075"/>
  <p:custDataLst>
    <p:tags r:id="rId15"/>
  </p:custDataLst>
  <p:defaultTextStyle>
    <a:defPPr>
      <a:defRPr lang="en-US"/>
    </a:defPPr>
    <a:lvl1pPr algn="l" rtl="0" fontAlgn="base">
      <a:spcBef>
        <a:spcPct val="0"/>
      </a:spcBef>
      <a:spcAft>
        <a:spcPct val="0"/>
      </a:spcAft>
      <a:defRPr sz="1600" kern="1200">
        <a:solidFill>
          <a:schemeClr val="tx1"/>
        </a:solidFill>
        <a:latin typeface="Verdana" pitchFamily="34" charset="0"/>
        <a:ea typeface="MS PGothic" pitchFamily="34" charset="-128"/>
        <a:cs typeface="+mn-cs"/>
      </a:defRPr>
    </a:lvl1pPr>
    <a:lvl2pPr marL="457200" algn="l" rtl="0" fontAlgn="base">
      <a:spcBef>
        <a:spcPct val="0"/>
      </a:spcBef>
      <a:spcAft>
        <a:spcPct val="0"/>
      </a:spcAft>
      <a:defRPr sz="1600" kern="1200">
        <a:solidFill>
          <a:schemeClr val="tx1"/>
        </a:solidFill>
        <a:latin typeface="Verdana" pitchFamily="34" charset="0"/>
        <a:ea typeface="MS PGothic" pitchFamily="34" charset="-128"/>
        <a:cs typeface="+mn-cs"/>
      </a:defRPr>
    </a:lvl2pPr>
    <a:lvl3pPr marL="914400" algn="l" rtl="0" fontAlgn="base">
      <a:spcBef>
        <a:spcPct val="0"/>
      </a:spcBef>
      <a:spcAft>
        <a:spcPct val="0"/>
      </a:spcAft>
      <a:defRPr sz="1600" kern="1200">
        <a:solidFill>
          <a:schemeClr val="tx1"/>
        </a:solidFill>
        <a:latin typeface="Verdana" pitchFamily="34" charset="0"/>
        <a:ea typeface="MS PGothic" pitchFamily="34" charset="-128"/>
        <a:cs typeface="+mn-cs"/>
      </a:defRPr>
    </a:lvl3pPr>
    <a:lvl4pPr marL="1371600" algn="l" rtl="0" fontAlgn="base">
      <a:spcBef>
        <a:spcPct val="0"/>
      </a:spcBef>
      <a:spcAft>
        <a:spcPct val="0"/>
      </a:spcAft>
      <a:defRPr sz="1600" kern="1200">
        <a:solidFill>
          <a:schemeClr val="tx1"/>
        </a:solidFill>
        <a:latin typeface="Verdana" pitchFamily="34" charset="0"/>
        <a:ea typeface="MS PGothic" pitchFamily="34" charset="-128"/>
        <a:cs typeface="+mn-cs"/>
      </a:defRPr>
    </a:lvl4pPr>
    <a:lvl5pPr marL="1828800" algn="l" rtl="0" fontAlgn="base">
      <a:spcBef>
        <a:spcPct val="0"/>
      </a:spcBef>
      <a:spcAft>
        <a:spcPct val="0"/>
      </a:spcAft>
      <a:defRPr sz="1600" kern="1200">
        <a:solidFill>
          <a:schemeClr val="tx1"/>
        </a:solidFill>
        <a:latin typeface="Verdana" pitchFamily="34" charset="0"/>
        <a:ea typeface="MS PGothic" pitchFamily="34" charset="-128"/>
        <a:cs typeface="+mn-cs"/>
      </a:defRPr>
    </a:lvl5pPr>
    <a:lvl6pPr marL="2286000" algn="l" defTabSz="914400" rtl="0" eaLnBrk="1" latinLnBrk="0" hangingPunct="1">
      <a:defRPr sz="1600" kern="1200">
        <a:solidFill>
          <a:schemeClr val="tx1"/>
        </a:solidFill>
        <a:latin typeface="Verdana" pitchFamily="34" charset="0"/>
        <a:ea typeface="MS PGothic" pitchFamily="34" charset="-128"/>
        <a:cs typeface="+mn-cs"/>
      </a:defRPr>
    </a:lvl6pPr>
    <a:lvl7pPr marL="2743200" algn="l" defTabSz="914400" rtl="0" eaLnBrk="1" latinLnBrk="0" hangingPunct="1">
      <a:defRPr sz="1600" kern="1200">
        <a:solidFill>
          <a:schemeClr val="tx1"/>
        </a:solidFill>
        <a:latin typeface="Verdana" pitchFamily="34" charset="0"/>
        <a:ea typeface="MS PGothic" pitchFamily="34" charset="-128"/>
        <a:cs typeface="+mn-cs"/>
      </a:defRPr>
    </a:lvl7pPr>
    <a:lvl8pPr marL="3200400" algn="l" defTabSz="914400" rtl="0" eaLnBrk="1" latinLnBrk="0" hangingPunct="1">
      <a:defRPr sz="1600" kern="1200">
        <a:solidFill>
          <a:schemeClr val="tx1"/>
        </a:solidFill>
        <a:latin typeface="Verdana" pitchFamily="34" charset="0"/>
        <a:ea typeface="MS PGothic" pitchFamily="34" charset="-128"/>
        <a:cs typeface="+mn-cs"/>
      </a:defRPr>
    </a:lvl8pPr>
    <a:lvl9pPr marL="3657600" algn="l" defTabSz="914400" rtl="0" eaLnBrk="1" latinLnBrk="0" hangingPunct="1">
      <a:defRPr sz="1600" kern="1200">
        <a:solidFill>
          <a:schemeClr val="tx1"/>
        </a:solidFill>
        <a:latin typeface="Verdana" pitchFamily="34" charset="0"/>
        <a:ea typeface="MS PGothic"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09">
          <p15:clr>
            <a:srgbClr val="A4A3A4"/>
          </p15:clr>
        </p15:guide>
        <p15:guide id="2" pos="217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BD"/>
    <a:srgbClr val="AAAA00"/>
    <a:srgbClr val="F5DFE6"/>
    <a:srgbClr val="993355"/>
    <a:srgbClr val="FFE8D1"/>
    <a:srgbClr val="B7F7EF"/>
    <a:srgbClr val="119988"/>
    <a:srgbClr val="D1EDFF"/>
    <a:srgbClr val="E7F6FF"/>
    <a:srgbClr val="C1E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B9ABD98-F1F3-4038-872E-16E3CE055E97}" v="1" dt="2020-11-10T01:34:10.87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3897" autoAdjust="0"/>
    <p:restoredTop sz="94249" autoAdjust="0"/>
  </p:normalViewPr>
  <p:slideViewPr>
    <p:cSldViewPr>
      <p:cViewPr varScale="1">
        <p:scale>
          <a:sx n="72" d="100"/>
          <a:sy n="72" d="100"/>
        </p:scale>
        <p:origin x="1392" y="6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134" d="100"/>
          <a:sy n="134" d="100"/>
        </p:scale>
        <p:origin x="-2464" y="-120"/>
      </p:cViewPr>
      <p:guideLst>
        <p:guide orient="horz" pos="2909"/>
        <p:guide pos="217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notesMaster" Target="notesMasters/notesMaster1.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2.xml"/><Relationship Id="rId15" Type="http://schemas.openxmlformats.org/officeDocument/2006/relationships/tags" Target="tags/tag1.xml"/><Relationship Id="rId10" Type="http://schemas.openxmlformats.org/officeDocument/2006/relationships/slide" Target="slides/slide5.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handoutMaster" Target="handoutMasters/handoutMaster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uaZhen Luo" userId="6ae18c9d-9535-414f-ac39-75271190dd91" providerId="ADAL" clId="{B4147B9F-4EF5-42FE-828B-7E883DB4D1CF}"/>
    <pc:docChg chg="undo custSel modSld">
      <pc:chgData name="HuaZhen Luo" userId="6ae18c9d-9535-414f-ac39-75271190dd91" providerId="ADAL" clId="{B4147B9F-4EF5-42FE-828B-7E883DB4D1CF}" dt="2020-11-10T08:14:57.876" v="2324" actId="6549"/>
      <pc:docMkLst>
        <pc:docMk/>
      </pc:docMkLst>
      <pc:sldChg chg="modSp">
        <pc:chgData name="HuaZhen Luo" userId="6ae18c9d-9535-414f-ac39-75271190dd91" providerId="ADAL" clId="{B4147B9F-4EF5-42FE-828B-7E883DB4D1CF}" dt="2020-11-10T08:04:49.129" v="2129" actId="14100"/>
        <pc:sldMkLst>
          <pc:docMk/>
          <pc:sldMk cId="2858064962" sldId="275"/>
        </pc:sldMkLst>
        <pc:spChg chg="mod">
          <ac:chgData name="HuaZhen Luo" userId="6ae18c9d-9535-414f-ac39-75271190dd91" providerId="ADAL" clId="{B4147B9F-4EF5-42FE-828B-7E883DB4D1CF}" dt="2020-11-10T08:04:49.129" v="2129" actId="14100"/>
          <ac:spMkLst>
            <pc:docMk/>
            <pc:sldMk cId="2858064962" sldId="275"/>
            <ac:spMk id="3" creationId="{0D69355F-FC6F-426A-A217-819E42272BAE}"/>
          </ac:spMkLst>
        </pc:spChg>
        <pc:picChg chg="mod">
          <ac:chgData name="HuaZhen Luo" userId="6ae18c9d-9535-414f-ac39-75271190dd91" providerId="ADAL" clId="{B4147B9F-4EF5-42FE-828B-7E883DB4D1CF}" dt="2020-11-10T01:29:30.038" v="125" actId="1076"/>
          <ac:picMkLst>
            <pc:docMk/>
            <pc:sldMk cId="2858064962" sldId="275"/>
            <ac:picMk id="4" creationId="{1A418C89-3CD7-42F5-AA88-0E624EF87252}"/>
          </ac:picMkLst>
        </pc:picChg>
      </pc:sldChg>
      <pc:sldChg chg="modSp">
        <pc:chgData name="HuaZhen Luo" userId="6ae18c9d-9535-414f-ac39-75271190dd91" providerId="ADAL" clId="{B4147B9F-4EF5-42FE-828B-7E883DB4D1CF}" dt="2020-11-10T07:17:50.863" v="897" actId="20577"/>
        <pc:sldMkLst>
          <pc:docMk/>
          <pc:sldMk cId="3146872925" sldId="276"/>
        </pc:sldMkLst>
        <pc:spChg chg="mod">
          <ac:chgData name="HuaZhen Luo" userId="6ae18c9d-9535-414f-ac39-75271190dd91" providerId="ADAL" clId="{B4147B9F-4EF5-42FE-828B-7E883DB4D1CF}" dt="2020-11-10T07:17:50.863" v="897" actId="20577"/>
          <ac:spMkLst>
            <pc:docMk/>
            <pc:sldMk cId="3146872925" sldId="276"/>
            <ac:spMk id="3" creationId="{D51A05BD-2808-424A-A91A-BD170C4BD32C}"/>
          </ac:spMkLst>
        </pc:spChg>
        <pc:picChg chg="mod">
          <ac:chgData name="HuaZhen Luo" userId="6ae18c9d-9535-414f-ac39-75271190dd91" providerId="ADAL" clId="{B4147B9F-4EF5-42FE-828B-7E883DB4D1CF}" dt="2020-11-10T07:14:39.365" v="754" actId="1076"/>
          <ac:picMkLst>
            <pc:docMk/>
            <pc:sldMk cId="3146872925" sldId="276"/>
            <ac:picMk id="4" creationId="{8C0FB9AE-EDF8-4002-AA67-EEE615AC27F7}"/>
          </ac:picMkLst>
        </pc:picChg>
      </pc:sldChg>
      <pc:sldChg chg="modSp">
        <pc:chgData name="HuaZhen Luo" userId="6ae18c9d-9535-414f-ac39-75271190dd91" providerId="ADAL" clId="{B4147B9F-4EF5-42FE-828B-7E883DB4D1CF}" dt="2020-11-10T08:14:02.962" v="2323" actId="6549"/>
        <pc:sldMkLst>
          <pc:docMk/>
          <pc:sldMk cId="3259618986" sldId="278"/>
        </pc:sldMkLst>
        <pc:spChg chg="mod">
          <ac:chgData name="HuaZhen Luo" userId="6ae18c9d-9535-414f-ac39-75271190dd91" providerId="ADAL" clId="{B4147B9F-4EF5-42FE-828B-7E883DB4D1CF}" dt="2020-11-10T08:12:51.379" v="2319" actId="20577"/>
          <ac:spMkLst>
            <pc:docMk/>
            <pc:sldMk cId="3259618986" sldId="278"/>
            <ac:spMk id="2" creationId="{89C090FF-F30F-4AF2-BF66-B273325C2477}"/>
          </ac:spMkLst>
        </pc:spChg>
        <pc:spChg chg="mod">
          <ac:chgData name="HuaZhen Luo" userId="6ae18c9d-9535-414f-ac39-75271190dd91" providerId="ADAL" clId="{B4147B9F-4EF5-42FE-828B-7E883DB4D1CF}" dt="2020-11-10T08:14:02.962" v="2323" actId="6549"/>
          <ac:spMkLst>
            <pc:docMk/>
            <pc:sldMk cId="3259618986" sldId="278"/>
            <ac:spMk id="3" creationId="{3897160A-C905-4385-9D04-F472988496AA}"/>
          </ac:spMkLst>
        </pc:spChg>
      </pc:sldChg>
      <pc:sldChg chg="modSp">
        <pc:chgData name="HuaZhen Luo" userId="6ae18c9d-9535-414f-ac39-75271190dd91" providerId="ADAL" clId="{B4147B9F-4EF5-42FE-828B-7E883DB4D1CF}" dt="2020-11-10T08:14:57.876" v="2324" actId="6549"/>
        <pc:sldMkLst>
          <pc:docMk/>
          <pc:sldMk cId="412588595" sldId="279"/>
        </pc:sldMkLst>
        <pc:spChg chg="mod">
          <ac:chgData name="HuaZhen Luo" userId="6ae18c9d-9535-414f-ac39-75271190dd91" providerId="ADAL" clId="{B4147B9F-4EF5-42FE-828B-7E883DB4D1CF}" dt="2020-11-10T08:14:57.876" v="2324" actId="6549"/>
          <ac:spMkLst>
            <pc:docMk/>
            <pc:sldMk cId="412588595" sldId="279"/>
            <ac:spMk id="2" creationId="{C91908BD-E092-4E58-835C-4793781A51C0}"/>
          </ac:spMkLst>
        </pc:spChg>
      </pc:sldChg>
    </pc:docChg>
  </pc:docChgLst>
  <pc:docChgLst>
    <pc:chgData name="HuaZhen Luo" userId="6ae18c9d-9535-414f-ac39-75271190dd91" providerId="ADAL" clId="{1B9ABD98-F1F3-4038-872E-16E3CE055E97}"/>
    <pc:docChg chg="modSld">
      <pc:chgData name="HuaZhen Luo" userId="6ae18c9d-9535-414f-ac39-75271190dd91" providerId="ADAL" clId="{1B9ABD98-F1F3-4038-872E-16E3CE055E97}" dt="2020-11-10T08:20:51.472" v="103" actId="20577"/>
      <pc:docMkLst>
        <pc:docMk/>
      </pc:docMkLst>
      <pc:sldChg chg="modSp">
        <pc:chgData name="HuaZhen Luo" userId="6ae18c9d-9535-414f-ac39-75271190dd91" providerId="ADAL" clId="{1B9ABD98-F1F3-4038-872E-16E3CE055E97}" dt="2020-11-10T08:19:57.683" v="87" actId="20577"/>
        <pc:sldMkLst>
          <pc:docMk/>
          <pc:sldMk cId="3259618986" sldId="278"/>
        </pc:sldMkLst>
        <pc:spChg chg="mod">
          <ac:chgData name="HuaZhen Luo" userId="6ae18c9d-9535-414f-ac39-75271190dd91" providerId="ADAL" clId="{1B9ABD98-F1F3-4038-872E-16E3CE055E97}" dt="2020-11-10T08:19:57.683" v="87" actId="20577"/>
          <ac:spMkLst>
            <pc:docMk/>
            <pc:sldMk cId="3259618986" sldId="278"/>
            <ac:spMk id="2" creationId="{89C090FF-F30F-4AF2-BF66-B273325C2477}"/>
          </ac:spMkLst>
        </pc:spChg>
      </pc:sldChg>
      <pc:sldChg chg="modSp">
        <pc:chgData name="HuaZhen Luo" userId="6ae18c9d-9535-414f-ac39-75271190dd91" providerId="ADAL" clId="{1B9ABD98-F1F3-4038-872E-16E3CE055E97}" dt="2020-11-10T08:20:51.472" v="103" actId="20577"/>
        <pc:sldMkLst>
          <pc:docMk/>
          <pc:sldMk cId="412588595" sldId="279"/>
        </pc:sldMkLst>
        <pc:spChg chg="mod">
          <ac:chgData name="HuaZhen Luo" userId="6ae18c9d-9535-414f-ac39-75271190dd91" providerId="ADAL" clId="{1B9ABD98-F1F3-4038-872E-16E3CE055E97}" dt="2020-11-10T08:20:51.472" v="103" actId="20577"/>
          <ac:spMkLst>
            <pc:docMk/>
            <pc:sldMk cId="412588595" sldId="279"/>
            <ac:spMk id="2" creationId="{C91908BD-E092-4E58-835C-4793781A51C0}"/>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06838" y="0"/>
            <a:ext cx="2987675" cy="461963"/>
          </a:xfrm>
          <a:prstGeom prst="rect">
            <a:avLst/>
          </a:prstGeom>
        </p:spPr>
        <p:txBody>
          <a:bodyPr vert="horz" lIns="91440" tIns="45720" rIns="91440" bIns="45720" rtlCol="0"/>
          <a:lstStyle>
            <a:lvl1pPr algn="r">
              <a:defRPr sz="1200"/>
            </a:lvl1pPr>
          </a:lstStyle>
          <a:p>
            <a:fld id="{690F1594-CC62-5845-B1F7-E71E21355CA0}" type="datetimeFigureOut">
              <a:rPr lang="en-US" smtClean="0"/>
              <a:t>11/10/2020</a:t>
            </a:fld>
            <a:endParaRPr lang="en-US"/>
          </a:p>
        </p:txBody>
      </p:sp>
      <p:sp>
        <p:nvSpPr>
          <p:cNvPr id="4" name="Footer Placeholder 3"/>
          <p:cNvSpPr>
            <a:spLocks noGrp="1"/>
          </p:cNvSpPr>
          <p:nvPr>
            <p:ph type="ftr" sz="quarter" idx="2"/>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06838" y="8772525"/>
            <a:ext cx="2987675" cy="461963"/>
          </a:xfrm>
          <a:prstGeom prst="rect">
            <a:avLst/>
          </a:prstGeom>
        </p:spPr>
        <p:txBody>
          <a:bodyPr vert="horz" lIns="91440" tIns="45720" rIns="91440" bIns="45720" rtlCol="0" anchor="b"/>
          <a:lstStyle>
            <a:lvl1pPr algn="r">
              <a:defRPr sz="1200"/>
            </a:lvl1pPr>
          </a:lstStyle>
          <a:p>
            <a:fld id="{AF69949D-5BD7-834D-873D-FF41BAAB6FC2}" type="slidenum">
              <a:rPr lang="en-US" smtClean="0"/>
              <a:t>‹#›</a:t>
            </a:fld>
            <a:endParaRPr lang="en-US"/>
          </a:p>
        </p:txBody>
      </p:sp>
    </p:spTree>
    <p:extLst>
      <p:ext uri="{BB962C8B-B14F-4D97-AF65-F5344CB8AC3E}">
        <p14:creationId xmlns:p14="http://schemas.microsoft.com/office/powerpoint/2010/main" val="425425800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87675" cy="461963"/>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906838" y="0"/>
            <a:ext cx="2987675" cy="461963"/>
          </a:xfrm>
          <a:prstGeom prst="rect">
            <a:avLst/>
          </a:prstGeom>
        </p:spPr>
        <p:txBody>
          <a:bodyPr vert="horz" lIns="91440" tIns="45720" rIns="91440" bIns="45720" rtlCol="0"/>
          <a:lstStyle>
            <a:lvl1pPr algn="r">
              <a:defRPr sz="1200"/>
            </a:lvl1pPr>
          </a:lstStyle>
          <a:p>
            <a:fld id="{388D7A57-43EE-2743-A988-E71AC45DE1BD}" type="datetimeFigureOut">
              <a:rPr lang="en-US" smtClean="0"/>
              <a:t>11/10/2020</a:t>
            </a:fld>
            <a:endParaRPr lang="en-US"/>
          </a:p>
        </p:txBody>
      </p:sp>
      <p:sp>
        <p:nvSpPr>
          <p:cNvPr id="4" name="Slide Image Placeholder 3"/>
          <p:cNvSpPr>
            <a:spLocks noGrp="1" noRot="1" noChangeAspect="1"/>
          </p:cNvSpPr>
          <p:nvPr>
            <p:ph type="sldImg" idx="2"/>
          </p:nvPr>
        </p:nvSpPr>
        <p:spPr>
          <a:xfrm>
            <a:off x="1139825" y="692150"/>
            <a:ext cx="4616450" cy="34639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8975" y="4387850"/>
            <a:ext cx="5518150" cy="415607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525"/>
            <a:ext cx="2987675" cy="461963"/>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906838" y="8772525"/>
            <a:ext cx="2987675" cy="461963"/>
          </a:xfrm>
          <a:prstGeom prst="rect">
            <a:avLst/>
          </a:prstGeom>
        </p:spPr>
        <p:txBody>
          <a:bodyPr vert="horz" lIns="91440" tIns="45720" rIns="91440" bIns="45720" rtlCol="0" anchor="b"/>
          <a:lstStyle>
            <a:lvl1pPr algn="r">
              <a:defRPr sz="1200"/>
            </a:lvl1pPr>
          </a:lstStyle>
          <a:p>
            <a:fld id="{BCDE78C4-65F8-C441-A576-BA0CB16704C9}" type="slidenum">
              <a:rPr lang="en-US" smtClean="0"/>
              <a:t>‹#›</a:t>
            </a:fld>
            <a:endParaRPr lang="en-US"/>
          </a:p>
        </p:txBody>
      </p:sp>
    </p:spTree>
    <p:extLst>
      <p:ext uri="{BB962C8B-B14F-4D97-AF65-F5344CB8AC3E}">
        <p14:creationId xmlns:p14="http://schemas.microsoft.com/office/powerpoint/2010/main" val="132979046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Look at having different </a:t>
            </a:r>
            <a:r>
              <a:rPr lang="en-US" dirty="0" err="1"/>
              <a:t>colour</a:t>
            </a:r>
            <a:r>
              <a:rPr lang="en-US" dirty="0"/>
              <a:t> schemes for different pillars</a:t>
            </a:r>
            <a:endParaRPr lang="en-SG" dirty="0"/>
          </a:p>
        </p:txBody>
      </p:sp>
      <p:sp>
        <p:nvSpPr>
          <p:cNvPr id="4" name="Slide Number Placeholder 3"/>
          <p:cNvSpPr>
            <a:spLocks noGrp="1"/>
          </p:cNvSpPr>
          <p:nvPr>
            <p:ph type="sldNum" sz="quarter" idx="5"/>
          </p:nvPr>
        </p:nvSpPr>
        <p:spPr/>
        <p:txBody>
          <a:bodyPr/>
          <a:lstStyle/>
          <a:p>
            <a:fld id="{BCDE78C4-65F8-C441-A576-BA0CB16704C9}" type="slidenum">
              <a:rPr lang="en-US" smtClean="0"/>
              <a:t>1</a:t>
            </a:fld>
            <a:endParaRPr lang="en-US"/>
          </a:p>
        </p:txBody>
      </p:sp>
    </p:spTree>
    <p:extLst>
      <p:ext uri="{BB962C8B-B14F-4D97-AF65-F5344CB8AC3E}">
        <p14:creationId xmlns:p14="http://schemas.microsoft.com/office/powerpoint/2010/main" val="234789673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2017 Title Slide">
    <p:spTree>
      <p:nvGrpSpPr>
        <p:cNvPr id="1" name=""/>
        <p:cNvGrpSpPr/>
        <p:nvPr/>
      </p:nvGrpSpPr>
      <p:grpSpPr>
        <a:xfrm>
          <a:off x="0" y="0"/>
          <a:ext cx="0" cy="0"/>
          <a:chOff x="0" y="0"/>
          <a:chExt cx="0" cy="0"/>
        </a:xfrm>
      </p:grpSpPr>
      <p:sp>
        <p:nvSpPr>
          <p:cNvPr id="6" name="Rectangle 8"/>
          <p:cNvSpPr>
            <a:spLocks noGrp="1" noChangeArrowheads="1"/>
          </p:cNvSpPr>
          <p:nvPr>
            <p:ph type="ctrTitle"/>
          </p:nvPr>
        </p:nvSpPr>
        <p:spPr>
          <a:xfrm>
            <a:off x="685800" y="2130425"/>
            <a:ext cx="7772400" cy="1470025"/>
          </a:xfrm>
        </p:spPr>
        <p:txBody>
          <a:bodyPr lIns="0" tIns="0" rIns="0" bIns="0" anchor="b" anchorCtr="0"/>
          <a:lstStyle>
            <a:lvl1pPr algn="ctr">
              <a:lnSpc>
                <a:spcPct val="110000"/>
              </a:lnSpc>
              <a:defRPr smtClean="0">
                <a:solidFill>
                  <a:schemeClr val="tx1"/>
                </a:solidFill>
                <a:effectLst/>
              </a:defRPr>
            </a:lvl1pPr>
          </a:lstStyle>
          <a:p>
            <a:r>
              <a:rPr lang="en-US"/>
              <a:t>Click to edit Master title style</a:t>
            </a:r>
            <a:endParaRPr lang="en-US" dirty="0"/>
          </a:p>
        </p:txBody>
      </p:sp>
      <p:sp>
        <p:nvSpPr>
          <p:cNvPr id="7" name="Rectangle 14"/>
          <p:cNvSpPr>
            <a:spLocks noGrp="1" noChangeArrowheads="1"/>
          </p:cNvSpPr>
          <p:nvPr>
            <p:ph type="subTitle" idx="1"/>
          </p:nvPr>
        </p:nvSpPr>
        <p:spPr>
          <a:xfrm>
            <a:off x="1371600" y="3810000"/>
            <a:ext cx="6400800" cy="1295400"/>
          </a:xfrm>
        </p:spPr>
        <p:txBody>
          <a:bodyPr anchor="t" anchorCtr="0"/>
          <a:lstStyle>
            <a:lvl1pPr marL="0" indent="0" algn="ctr">
              <a:buFont typeface="Wingdings 2" pitchFamily="18" charset="2"/>
              <a:buNone/>
              <a:defRPr b="0" smtClean="0">
                <a:solidFill>
                  <a:srgbClr val="006DAC"/>
                </a:solidFill>
                <a:effectLst/>
              </a:defRPr>
            </a:lvl1pPr>
          </a:lstStyle>
          <a:p>
            <a:r>
              <a:rPr lang="en-US"/>
              <a:t>Click to edit Master subtitle style</a:t>
            </a:r>
            <a:endParaRPr lang="en-US" dirty="0"/>
          </a:p>
        </p:txBody>
      </p:sp>
    </p:spTree>
  </p:cSld>
  <p:clrMapOvr>
    <a:masterClrMapping/>
  </p:clrMapOvr>
  <p:transition>
    <p:wipe dir="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2017 Section Header">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0" y="2906713"/>
            <a:ext cx="9144000" cy="1500187"/>
          </a:xfrm>
        </p:spPr>
        <p:txBody>
          <a:bodyPr anchor="ctr"/>
          <a:lstStyle>
            <a:lvl1pPr marL="0" indent="0" algn="ctr">
              <a:buNone/>
              <a:defRPr sz="2400" b="0">
                <a:solidFill>
                  <a:srgbClr val="006DAC"/>
                </a:solidFill>
                <a:effectLst/>
                <a:latin typeface="Arial"/>
                <a:cs typeface="Aria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cSld>
  <p:clrMapOvr>
    <a:masterClrMapping/>
  </p:clrMapOvr>
  <p:transition>
    <p:wipe dir="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2017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130628" y="1312000"/>
            <a:ext cx="86868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rgbClr val="4F81BD"/>
              </a:buClr>
              <a:buSzTx/>
              <a:buFont typeface="Wingdings 2" pitchFamily="18" charset="2"/>
              <a:buChar char="¡"/>
              <a:tabLst/>
              <a:defRPr/>
            </a:lvl1pPr>
            <a:lvl2pPr marL="457200" marR="0" indent="-223838" algn="l" defTabSz="914400" rtl="0" eaLnBrk="1" fontAlgn="base" latinLnBrk="0" hangingPunct="1">
              <a:lnSpc>
                <a:spcPct val="110000"/>
              </a:lnSpc>
              <a:spcBef>
                <a:spcPct val="20000"/>
              </a:spcBef>
              <a:spcAft>
                <a:spcPct val="0"/>
              </a:spcAft>
              <a:buClr>
                <a:srgbClr val="4F81BD"/>
              </a:buClr>
              <a:buSzTx/>
              <a:buFont typeface="Verdana" pitchFamily="34" charset="0"/>
              <a:buChar char="–"/>
              <a:tabLst/>
              <a:defRPr/>
            </a:lvl2pPr>
            <a:lvl3pPr marL="693738" marR="0" indent="-228600" algn="l" defTabSz="914400" rtl="0" eaLnBrk="1" fontAlgn="base" latinLnBrk="0" hangingPunct="1">
              <a:lnSpc>
                <a:spcPct val="110000"/>
              </a:lnSpc>
              <a:spcBef>
                <a:spcPct val="20000"/>
              </a:spcBef>
              <a:spcAft>
                <a:spcPct val="0"/>
              </a:spcAft>
              <a:buClr>
                <a:srgbClr val="4F81BD"/>
              </a:buClr>
              <a:buSzPct val="80000"/>
              <a:buFont typeface="Courier New" pitchFamily="49" charset="0"/>
              <a:buChar char="o"/>
              <a:tabLst/>
              <a:defRPr/>
            </a:lvl3pPr>
            <a:lvl4pPr marL="917575"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4pPr>
            <a:lvl5pPr marL="1150938" marR="0" indent="-228600" algn="l" defTabSz="914400" rtl="0" eaLnBrk="1" fontAlgn="base" latinLnBrk="0" hangingPunct="1">
              <a:lnSpc>
                <a:spcPct val="110000"/>
              </a:lnSpc>
              <a:spcBef>
                <a:spcPct val="20000"/>
              </a:spcBef>
              <a:spcAft>
                <a:spcPct val="0"/>
              </a:spcAft>
              <a:buClr>
                <a:srgbClr val="4F81BD"/>
              </a:buClr>
              <a:buSzTx/>
              <a:buFont typeface="Arial" pitchFamily="34" charset="0"/>
              <a:buChar char="•"/>
              <a:tabLst/>
              <a:defRPr baseline="0"/>
            </a:lvl5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37A7DCFC-897A-D744-8B80-63FEB32B084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017 Title Only">
    <p:spTree>
      <p:nvGrpSpPr>
        <p:cNvPr id="1" name=""/>
        <p:cNvGrpSpPr/>
        <p:nvPr/>
      </p:nvGrpSpPr>
      <p:grpSpPr>
        <a:xfrm>
          <a:off x="0" y="0"/>
          <a:ext cx="0" cy="0"/>
          <a:chOff x="0" y="0"/>
          <a:chExt cx="0" cy="0"/>
        </a:xfrm>
      </p:grpSpPr>
      <p:sp>
        <p:nvSpPr>
          <p:cNvPr id="3" name="Rectangle 16">
            <a:extLst>
              <a:ext uri="{FF2B5EF4-FFF2-40B4-BE49-F238E27FC236}">
                <a16:creationId xmlns:a16="http://schemas.microsoft.com/office/drawing/2014/main" id="{608E0356-F064-F241-A8E5-63CBB970D108}"/>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2017 Blank">
    <p:spTree>
      <p:nvGrpSpPr>
        <p:cNvPr id="1" name=""/>
        <p:cNvGrpSpPr/>
        <p:nvPr/>
      </p:nvGrpSpPr>
      <p:grpSpPr>
        <a:xfrm>
          <a:off x="0" y="0"/>
          <a:ext cx="0" cy="0"/>
          <a:chOff x="0" y="0"/>
          <a:chExt cx="0" cy="0"/>
        </a:xfrm>
      </p:grpSpPr>
    </p:spTree>
  </p:cSld>
  <p:clrMapOvr>
    <a:masterClrMapping/>
  </p:clrMapOvr>
  <p:transition>
    <p:wipe dir="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2017 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18836"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Content Placeholder 3"/>
          <p:cNvSpPr>
            <a:spLocks noGrp="1"/>
          </p:cNvSpPr>
          <p:nvPr>
            <p:ph sz="half" idx="2"/>
          </p:nvPr>
        </p:nvSpPr>
        <p:spPr>
          <a:xfrm>
            <a:off x="4648200" y="1328056"/>
            <a:ext cx="4343400" cy="5029200"/>
          </a:xfrm>
        </p:spPr>
        <p:txBody>
          <a:bodyPr>
            <a:normAutofit/>
          </a:bodyPr>
          <a:lstStyle>
            <a:lvl1pPr marL="233363" marR="0" indent="-233363" algn="l" defTabSz="914400" rtl="0" eaLnBrk="1" fontAlgn="base" latinLnBrk="0" hangingPunct="1">
              <a:lnSpc>
                <a:spcPct val="110000"/>
              </a:lnSpc>
              <a:spcBef>
                <a:spcPct val="20000"/>
              </a:spcBef>
              <a:spcAft>
                <a:spcPct val="0"/>
              </a:spcAft>
              <a:buClr>
                <a:schemeClr val="accent1"/>
              </a:buClr>
              <a:buSzTx/>
              <a:buFont typeface="Wingdings 2" pitchFamily="18" charset="2"/>
              <a:buChar char="¡"/>
              <a:tabLst/>
              <a:defRPr sz="1800">
                <a:latin typeface="Arial"/>
                <a:cs typeface="Arial"/>
              </a:defRPr>
            </a:lvl1pPr>
            <a:lvl2pPr marL="457200" marR="0" indent="-223838" algn="l" defTabSz="914400" rtl="0" eaLnBrk="1" fontAlgn="base" latinLnBrk="0" hangingPunct="1">
              <a:lnSpc>
                <a:spcPct val="110000"/>
              </a:lnSpc>
              <a:spcBef>
                <a:spcPct val="20000"/>
              </a:spcBef>
              <a:spcAft>
                <a:spcPct val="0"/>
              </a:spcAft>
              <a:buClr>
                <a:schemeClr val="accent1"/>
              </a:buClr>
              <a:buSzTx/>
              <a:buFont typeface="Verdana" pitchFamily="34" charset="0"/>
              <a:buChar char="–"/>
              <a:tabLst/>
              <a:defRPr sz="1600">
                <a:latin typeface="Arial"/>
                <a:cs typeface="Arial"/>
              </a:defRPr>
            </a:lvl2pPr>
            <a:lvl3pPr marL="693738" marR="0" indent="-228600" algn="l" defTabSz="914400" rtl="0" eaLnBrk="1" fontAlgn="base" latinLnBrk="0" hangingPunct="1">
              <a:lnSpc>
                <a:spcPct val="110000"/>
              </a:lnSpc>
              <a:spcBef>
                <a:spcPct val="20000"/>
              </a:spcBef>
              <a:spcAft>
                <a:spcPct val="0"/>
              </a:spcAft>
              <a:buClr>
                <a:schemeClr val="accent1"/>
              </a:buClr>
              <a:buSzPct val="80000"/>
              <a:buFont typeface="Courier New" pitchFamily="49" charset="0"/>
              <a:buChar char="o"/>
              <a:tabLst/>
              <a:defRPr sz="1600">
                <a:latin typeface="Arial"/>
                <a:cs typeface="Arial"/>
              </a:defRPr>
            </a:lvl3pPr>
            <a:lvl4pPr marL="917575"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4pPr>
            <a:lvl5pPr marL="1150938" marR="0" indent="-228600" algn="l" defTabSz="914400" rtl="0" eaLnBrk="1" fontAlgn="base" latinLnBrk="0" hangingPunct="1">
              <a:lnSpc>
                <a:spcPct val="110000"/>
              </a:lnSpc>
              <a:spcBef>
                <a:spcPct val="20000"/>
              </a:spcBef>
              <a:spcAft>
                <a:spcPct val="0"/>
              </a:spcAft>
              <a:buClr>
                <a:schemeClr val="accent1"/>
              </a:buClr>
              <a:buSzTx/>
              <a:buFont typeface="Arial" pitchFamily="34" charset="0"/>
              <a:buChar char="•"/>
              <a:tabLst/>
              <a:defRPr sz="1600">
                <a:latin typeface="Arial"/>
                <a:cs typeface="Arial"/>
              </a:defRPr>
            </a:lvl5pPr>
            <a:lvl6pPr>
              <a:defRPr sz="1800"/>
            </a:lvl6pPr>
            <a:lvl7pPr>
              <a:defRPr sz="1800"/>
            </a:lvl7pPr>
            <a:lvl8pPr>
              <a:defRPr sz="1800"/>
            </a:lvl8pPr>
            <a:lvl9pPr>
              <a:defRPr sz="1800"/>
            </a:lvl9p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5" name="Rectangle 16">
            <a:extLst>
              <a:ext uri="{FF2B5EF4-FFF2-40B4-BE49-F238E27FC236}">
                <a16:creationId xmlns:a16="http://schemas.microsoft.com/office/drawing/2014/main" id="{E4FF0E74-7B39-8F45-AB4C-DD0E754523CA}"/>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017 1_3 Boxes">
    <p:spTree>
      <p:nvGrpSpPr>
        <p:cNvPr id="1" name=""/>
        <p:cNvGrpSpPr/>
        <p:nvPr/>
      </p:nvGrpSpPr>
      <p:grpSpPr>
        <a:xfrm>
          <a:off x="0" y="0"/>
          <a:ext cx="0" cy="0"/>
          <a:chOff x="0" y="0"/>
          <a:chExt cx="0" cy="0"/>
        </a:xfrm>
      </p:grpSpPr>
      <p:sp>
        <p:nvSpPr>
          <p:cNvPr id="10" name="Content Placeholder 3"/>
          <p:cNvSpPr>
            <a:spLocks noGrp="1"/>
          </p:cNvSpPr>
          <p:nvPr>
            <p:ph sz="half" idx="12"/>
          </p:nvPr>
        </p:nvSpPr>
        <p:spPr>
          <a:xfrm>
            <a:off x="228600" y="3886200"/>
            <a:ext cx="8686800" cy="2286000"/>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3"/>
          <p:cNvSpPr>
            <a:spLocks noGrp="1"/>
          </p:cNvSpPr>
          <p:nvPr>
            <p:ph sz="half" idx="13"/>
          </p:nvPr>
        </p:nvSpPr>
        <p:spPr>
          <a:xfrm>
            <a:off x="228600" y="1336764"/>
            <a:ext cx="8686800" cy="2397036"/>
          </a:xfrm>
          <a:noFill/>
          <a:ln>
            <a:solidFill>
              <a:schemeClr val="tx1"/>
            </a:solidFill>
          </a:ln>
        </p:spPr>
        <p:txBody>
          <a:bodyPr/>
          <a:lstStyle>
            <a:lvl1pPr marL="233363" indent="-233363">
              <a:defRPr sz="1600">
                <a:latin typeface="Arial"/>
                <a:cs typeface="Arial"/>
              </a:defRPr>
            </a:lvl1pPr>
            <a:lvl2pPr marL="457200" indent="-233363">
              <a:defRPr sz="1400">
                <a:latin typeface="Arial"/>
                <a:cs typeface="Arial"/>
              </a:defRPr>
            </a:lvl2pPr>
            <a:lvl3pPr marL="630238" indent="-173038">
              <a:defRPr sz="1400">
                <a:latin typeface="Arial"/>
                <a:cs typeface="Arial"/>
              </a:defRPr>
            </a:lvl3pPr>
            <a:lvl4pPr marL="744538" indent="-174625">
              <a:defRPr sz="1400">
                <a:latin typeface="Arial"/>
                <a:cs typeface="Arial"/>
              </a:defRPr>
            </a:lvl4pPr>
            <a:lvl5pPr marL="85407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1AFCCFE9-7D1F-5841-BA16-21F19B9276E0}"/>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017 Comparison with Headers">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6482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5" name="Text Placeholder 4"/>
          <p:cNvSpPr>
            <a:spLocks noGrp="1"/>
          </p:cNvSpPr>
          <p:nvPr>
            <p:ph type="body" sz="quarter" idx="3"/>
          </p:nvPr>
        </p:nvSpPr>
        <p:spPr>
          <a:xfrm>
            <a:off x="228600" y="1219200"/>
            <a:ext cx="4267200" cy="914400"/>
          </a:xfrm>
          <a:solidFill>
            <a:srgbClr val="0077BB"/>
          </a:solidFill>
          <a:ln>
            <a:solidFill>
              <a:schemeClr val="tx1"/>
            </a:solidFill>
          </a:ln>
        </p:spPr>
        <p:txBody>
          <a:bodyPr anchor="ctr">
            <a:normAutofit/>
          </a:bodyPr>
          <a:lstStyle>
            <a:lvl1pPr marL="0" indent="0" algn="ctr">
              <a:buNone/>
              <a:defRPr sz="16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0"/>
          </p:nvPr>
        </p:nvSpPr>
        <p:spPr>
          <a:xfrm>
            <a:off x="228600" y="2133600"/>
            <a:ext cx="4267200" cy="4114800"/>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Rectangle 16"/>
          <p:cNvSpPr>
            <a:spLocks noGrp="1" noChangeArrowheads="1"/>
          </p:cNvSpPr>
          <p:nvPr>
            <p:ph type="title"/>
          </p:nvPr>
        </p:nvSpPr>
        <p:spPr bwMode="gray">
          <a:xfrm>
            <a:off x="139336" y="32656"/>
            <a:ext cx="6629400" cy="1005840"/>
          </a:xfrm>
          <a:prstGeom prst="rect">
            <a:avLst/>
          </a:prstGeom>
          <a:noFill/>
          <a:ln w="9525">
            <a:noFill/>
            <a:miter lim="800000"/>
            <a:headEnd/>
            <a:tailEnd/>
          </a:ln>
          <a:effectLst/>
        </p:spPr>
        <p:txBody>
          <a:bodyPr/>
          <a:lstStyle>
            <a:lvl1pPr>
              <a:defRPr lang="en-US" sz="2400" b="0" dirty="0" smtClean="0">
                <a:solidFill>
                  <a:srgbClr val="0077BB"/>
                </a:solidFill>
                <a:effectLst/>
                <a:latin typeface="Arial"/>
                <a:ea typeface="MS PGothic" pitchFamily="34" charset="-128"/>
                <a:cs typeface="Arial"/>
              </a:defRPr>
            </a:lvl1pPr>
          </a:lstStyle>
          <a:p>
            <a:pPr lvl="0"/>
            <a:r>
              <a:rPr lang="en-US"/>
              <a:t>Click to edit Master title style</a:t>
            </a:r>
            <a:endParaRPr lang="en-US" dirty="0"/>
          </a:p>
        </p:txBody>
      </p:sp>
      <p:sp>
        <p:nvSpPr>
          <p:cNvPr id="7" name="Content Placeholder 5"/>
          <p:cNvSpPr>
            <a:spLocks noGrp="1"/>
          </p:cNvSpPr>
          <p:nvPr>
            <p:ph sz="quarter" idx="11"/>
          </p:nvPr>
        </p:nvSpPr>
        <p:spPr>
          <a:xfrm>
            <a:off x="4648200" y="2139402"/>
            <a:ext cx="4267200" cy="4108998"/>
          </a:xfrm>
          <a:ln>
            <a:solidFill>
              <a:schemeClr val="tx1"/>
            </a:solidFill>
          </a:ln>
        </p:spPr>
        <p:txBody>
          <a:bodyPr/>
          <a:lstStyle>
            <a:lvl1pPr marL="228600" indent="-228600">
              <a:defRPr sz="1600">
                <a:latin typeface="Arial"/>
                <a:cs typeface="Arial"/>
              </a:defRPr>
            </a:lvl1pPr>
            <a:lvl2pPr marL="284163" indent="-173038">
              <a:defRPr sz="1400">
                <a:latin typeface="Arial"/>
                <a:cs typeface="Arial"/>
              </a:defRPr>
            </a:lvl2pPr>
            <a:lvl3pPr marL="396875" indent="-112713">
              <a:defRPr sz="1400">
                <a:latin typeface="Arial"/>
                <a:cs typeface="Arial"/>
              </a:defRPr>
            </a:lvl3pPr>
            <a:lvl4pPr marL="512763" indent="-112713">
              <a:defRPr sz="1400">
                <a:latin typeface="Arial"/>
                <a:cs typeface="Arial"/>
              </a:defRPr>
            </a:lvl4pPr>
            <a:lvl5pPr marL="627063" indent="-112713">
              <a:defRPr sz="1400">
                <a:latin typeface="Arial"/>
                <a:cs typeface="Aria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cSld>
  <p:clrMapOvr>
    <a:masterClrMapping/>
  </p:clrMapOvr>
  <p:transition>
    <p:wipe dir="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017 4 Boxe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223838" y="13387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2"/>
          <p:cNvSpPr>
            <a:spLocks noGrp="1"/>
          </p:cNvSpPr>
          <p:nvPr>
            <p:ph sz="half" idx="10"/>
          </p:nvPr>
        </p:nvSpPr>
        <p:spPr>
          <a:xfrm>
            <a:off x="4703134" y="1338744"/>
            <a:ext cx="4114800" cy="25146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49225">
              <a:defRPr sz="1400">
                <a:latin typeface="Arial"/>
                <a:cs typeface="Arial"/>
              </a:defRPr>
            </a:lvl4pPr>
            <a:lvl5pPr marL="796925"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Content Placeholder 2"/>
          <p:cNvSpPr>
            <a:spLocks noGrp="1"/>
          </p:cNvSpPr>
          <p:nvPr>
            <p:ph sz="half" idx="11"/>
          </p:nvPr>
        </p:nvSpPr>
        <p:spPr>
          <a:xfrm>
            <a:off x="228600"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96875" indent="-165100">
              <a:defRPr sz="1400">
                <a:latin typeface="Arial"/>
                <a:cs typeface="Arial"/>
              </a:defRPr>
            </a:lvl3pPr>
            <a:lvl4pPr marL="627063" indent="-169863">
              <a:defRPr sz="1400">
                <a:latin typeface="Arial"/>
                <a:cs typeface="Arial"/>
              </a:defRPr>
            </a:lvl4pPr>
            <a:lvl5pPr marL="800100"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Content Placeholder 2"/>
          <p:cNvSpPr>
            <a:spLocks noGrp="1"/>
          </p:cNvSpPr>
          <p:nvPr>
            <p:ph sz="half" idx="12"/>
          </p:nvPr>
        </p:nvSpPr>
        <p:spPr>
          <a:xfrm>
            <a:off x="4707896" y="4038600"/>
            <a:ext cx="4114800" cy="2209800"/>
          </a:xfrm>
        </p:spPr>
        <p:txBody>
          <a:bodyPr/>
          <a:lstStyle>
            <a:lvl1pPr marL="233363" indent="-233363">
              <a:defRPr sz="1600">
                <a:latin typeface="Arial"/>
                <a:cs typeface="Arial"/>
              </a:defRPr>
            </a:lvl1pPr>
            <a:lvl2pPr marL="287338" indent="-174625">
              <a:defRPr sz="1400">
                <a:latin typeface="Arial"/>
                <a:cs typeface="Arial"/>
              </a:defRPr>
            </a:lvl2pPr>
            <a:lvl3pPr marL="382588" indent="-153988">
              <a:defRPr sz="1400">
                <a:latin typeface="Arial"/>
                <a:cs typeface="Arial"/>
              </a:defRPr>
            </a:lvl3pPr>
            <a:lvl4pPr marL="606425" indent="-153988">
              <a:defRPr sz="1400">
                <a:latin typeface="Arial"/>
                <a:cs typeface="Arial"/>
              </a:defRPr>
            </a:lvl4pPr>
            <a:lvl5pPr marL="862013" indent="-173038">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Rectangle 16">
            <a:extLst>
              <a:ext uri="{FF2B5EF4-FFF2-40B4-BE49-F238E27FC236}">
                <a16:creationId xmlns:a16="http://schemas.microsoft.com/office/drawing/2014/main" id="{E4DAA415-28AC-2045-97A2-F64F8DFF2327}"/>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017 3 Boxes">
    <p:spTree>
      <p:nvGrpSpPr>
        <p:cNvPr id="1" name=""/>
        <p:cNvGrpSpPr/>
        <p:nvPr/>
      </p:nvGrpSpPr>
      <p:grpSpPr>
        <a:xfrm>
          <a:off x="0" y="0"/>
          <a:ext cx="0" cy="0"/>
          <a:chOff x="0" y="0"/>
          <a:chExt cx="0" cy="0"/>
        </a:xfrm>
      </p:grpSpPr>
      <p:sp>
        <p:nvSpPr>
          <p:cNvPr id="10" name="Content Placeholder 2"/>
          <p:cNvSpPr>
            <a:spLocks noGrp="1"/>
          </p:cNvSpPr>
          <p:nvPr>
            <p:ph sz="half" idx="1"/>
          </p:nvPr>
        </p:nvSpPr>
        <p:spPr>
          <a:xfrm>
            <a:off x="223838" y="1338944"/>
            <a:ext cx="4114800" cy="2514600"/>
          </a:xfrm>
        </p:spPr>
        <p:txBody>
          <a:bodyPr/>
          <a:lstStyle>
            <a:lvl1pPr marL="233363" indent="-233363">
              <a:defRPr sz="1600">
                <a:latin typeface="Arial"/>
                <a:cs typeface="Arial"/>
              </a:defRPr>
            </a:lvl1pPr>
            <a:lvl2pPr marL="284163" indent="-171450">
              <a:defRPr sz="1400">
                <a:latin typeface="Arial"/>
                <a:cs typeface="Arial"/>
              </a:defRPr>
            </a:lvl2pPr>
            <a:lvl3pPr marL="396875" indent="-165100">
              <a:defRPr sz="1400">
                <a:latin typeface="Arial"/>
                <a:cs typeface="Arial"/>
              </a:defRPr>
            </a:lvl3pPr>
            <a:lvl4pPr marL="630238" indent="-173038">
              <a:defRPr sz="1400">
                <a:latin typeface="Arial"/>
                <a:cs typeface="Arial"/>
              </a:defRPr>
            </a:lvl4pPr>
            <a:lvl5pPr marL="801688"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1" name="Content Placeholder 2"/>
          <p:cNvSpPr>
            <a:spLocks noGrp="1"/>
          </p:cNvSpPr>
          <p:nvPr>
            <p:ph sz="half" idx="12"/>
          </p:nvPr>
        </p:nvSpPr>
        <p:spPr>
          <a:xfrm>
            <a:off x="4701364" y="1338944"/>
            <a:ext cx="4256315" cy="2514600"/>
          </a:xfrm>
        </p:spPr>
        <p:txBody>
          <a:bodyPr/>
          <a:lstStyle>
            <a:lvl1pPr marL="233363" indent="-233363">
              <a:defRPr sz="1600">
                <a:latin typeface="Arial"/>
                <a:cs typeface="Arial"/>
              </a:defRPr>
            </a:lvl1pPr>
            <a:lvl2pPr marL="284163" indent="-171450">
              <a:defRPr sz="1400">
                <a:latin typeface="Arial"/>
                <a:cs typeface="Arial"/>
              </a:defRPr>
            </a:lvl2pPr>
            <a:lvl3pPr marL="382588" indent="-150813">
              <a:defRPr sz="1400">
                <a:latin typeface="Arial"/>
                <a:cs typeface="Arial"/>
              </a:defRPr>
            </a:lvl3pPr>
            <a:lvl4pPr marL="606425" indent="-149225">
              <a:defRPr sz="1400">
                <a:latin typeface="Arial"/>
                <a:cs typeface="Arial"/>
              </a:defRPr>
            </a:lvl4pPr>
            <a:lvl5pPr marL="798513" indent="-17145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2" name="Content Placeholder 3"/>
          <p:cNvSpPr>
            <a:spLocks noGrp="1"/>
          </p:cNvSpPr>
          <p:nvPr>
            <p:ph sz="half" idx="13"/>
          </p:nvPr>
        </p:nvSpPr>
        <p:spPr>
          <a:xfrm>
            <a:off x="228600" y="4025791"/>
            <a:ext cx="8675914" cy="2222609"/>
          </a:xfrm>
          <a:noFill/>
          <a:ln>
            <a:solidFill>
              <a:schemeClr val="tx1"/>
            </a:solidFill>
          </a:ln>
        </p:spPr>
        <p:txBody>
          <a:bodyPr/>
          <a:lstStyle>
            <a:lvl1pPr marL="233363" indent="-233363">
              <a:defRPr sz="1600">
                <a:latin typeface="Arial"/>
                <a:cs typeface="Arial"/>
              </a:defRPr>
            </a:lvl1pPr>
            <a:lvl2pPr marL="287338" indent="-163513">
              <a:defRPr sz="1400">
                <a:latin typeface="Arial"/>
                <a:cs typeface="Arial"/>
              </a:defRPr>
            </a:lvl2pPr>
            <a:lvl3pPr marL="393700" indent="-163513">
              <a:tabLst/>
              <a:defRPr sz="1400">
                <a:latin typeface="Arial"/>
                <a:cs typeface="Arial"/>
              </a:defRPr>
            </a:lvl3pPr>
            <a:lvl4pPr marL="627063" indent="-168275">
              <a:defRPr sz="1400">
                <a:latin typeface="Arial"/>
                <a:cs typeface="Arial"/>
              </a:defRPr>
            </a:lvl4pPr>
            <a:lvl5pPr marL="792163" indent="-165100">
              <a:defRPr sz="1400">
                <a:latin typeface="Arial"/>
                <a:cs typeface="Aria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Rectangle 16">
            <a:extLst>
              <a:ext uri="{FF2B5EF4-FFF2-40B4-BE49-F238E27FC236}">
                <a16:creationId xmlns:a16="http://schemas.microsoft.com/office/drawing/2014/main" id="{55F01823-6462-A740-8F3E-AC50FDF4718E}"/>
              </a:ext>
            </a:extLst>
          </p:cNvPr>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Tree>
  </p:cSld>
  <p:clrMapOvr>
    <a:masterClrMapping/>
  </p:clrMapOvr>
  <p:transition>
    <p:wipe dir="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2017 Wates Brand 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1012438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sv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2.xml"/><Relationship Id="rId1" Type="http://schemas.openxmlformats.org/officeDocument/2006/relationships/slideLayout" Target="../slideLayouts/slideLayout11.xml"/><Relationship Id="rId4"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solidFill>
          <a:schemeClr val="bg1"/>
        </a:solidFill>
        <a:effectLst/>
      </p:bgPr>
    </p:bg>
    <p:spTree>
      <p:nvGrpSpPr>
        <p:cNvPr id="1" name=""/>
        <p:cNvGrpSpPr/>
        <p:nvPr/>
      </p:nvGrpSpPr>
      <p:grpSpPr>
        <a:xfrm>
          <a:off x="0" y="0"/>
          <a:ext cx="0" cy="0"/>
          <a:chOff x="0" y="0"/>
          <a:chExt cx="0" cy="0"/>
        </a:xfrm>
      </p:grpSpPr>
      <p:sp>
        <p:nvSpPr>
          <p:cNvPr id="1027" name="Rectangle 14"/>
          <p:cNvSpPr>
            <a:spLocks noGrp="1" noChangeArrowheads="1"/>
          </p:cNvSpPr>
          <p:nvPr>
            <p:ph type="body" idx="1"/>
          </p:nvPr>
        </p:nvSpPr>
        <p:spPr bwMode="gray">
          <a:xfrm>
            <a:off x="130175" y="1328738"/>
            <a:ext cx="8686800" cy="5148262"/>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29" name="Rectangle 16"/>
          <p:cNvSpPr>
            <a:spLocks noGrp="1" noChangeArrowheads="1"/>
          </p:cNvSpPr>
          <p:nvPr>
            <p:ph type="title"/>
          </p:nvPr>
        </p:nvSpPr>
        <p:spPr bwMode="gray">
          <a:xfrm>
            <a:off x="131763" y="0"/>
            <a:ext cx="6629400" cy="1005840"/>
          </a:xfrm>
          <a:prstGeom prst="rect">
            <a:avLst/>
          </a:prstGeom>
          <a:noFill/>
          <a:ln>
            <a:noFill/>
          </a:ln>
        </p:spPr>
        <p:txBody>
          <a:bodyPr vert="horz" wrap="square" lIns="91440" tIns="45720" rIns="91440" bIns="45720" numCol="1" anchor="b" anchorCtr="0" compatLnSpc="1">
            <a:prstTxWarp prst="textNoShape">
              <a:avLst/>
            </a:prstTxWarp>
          </a:bodyPr>
          <a:lstStyle/>
          <a:p>
            <a:pPr lvl="0"/>
            <a:r>
              <a:rPr lang="en-US"/>
              <a:t>Click to edit Master title style</a:t>
            </a:r>
            <a:endParaRPr lang="en-US" dirty="0"/>
          </a:p>
        </p:txBody>
      </p:sp>
      <p:sp>
        <p:nvSpPr>
          <p:cNvPr id="7" name="Text Box 4"/>
          <p:cNvSpPr txBox="1">
            <a:spLocks noChangeArrowheads="1"/>
          </p:cNvSpPr>
          <p:nvPr/>
        </p:nvSpPr>
        <p:spPr bwMode="auto">
          <a:xfrm>
            <a:off x="8774113" y="6656388"/>
            <a:ext cx="369887" cy="200025"/>
          </a:xfrm>
          <a:prstGeom prst="rect">
            <a:avLst/>
          </a:prstGeom>
          <a:noFill/>
          <a:ln>
            <a:noFill/>
          </a:ln>
        </p:spPr>
        <p:txBody>
          <a:bodyPr wrap="none">
            <a:spAutoFit/>
          </a:bodyPr>
          <a:lstStyle/>
          <a:p>
            <a:pPr algn="r" eaLnBrk="0" hangingPunct="0">
              <a:buFont typeface="Verdana" pitchFamily="34" charset="0"/>
              <a:buNone/>
            </a:pPr>
            <a:r>
              <a:rPr lang="en-US" sz="700">
                <a:solidFill>
                  <a:srgbClr val="000000"/>
                </a:solidFill>
              </a:rPr>
              <a:t> </a:t>
            </a:r>
            <a:fld id="{1DC86048-271D-4142-A41A-6A8CAD4046AD}" type="slidenum">
              <a:rPr lang="en-US" sz="700">
                <a:solidFill>
                  <a:srgbClr val="000000"/>
                </a:solidFill>
              </a:rPr>
              <a:pPr algn="r" eaLnBrk="0" hangingPunct="0">
                <a:buFont typeface="Verdana" pitchFamily="34" charset="0"/>
                <a:buNone/>
              </a:pPr>
              <a:t>‹#›</a:t>
            </a:fld>
            <a:endParaRPr lang="en-US" sz="700">
              <a:solidFill>
                <a:srgbClr val="000000"/>
              </a:solidFill>
            </a:endParaRPr>
          </a:p>
        </p:txBody>
      </p:sp>
      <p:pic>
        <p:nvPicPr>
          <p:cNvPr id="12" name="Graphic 11">
            <a:extLst>
              <a:ext uri="{FF2B5EF4-FFF2-40B4-BE49-F238E27FC236}">
                <a16:creationId xmlns:a16="http://schemas.microsoft.com/office/drawing/2014/main" id="{B45F8AC5-6544-B545-8590-8F5A03704CF4}"/>
              </a:ext>
            </a:extLst>
          </p:cNvPr>
          <p:cNvPicPr>
            <a:picLocks/>
          </p:cNvPicPr>
          <p:nvPr/>
        </p:nvPicPr>
        <p:blipFill rotWithShape="1">
          <a:blip r:embed="rId12">
            <a:extLst>
              <a:ext uri="{28A0092B-C50C-407E-A947-70E740481C1C}">
                <a14:useLocalDpi xmlns:a14="http://schemas.microsoft.com/office/drawing/2010/main" val="0"/>
              </a:ext>
              <a:ext uri="{96DAC541-7B7A-43D3-8B79-37D633B846F1}">
                <asvg:svgBlip xmlns:asvg="http://schemas.microsoft.com/office/drawing/2016/SVG/main" r:embed="rId13"/>
              </a:ext>
            </a:extLst>
          </a:blip>
          <a:srcRect/>
          <a:stretch/>
        </p:blipFill>
        <p:spPr>
          <a:xfrm>
            <a:off x="22692" y="-2656"/>
            <a:ext cx="9153144" cy="457200"/>
          </a:xfrm>
          <a:prstGeom prst="rect">
            <a:avLst/>
          </a:prstGeom>
        </p:spPr>
      </p:pic>
      <p:sp>
        <p:nvSpPr>
          <p:cNvPr id="10" name="Text Box 4">
            <a:extLst>
              <a:ext uri="{FF2B5EF4-FFF2-40B4-BE49-F238E27FC236}">
                <a16:creationId xmlns:a16="http://schemas.microsoft.com/office/drawing/2014/main" id="{386CBDA7-59DA-D44F-BD03-8C3E6CFEDCB7}"/>
              </a:ext>
            </a:extLst>
          </p:cNvPr>
          <p:cNvSpPr txBox="1">
            <a:spLocks noChangeArrowheads="1"/>
          </p:cNvSpPr>
          <p:nvPr userDrawn="1"/>
        </p:nvSpPr>
        <p:spPr bwMode="auto">
          <a:xfrm>
            <a:off x="100361" y="6657945"/>
            <a:ext cx="2464137" cy="200055"/>
          </a:xfrm>
          <a:prstGeom prst="rect">
            <a:avLst/>
          </a:prstGeom>
          <a:noFill/>
          <a:ln>
            <a:noFill/>
          </a:ln>
        </p:spPr>
        <p:txBody>
          <a:bodyPr wrap="none">
            <a:spAutoFit/>
          </a:bodyPr>
          <a:lstStyle/>
          <a:p>
            <a:pPr algn="l" eaLnBrk="0" hangingPunct="0">
              <a:buFont typeface="Verdana" pitchFamily="34" charset="0"/>
              <a:buNone/>
            </a:pPr>
            <a:r>
              <a:rPr lang="en-US" sz="700" dirty="0">
                <a:solidFill>
                  <a:schemeClr val="bg1">
                    <a:lumMod val="65000"/>
                  </a:schemeClr>
                </a:solidFill>
                <a:latin typeface="+mn-lt"/>
              </a:rPr>
              <a:t>©2020 Waters Corporation.  COMPANY CONFIDENTIAL</a:t>
            </a:r>
          </a:p>
        </p:txBody>
      </p:sp>
      <p:pic>
        <p:nvPicPr>
          <p:cNvPr id="11" name="Picture 10">
            <a:extLst>
              <a:ext uri="{FF2B5EF4-FFF2-40B4-BE49-F238E27FC236}">
                <a16:creationId xmlns:a16="http://schemas.microsoft.com/office/drawing/2014/main" id="{6CC64C2C-0EAA-3A4D-8401-92921C74B9A4}"/>
              </a:ext>
            </a:extLst>
          </p:cNvPr>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7596064" y="361950"/>
            <a:ext cx="1402115" cy="322107"/>
          </a:xfrm>
          <a:prstGeom prst="rect">
            <a:avLst/>
          </a:prstGeom>
        </p:spPr>
      </p:pic>
    </p:spTree>
  </p:cSld>
  <p:clrMap bg1="lt1" tx1="dk1" bg2="lt2" tx2="dk2" accent1="accent1" accent2="accent2" accent3="accent3" accent4="accent4" accent5="accent5" accent6="accent6" hlink="hlink" folHlink="folHlink"/>
  <p:sldLayoutIdLst>
    <p:sldLayoutId id="2147484899" r:id="rId1"/>
    <p:sldLayoutId id="2147484898" r:id="rId2"/>
    <p:sldLayoutId id="2147484897" r:id="rId3"/>
    <p:sldLayoutId id="2147484896" r:id="rId4"/>
    <p:sldLayoutId id="2147484895" r:id="rId5"/>
    <p:sldLayoutId id="2147484894" r:id="rId6"/>
    <p:sldLayoutId id="2147484893" r:id="rId7"/>
    <p:sldLayoutId id="2147484892" r:id="rId8"/>
    <p:sldLayoutId id="2147484891" r:id="rId9"/>
    <p:sldLayoutId id="2147484890" r:id="rId10"/>
  </p:sldLayoutIdLst>
  <p:transition>
    <p:wipe dir="r"/>
  </p:transition>
  <p:txStyles>
    <p:titleStyle>
      <a:lvl1pPr algn="l" rtl="0" eaLnBrk="1" fontAlgn="base" hangingPunct="1">
        <a:spcBef>
          <a:spcPct val="0"/>
        </a:spcBef>
        <a:spcAft>
          <a:spcPct val="0"/>
        </a:spcAft>
        <a:defRPr sz="2400" b="0">
          <a:solidFill>
            <a:schemeClr val="accent1"/>
          </a:solidFill>
          <a:effectLst/>
          <a:latin typeface="Arial"/>
          <a:ea typeface="MS PGothic" pitchFamily="34" charset="-128"/>
          <a:cs typeface="Arial"/>
        </a:defRPr>
      </a:lvl1pPr>
      <a:lvl2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2pPr>
      <a:lvl3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3pPr>
      <a:lvl4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4pPr>
      <a:lvl5pPr algn="l" rtl="0" eaLnBrk="1" fontAlgn="base" hangingPunct="1">
        <a:spcBef>
          <a:spcPct val="0"/>
        </a:spcBef>
        <a:spcAft>
          <a:spcPct val="0"/>
        </a:spcAft>
        <a:defRPr sz="2400" b="1">
          <a:solidFill>
            <a:schemeClr val="bg1"/>
          </a:solidFill>
          <a:effectLst>
            <a:outerShdw blurRad="38100" dist="38100" dir="2700000" algn="tl">
              <a:srgbClr val="C0C0C0"/>
            </a:outerShdw>
          </a:effectLst>
          <a:latin typeface="Verdana" pitchFamily="34" charset="0"/>
          <a:ea typeface="MS PGothic" pitchFamily="34" charset="-128"/>
          <a:cs typeface="MS PGothic" charset="0"/>
        </a:defRPr>
      </a:lvl5pPr>
      <a:lvl6pPr marL="457200" algn="l" rtl="0" eaLnBrk="1" fontAlgn="base" hangingPunct="1">
        <a:spcBef>
          <a:spcPct val="0"/>
        </a:spcBef>
        <a:spcAft>
          <a:spcPct val="0"/>
        </a:spcAft>
        <a:defRPr sz="2400" b="1">
          <a:solidFill>
            <a:schemeClr val="bg1"/>
          </a:solidFill>
          <a:latin typeface="Verdana" pitchFamily="34" charset="0"/>
        </a:defRPr>
      </a:lvl6pPr>
      <a:lvl7pPr marL="914400" algn="l" rtl="0" eaLnBrk="1" fontAlgn="base" hangingPunct="1">
        <a:spcBef>
          <a:spcPct val="0"/>
        </a:spcBef>
        <a:spcAft>
          <a:spcPct val="0"/>
        </a:spcAft>
        <a:defRPr sz="2400" b="1">
          <a:solidFill>
            <a:schemeClr val="bg1"/>
          </a:solidFill>
          <a:latin typeface="Verdana" pitchFamily="34" charset="0"/>
        </a:defRPr>
      </a:lvl7pPr>
      <a:lvl8pPr marL="1371600" algn="l" rtl="0" eaLnBrk="1" fontAlgn="base" hangingPunct="1">
        <a:spcBef>
          <a:spcPct val="0"/>
        </a:spcBef>
        <a:spcAft>
          <a:spcPct val="0"/>
        </a:spcAft>
        <a:defRPr sz="2400" b="1">
          <a:solidFill>
            <a:schemeClr val="bg1"/>
          </a:solidFill>
          <a:latin typeface="Verdana" pitchFamily="34" charset="0"/>
        </a:defRPr>
      </a:lvl8pPr>
      <a:lvl9pPr marL="1828800" algn="l" rtl="0" eaLnBrk="1" fontAlgn="base" hangingPunct="1">
        <a:spcBef>
          <a:spcPct val="0"/>
        </a:spcBef>
        <a:spcAft>
          <a:spcPct val="0"/>
        </a:spcAft>
        <a:defRPr sz="2400" b="1">
          <a:solidFill>
            <a:schemeClr val="bg1"/>
          </a:solidFill>
          <a:latin typeface="Verdana" pitchFamily="34" charset="0"/>
        </a:defRPr>
      </a:lvl9pPr>
    </p:titleStyle>
    <p:bodyStyle>
      <a:lvl1pPr marL="233363" indent="-233363" algn="l" rtl="0" eaLnBrk="1" fontAlgn="base" hangingPunct="1">
        <a:lnSpc>
          <a:spcPct val="110000"/>
        </a:lnSpc>
        <a:spcBef>
          <a:spcPct val="20000"/>
        </a:spcBef>
        <a:spcAft>
          <a:spcPct val="0"/>
        </a:spcAft>
        <a:buClr>
          <a:schemeClr val="accent1"/>
        </a:buClr>
        <a:buFont typeface="Wingdings 2" charset="2"/>
        <a:buChar char="¡"/>
        <a:defRPr sz="2000">
          <a:solidFill>
            <a:schemeClr val="tx1"/>
          </a:solidFill>
          <a:latin typeface="Arial"/>
          <a:ea typeface="MS PGothic" pitchFamily="34" charset="-128"/>
          <a:cs typeface="Arial"/>
        </a:defRPr>
      </a:lvl1pPr>
      <a:lvl2pPr marL="457200" indent="-223838" algn="l" rtl="0" eaLnBrk="1" fontAlgn="base" hangingPunct="1">
        <a:lnSpc>
          <a:spcPct val="110000"/>
        </a:lnSpc>
        <a:spcBef>
          <a:spcPct val="20000"/>
        </a:spcBef>
        <a:spcAft>
          <a:spcPct val="0"/>
        </a:spcAft>
        <a:buClr>
          <a:schemeClr val="accent1"/>
        </a:buClr>
        <a:buFont typeface="Verdana" pitchFamily="34" charset="0"/>
        <a:buChar char="–"/>
        <a:defRPr>
          <a:solidFill>
            <a:schemeClr val="tx1"/>
          </a:solidFill>
          <a:latin typeface="Arial"/>
          <a:ea typeface="MS PGothic" pitchFamily="34" charset="-128"/>
          <a:cs typeface="Arial"/>
        </a:defRPr>
      </a:lvl2pPr>
      <a:lvl3pPr marL="693738" indent="-228600" algn="l" rtl="0" eaLnBrk="1" fontAlgn="base" hangingPunct="1">
        <a:lnSpc>
          <a:spcPct val="110000"/>
        </a:lnSpc>
        <a:spcBef>
          <a:spcPct val="20000"/>
        </a:spcBef>
        <a:spcAft>
          <a:spcPct val="0"/>
        </a:spcAft>
        <a:buClr>
          <a:schemeClr val="accent1"/>
        </a:buClr>
        <a:buSzPct val="80000"/>
        <a:buFont typeface="Courier New" pitchFamily="49" charset="0"/>
        <a:buChar char="o"/>
        <a:defRPr>
          <a:solidFill>
            <a:schemeClr val="tx1"/>
          </a:solidFill>
          <a:latin typeface="Arial"/>
          <a:ea typeface="MS PGothic" pitchFamily="34" charset="-128"/>
          <a:cs typeface="Arial"/>
        </a:defRPr>
      </a:lvl3pPr>
      <a:lvl4pPr marL="917575"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4pPr>
      <a:lvl5pPr marL="1150938" indent="-228600" algn="l" rtl="0" eaLnBrk="1" fontAlgn="base" hangingPunct="1">
        <a:lnSpc>
          <a:spcPct val="110000"/>
        </a:lnSpc>
        <a:spcBef>
          <a:spcPct val="20000"/>
        </a:spcBef>
        <a:spcAft>
          <a:spcPct val="0"/>
        </a:spcAft>
        <a:buClr>
          <a:schemeClr val="accent1"/>
        </a:buClr>
        <a:buFont typeface="Arial" charset="0"/>
        <a:buChar char="•"/>
        <a:defRPr>
          <a:solidFill>
            <a:schemeClr val="tx1"/>
          </a:solidFill>
          <a:latin typeface="Arial"/>
          <a:ea typeface="MS PGothic" pitchFamily="34" charset="-128"/>
          <a:cs typeface="Arial"/>
        </a:defRPr>
      </a:lvl5pPr>
      <a:lvl6pPr marL="25146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6pPr>
      <a:lvl7pPr marL="2971800" indent="-228600" algn="l" rtl="0" eaLnBrk="1" fontAlgn="base" hangingPunct="1">
        <a:spcBef>
          <a:spcPct val="20000"/>
        </a:spcBef>
        <a:spcAft>
          <a:spcPct val="0"/>
        </a:spcAft>
        <a:buClr>
          <a:srgbClr val="3374D4"/>
        </a:buClr>
        <a:buFont typeface="Arial" pitchFamily="34" charset="0"/>
        <a:buChar char="•"/>
        <a:defRPr sz="1800" baseline="0">
          <a:solidFill>
            <a:schemeClr val="tx1"/>
          </a:solidFill>
          <a:latin typeface="+mn-lt"/>
        </a:defRPr>
      </a:lvl7pPr>
      <a:lvl8pPr marL="3429000" indent="-228600" algn="l" rtl="0" eaLnBrk="1" fontAlgn="base" hangingPunct="1">
        <a:spcBef>
          <a:spcPct val="20000"/>
        </a:spcBef>
        <a:spcAft>
          <a:spcPct val="0"/>
        </a:spcAft>
        <a:buNone/>
        <a:defRPr sz="1800" baseline="0">
          <a:solidFill>
            <a:schemeClr val="tx1"/>
          </a:solidFill>
          <a:latin typeface="+mn-lt"/>
        </a:defRPr>
      </a:lvl8pPr>
      <a:lvl9pPr marL="3886200" indent="-228600" algn="l" rtl="0" eaLnBrk="1" fontAlgn="base" hangingPunct="1">
        <a:spcBef>
          <a:spcPct val="20000"/>
        </a:spcBef>
        <a:spcAft>
          <a:spcPct val="0"/>
        </a:spcAft>
        <a:buNone/>
        <a:defRPr sz="2000" baseline="0">
          <a:solidFill>
            <a:schemeClr val="tx1"/>
          </a:solidFill>
          <a:latin typeface="Arial" charset="0"/>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362200" y="2895889"/>
            <a:ext cx="4620294" cy="1066221"/>
          </a:xfrm>
          <a:prstGeom prst="rect">
            <a:avLst/>
          </a:prstGeom>
        </p:spPr>
      </p:pic>
      <p:pic>
        <p:nvPicPr>
          <p:cNvPr id="5" name="Picture 4" descr="WATERS_PPT_ARTBAR_10x.5.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9144000" cy="457200"/>
          </a:xfrm>
          <a:prstGeom prst="rect">
            <a:avLst/>
          </a:prstGeom>
        </p:spPr>
      </p:pic>
    </p:spTree>
    <p:extLst>
      <p:ext uri="{BB962C8B-B14F-4D97-AF65-F5344CB8AC3E}">
        <p14:creationId xmlns:p14="http://schemas.microsoft.com/office/powerpoint/2010/main" val="1280013341"/>
      </p:ext>
    </p:extLst>
  </p:cSld>
  <p:clrMap bg1="lt1" tx1="dk1" bg2="lt2" tx2="dk2" accent1="accent1" accent2="accent2" accent3="accent3" accent4="accent4" accent5="accent5" accent6="accent6" hlink="hlink" folHlink="folHlink"/>
  <p:sldLayoutIdLst>
    <p:sldLayoutId id="2147484901" r:id="rId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id="{B0AA30B0-BEF8-41EC-BA34-768789275B31}"/>
              </a:ext>
            </a:extLst>
          </p:cNvPr>
          <p:cNvGraphicFramePr>
            <a:graphicFrameLocks noGrp="1"/>
          </p:cNvGraphicFramePr>
          <p:nvPr>
            <p:ph idx="1"/>
            <p:extLst>
              <p:ext uri="{D42A27DB-BD31-4B8C-83A1-F6EECF244321}">
                <p14:modId xmlns:p14="http://schemas.microsoft.com/office/powerpoint/2010/main" val="668138852"/>
              </p:ext>
            </p:extLst>
          </p:nvPr>
        </p:nvGraphicFramePr>
        <p:xfrm>
          <a:off x="-2225" y="764135"/>
          <a:ext cx="9146225" cy="6076320"/>
        </p:xfrm>
        <a:graphic>
          <a:graphicData uri="http://schemas.openxmlformats.org/drawingml/2006/table">
            <a:tbl>
              <a:tblPr>
                <a:tableStyleId>{5C22544A-7EE6-4342-B048-85BDC9FD1C3A}</a:tableStyleId>
              </a:tblPr>
              <a:tblGrid>
                <a:gridCol w="2286559">
                  <a:extLst>
                    <a:ext uri="{9D8B030D-6E8A-4147-A177-3AD203B41FA5}">
                      <a16:colId xmlns:a16="http://schemas.microsoft.com/office/drawing/2014/main" val="30504422"/>
                    </a:ext>
                  </a:extLst>
                </a:gridCol>
                <a:gridCol w="2286559">
                  <a:extLst>
                    <a:ext uri="{9D8B030D-6E8A-4147-A177-3AD203B41FA5}">
                      <a16:colId xmlns:a16="http://schemas.microsoft.com/office/drawing/2014/main" val="1250315140"/>
                    </a:ext>
                  </a:extLst>
                </a:gridCol>
                <a:gridCol w="1143276">
                  <a:extLst>
                    <a:ext uri="{9D8B030D-6E8A-4147-A177-3AD203B41FA5}">
                      <a16:colId xmlns:a16="http://schemas.microsoft.com/office/drawing/2014/main" val="3334671890"/>
                    </a:ext>
                  </a:extLst>
                </a:gridCol>
                <a:gridCol w="1143276">
                  <a:extLst>
                    <a:ext uri="{9D8B030D-6E8A-4147-A177-3AD203B41FA5}">
                      <a16:colId xmlns:a16="http://schemas.microsoft.com/office/drawing/2014/main" val="3014375389"/>
                    </a:ext>
                  </a:extLst>
                </a:gridCol>
                <a:gridCol w="181994">
                  <a:extLst>
                    <a:ext uri="{9D8B030D-6E8A-4147-A177-3AD203B41FA5}">
                      <a16:colId xmlns:a16="http://schemas.microsoft.com/office/drawing/2014/main" val="1212849469"/>
                    </a:ext>
                  </a:extLst>
                </a:gridCol>
                <a:gridCol w="1122632">
                  <a:extLst>
                    <a:ext uri="{9D8B030D-6E8A-4147-A177-3AD203B41FA5}">
                      <a16:colId xmlns:a16="http://schemas.microsoft.com/office/drawing/2014/main" val="4243131371"/>
                    </a:ext>
                  </a:extLst>
                </a:gridCol>
                <a:gridCol w="981929">
                  <a:extLst>
                    <a:ext uri="{9D8B030D-6E8A-4147-A177-3AD203B41FA5}">
                      <a16:colId xmlns:a16="http://schemas.microsoft.com/office/drawing/2014/main" val="3094319064"/>
                    </a:ext>
                  </a:extLst>
                </a:gridCol>
              </a:tblGrid>
              <a:tr h="289653">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Owner</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Luo </a:t>
                      </a:r>
                      <a:r>
                        <a:rPr lang="en-US" sz="1400" dirty="0" err="1"/>
                        <a:t>HuaZhen</a:t>
                      </a:r>
                      <a:endParaRPr lang="en-US" sz="1400" dirty="0"/>
                    </a:p>
                  </a:txBody>
                  <a:tcPr>
                    <a:solidFill>
                      <a:srgbClr val="B7F7EF"/>
                    </a:solidFill>
                  </a:tcPr>
                </a:tc>
                <a:tc rowSpan="2"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ROI</a:t>
                      </a:r>
                    </a:p>
                  </a:txBody>
                  <a:tcPr>
                    <a:solidFill>
                      <a:srgbClr val="119988"/>
                    </a:solidFill>
                  </a:tcPr>
                </a:tc>
                <a:tc rowSpan="2" hMerge="1">
                  <a:txBody>
                    <a:bodyPr/>
                    <a:lstStyle/>
                    <a:p>
                      <a:endParaRPr lang="en-SG"/>
                    </a:p>
                  </a:txBody>
                  <a:tcPr/>
                </a:tc>
                <a:tc rowSpan="2" gridSpan="3">
                  <a:txBody>
                    <a:bodyPr/>
                    <a:lstStyle/>
                    <a:p>
                      <a:r>
                        <a:rPr lang="en-US" sz="1200" b="0" dirty="0">
                          <a:solidFill>
                            <a:schemeClr val="tx1"/>
                          </a:solidFill>
                        </a:rPr>
                        <a:t>Reducing lost comm failure rate from 10.26% to 5%</a:t>
                      </a:r>
                      <a:endParaRPr lang="en-SG" sz="1200" b="0" dirty="0">
                        <a:solidFill>
                          <a:schemeClr val="tx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solidFill>
                      <a:srgbClr val="B7F7EF"/>
                    </a:solidFill>
                  </a:tcPr>
                </a:tc>
                <a:tc rowSpan="2" hMerge="1">
                  <a:txBody>
                    <a:bodyPr/>
                    <a:lstStyle/>
                    <a:p>
                      <a:endParaRPr lang="en-SG"/>
                    </a:p>
                  </a:txBody>
                  <a:tcPr/>
                </a:tc>
                <a:tc rowSpan="2" hMerge="1">
                  <a:txBody>
                    <a:bodyPr/>
                    <a:lstStyle/>
                    <a:p>
                      <a:endParaRPr lang="en-SG"/>
                    </a:p>
                  </a:txBody>
                  <a:tcPr/>
                </a:tc>
                <a:extLst>
                  <a:ext uri="{0D108BD9-81ED-4DB2-BD59-A6C34878D82A}">
                    <a16:rowId xmlns:a16="http://schemas.microsoft.com/office/drawing/2014/main" val="1880279730"/>
                  </a:ext>
                </a:extLst>
              </a:tr>
              <a:tr h="40551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Date</a:t>
                      </a:r>
                    </a:p>
                  </a:txBody>
                  <a:tcPr>
                    <a:solidFill>
                      <a:srgbClr val="119988"/>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400" dirty="0"/>
                        <a:t>05 May 2020</a:t>
                      </a:r>
                    </a:p>
                  </a:txBody>
                  <a:tcPr>
                    <a:solidFill>
                      <a:srgbClr val="B7F7EF"/>
                    </a:solidFill>
                  </a:tcPr>
                </a:tc>
                <a:tc gridSpan="2"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gridSpan="3" v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vMerge="1">
                  <a:txBody>
                    <a:bodyPr/>
                    <a:lstStyle/>
                    <a:p>
                      <a:endParaRPr lang="en-SG"/>
                    </a:p>
                  </a:txBody>
                  <a:tcPr/>
                </a:tc>
                <a:tc hMerge="1" vMerge="1">
                  <a:txBody>
                    <a:bodyPr/>
                    <a:lstStyle/>
                    <a:p>
                      <a:endParaRPr lang="en-SG"/>
                    </a:p>
                  </a:txBody>
                  <a:tcPr/>
                </a:tc>
                <a:extLst>
                  <a:ext uri="{0D108BD9-81ED-4DB2-BD59-A6C34878D82A}">
                    <a16:rowId xmlns:a16="http://schemas.microsoft.com/office/drawing/2014/main" val="3620808305"/>
                  </a:ext>
                </a:extLst>
              </a:tr>
              <a:tr h="347584">
                <a:tc gridSpan="7">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solidFill>
                            <a:schemeClr val="bg1"/>
                          </a:solidFill>
                        </a:rPr>
                        <a:t>Purpose </a:t>
                      </a:r>
                    </a:p>
                  </a:txBody>
                  <a:tcPr>
                    <a:solidFill>
                      <a:srgbClr val="119988"/>
                    </a:solidFill>
                  </a:tcPr>
                </a:tc>
                <a:tc hMerge="1">
                  <a:txBody>
                    <a:bodyPr/>
                    <a:lstStyle/>
                    <a:p>
                      <a:endParaRPr lang="en-SG"/>
                    </a:p>
                  </a:txBody>
                  <a:tcPr/>
                </a:tc>
                <a:tc hMerge="1">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759173752"/>
                  </a:ext>
                </a:extLst>
              </a:tr>
              <a:tr h="434480">
                <a:tc gridSpan="7">
                  <a: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t>Flex PDA production First Pass Yield was affected by intermittent lost communication between tester and Unit Under Test during final test in many years. This project is to reduce this lost comm soft failure from 10.26 % to 5%.</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903042916"/>
                  </a:ext>
                </a:extLst>
              </a:tr>
              <a:tr h="347584">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b="1" dirty="0">
                          <a:solidFill>
                            <a:schemeClr val="bg1"/>
                          </a:solidFill>
                        </a:rPr>
                        <a:t>Progress</a:t>
                      </a:r>
                    </a:p>
                  </a:txBody>
                  <a:tcPr>
                    <a:solidFill>
                      <a:srgbClr val="119988"/>
                    </a:solidFill>
                  </a:tcPr>
                </a:tc>
                <a:tc hMerge="1">
                  <a:txBody>
                    <a:bodyPr/>
                    <a:lstStyle/>
                    <a:p>
                      <a:endParaRPr lang="en-SG"/>
                    </a:p>
                  </a:txBody>
                  <a:tcPr/>
                </a:tc>
                <a:tc gridSpan="5">
                  <a:txBody>
                    <a:bodyPr/>
                    <a:lstStyle/>
                    <a:p>
                      <a:r>
                        <a:rPr lang="en-US" b="1" dirty="0">
                          <a:solidFill>
                            <a:schemeClr val="bg1"/>
                          </a:solidFill>
                        </a:rPr>
                        <a:t>Project Status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941795667"/>
                  </a:ext>
                </a:extLst>
              </a:tr>
              <a:tr h="347584">
                <a:tc rowSpan="2" gridSpan="2">
                  <a:txBody>
                    <a:bodyPr/>
                    <a:lstStyle/>
                    <a:p>
                      <a:pPr marL="285750" indent="-285750">
                        <a:buFont typeface="Arial" panose="020B0604020202020204" pitchFamily="34" charset="0"/>
                        <a:buChar char="•"/>
                      </a:pPr>
                      <a:r>
                        <a:rPr lang="en-US" sz="1100" dirty="0"/>
                        <a:t>Q1 2020, this lost communication issue was identified as an area to improve. Team did some evaluation on testers set up/test software configuration</a:t>
                      </a:r>
                    </a:p>
                    <a:p>
                      <a:pPr marL="285750" indent="-285750">
                        <a:buFont typeface="Arial" panose="020B0604020202020204" pitchFamily="34" charset="0"/>
                        <a:buChar char="•"/>
                      </a:pPr>
                      <a:r>
                        <a:rPr lang="en-US" sz="1100" dirty="0"/>
                        <a:t>Q2 2020, an evaluation plan was implemented to collect 100 units test yield on each testers from total 6 testers and monitor loading port performance (4 loading port each tester)</a:t>
                      </a:r>
                    </a:p>
                    <a:p>
                      <a:pPr marL="285750" indent="-285750">
                        <a:buFont typeface="Arial" panose="020B0604020202020204" pitchFamily="34" charset="0"/>
                        <a:buChar char="•"/>
                      </a:pPr>
                      <a:r>
                        <a:rPr lang="en-US" sz="1100" dirty="0"/>
                        <a:t>Q3 2020, </a:t>
                      </a:r>
                      <a:r>
                        <a:rPr lang="en-SG" sz="1100" dirty="0"/>
                        <a:t>Completed total 600 data points (100each station) on 29 Jul 20 and it shows Tester TE82882-8,-11 and -13 has higher failure rate than other station. Result was shared with Milford team. These 3x high lost comm stations were checked by Eric Turner and testers database was adjusted. Team was advised to monitor performance on tester TE82882-8,-11 and -13.</a:t>
                      </a:r>
                    </a:p>
                    <a:p>
                      <a:pPr marL="285750" indent="-285750">
                        <a:buFont typeface="Arial" panose="020B0604020202020204" pitchFamily="34" charset="0"/>
                        <a:buChar char="•"/>
                      </a:pPr>
                      <a:r>
                        <a:rPr lang="en-SG" sz="1100" dirty="0">
                          <a:solidFill>
                            <a:schemeClr val="accent1"/>
                          </a:solidFill>
                        </a:rPr>
                        <a:t>Q4 2020, Root cause of high failure rate on TE82882-8,-11 and -13 was identified and a recommended solution is in place. Will see the yield improvement from Nov and onwards data.</a:t>
                      </a:r>
                      <a:endParaRPr lang="en-US" sz="1100" dirty="0">
                        <a:solidFill>
                          <a:schemeClr val="accent1"/>
                        </a:solidFill>
                      </a:endParaRPr>
                    </a:p>
                  </a:txBody>
                  <a:tcPr>
                    <a:solidFill>
                      <a:srgbClr val="B7F7EF"/>
                    </a:solidFill>
                  </a:tcPr>
                </a:tc>
                <a:tc rowSpan="2" hMerge="1">
                  <a:txBody>
                    <a:bodyPr/>
                    <a:lstStyle/>
                    <a:p>
                      <a:endParaRPr lang="en-SG"/>
                    </a:p>
                  </a:txBody>
                  <a:tcPr/>
                </a:tc>
                <a:tc>
                  <a:txBody>
                    <a:bodyPr/>
                    <a:lstStyle/>
                    <a:p>
                      <a:pPr algn="ctr"/>
                      <a:r>
                        <a:rPr lang="en-US" b="1" dirty="0"/>
                        <a:t>Q1</a:t>
                      </a:r>
                      <a:endParaRPr lang="en-SG" b="1" dirty="0"/>
                    </a:p>
                  </a:txBody>
                  <a:tcPr>
                    <a:solidFill>
                      <a:srgbClr val="B7F7EF"/>
                    </a:solidFill>
                  </a:tcPr>
                </a:tc>
                <a:tc gridSpan="2">
                  <a:txBody>
                    <a:bodyPr/>
                    <a:lstStyle/>
                    <a:p>
                      <a:pPr algn="ctr"/>
                      <a:r>
                        <a:rPr lang="en-US" b="1" dirty="0"/>
                        <a:t>Q2</a:t>
                      </a:r>
                      <a:endParaRPr lang="en-SG" b="1" dirty="0"/>
                    </a:p>
                  </a:txBody>
                  <a:tcPr>
                    <a:solidFill>
                      <a:srgbClr val="B7F7EF"/>
                    </a:solidFill>
                  </a:tcPr>
                </a:tc>
                <a:tc hMerge="1">
                  <a:txBody>
                    <a:bodyPr/>
                    <a:lstStyle/>
                    <a:p>
                      <a:pPr algn="ctr"/>
                      <a:r>
                        <a:rPr lang="en-US" b="1" dirty="0"/>
                        <a:t>Q3</a:t>
                      </a:r>
                      <a:endParaRPr lang="en-SG" b="1" dirty="0"/>
                    </a:p>
                  </a:txBody>
                  <a:tcPr>
                    <a:solidFill>
                      <a:srgbClr val="B7F7EF"/>
                    </a:solidFill>
                  </a:tcPr>
                </a:tc>
                <a:tc>
                  <a:txBody>
                    <a:bodyPr/>
                    <a:lstStyle/>
                    <a:p>
                      <a:pPr algn="ctr"/>
                      <a:r>
                        <a:rPr lang="en-US" b="1"/>
                        <a:t>Q3</a:t>
                      </a:r>
                      <a:endParaRPr lang="en-SG" b="1" dirty="0"/>
                    </a:p>
                  </a:txBody>
                  <a:tcPr>
                    <a:solidFill>
                      <a:srgbClr val="B7F7EF"/>
                    </a:solidFill>
                  </a:tcPr>
                </a:tc>
                <a:tc>
                  <a:txBody>
                    <a:bodyPr/>
                    <a:lstStyle/>
                    <a:p>
                      <a:pPr algn="ctr"/>
                      <a:r>
                        <a:rPr lang="en-US" b="1" dirty="0"/>
                        <a:t>Q4</a:t>
                      </a:r>
                      <a:endParaRPr lang="en-SG" b="1" dirty="0"/>
                    </a:p>
                  </a:txBody>
                  <a:tcPr>
                    <a:solidFill>
                      <a:srgbClr val="B7F7EF"/>
                    </a:solidFill>
                  </a:tcPr>
                </a:tc>
                <a:extLst>
                  <a:ext uri="{0D108BD9-81ED-4DB2-BD59-A6C34878D82A}">
                    <a16:rowId xmlns:a16="http://schemas.microsoft.com/office/drawing/2014/main" val="1085485589"/>
                  </a:ext>
                </a:extLst>
              </a:tr>
              <a:tr h="2128953">
                <a:tc gridSpan="2" vMerge="1">
                  <a:txBody>
                    <a:bodyPr/>
                    <a:lstStyle/>
                    <a:p>
                      <a:endParaRPr lang="en-SG"/>
                    </a:p>
                  </a:txBody>
                  <a:tcPr/>
                </a:tc>
                <a:tc hMerge="1" vMerge="1">
                  <a:txBody>
                    <a:bodyPr/>
                    <a:lstStyle/>
                    <a:p>
                      <a:endParaRPr lang="en-SG"/>
                    </a:p>
                  </a:txBody>
                  <a:tcPr/>
                </a:tc>
                <a:tc>
                  <a:txBody>
                    <a:bodyPr/>
                    <a:lstStyle/>
                    <a:p>
                      <a:endParaRPr lang="en-SG" dirty="0"/>
                    </a:p>
                  </a:txBody>
                  <a:tcPr>
                    <a:solidFill>
                      <a:srgbClr val="B7F7EF"/>
                    </a:solidFill>
                  </a:tcPr>
                </a:tc>
                <a:tc gridSpan="2">
                  <a:txBody>
                    <a:bodyPr/>
                    <a:lstStyle/>
                    <a:p>
                      <a:endParaRPr lang="en-SG" sz="1200" dirty="0"/>
                    </a:p>
                  </a:txBody>
                  <a:tcPr>
                    <a:solidFill>
                      <a:srgbClr val="B7F7EF"/>
                    </a:solidFill>
                  </a:tcPr>
                </a:tc>
                <a:tc hMerge="1">
                  <a:txBody>
                    <a:bodyPr/>
                    <a:lstStyle/>
                    <a:p>
                      <a:endParaRPr lang="en-SG" dirty="0"/>
                    </a:p>
                  </a:txBody>
                  <a:tcPr>
                    <a:solidFill>
                      <a:srgbClr val="B7F7EF"/>
                    </a:solidFill>
                  </a:tcPr>
                </a:tc>
                <a:tc>
                  <a:txBody>
                    <a:bodyPr/>
                    <a:lstStyle/>
                    <a:p>
                      <a:endParaRPr lang="en-SG" dirty="0"/>
                    </a:p>
                  </a:txBody>
                  <a:tcPr>
                    <a:solidFill>
                      <a:srgbClr val="B7F7EF"/>
                    </a:solidFill>
                  </a:tcPr>
                </a:tc>
                <a:tc>
                  <a:txBody>
                    <a:bodyPr/>
                    <a:lstStyle/>
                    <a:p>
                      <a:r>
                        <a:rPr lang="en-US" sz="1000" dirty="0"/>
                        <a:t>Target to complete</a:t>
                      </a:r>
                      <a:endParaRPr lang="en-SG" sz="1000" dirty="0"/>
                    </a:p>
                  </a:txBody>
                  <a:tcPr>
                    <a:solidFill>
                      <a:srgbClr val="B7F7EF"/>
                    </a:solidFill>
                  </a:tcPr>
                </a:tc>
                <a:extLst>
                  <a:ext uri="{0D108BD9-81ED-4DB2-BD59-A6C34878D82A}">
                    <a16:rowId xmlns:a16="http://schemas.microsoft.com/office/drawing/2014/main" val="3193120187"/>
                  </a:ext>
                </a:extLst>
              </a:tr>
              <a:tr h="347584">
                <a:tc gridSpan="2">
                  <a:txBody>
                    <a:bodyPr/>
                    <a:lstStyle/>
                    <a:p>
                      <a:r>
                        <a:rPr lang="en-US" b="1" dirty="0">
                          <a:solidFill>
                            <a:schemeClr val="bg1"/>
                          </a:solidFill>
                        </a:rPr>
                        <a:t>Next Steps</a:t>
                      </a:r>
                    </a:p>
                  </a:txBody>
                  <a:tcPr>
                    <a:solidFill>
                      <a:srgbClr val="119988"/>
                    </a:solidFill>
                  </a:tcPr>
                </a:tc>
                <a:tc hMerge="1">
                  <a:txBody>
                    <a:bodyPr/>
                    <a:lstStyle/>
                    <a:p>
                      <a:endParaRPr lang="en-SG"/>
                    </a:p>
                  </a:txBody>
                  <a:tcPr/>
                </a:tc>
                <a:tc gridSpan="5">
                  <a:txBody>
                    <a:bodyPr/>
                    <a:lstStyle/>
                    <a:p>
                      <a:r>
                        <a:rPr lang="en-US" b="1" dirty="0">
                          <a:solidFill>
                            <a:schemeClr val="bg1"/>
                          </a:solidFill>
                        </a:rPr>
                        <a:t>Risks &amp; Issues</a:t>
                      </a:r>
                    </a:p>
                  </a:txBody>
                  <a:tcPr>
                    <a:solidFill>
                      <a:srgbClr val="119988"/>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2587784347"/>
                  </a:ext>
                </a:extLst>
              </a:tr>
              <a:tr h="1184280">
                <a:tc gridSpan="2">
                  <a:txBody>
                    <a:bodyPr/>
                    <a:lstStyle/>
                    <a:p>
                      <a:r>
                        <a:rPr lang="en-US" sz="1100" dirty="0"/>
                        <a:t>Complete min. 10 units on each port data collection on station TE82882-8,-10 and -13.</a:t>
                      </a:r>
                    </a:p>
                    <a:p>
                      <a:r>
                        <a:rPr lang="en-US" sz="1100" dirty="0"/>
                        <a:t>Compile and review lost comm failure rate on these 3 testers and share it with Milford team. Target to improve from </a:t>
                      </a:r>
                      <a:r>
                        <a:rPr lang="en-US" sz="1100" dirty="0" err="1"/>
                        <a:t>ave.</a:t>
                      </a:r>
                      <a:r>
                        <a:rPr lang="en-US" sz="1100" dirty="0"/>
                        <a:t> FPY 56.7% to 80% on tester TE82882-8,-11,-13</a:t>
                      </a:r>
                    </a:p>
                    <a:p>
                      <a:r>
                        <a:rPr lang="en-US" sz="1100" dirty="0"/>
                        <a:t>Working total yield improvement once data collection is completed</a:t>
                      </a:r>
                    </a:p>
                  </a:txBody>
                  <a:tcPr>
                    <a:solidFill>
                      <a:srgbClr val="B7F7EF"/>
                    </a:solidFill>
                  </a:tcPr>
                </a:tc>
                <a:tc hMerge="1">
                  <a:txBody>
                    <a:bodyPr/>
                    <a:lstStyle/>
                    <a:p>
                      <a:endParaRPr lang="en-SG"/>
                    </a:p>
                  </a:txBody>
                  <a:tcPr/>
                </a:tc>
                <a:tc gridSpan="5">
                  <a:txBody>
                    <a:bodyPr/>
                    <a:lstStyle/>
                    <a:p>
                      <a:pPr marL="285750" indent="-285750">
                        <a:buFont typeface="Arial" panose="020B0604020202020204" pitchFamily="34" charset="0"/>
                        <a:buChar char="•"/>
                      </a:pPr>
                      <a:r>
                        <a:rPr lang="en-US" sz="1200" dirty="0"/>
                        <a:t>NA</a:t>
                      </a:r>
                    </a:p>
                  </a:txBody>
                  <a:tcPr>
                    <a:solidFill>
                      <a:srgbClr val="B7F7EF"/>
                    </a:solidFill>
                  </a:tcPr>
                </a:tc>
                <a:tc hMerge="1">
                  <a:txBody>
                    <a:bodyPr/>
                    <a:lstStyle/>
                    <a:p>
                      <a:endParaRPr lang="en-SG"/>
                    </a:p>
                  </a:txBody>
                  <a:tcPr/>
                </a:tc>
                <a:tc hMerge="1">
                  <a:txBody>
                    <a:bodyPr/>
                    <a:lstStyle/>
                    <a:p>
                      <a:endParaRPr lang="en-SG"/>
                    </a:p>
                  </a:txBody>
                  <a:tcPr/>
                </a:tc>
                <a:tc hMerge="1">
                  <a:txBody>
                    <a:bodyPr/>
                    <a:lstStyle/>
                    <a:p>
                      <a:endParaRPr lang="en-SG"/>
                    </a:p>
                  </a:txBody>
                  <a:tcPr/>
                </a:tc>
                <a:tc hMerge="1">
                  <a:txBody>
                    <a:bodyPr/>
                    <a:lstStyle/>
                    <a:p>
                      <a:endParaRPr lang="en-SG"/>
                    </a:p>
                  </a:txBody>
                  <a:tcPr/>
                </a:tc>
                <a:extLst>
                  <a:ext uri="{0D108BD9-81ED-4DB2-BD59-A6C34878D82A}">
                    <a16:rowId xmlns:a16="http://schemas.microsoft.com/office/drawing/2014/main" val="1050443931"/>
                  </a:ext>
                </a:extLst>
              </a:tr>
            </a:tbl>
          </a:graphicData>
        </a:graphic>
      </p:graphicFrame>
      <p:sp>
        <p:nvSpPr>
          <p:cNvPr id="9" name="Oval 8">
            <a:extLst>
              <a:ext uri="{FF2B5EF4-FFF2-40B4-BE49-F238E27FC236}">
                <a16:creationId xmlns:a16="http://schemas.microsoft.com/office/drawing/2014/main" id="{480B9FC3-0803-404D-BE19-55BF64FFFD02}"/>
              </a:ext>
            </a:extLst>
          </p:cNvPr>
          <p:cNvSpPr/>
          <p:nvPr/>
        </p:nvSpPr>
        <p:spPr bwMode="auto">
          <a:xfrm>
            <a:off x="4788024"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14" name="Title 2">
            <a:extLst>
              <a:ext uri="{FF2B5EF4-FFF2-40B4-BE49-F238E27FC236}">
                <a16:creationId xmlns:a16="http://schemas.microsoft.com/office/drawing/2014/main" id="{8425B3BC-5C35-4733-8AA6-DBF88EDE02A8}"/>
              </a:ext>
            </a:extLst>
          </p:cNvPr>
          <p:cNvSpPr>
            <a:spLocks noGrp="1"/>
          </p:cNvSpPr>
          <p:nvPr>
            <p:ph type="title"/>
          </p:nvPr>
        </p:nvSpPr>
        <p:spPr>
          <a:xfrm>
            <a:off x="754060" y="0"/>
            <a:ext cx="6626251" cy="832161"/>
          </a:xfrm>
        </p:spPr>
        <p:txBody>
          <a:bodyPr/>
          <a:lstStyle/>
          <a:p>
            <a:r>
              <a:rPr lang="en-US" dirty="0"/>
              <a:t>&lt;FPY improvement on PDA Testing in Flex&gt;</a:t>
            </a:r>
            <a:endParaRPr lang="en-SG" dirty="0"/>
          </a:p>
        </p:txBody>
      </p:sp>
      <p:pic>
        <p:nvPicPr>
          <p:cNvPr id="10" name="Picture 9" descr="Starts.png">
            <a:extLst>
              <a:ext uri="{FF2B5EF4-FFF2-40B4-BE49-F238E27FC236}">
                <a16:creationId xmlns:a16="http://schemas.microsoft.com/office/drawing/2014/main" id="{E2848DF7-F100-448B-82DE-F4FAF3091694}"/>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189" y="395071"/>
            <a:ext cx="503859" cy="313077"/>
          </a:xfrm>
          <a:prstGeom prst="rect">
            <a:avLst/>
          </a:prstGeom>
        </p:spPr>
      </p:pic>
      <p:sp>
        <p:nvSpPr>
          <p:cNvPr id="6" name="Oval 5">
            <a:extLst>
              <a:ext uri="{FF2B5EF4-FFF2-40B4-BE49-F238E27FC236}">
                <a16:creationId xmlns:a16="http://schemas.microsoft.com/office/drawing/2014/main" id="{D18B0D85-87A6-474B-BB8E-7540BA7E42EB}"/>
              </a:ext>
            </a:extLst>
          </p:cNvPr>
          <p:cNvSpPr/>
          <p:nvPr/>
        </p:nvSpPr>
        <p:spPr bwMode="auto">
          <a:xfrm>
            <a:off x="6012160" y="3861048"/>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
        <p:nvSpPr>
          <p:cNvPr id="7" name="Oval 6">
            <a:extLst>
              <a:ext uri="{FF2B5EF4-FFF2-40B4-BE49-F238E27FC236}">
                <a16:creationId xmlns:a16="http://schemas.microsoft.com/office/drawing/2014/main" id="{2EB6BD87-E672-4943-9A00-AB85AE9A6596}"/>
              </a:ext>
            </a:extLst>
          </p:cNvPr>
          <p:cNvSpPr/>
          <p:nvPr/>
        </p:nvSpPr>
        <p:spPr bwMode="auto">
          <a:xfrm>
            <a:off x="7236296" y="3833259"/>
            <a:ext cx="504056" cy="432048"/>
          </a:xfrm>
          <a:prstGeom prst="ellipse">
            <a:avLst/>
          </a:prstGeom>
          <a:solidFill>
            <a:srgbClr val="92D050"/>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SG" sz="1600" b="0" i="0" u="none" strike="noStrike" cap="none" normalizeH="0" baseline="0">
              <a:ln>
                <a:noFill/>
              </a:ln>
              <a:solidFill>
                <a:schemeClr val="tx1"/>
              </a:solidFill>
              <a:effectLst/>
              <a:latin typeface="Verdana" pitchFamily="34" charset="0"/>
            </a:endParaRPr>
          </a:p>
        </p:txBody>
      </p:sp>
    </p:spTree>
    <p:extLst>
      <p:ext uri="{BB962C8B-B14F-4D97-AF65-F5344CB8AC3E}">
        <p14:creationId xmlns:p14="http://schemas.microsoft.com/office/powerpoint/2010/main" val="4128179033"/>
      </p:ext>
    </p:extLst>
  </p:cSld>
  <p:clrMapOvr>
    <a:masterClrMapping/>
  </p:clrMapOvr>
  <p:transition>
    <p:wipe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5B5170F-B47B-413F-924F-C3A8C4FA6D85}"/>
              </a:ext>
            </a:extLst>
          </p:cNvPr>
          <p:cNvSpPr>
            <a:spLocks noGrp="1"/>
          </p:cNvSpPr>
          <p:nvPr>
            <p:ph type="title"/>
          </p:nvPr>
        </p:nvSpPr>
        <p:spPr>
          <a:xfrm>
            <a:off x="0" y="313275"/>
            <a:ext cx="8460432" cy="883476"/>
          </a:xfrm>
        </p:spPr>
        <p:txBody>
          <a:bodyPr/>
          <a:lstStyle/>
          <a:p>
            <a:r>
              <a:rPr lang="en-US" dirty="0"/>
              <a:t>1. Loss Comm (10.26 %) was identified as area to improve</a:t>
            </a:r>
            <a:endParaRPr lang="en-SG" dirty="0"/>
          </a:p>
        </p:txBody>
      </p:sp>
      <p:pic>
        <p:nvPicPr>
          <p:cNvPr id="7" name="Content Placeholder 6">
            <a:extLst>
              <a:ext uri="{FF2B5EF4-FFF2-40B4-BE49-F238E27FC236}">
                <a16:creationId xmlns:a16="http://schemas.microsoft.com/office/drawing/2014/main" id="{F510D346-0150-49C2-9DBB-4021ACFE1CFE}"/>
              </a:ext>
            </a:extLst>
          </p:cNvPr>
          <p:cNvPicPr>
            <a:picLocks noGrp="1" noChangeAspect="1"/>
          </p:cNvPicPr>
          <p:nvPr>
            <p:ph idx="1"/>
          </p:nvPr>
        </p:nvPicPr>
        <p:blipFill>
          <a:blip r:embed="rId2"/>
          <a:stretch>
            <a:fillRect/>
          </a:stretch>
        </p:blipFill>
        <p:spPr>
          <a:xfrm>
            <a:off x="131762" y="1196752"/>
            <a:ext cx="8686800" cy="2542258"/>
          </a:xfrm>
          <a:prstGeom prst="rect">
            <a:avLst/>
          </a:prstGeom>
        </p:spPr>
      </p:pic>
      <p:pic>
        <p:nvPicPr>
          <p:cNvPr id="8" name="Picture 7">
            <a:extLst>
              <a:ext uri="{FF2B5EF4-FFF2-40B4-BE49-F238E27FC236}">
                <a16:creationId xmlns:a16="http://schemas.microsoft.com/office/drawing/2014/main" id="{073C3311-7A8D-4292-AA27-3484A77BA3F4}"/>
              </a:ext>
            </a:extLst>
          </p:cNvPr>
          <p:cNvPicPr>
            <a:picLocks noChangeAspect="1"/>
          </p:cNvPicPr>
          <p:nvPr/>
        </p:nvPicPr>
        <p:blipFill>
          <a:blip r:embed="rId3"/>
          <a:stretch>
            <a:fillRect/>
          </a:stretch>
        </p:blipFill>
        <p:spPr>
          <a:xfrm>
            <a:off x="325438" y="3715075"/>
            <a:ext cx="8493124" cy="2829650"/>
          </a:xfrm>
          <a:prstGeom prst="rect">
            <a:avLst/>
          </a:prstGeom>
        </p:spPr>
      </p:pic>
    </p:spTree>
    <p:extLst>
      <p:ext uri="{BB962C8B-B14F-4D97-AF65-F5344CB8AC3E}">
        <p14:creationId xmlns:p14="http://schemas.microsoft.com/office/powerpoint/2010/main" val="2440529646"/>
      </p:ext>
    </p:extLst>
  </p:cSld>
  <p:clrMapOvr>
    <a:masterClrMapping/>
  </p:clrMapOvr>
  <p:transition>
    <p:wipe dir="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EE7E9682-6689-4270-A40A-537411218CA2}"/>
              </a:ext>
            </a:extLst>
          </p:cNvPr>
          <p:cNvSpPr txBox="1"/>
          <p:nvPr/>
        </p:nvSpPr>
        <p:spPr>
          <a:xfrm>
            <a:off x="48315" y="668707"/>
            <a:ext cx="8700149" cy="400110"/>
          </a:xfrm>
          <a:prstGeom prst="rect">
            <a:avLst/>
          </a:prstGeom>
          <a:noFill/>
        </p:spPr>
        <p:txBody>
          <a:bodyPr wrap="square" rtlCol="0">
            <a:spAutoFit/>
          </a:bodyPr>
          <a:lstStyle/>
          <a:p>
            <a:r>
              <a:rPr lang="en-US" sz="2000" dirty="0">
                <a:solidFill>
                  <a:schemeClr val="accent1"/>
                </a:solidFill>
                <a:latin typeface="Arial"/>
                <a:cs typeface="Arial"/>
              </a:rPr>
              <a:t>2. Machine (Testers) was identified as area to improve for loss comm issue</a:t>
            </a:r>
            <a:endParaRPr lang="en-SG" sz="2000" dirty="0">
              <a:solidFill>
                <a:schemeClr val="accent1"/>
              </a:solidFill>
              <a:latin typeface="Arial"/>
              <a:cs typeface="Arial"/>
            </a:endParaRPr>
          </a:p>
        </p:txBody>
      </p:sp>
      <p:pic>
        <p:nvPicPr>
          <p:cNvPr id="7" name="Content Placeholder 6">
            <a:extLst>
              <a:ext uri="{FF2B5EF4-FFF2-40B4-BE49-F238E27FC236}">
                <a16:creationId xmlns:a16="http://schemas.microsoft.com/office/drawing/2014/main" id="{C15C5B20-050D-453B-A3A4-1DBC6AE25C8F}"/>
              </a:ext>
            </a:extLst>
          </p:cNvPr>
          <p:cNvPicPr>
            <a:picLocks noGrp="1" noChangeAspect="1"/>
          </p:cNvPicPr>
          <p:nvPr>
            <p:ph idx="1"/>
          </p:nvPr>
        </p:nvPicPr>
        <p:blipFill>
          <a:blip r:embed="rId2"/>
          <a:stretch>
            <a:fillRect/>
          </a:stretch>
        </p:blipFill>
        <p:spPr>
          <a:xfrm>
            <a:off x="83473" y="1340768"/>
            <a:ext cx="8664991" cy="4315863"/>
          </a:xfrm>
          <a:prstGeom prst="rect">
            <a:avLst/>
          </a:prstGeom>
        </p:spPr>
      </p:pic>
    </p:spTree>
    <p:extLst>
      <p:ext uri="{BB962C8B-B14F-4D97-AF65-F5344CB8AC3E}">
        <p14:creationId xmlns:p14="http://schemas.microsoft.com/office/powerpoint/2010/main" val="889357919"/>
      </p:ext>
    </p:extLst>
  </p:cSld>
  <p:clrMapOvr>
    <a:masterClrMapping/>
  </p:clrMapOvr>
  <p:transition>
    <p:wipe dir="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69355F-FC6F-426A-A217-819E42272BAE}"/>
              </a:ext>
            </a:extLst>
          </p:cNvPr>
          <p:cNvSpPr>
            <a:spLocks noGrp="1"/>
          </p:cNvSpPr>
          <p:nvPr>
            <p:ph type="title"/>
          </p:nvPr>
        </p:nvSpPr>
        <p:spPr>
          <a:xfrm>
            <a:off x="-23125" y="0"/>
            <a:ext cx="7824614" cy="1029842"/>
          </a:xfrm>
        </p:spPr>
        <p:txBody>
          <a:bodyPr/>
          <a:lstStyle/>
          <a:p>
            <a:r>
              <a:rPr lang="en-US" dirty="0"/>
              <a:t>3. 3 testers was identified with low FPY across 6 testers</a:t>
            </a:r>
            <a:endParaRPr lang="en-SG" dirty="0"/>
          </a:p>
        </p:txBody>
      </p:sp>
      <p:pic>
        <p:nvPicPr>
          <p:cNvPr id="4" name="Picture 3">
            <a:extLst>
              <a:ext uri="{FF2B5EF4-FFF2-40B4-BE49-F238E27FC236}">
                <a16:creationId xmlns:a16="http://schemas.microsoft.com/office/drawing/2014/main" id="{1A418C89-3CD7-42F5-AA88-0E624EF87252}"/>
              </a:ext>
            </a:extLst>
          </p:cNvPr>
          <p:cNvPicPr>
            <a:picLocks noChangeAspect="1"/>
          </p:cNvPicPr>
          <p:nvPr/>
        </p:nvPicPr>
        <p:blipFill>
          <a:blip r:embed="rId2"/>
          <a:stretch>
            <a:fillRect/>
          </a:stretch>
        </p:blipFill>
        <p:spPr>
          <a:xfrm>
            <a:off x="213237" y="1029842"/>
            <a:ext cx="8899796" cy="5063454"/>
          </a:xfrm>
          <a:prstGeom prst="rect">
            <a:avLst/>
          </a:prstGeom>
        </p:spPr>
      </p:pic>
    </p:spTree>
    <p:extLst>
      <p:ext uri="{BB962C8B-B14F-4D97-AF65-F5344CB8AC3E}">
        <p14:creationId xmlns:p14="http://schemas.microsoft.com/office/powerpoint/2010/main" val="2858064962"/>
      </p:ext>
    </p:extLst>
  </p:cSld>
  <p:clrMapOvr>
    <a:masterClrMapping/>
  </p:clrMapOvr>
  <p:transition>
    <p:wipe dir="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C0FB9AE-EDF8-4002-AA67-EEE615AC27F7}"/>
              </a:ext>
            </a:extLst>
          </p:cNvPr>
          <p:cNvPicPr>
            <a:picLocks noGrp="1" noChangeAspect="1"/>
          </p:cNvPicPr>
          <p:nvPr>
            <p:ph idx="1"/>
          </p:nvPr>
        </p:nvPicPr>
        <p:blipFill>
          <a:blip r:embed="rId2"/>
          <a:stretch>
            <a:fillRect/>
          </a:stretch>
        </p:blipFill>
        <p:spPr>
          <a:xfrm>
            <a:off x="111315" y="1005840"/>
            <a:ext cx="8921369" cy="5544616"/>
          </a:xfrm>
          <a:prstGeom prst="rect">
            <a:avLst/>
          </a:prstGeom>
        </p:spPr>
      </p:pic>
      <p:sp>
        <p:nvSpPr>
          <p:cNvPr id="3" name="Title 2">
            <a:extLst>
              <a:ext uri="{FF2B5EF4-FFF2-40B4-BE49-F238E27FC236}">
                <a16:creationId xmlns:a16="http://schemas.microsoft.com/office/drawing/2014/main" id="{D51A05BD-2808-424A-A91A-BD170C4BD32C}"/>
              </a:ext>
            </a:extLst>
          </p:cNvPr>
          <p:cNvSpPr>
            <a:spLocks noGrp="1"/>
          </p:cNvSpPr>
          <p:nvPr>
            <p:ph type="title"/>
          </p:nvPr>
        </p:nvSpPr>
        <p:spPr>
          <a:xfrm>
            <a:off x="120780" y="0"/>
            <a:ext cx="7536581" cy="1005840"/>
          </a:xfrm>
        </p:spPr>
        <p:txBody>
          <a:bodyPr/>
          <a:lstStyle/>
          <a:p>
            <a:r>
              <a:rPr lang="en-US" sz="2000" dirty="0"/>
              <a:t>4. Target to improve 3 low FPY testers to 80% FPY. </a:t>
            </a:r>
            <a:br>
              <a:rPr lang="en-US" sz="2000" dirty="0"/>
            </a:br>
            <a:r>
              <a:rPr lang="en-US" sz="2000" dirty="0"/>
              <a:t>Data collection in progress since Eric adjusted database</a:t>
            </a:r>
            <a:endParaRPr lang="en-SG" sz="2000" dirty="0"/>
          </a:p>
        </p:txBody>
      </p:sp>
    </p:spTree>
    <p:extLst>
      <p:ext uri="{BB962C8B-B14F-4D97-AF65-F5344CB8AC3E}">
        <p14:creationId xmlns:p14="http://schemas.microsoft.com/office/powerpoint/2010/main" val="3146872925"/>
      </p:ext>
    </p:extLst>
  </p:cSld>
  <p:clrMapOvr>
    <a:masterClrMapping/>
  </p:clrMapOvr>
  <p:transition>
    <p:wipe dir="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C090FF-F30F-4AF2-BF66-B273325C2477}"/>
              </a:ext>
            </a:extLst>
          </p:cNvPr>
          <p:cNvSpPr>
            <a:spLocks noGrp="1"/>
          </p:cNvSpPr>
          <p:nvPr>
            <p:ph idx="1"/>
          </p:nvPr>
        </p:nvSpPr>
        <p:spPr>
          <a:xfrm>
            <a:off x="107504" y="1124744"/>
            <a:ext cx="8686800" cy="5029200"/>
          </a:xfrm>
        </p:spPr>
        <p:txBody>
          <a:bodyPr>
            <a:normAutofit fontScale="92500" lnSpcReduction="10000"/>
          </a:bodyPr>
          <a:lstStyle/>
          <a:p>
            <a:r>
              <a:rPr lang="en-US" u="sng" dirty="0"/>
              <a:t>TE82882-8</a:t>
            </a:r>
          </a:p>
          <a:p>
            <a:r>
              <a:rPr lang="en-US" dirty="0"/>
              <a:t>1. The relay box is giving issue on high loss comm; Milford is shipping out a new relay box for replacement.</a:t>
            </a:r>
          </a:p>
          <a:p>
            <a:r>
              <a:rPr lang="en-US" dirty="0"/>
              <a:t>2. While waiting for relay box replacement, this tester can use direct LAN cable to continue test.</a:t>
            </a:r>
          </a:p>
          <a:p>
            <a:endParaRPr lang="en-US" dirty="0"/>
          </a:p>
          <a:p>
            <a:r>
              <a:rPr lang="en-US" u="sng" dirty="0"/>
              <a:t>TE82882-11</a:t>
            </a:r>
          </a:p>
          <a:p>
            <a:r>
              <a:rPr lang="en-US" dirty="0"/>
              <a:t>1. FPY improved from 58% to 76% after database adjustment by Eric.</a:t>
            </a:r>
          </a:p>
          <a:p>
            <a:r>
              <a:rPr lang="en-US" dirty="0"/>
              <a:t>2. Team is checking on relay box and cables to see if can improve further for this testers.</a:t>
            </a:r>
          </a:p>
          <a:p>
            <a:endParaRPr lang="en-US" dirty="0"/>
          </a:p>
          <a:p>
            <a:r>
              <a:rPr lang="en-US" u="sng" dirty="0"/>
              <a:t>TE82882-13</a:t>
            </a:r>
          </a:p>
          <a:p>
            <a:r>
              <a:rPr lang="en-US" dirty="0"/>
              <a:t>1. Port 3 LAN cable is opened that’s caused high failure rate. The problem is fixed by replacing LAN cable.</a:t>
            </a:r>
          </a:p>
          <a:p>
            <a:r>
              <a:rPr lang="en-US" dirty="0"/>
              <a:t>2. Data collection is in progress.</a:t>
            </a:r>
          </a:p>
          <a:p>
            <a:endParaRPr lang="en-US" dirty="0"/>
          </a:p>
          <a:p>
            <a:pPr marL="0" indent="0">
              <a:buNone/>
            </a:pPr>
            <a:endParaRPr lang="en-US" dirty="0"/>
          </a:p>
          <a:p>
            <a:endParaRPr lang="en-US" dirty="0"/>
          </a:p>
          <a:p>
            <a:pPr marL="0" indent="0">
              <a:buNone/>
            </a:pPr>
            <a:endParaRPr lang="en-US" dirty="0"/>
          </a:p>
          <a:p>
            <a:endParaRPr lang="en-SG" dirty="0"/>
          </a:p>
        </p:txBody>
      </p:sp>
      <p:sp>
        <p:nvSpPr>
          <p:cNvPr id="3" name="Title 2">
            <a:extLst>
              <a:ext uri="{FF2B5EF4-FFF2-40B4-BE49-F238E27FC236}">
                <a16:creationId xmlns:a16="http://schemas.microsoft.com/office/drawing/2014/main" id="{3897160A-C905-4385-9D04-F472988496AA}"/>
              </a:ext>
            </a:extLst>
          </p:cNvPr>
          <p:cNvSpPr>
            <a:spLocks noGrp="1"/>
          </p:cNvSpPr>
          <p:nvPr>
            <p:ph type="title"/>
          </p:nvPr>
        </p:nvSpPr>
        <p:spPr>
          <a:xfrm>
            <a:off x="0" y="0"/>
            <a:ext cx="8040638" cy="1005840"/>
          </a:xfrm>
        </p:spPr>
        <p:txBody>
          <a:bodyPr/>
          <a:lstStyle/>
          <a:p>
            <a:r>
              <a:rPr lang="en-US" dirty="0"/>
              <a:t>5. Actions to improve FPY to 80% on 3 low FPY testers</a:t>
            </a:r>
            <a:endParaRPr lang="en-SG" dirty="0"/>
          </a:p>
        </p:txBody>
      </p:sp>
    </p:spTree>
    <p:extLst>
      <p:ext uri="{BB962C8B-B14F-4D97-AF65-F5344CB8AC3E}">
        <p14:creationId xmlns:p14="http://schemas.microsoft.com/office/powerpoint/2010/main" val="3259618986"/>
      </p:ext>
    </p:extLst>
  </p:cSld>
  <p:clrMapOvr>
    <a:masterClrMapping/>
  </p:clrMapOvr>
  <p:transition>
    <p:wipe dir="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91908BD-E092-4E58-835C-4793781A51C0}"/>
              </a:ext>
            </a:extLst>
          </p:cNvPr>
          <p:cNvSpPr>
            <a:spLocks noGrp="1"/>
          </p:cNvSpPr>
          <p:nvPr>
            <p:ph idx="1"/>
          </p:nvPr>
        </p:nvSpPr>
        <p:spPr>
          <a:xfrm>
            <a:off x="130628" y="1312000"/>
            <a:ext cx="8761852" cy="4565272"/>
          </a:xfrm>
        </p:spPr>
        <p:txBody>
          <a:bodyPr>
            <a:noAutofit/>
          </a:bodyPr>
          <a:lstStyle/>
          <a:p>
            <a:r>
              <a:rPr lang="en-US" sz="1800" dirty="0"/>
              <a:t>The loss comm issue is a soft failure and happening intermittently throughout the years for PDA testing. The UUT can pass the test with rerunning the test but affecting the FPY. It’s difficult to capture the root cause.</a:t>
            </a:r>
          </a:p>
          <a:p>
            <a:endParaRPr lang="en-US" sz="1800" dirty="0"/>
          </a:p>
          <a:p>
            <a:r>
              <a:rPr lang="en-US" sz="1800" dirty="0"/>
              <a:t>Through this project we manage to identified the root cause of high failure rate down to component level on each tester and working to address the issue. Hence improving overall FPY for PDA testing.</a:t>
            </a:r>
          </a:p>
          <a:p>
            <a:endParaRPr lang="en-US" sz="1800" dirty="0"/>
          </a:p>
          <a:p>
            <a:r>
              <a:rPr lang="en-US" sz="1800" dirty="0"/>
              <a:t>The latest FPY improvement actions on 3 low FPY testers will be reflected in Nov-Dec test data.</a:t>
            </a:r>
          </a:p>
          <a:p>
            <a:endParaRPr lang="en-US" sz="1800" dirty="0"/>
          </a:p>
          <a:p>
            <a:r>
              <a:rPr lang="en-US" sz="1800" dirty="0"/>
              <a:t>Team will review the latest FPY data in Nov-Dec to conclude this project.</a:t>
            </a:r>
            <a:endParaRPr lang="en-SG" sz="1800" dirty="0"/>
          </a:p>
        </p:txBody>
      </p:sp>
      <p:sp>
        <p:nvSpPr>
          <p:cNvPr id="3" name="Title 2">
            <a:extLst>
              <a:ext uri="{FF2B5EF4-FFF2-40B4-BE49-F238E27FC236}">
                <a16:creationId xmlns:a16="http://schemas.microsoft.com/office/drawing/2014/main" id="{C6E66583-F074-43B9-B1D8-0D6C745CC3A7}"/>
              </a:ext>
            </a:extLst>
          </p:cNvPr>
          <p:cNvSpPr>
            <a:spLocks noGrp="1"/>
          </p:cNvSpPr>
          <p:nvPr>
            <p:ph type="title"/>
          </p:nvPr>
        </p:nvSpPr>
        <p:spPr/>
        <p:txBody>
          <a:bodyPr/>
          <a:lstStyle/>
          <a:p>
            <a:r>
              <a:rPr lang="en-US" dirty="0"/>
              <a:t>6. Conclusion/Plan</a:t>
            </a:r>
            <a:endParaRPr lang="en-SG" dirty="0"/>
          </a:p>
        </p:txBody>
      </p:sp>
    </p:spTree>
    <p:extLst>
      <p:ext uri="{BB962C8B-B14F-4D97-AF65-F5344CB8AC3E}">
        <p14:creationId xmlns:p14="http://schemas.microsoft.com/office/powerpoint/2010/main" val="412588595"/>
      </p:ext>
    </p:extLst>
  </p:cSld>
  <p:clrMapOvr>
    <a:masterClrMapping/>
  </p:clrMapOvr>
  <p:transition>
    <p:wipe dir="r"/>
  </p:transition>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9"/>
  <p:tag name="MMPROD_UIDATA" val="&lt;database version=&quot;7.0&quot;&gt;&lt;object type=&quot;1&quot; unique_id=&quot;10001&quot;&gt;&lt;object type=&quot;8&quot; unique_id=&quot;10002&quot;&gt;&lt;/object&gt;&lt;object type=&quot;2&quot; unique_id=&quot;10003&quot;&gt;&lt;object type=&quot;3&quot; unique_id=&quot;10004&quot;&gt;&lt;property id=&quot;20148&quot; value=&quot;5&quot;/&gt;&lt;property id=&quot;20300&quot; value=&quot;Slide 1&quot;/&gt;&lt;property id=&quot;20307&quot; value=&quot;256&quot;/&gt;&lt;/object&gt;&lt;object type=&quot;3&quot; unique_id=&quot;11753&quot;&gt;&lt;property id=&quot;20148&quot; value=&quot;5&quot;/&gt;&lt;property id=&quot;20300&quot; value=&quot;Slide 2&quot;/&gt;&lt;property id=&quot;20307&quot; value=&quot;257&quot;/&gt;&lt;/object&gt;&lt;object type=&quot;3&quot; unique_id=&quot;11754&quot;&gt;&lt;property id=&quot;20148&quot; value=&quot;5&quot;/&gt;&lt;property id=&quot;20300&quot; value=&quot;Slide 3&quot;/&gt;&lt;property id=&quot;20307&quot; value=&quot;258&quot;/&gt;&lt;/object&gt;&lt;object type=&quot;3&quot; unique_id=&quot;11755&quot;&gt;&lt;property id=&quot;20148&quot; value=&quot;5&quot;/&gt;&lt;property id=&quot;20300&quot; value=&quot;Slide 4&quot;/&gt;&lt;property id=&quot;20307&quot; value=&quot;259&quot;/&gt;&lt;/object&gt;&lt;object type=&quot;3&quot; unique_id=&quot;11756&quot;&gt;&lt;property id=&quot;20148&quot; value=&quot;5&quot;/&gt;&lt;property id=&quot;20300&quot; value=&quot;Slide 5&quot;/&gt;&lt;property id=&quot;20307&quot; value=&quot;261&quot;/&gt;&lt;/object&gt;&lt;object type=&quot;3&quot; unique_id=&quot;11757&quot;&gt;&lt;property id=&quot;20148&quot; value=&quot;5&quot;/&gt;&lt;property id=&quot;20300&quot; value=&quot;Slide 6&quot;/&gt;&lt;property id=&quot;20307&quot; value=&quot;260&quot;/&gt;&lt;/object&gt;&lt;object type=&quot;3&quot; unique_id=&quot;11758&quot;&gt;&lt;property id=&quot;20148&quot; value=&quot;5&quot;/&gt;&lt;property id=&quot;20300&quot; value=&quot;Slide 7&quot;/&gt;&lt;property id=&quot;20307&quot; value=&quot;262&quot;/&gt;&lt;/object&gt;&lt;object type=&quot;3&quot; unique_id=&quot;11759&quot;&gt;&lt;property id=&quot;20148&quot; value=&quot;5&quot;/&gt;&lt;property id=&quot;20300&quot; value=&quot;Slide 8&quot;/&gt;&lt;property id=&quot;20307&quot; value=&quot;263&quot;/&gt;&lt;/object&gt;&lt;object type=&quot;3&quot; unique_id=&quot;11760&quot;&gt;&lt;property id=&quot;20148&quot; value=&quot;5&quot;/&gt;&lt;property id=&quot;20300&quot; value=&quot;Slide 9&quot;/&gt;&lt;property id=&quot;20307&quot; value=&quot;264&quot;/&gt;&lt;/object&gt;&lt;object type=&quot;3&quot; unique_id=&quot;11761&quot;&gt;&lt;property id=&quot;20148&quot; value=&quot;5&quot;/&gt;&lt;property id=&quot;20300&quot; value=&quot;Slide 10&quot;/&gt;&lt;property id=&quot;20307&quot; value=&quot;265&quot;/&gt;&lt;/object&gt;&lt;/object&gt;&lt;/object&gt;&lt;/database&gt;"/>
  <p:tag name="SECTOMILLISECCONVERTED" val="1"/>
</p:tagLst>
</file>

<file path=ppt/theme/theme1.xml><?xml version="1.0" encoding="utf-8"?>
<a:theme xmlns:a="http://schemas.openxmlformats.org/drawingml/2006/main" name="2019 Waters standard 4-3">
  <a:themeElements>
    <a:clrScheme name="Waters Brand Colors">
      <a:dk1>
        <a:srgbClr val="000000"/>
      </a:dk1>
      <a:lt1>
        <a:srgbClr val="FFFFFF"/>
      </a:lt1>
      <a:dk2>
        <a:srgbClr val="3377DD"/>
      </a:dk2>
      <a:lt2>
        <a:srgbClr val="888888"/>
      </a:lt2>
      <a:accent1>
        <a:srgbClr val="0077BB"/>
      </a:accent1>
      <a:accent2>
        <a:srgbClr val="EE7700"/>
      </a:accent2>
      <a:accent3>
        <a:srgbClr val="AAAA00"/>
      </a:accent3>
      <a:accent4>
        <a:srgbClr val="119988"/>
      </a:accent4>
      <a:accent5>
        <a:srgbClr val="993355"/>
      </a:accent5>
      <a:accent6>
        <a:srgbClr val="550088"/>
      </a:accent6>
      <a:hlink>
        <a:srgbClr val="006DAC"/>
      </a:hlink>
      <a:folHlink>
        <a:srgbClr val="4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rgbClr val="3374D4"/>
        </a:solidFill>
        <a:ln w="9525" cap="flat" cmpd="sng" algn="ctr">
          <a:no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600" b="0" i="0" u="none" strike="noStrike" cap="none" normalizeH="0" baseline="0" smtClean="0">
            <a:ln>
              <a:noFill/>
            </a:ln>
            <a:solidFill>
              <a:schemeClr val="tx1"/>
            </a:solidFill>
            <a:effectLst/>
            <a:latin typeface="Verdana" pitchFamily="34" charset="0"/>
          </a:defRPr>
        </a:defPPr>
      </a:lstStyle>
    </a:lnDef>
    <a:txDef>
      <a:spPr>
        <a:noFill/>
      </a:spPr>
      <a:bodyPr wrap="none" rtlCol="0">
        <a:spAutoFit/>
      </a:bodyPr>
      <a:lstStyle>
        <a:defPPr>
          <a:defRPr dirty="0">
            <a:latin typeface="Arial"/>
            <a:cs typeface="Arial"/>
          </a:defRPr>
        </a:defPPr>
      </a:lstStyle>
    </a:txDef>
  </a:objectDefaults>
  <a:extraClrSchemeLst>
    <a:extraClrScheme>
      <a:clrScheme name="Waters_PPT_template_whi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Waters_PPT_template_white 2">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Waters_PPT_template_white 3">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Waters_PPT_template_white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Waters_PPT_template_white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Waters_PPT_template_white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Waters_PPT_template_white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Waters_PPT_template_white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Waters_PPT_template_white 9">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Waters_PPT_template_white 10">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Waters_PPT_template_white 11">
        <a:dk1>
          <a:srgbClr val="000000"/>
        </a:dk1>
        <a:lt1>
          <a:srgbClr val="FFFFFF"/>
        </a:lt1>
        <a:dk2>
          <a:srgbClr val="331E4C"/>
        </a:dk2>
        <a:lt2>
          <a:srgbClr val="808080"/>
        </a:lt2>
        <a:accent1>
          <a:srgbClr val="00628D"/>
        </a:accent1>
        <a:accent2>
          <a:srgbClr val="788000"/>
        </a:accent2>
        <a:accent3>
          <a:srgbClr val="FFFFFF"/>
        </a:accent3>
        <a:accent4>
          <a:srgbClr val="000000"/>
        </a:accent4>
        <a:accent5>
          <a:srgbClr val="AAB7C5"/>
        </a:accent5>
        <a:accent6>
          <a:srgbClr val="6C7300"/>
        </a:accent6>
        <a:hlink>
          <a:srgbClr val="3F1948"/>
        </a:hlink>
        <a:folHlink>
          <a:srgbClr val="A63F10"/>
        </a:folHlink>
      </a:clrScheme>
      <a:clrMap bg1="lt1" tx1="dk1" bg2="lt2" tx2="dk2" accent1="accent1" accent2="accent2" accent3="accent3" accent4="accent4" accent5="accent5" accent6="accent6" hlink="hlink" folHlink="folHlink"/>
    </a:extraClrScheme>
    <a:extraClrScheme>
      <a:clrScheme name="Waters_PPT_template_white 12">
        <a:dk1>
          <a:srgbClr val="000000"/>
        </a:dk1>
        <a:lt1>
          <a:srgbClr val="FFFFFF"/>
        </a:lt1>
        <a:dk2>
          <a:srgbClr val="331E4C"/>
        </a:dk2>
        <a:lt2>
          <a:srgbClr val="808080"/>
        </a:lt2>
        <a:accent1>
          <a:srgbClr val="90B4E6"/>
        </a:accent1>
        <a:accent2>
          <a:srgbClr val="A7B400"/>
        </a:accent2>
        <a:accent3>
          <a:srgbClr val="FFFFFF"/>
        </a:accent3>
        <a:accent4>
          <a:srgbClr val="000000"/>
        </a:accent4>
        <a:accent5>
          <a:srgbClr val="C6D6F0"/>
        </a:accent5>
        <a:accent6>
          <a:srgbClr val="97A300"/>
        </a:accent6>
        <a:hlink>
          <a:srgbClr val="956DC5"/>
        </a:hlink>
        <a:folHlink>
          <a:srgbClr val="F9A350"/>
        </a:folHlink>
      </a:clrScheme>
      <a:clrMap bg1="lt1" tx1="dk1" bg2="lt2" tx2="dk2" accent1="accent1" accent2="accent2" accent3="accent3" accent4="accent4" accent5="accent5" accent6="accent6" hlink="hlink" folHlink="folHlink"/>
    </a:extraClrScheme>
    <a:extraClrScheme>
      <a:clrScheme name="Waters White Logo Template 2008 1">
        <a:dk1>
          <a:srgbClr val="000000"/>
        </a:dk1>
        <a:lt1>
          <a:srgbClr val="FFFFFF"/>
        </a:lt1>
        <a:dk2>
          <a:srgbClr val="4BACC6"/>
        </a:dk2>
        <a:lt2>
          <a:srgbClr val="B2B2B2"/>
        </a:lt2>
        <a:accent1>
          <a:srgbClr val="4F81BD"/>
        </a:accent1>
        <a:accent2>
          <a:srgbClr val="C0504D"/>
        </a:accent2>
        <a:accent3>
          <a:srgbClr val="FFFFFF"/>
        </a:accent3>
        <a:accent4>
          <a:srgbClr val="000000"/>
        </a:accent4>
        <a:accent5>
          <a:srgbClr val="B2C1DB"/>
        </a:accent5>
        <a:accent6>
          <a:srgbClr val="AE4845"/>
        </a:accent6>
        <a:hlink>
          <a:srgbClr val="9BBB59"/>
        </a:hlink>
        <a:folHlink>
          <a:srgbClr val="8064A2"/>
        </a:folHlink>
      </a:clrScheme>
      <a:clrMap bg1="lt1" tx1="dk1" bg2="lt2" tx2="dk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resentation2" id="{071189E4-6FB0-8440-99CE-089CC2731234}" vid="{EA955FC7-6E1C-7142-AA89-99602EE4D2DB}"/>
    </a:ext>
  </a:extLst>
</a:theme>
</file>

<file path=ppt/theme/theme2.xml><?xml version="1.0" encoding="utf-8"?>
<a:theme xmlns:a="http://schemas.openxmlformats.org/drawingml/2006/main" name="2017 Waters Brand">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2" id="{071189E4-6FB0-8440-99CE-089CC2731234}" vid="{A994EC05-D934-F340-9D49-F95179E3C3D2}"/>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72CD916623E7B48A3A7D08356E54F40" ma:contentTypeVersion="8" ma:contentTypeDescription="Create a new document." ma:contentTypeScope="" ma:versionID="1fa5190bfca45c8acb5940744171aef2">
  <xsd:schema xmlns:xsd="http://www.w3.org/2001/XMLSchema" xmlns:xs="http://www.w3.org/2001/XMLSchema" xmlns:p="http://schemas.microsoft.com/office/2006/metadata/properties" xmlns:ns3="789ba714-ec92-4609-ba9c-e58008911eb3" xmlns:ns4="9dbbed7e-b62a-4f92-a9f5-8f4709f88abf" targetNamespace="http://schemas.microsoft.com/office/2006/metadata/properties" ma:root="true" ma:fieldsID="47363f87a47c354e7a63b848dfe0fc00" ns3:_="" ns4:_="">
    <xsd:import namespace="789ba714-ec92-4609-ba9c-e58008911eb3"/>
    <xsd:import namespace="9dbbed7e-b62a-4f92-a9f5-8f4709f88abf"/>
    <xsd:element name="properties">
      <xsd:complexType>
        <xsd:sequence>
          <xsd:element name="documentManagement">
            <xsd:complexType>
              <xsd:all>
                <xsd:element ref="ns3:SharedWithUsers" minOccurs="0"/>
                <xsd:element ref="ns3:SharedWithDetails" minOccurs="0"/>
                <xsd:element ref="ns3:SharingHintHash" minOccurs="0"/>
                <xsd:element ref="ns4:MediaServiceMetadata" minOccurs="0"/>
                <xsd:element ref="ns4:MediaServiceFastMetadata" minOccurs="0"/>
                <xsd:element ref="ns4:MediaServiceAutoTags" minOccurs="0"/>
                <xsd:element ref="ns4:MediaServiceGenerationTime" minOccurs="0"/>
                <xsd:element ref="ns4: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89ba714-ec92-4609-ba9c-e58008911eb3"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SharingHintHash" ma:index="10" nillable="true" ma:displayName="Sharing Hint Hash" ma:hidden="true"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9dbbed7e-b62a-4f92-a9f5-8f4709f88abf"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83E3F80-9687-46C6-99B3-86B448B94CE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89ba714-ec92-4609-ba9c-e58008911eb3"/>
    <ds:schemaRef ds:uri="9dbbed7e-b62a-4f92-a9f5-8f4709f88ab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3F0256E-8CE6-4FD2-91C5-5601FCC82AA0}">
  <ds:schemaRefs>
    <ds:schemaRef ds:uri="http://schemas.microsoft.com/sharepoint/v3/contenttype/forms"/>
  </ds:schemaRefs>
</ds:datastoreItem>
</file>

<file path=customXml/itemProps3.xml><?xml version="1.0" encoding="utf-8"?>
<ds:datastoreItem xmlns:ds="http://schemas.openxmlformats.org/officeDocument/2006/customXml" ds:itemID="{EFC57A6C-3851-4B62-844F-4AB1F4E415FD}">
  <ds:schemaRefs>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2020 Waters standard 4-3</Template>
  <TotalTime>7712</TotalTime>
  <Words>637</Words>
  <Application>Microsoft Office PowerPoint</Application>
  <PresentationFormat>On-screen Show (4:3)</PresentationFormat>
  <Paragraphs>55</Paragraphs>
  <Slides>7</Slides>
  <Notes>1</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7</vt:i4>
      </vt:variant>
    </vt:vector>
  </HeadingPairs>
  <TitlesOfParts>
    <vt:vector size="14" baseType="lpstr">
      <vt:lpstr>Arial</vt:lpstr>
      <vt:lpstr>Calibri</vt:lpstr>
      <vt:lpstr>Courier New</vt:lpstr>
      <vt:lpstr>Verdana</vt:lpstr>
      <vt:lpstr>Wingdings 2</vt:lpstr>
      <vt:lpstr>2019 Waters standard 4-3</vt:lpstr>
      <vt:lpstr>2017 Waters Brand</vt:lpstr>
      <vt:lpstr>&lt;FPY improvement on PDA Testing in Flex&gt;</vt:lpstr>
      <vt:lpstr>1. Loss Comm (10.26 %) was identified as area to improve</vt:lpstr>
      <vt:lpstr>PowerPoint Presentation</vt:lpstr>
      <vt:lpstr>3. 3 testers was identified with low FPY across 6 testers</vt:lpstr>
      <vt:lpstr>4. Target to improve 3 low FPY testers to 80% FPY.  Data collection in progress since Eric adjusted database</vt:lpstr>
      <vt:lpstr>5. Actions to improve FPY to 80% on 3 low FPY testers</vt:lpstr>
      <vt:lpstr>6. Conclusion/Plan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Kevin Teo</dc:creator>
  <cp:lastModifiedBy>HuaZhen Luo</cp:lastModifiedBy>
  <cp:revision>44</cp:revision>
  <dcterms:created xsi:type="dcterms:W3CDTF">2020-03-31T01:44:02Z</dcterms:created>
  <dcterms:modified xsi:type="dcterms:W3CDTF">2020-11-10T08:20:57Z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0x010100472CD916623E7B48A3A7D08356E54F40</vt:lpwstr>
  </property>
</Properties>
</file>