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4"/>
    <p:sldMasterId id="2147484900" r:id="rId5"/>
  </p:sldMasterIdLst>
  <p:notesMasterIdLst>
    <p:notesMasterId r:id="rId8"/>
  </p:notesMasterIdLst>
  <p:handoutMasterIdLst>
    <p:handoutMasterId r:id="rId9"/>
  </p:handoutMasterIdLst>
  <p:sldIdLst>
    <p:sldId id="274" r:id="rId6"/>
    <p:sldId id="273" r:id="rId7"/>
  </p:sldIdLst>
  <p:sldSz cx="9144000" cy="6858000" type="screen4x3"/>
  <p:notesSz cx="6896100" cy="9236075"/>
  <p:custDataLst>
    <p:tags r:id="rId1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BD"/>
    <a:srgbClr val="AAAA00"/>
    <a:srgbClr val="F5DFE6"/>
    <a:srgbClr val="993355"/>
    <a:srgbClr val="FFE8D1"/>
    <a:srgbClr val="B7F7EF"/>
    <a:srgbClr val="119988"/>
    <a:srgbClr val="D1EDFF"/>
    <a:srgbClr val="E7F6FF"/>
    <a:srgbClr val="C1E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324B0C-302E-4896-BE3D-C9B0B520B053}" v="40" dt="2020-06-15T01:02:08.0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40" autoAdjust="0"/>
    <p:restoredTop sz="94249" autoAdjust="0"/>
  </p:normalViewPr>
  <p:slideViewPr>
    <p:cSldViewPr>
      <p:cViewPr varScale="1">
        <p:scale>
          <a:sx n="72" d="100"/>
          <a:sy n="72" d="100"/>
        </p:scale>
        <p:origin x="138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6/11/relationships/changesInfo" Target="changesInfos/changesInfo1.xml"/><Relationship Id="rId10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aZhen Luo" userId="6ae18c9d-9535-414f-ac39-75271190dd91" providerId="ADAL" clId="{D10095F9-DCA2-4125-AABC-54381D40F5B3}"/>
    <pc:docChg chg="undo custSel addSld modSld">
      <pc:chgData name="HuaZhen Luo" userId="6ae18c9d-9535-414f-ac39-75271190dd91" providerId="ADAL" clId="{D10095F9-DCA2-4125-AABC-54381D40F5B3}" dt="2020-06-11T08:33:18.946" v="902" actId="6549"/>
      <pc:docMkLst>
        <pc:docMk/>
      </pc:docMkLst>
      <pc:sldChg chg="modSp">
        <pc:chgData name="HuaZhen Luo" userId="6ae18c9d-9535-414f-ac39-75271190dd91" providerId="ADAL" clId="{D10095F9-DCA2-4125-AABC-54381D40F5B3}" dt="2020-06-11T08:23:54.633" v="702" actId="20577"/>
        <pc:sldMkLst>
          <pc:docMk/>
          <pc:sldMk cId="4128179033" sldId="272"/>
        </pc:sldMkLst>
        <pc:graphicFrameChg chg="modGraphic">
          <ac:chgData name="HuaZhen Luo" userId="6ae18c9d-9535-414f-ac39-75271190dd91" providerId="ADAL" clId="{D10095F9-DCA2-4125-AABC-54381D40F5B3}" dt="2020-06-11T08:23:54.633" v="702" actId="20577"/>
          <ac:graphicFrameMkLst>
            <pc:docMk/>
            <pc:sldMk cId="4128179033" sldId="272"/>
            <ac:graphicFrameMk id="4" creationId="{B0AA30B0-BEF8-41EC-BA34-768789275B31}"/>
          </ac:graphicFrameMkLst>
        </pc:graphicFrameChg>
      </pc:sldChg>
      <pc:sldChg chg="modTransition">
        <pc:chgData name="HuaZhen Luo" userId="6ae18c9d-9535-414f-ac39-75271190dd91" providerId="ADAL" clId="{D10095F9-DCA2-4125-AABC-54381D40F5B3}" dt="2020-06-11T08:30:46.001" v="738"/>
        <pc:sldMkLst>
          <pc:docMk/>
          <pc:sldMk cId="889357919" sldId="273"/>
        </pc:sldMkLst>
      </pc:sldChg>
      <pc:sldChg chg="addSp delSp modSp add mod">
        <pc:chgData name="HuaZhen Luo" userId="6ae18c9d-9535-414f-ac39-75271190dd91" providerId="ADAL" clId="{D10095F9-DCA2-4125-AABC-54381D40F5B3}" dt="2020-06-11T08:33:18.946" v="902" actId="6549"/>
        <pc:sldMkLst>
          <pc:docMk/>
          <pc:sldMk cId="3338577553" sldId="274"/>
        </pc:sldMkLst>
        <pc:spChg chg="del">
          <ac:chgData name="HuaZhen Luo" userId="6ae18c9d-9535-414f-ac39-75271190dd91" providerId="ADAL" clId="{D10095F9-DCA2-4125-AABC-54381D40F5B3}" dt="2020-06-11T07:43:39.929" v="426"/>
          <ac:spMkLst>
            <pc:docMk/>
            <pc:sldMk cId="3338577553" sldId="274"/>
            <ac:spMk id="2" creationId="{4DF99537-53D1-4180-8358-9FACBDBCB1A9}"/>
          </ac:spMkLst>
        </pc:spChg>
        <pc:spChg chg="mod">
          <ac:chgData name="HuaZhen Luo" userId="6ae18c9d-9535-414f-ac39-75271190dd91" providerId="ADAL" clId="{D10095F9-DCA2-4125-AABC-54381D40F5B3}" dt="2020-06-11T07:43:56.095" v="464" actId="20577"/>
          <ac:spMkLst>
            <pc:docMk/>
            <pc:sldMk cId="3338577553" sldId="274"/>
            <ac:spMk id="3" creationId="{CA1A0163-244E-44E3-A488-8F2FA27650FD}"/>
          </ac:spMkLst>
        </pc:spChg>
        <pc:spChg chg="add del mod">
          <ac:chgData name="HuaZhen Luo" userId="6ae18c9d-9535-414f-ac39-75271190dd91" providerId="ADAL" clId="{D10095F9-DCA2-4125-AABC-54381D40F5B3}" dt="2020-06-11T07:50:44.563" v="468"/>
          <ac:spMkLst>
            <pc:docMk/>
            <pc:sldMk cId="3338577553" sldId="274"/>
            <ac:spMk id="5" creationId="{984B8ABF-2675-4223-9F30-D1D2D319F505}"/>
          </ac:spMkLst>
        </pc:spChg>
        <pc:spChg chg="add mod">
          <ac:chgData name="HuaZhen Luo" userId="6ae18c9d-9535-414f-ac39-75271190dd91" providerId="ADAL" clId="{D10095F9-DCA2-4125-AABC-54381D40F5B3}" dt="2020-06-11T08:33:18.946" v="902" actId="6549"/>
          <ac:spMkLst>
            <pc:docMk/>
            <pc:sldMk cId="3338577553" sldId="274"/>
            <ac:spMk id="7" creationId="{31C663B0-1A2A-4757-A985-83CC773030A2}"/>
          </ac:spMkLst>
        </pc:spChg>
        <pc:graphicFrameChg chg="add del mod">
          <ac:chgData name="HuaZhen Luo" userId="6ae18c9d-9535-414f-ac39-75271190dd91" providerId="ADAL" clId="{D10095F9-DCA2-4125-AABC-54381D40F5B3}" dt="2020-06-11T07:44:38.344" v="467" actId="478"/>
          <ac:graphicFrameMkLst>
            <pc:docMk/>
            <pc:sldMk cId="3338577553" sldId="274"/>
            <ac:graphicFrameMk id="4" creationId="{447A8FB5-B5CA-4C63-BD26-CA54B4D02DC9}"/>
          </ac:graphicFrameMkLst>
        </pc:graphicFrameChg>
        <pc:graphicFrameChg chg="add mod">
          <ac:chgData name="HuaZhen Luo" userId="6ae18c9d-9535-414f-ac39-75271190dd91" providerId="ADAL" clId="{D10095F9-DCA2-4125-AABC-54381D40F5B3}" dt="2020-06-11T07:50:52.017" v="469" actId="14100"/>
          <ac:graphicFrameMkLst>
            <pc:docMk/>
            <pc:sldMk cId="3338577553" sldId="274"/>
            <ac:graphicFrameMk id="6" creationId="{447A8FB5-B5CA-4C63-BD26-CA54B4D02DC9}"/>
          </ac:graphicFrameMkLst>
        </pc:graphicFrameChg>
      </pc:sldChg>
      <pc:sldChg chg="addSp delSp modSp add">
        <pc:chgData name="HuaZhen Luo" userId="6ae18c9d-9535-414f-ac39-75271190dd91" providerId="ADAL" clId="{D10095F9-DCA2-4125-AABC-54381D40F5B3}" dt="2020-06-11T08:29:39.008" v="737" actId="1076"/>
        <pc:sldMkLst>
          <pc:docMk/>
          <pc:sldMk cId="3421744662" sldId="275"/>
        </pc:sldMkLst>
        <pc:spChg chg="del">
          <ac:chgData name="HuaZhen Luo" userId="6ae18c9d-9535-414f-ac39-75271190dd91" providerId="ADAL" clId="{D10095F9-DCA2-4125-AABC-54381D40F5B3}" dt="2020-06-11T07:57:13.438" v="646"/>
          <ac:spMkLst>
            <pc:docMk/>
            <pc:sldMk cId="3421744662" sldId="275"/>
            <ac:spMk id="2" creationId="{1F9D0D88-9DC8-43CF-8CFF-07D0B4F85C28}"/>
          </ac:spMkLst>
        </pc:spChg>
        <pc:spChg chg="mod">
          <ac:chgData name="HuaZhen Luo" userId="6ae18c9d-9535-414f-ac39-75271190dd91" providerId="ADAL" clId="{D10095F9-DCA2-4125-AABC-54381D40F5B3}" dt="2020-06-11T07:57:19.502" v="656" actId="20577"/>
          <ac:spMkLst>
            <pc:docMk/>
            <pc:sldMk cId="3421744662" sldId="275"/>
            <ac:spMk id="3" creationId="{BD2A6154-7F43-4759-B6DE-BB443690CC07}"/>
          </ac:spMkLst>
        </pc:spChg>
        <pc:graphicFrameChg chg="add mod">
          <ac:chgData name="HuaZhen Luo" userId="6ae18c9d-9535-414f-ac39-75271190dd91" providerId="ADAL" clId="{D10095F9-DCA2-4125-AABC-54381D40F5B3}" dt="2020-06-11T08:00:30.373" v="668" actId="1582"/>
          <ac:graphicFrameMkLst>
            <pc:docMk/>
            <pc:sldMk cId="3421744662" sldId="275"/>
            <ac:graphicFrameMk id="4" creationId="{2FC83BAC-5D1E-4930-AF18-06AA2472D58B}"/>
          </ac:graphicFrameMkLst>
        </pc:graphicFrameChg>
        <pc:graphicFrameChg chg="add del mod modGraphic">
          <ac:chgData name="HuaZhen Luo" userId="6ae18c9d-9535-414f-ac39-75271190dd91" providerId="ADAL" clId="{D10095F9-DCA2-4125-AABC-54381D40F5B3}" dt="2020-06-11T08:00:49.146" v="670" actId="478"/>
          <ac:graphicFrameMkLst>
            <pc:docMk/>
            <pc:sldMk cId="3421744662" sldId="275"/>
            <ac:graphicFrameMk id="5" creationId="{3B8AC69F-60CD-4524-A769-FB1BDEF51EE6}"/>
          </ac:graphicFrameMkLst>
        </pc:graphicFrameChg>
        <pc:graphicFrameChg chg="add del">
          <ac:chgData name="HuaZhen Luo" userId="6ae18c9d-9535-414f-ac39-75271190dd91" providerId="ADAL" clId="{D10095F9-DCA2-4125-AABC-54381D40F5B3}" dt="2020-06-11T08:21:40.673" v="672" actId="478"/>
          <ac:graphicFrameMkLst>
            <pc:docMk/>
            <pc:sldMk cId="3421744662" sldId="275"/>
            <ac:graphicFrameMk id="6" creationId="{33DF624F-64A1-484C-B870-771B3FC879C1}"/>
          </ac:graphicFrameMkLst>
        </pc:graphicFrameChg>
        <pc:graphicFrameChg chg="add del mod modGraphic">
          <ac:chgData name="HuaZhen Luo" userId="6ae18c9d-9535-414f-ac39-75271190dd91" providerId="ADAL" clId="{D10095F9-DCA2-4125-AABC-54381D40F5B3}" dt="2020-06-11T08:26:17.381" v="703" actId="478"/>
          <ac:graphicFrameMkLst>
            <pc:docMk/>
            <pc:sldMk cId="3421744662" sldId="275"/>
            <ac:graphicFrameMk id="7" creationId="{08577036-3743-40DF-ACAA-454CF5BFEE47}"/>
          </ac:graphicFrameMkLst>
        </pc:graphicFrameChg>
        <pc:graphicFrameChg chg="add del mod modGraphic">
          <ac:chgData name="HuaZhen Luo" userId="6ae18c9d-9535-414f-ac39-75271190dd91" providerId="ADAL" clId="{D10095F9-DCA2-4125-AABC-54381D40F5B3}" dt="2020-06-11T08:26:58.765" v="725"/>
          <ac:graphicFrameMkLst>
            <pc:docMk/>
            <pc:sldMk cId="3421744662" sldId="275"/>
            <ac:graphicFrameMk id="8" creationId="{BD0B20A5-F285-421D-B49B-13417FEED6E4}"/>
          </ac:graphicFrameMkLst>
        </pc:graphicFrameChg>
        <pc:graphicFrameChg chg="add mod modGraphic">
          <ac:chgData name="HuaZhen Luo" userId="6ae18c9d-9535-414f-ac39-75271190dd91" providerId="ADAL" clId="{D10095F9-DCA2-4125-AABC-54381D40F5B3}" dt="2020-06-11T08:29:39.008" v="737" actId="1076"/>
          <ac:graphicFrameMkLst>
            <pc:docMk/>
            <pc:sldMk cId="3421744662" sldId="275"/>
            <ac:graphicFrameMk id="9" creationId="{B5245D87-95DB-4B90-9772-FDE845E3BC9E}"/>
          </ac:graphicFrameMkLst>
        </pc:graphicFrameChg>
      </pc:sldChg>
    </pc:docChg>
  </pc:docChgLst>
  <pc:docChgLst>
    <pc:chgData name="HuaZhen Luo" userId="6ae18c9d-9535-414f-ac39-75271190dd91" providerId="ADAL" clId="{FA324B0C-302E-4896-BE3D-C9B0B520B053}"/>
    <pc:docChg chg="undo custSel addSld delSld modSld sldOrd">
      <pc:chgData name="HuaZhen Luo" userId="6ae18c9d-9535-414f-ac39-75271190dd91" providerId="ADAL" clId="{FA324B0C-302E-4896-BE3D-C9B0B520B053}" dt="2020-06-15T01:02:08.096" v="337" actId="1076"/>
      <pc:docMkLst>
        <pc:docMk/>
      </pc:docMkLst>
      <pc:sldChg chg="addSp modSp del">
        <pc:chgData name="HuaZhen Luo" userId="6ae18c9d-9535-414f-ac39-75271190dd91" providerId="ADAL" clId="{FA324B0C-302E-4896-BE3D-C9B0B520B053}" dt="2020-06-12T11:18:29.637" v="327" actId="2696"/>
        <pc:sldMkLst>
          <pc:docMk/>
          <pc:sldMk cId="4128179033" sldId="272"/>
        </pc:sldMkLst>
        <pc:spChg chg="add mod">
          <ac:chgData name="HuaZhen Luo" userId="6ae18c9d-9535-414f-ac39-75271190dd91" providerId="ADAL" clId="{FA324B0C-302E-4896-BE3D-C9B0B520B053}" dt="2020-06-12T11:12:26.496" v="325" actId="1076"/>
          <ac:spMkLst>
            <pc:docMk/>
            <pc:sldMk cId="4128179033" sldId="272"/>
            <ac:spMk id="6" creationId="{F1083A8B-D02E-483B-A5D9-A1A53106386A}"/>
          </ac:spMkLst>
        </pc:spChg>
        <pc:graphicFrameChg chg="modGraphic">
          <ac:chgData name="HuaZhen Luo" userId="6ae18c9d-9535-414f-ac39-75271190dd91" providerId="ADAL" clId="{FA324B0C-302E-4896-BE3D-C9B0B520B053}" dt="2020-06-12T11:18:12.234" v="326" actId="20577"/>
          <ac:graphicFrameMkLst>
            <pc:docMk/>
            <pc:sldMk cId="4128179033" sldId="272"/>
            <ac:graphicFrameMk id="4" creationId="{B0AA30B0-BEF8-41EC-BA34-768789275B31}"/>
          </ac:graphicFrameMkLst>
        </pc:graphicFrameChg>
      </pc:sldChg>
      <pc:sldChg chg="ord">
        <pc:chgData name="HuaZhen Luo" userId="6ae18c9d-9535-414f-ac39-75271190dd91" providerId="ADAL" clId="{FA324B0C-302E-4896-BE3D-C9B0B520B053}" dt="2020-06-12T11:25:26.816" v="333"/>
        <pc:sldMkLst>
          <pc:docMk/>
          <pc:sldMk cId="889357919" sldId="273"/>
        </pc:sldMkLst>
      </pc:sldChg>
      <pc:sldChg chg="addSp modSp add">
        <pc:chgData name="HuaZhen Luo" userId="6ae18c9d-9535-414f-ac39-75271190dd91" providerId="ADAL" clId="{FA324B0C-302E-4896-BE3D-C9B0B520B053}" dt="2020-06-15T01:02:08.096" v="337" actId="1076"/>
        <pc:sldMkLst>
          <pc:docMk/>
          <pc:sldMk cId="1851776742" sldId="274"/>
        </pc:sldMkLst>
        <pc:picChg chg="add mod">
          <ac:chgData name="HuaZhen Luo" userId="6ae18c9d-9535-414f-ac39-75271190dd91" providerId="ADAL" clId="{FA324B0C-302E-4896-BE3D-C9B0B520B053}" dt="2020-06-15T01:02:08.096" v="337" actId="1076"/>
          <ac:picMkLst>
            <pc:docMk/>
            <pc:sldMk cId="1851776742" sldId="274"/>
            <ac:picMk id="1026" creationId="{3C1EA04A-AFD9-4C04-A470-7E6CD3E88DC1}"/>
          </ac:picMkLst>
        </pc:picChg>
      </pc:sldChg>
      <pc:sldChg chg="del modTransition">
        <pc:chgData name="HuaZhen Luo" userId="6ae18c9d-9535-414f-ac39-75271190dd91" providerId="ADAL" clId="{FA324B0C-302E-4896-BE3D-C9B0B520B053}" dt="2020-06-12T11:20:38.370" v="328" actId="2696"/>
        <pc:sldMkLst>
          <pc:docMk/>
          <pc:sldMk cId="3338577553" sldId="274"/>
        </pc:sldMkLst>
      </pc:sldChg>
      <pc:sldChg chg="add del">
        <pc:chgData name="HuaZhen Luo" userId="6ae18c9d-9535-414f-ac39-75271190dd91" providerId="ADAL" clId="{FA324B0C-302E-4896-BE3D-C9B0B520B053}" dt="2020-06-12T11:25:20.426" v="331" actId="2696"/>
        <pc:sldMkLst>
          <pc:docMk/>
          <pc:sldMk cId="3608380914" sldId="274"/>
        </pc:sldMkLst>
      </pc:sldChg>
      <pc:sldChg chg="del modTransition">
        <pc:chgData name="HuaZhen Luo" userId="6ae18c9d-9535-414f-ac39-75271190dd91" providerId="ADAL" clId="{FA324B0C-302E-4896-BE3D-C9B0B520B053}" dt="2020-06-12T11:20:39.018" v="329" actId="2696"/>
        <pc:sldMkLst>
          <pc:docMk/>
          <pc:sldMk cId="3421744662" sldId="27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9540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906713"/>
            <a:ext cx="9144000" cy="1500187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37A7DCFC-897A-D744-8B80-63FEB32B08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>
            <a:extLst>
              <a:ext uri="{FF2B5EF4-FFF2-40B4-BE49-F238E27FC236}">
                <a16:creationId xmlns:a16="http://schemas.microsoft.com/office/drawing/2014/main" id="{608E0356-F064-F241-A8E5-63CBB970D1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E4FF0E74-7B39-8F45-AB4C-DD0E754523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886200"/>
            <a:ext cx="8686800" cy="228600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397036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1AFCCFE9-7D1F-5841-BA16-21F19B9276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2133600"/>
            <a:ext cx="4267200" cy="41148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2139402"/>
            <a:ext cx="4267200" cy="4108998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2098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2098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E4DAA415-28AC-2045-97A2-F64F8DFF23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222609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55F01823-6462-A740-8F3E-AC50FDF471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45F8AC5-6544-B545-8590-8F5A03704CF4}"/>
              </a:ext>
            </a:extLst>
          </p:cNvPr>
          <p:cNvPicPr>
            <a:picLocks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22692" y="-2656"/>
            <a:ext cx="9153144" cy="457200"/>
          </a:xfrm>
          <a:prstGeom prst="rect">
            <a:avLst/>
          </a:prstGeom>
        </p:spPr>
      </p:pic>
      <p:sp>
        <p:nvSpPr>
          <p:cNvPr id="10" name="Text Box 4">
            <a:extLst>
              <a:ext uri="{FF2B5EF4-FFF2-40B4-BE49-F238E27FC236}">
                <a16:creationId xmlns:a16="http://schemas.microsoft.com/office/drawing/2014/main" id="{386CBDA7-59DA-D44F-BD03-8C3E6CFEDC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0361" y="6657945"/>
            <a:ext cx="2464137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l" eaLnBrk="0" hangingPunct="0">
              <a:buFont typeface="Verdana" pitchFamily="34" charset="0"/>
              <a:buNone/>
            </a:pPr>
            <a:r>
              <a:rPr lang="en-US" sz="7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©2020 Waters Corporation.  COMPANY CONFIDENTIAL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CC64C2C-0EAA-3A4D-8401-92921C74B9A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064" y="361950"/>
            <a:ext cx="1402115" cy="3221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20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889"/>
            <a:ext cx="4620294" cy="1066221"/>
          </a:xfrm>
          <a:prstGeom prst="rect">
            <a:avLst/>
          </a:prstGeom>
        </p:spPr>
      </p:pic>
      <p:pic>
        <p:nvPicPr>
          <p:cNvPr id="5" name="Picture 4" descr="WATERS_PPT_ARTBAR_10x.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8ECC39-E911-401F-B49F-665CC2B15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5AEF20-D855-4681-99B1-69BE64256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G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C1EA04A-AFD9-4C04-A470-7E6CD3E88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1" y="0"/>
            <a:ext cx="9143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776742"/>
      </p:ext>
    </p:extLst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 descr="A close up of a map&#10;&#10;Description automatically generated">
            <a:extLst>
              <a:ext uri="{FF2B5EF4-FFF2-40B4-BE49-F238E27FC236}">
                <a16:creationId xmlns:a16="http://schemas.microsoft.com/office/drawing/2014/main" id="{0FB65786-9C67-4197-A810-FE85A260B4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66133"/>
            <a:ext cx="8629763" cy="5615196"/>
          </a:xfr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7B543E8-87B6-499E-90D2-74AC5BDCD5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630" y="2545746"/>
            <a:ext cx="4160402" cy="296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357919"/>
      </p:ext>
    </p:extLst>
  </p:cSld>
  <p:clrMapOvr>
    <a:masterClrMapping/>
  </p:clrMapOvr>
  <p:transition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9 Waters standard 4-3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071189E4-6FB0-8440-99CE-089CC2731234}" vid="{EA955FC7-6E1C-7142-AA89-99602EE4D2DB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071189E4-6FB0-8440-99CE-089CC2731234}" vid="{A994EC05-D934-F340-9D49-F95179E3C3D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3" ma:contentTypeDescription="Create a new document." ma:contentTypeScope="" ma:versionID="2567b8c1df124a04afdef1de0026b8a8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612dc4c29a9879ac89423509c8336713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AEDBA3B-0F38-418F-8269-4D6F9A6E66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FC57A6C-3851-4B62-844F-4AB1F4E415FD}">
  <ds:schemaRefs>
    <ds:schemaRef ds:uri="5ca6415a-0c97-4c39-b3bb-ffce26572dde"/>
    <ds:schemaRef ds:uri="http://purl.org/dc/terms/"/>
    <ds:schemaRef ds:uri="http://purl.org/dc/elements/1.1/"/>
    <ds:schemaRef ds:uri="http://schemas.microsoft.com/office/2006/metadata/properties"/>
    <ds:schemaRef ds:uri="aea9ea73-34d9-45e8-acbb-0ab804ccd4f6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3F0256E-8CE6-4FD2-91C5-5601FCC82AA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2020 Waters standard 4-3</Template>
  <TotalTime>5701</TotalTime>
  <Words>0</Words>
  <Application>Microsoft Office PowerPoint</Application>
  <PresentationFormat>On-screen Show (4:3)</PresentationFormat>
  <Paragraphs>0</Paragraphs>
  <Slides>2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Courier New</vt:lpstr>
      <vt:lpstr>Verdana</vt:lpstr>
      <vt:lpstr>Wingdings 2</vt:lpstr>
      <vt:lpstr>2019 Waters standard 4-3</vt:lpstr>
      <vt:lpstr>2017 Waters Brand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Teo</dc:creator>
  <cp:lastModifiedBy>HuaZhen Luo</cp:lastModifiedBy>
  <cp:revision>45</cp:revision>
  <dcterms:created xsi:type="dcterms:W3CDTF">2020-03-31T01:44:02Z</dcterms:created>
  <dcterms:modified xsi:type="dcterms:W3CDTF">2020-06-15T01:02:16Z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