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4"/>
    <p:sldMasterId id="2147484900" r:id="rId5"/>
  </p:sldMasterIdLst>
  <p:notesMasterIdLst>
    <p:notesMasterId r:id="rId7"/>
  </p:notesMasterIdLst>
  <p:handoutMasterIdLst>
    <p:handoutMasterId r:id="rId8"/>
  </p:handoutMasterIdLst>
  <p:sldIdLst>
    <p:sldId id="272" r:id="rId6"/>
  </p:sldIdLst>
  <p:sldSz cx="9144000" cy="6858000" type="screen4x3"/>
  <p:notesSz cx="6896100" cy="9236075"/>
  <p:custDataLst>
    <p:tags r:id="rId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D"/>
    <a:srgbClr val="AAAA00"/>
    <a:srgbClr val="F5DFE6"/>
    <a:srgbClr val="993355"/>
    <a:srgbClr val="FFE8D1"/>
    <a:srgbClr val="B7F7EF"/>
    <a:srgbClr val="119988"/>
    <a:srgbClr val="D1EDFF"/>
    <a:srgbClr val="E7F6FF"/>
    <a:srgbClr val="C1E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842B74-375C-4CFB-84A4-5EA5BE382432}" v="5" dt="2020-05-29T08:16:07.6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65" autoAdjust="0"/>
    <p:restoredTop sz="94249" autoAdjust="0"/>
  </p:normalViewPr>
  <p:slideViewPr>
    <p:cSldViewPr>
      <p:cViewPr varScale="1">
        <p:scale>
          <a:sx n="72" d="100"/>
          <a:sy n="72" d="100"/>
        </p:scale>
        <p:origin x="11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having different </a:t>
            </a:r>
            <a:r>
              <a:rPr lang="en-US" dirty="0" err="1"/>
              <a:t>colour</a:t>
            </a:r>
            <a:r>
              <a:rPr lang="en-US" dirty="0"/>
              <a:t> schemes for different pillars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896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37A7DCFC-897A-D744-8B80-63FEB32B08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>
            <a:extLst>
              <a:ext uri="{FF2B5EF4-FFF2-40B4-BE49-F238E27FC236}">
                <a16:creationId xmlns:a16="http://schemas.microsoft.com/office/drawing/2014/main" id="{608E0356-F064-F241-A8E5-63CBB970D1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E4FF0E74-7B39-8F45-AB4C-DD0E754523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886200"/>
            <a:ext cx="8686800" cy="228600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397036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AFCCFE9-7D1F-5841-BA16-21F19B9276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1148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108998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E4DAA415-28AC-2045-97A2-F64F8DFF23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222609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55F01823-6462-A740-8F3E-AC50FDF471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45F8AC5-6544-B545-8590-8F5A03704CF4}"/>
              </a:ext>
            </a:extLst>
          </p:cNvPr>
          <p:cNvPicPr>
            <a:picLocks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22692" y="-2656"/>
            <a:ext cx="9153144" cy="457200"/>
          </a:xfrm>
          <a:prstGeom prst="rect">
            <a:avLst/>
          </a:prstGeom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386CBDA7-59DA-D44F-BD03-8C3E6CFEDC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0361" y="6657945"/>
            <a:ext cx="2464137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Font typeface="Verdana" pitchFamily="34" charset="0"/>
              <a:buNone/>
            </a:pPr>
            <a:r>
              <a:rPr lang="en-US" sz="7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©2020 Waters Corporation.  COMPANY CONFIDENTIAL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C64C2C-0EAA-3A4D-8401-92921C74B9A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064" y="361950"/>
            <a:ext cx="1402115" cy="3221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889"/>
            <a:ext cx="4620294" cy="1066221"/>
          </a:xfrm>
          <a:prstGeom prst="rect">
            <a:avLst/>
          </a:prstGeom>
        </p:spPr>
      </p:pic>
      <p:pic>
        <p:nvPicPr>
          <p:cNvPr id="5" name="Picture 4" descr="WATERS_PPT_ARTBAR_10x.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AA30B0-BEF8-41EC-BA34-768789275B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2937840"/>
              </p:ext>
            </p:extLst>
          </p:nvPr>
        </p:nvGraphicFramePr>
        <p:xfrm>
          <a:off x="130175" y="832163"/>
          <a:ext cx="8834313" cy="53901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8578">
                  <a:extLst>
                    <a:ext uri="{9D8B030D-6E8A-4147-A177-3AD203B41FA5}">
                      <a16:colId xmlns:a16="http://schemas.microsoft.com/office/drawing/2014/main" val="30504422"/>
                    </a:ext>
                  </a:extLst>
                </a:gridCol>
                <a:gridCol w="2208578">
                  <a:extLst>
                    <a:ext uri="{9D8B030D-6E8A-4147-A177-3AD203B41FA5}">
                      <a16:colId xmlns:a16="http://schemas.microsoft.com/office/drawing/2014/main" val="1250315140"/>
                    </a:ext>
                  </a:extLst>
                </a:gridCol>
                <a:gridCol w="1104289">
                  <a:extLst>
                    <a:ext uri="{9D8B030D-6E8A-4147-A177-3AD203B41FA5}">
                      <a16:colId xmlns:a16="http://schemas.microsoft.com/office/drawing/2014/main" val="3334671890"/>
                    </a:ext>
                  </a:extLst>
                </a:gridCol>
                <a:gridCol w="936604">
                  <a:extLst>
                    <a:ext uri="{9D8B030D-6E8A-4147-A177-3AD203B41FA5}">
                      <a16:colId xmlns:a16="http://schemas.microsoft.com/office/drawing/2014/main" val="3014375389"/>
                    </a:ext>
                  </a:extLst>
                </a:gridCol>
                <a:gridCol w="167685">
                  <a:extLst>
                    <a:ext uri="{9D8B030D-6E8A-4147-A177-3AD203B41FA5}">
                      <a16:colId xmlns:a16="http://schemas.microsoft.com/office/drawing/2014/main" val="3113495622"/>
                    </a:ext>
                  </a:extLst>
                </a:gridCol>
                <a:gridCol w="967212">
                  <a:extLst>
                    <a:ext uri="{9D8B030D-6E8A-4147-A177-3AD203B41FA5}">
                      <a16:colId xmlns:a16="http://schemas.microsoft.com/office/drawing/2014/main" val="1212849469"/>
                    </a:ext>
                  </a:extLst>
                </a:gridCol>
                <a:gridCol w="1241367">
                  <a:extLst>
                    <a:ext uri="{9D8B030D-6E8A-4147-A177-3AD203B41FA5}">
                      <a16:colId xmlns:a16="http://schemas.microsoft.com/office/drawing/2014/main" val="3094319064"/>
                    </a:ext>
                  </a:extLst>
                </a:gridCol>
              </a:tblGrid>
              <a:tr h="3434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Luo </a:t>
                      </a:r>
                      <a:r>
                        <a:rPr lang="en-US" dirty="0" err="1"/>
                        <a:t>HuaZhen</a:t>
                      </a: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ROI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11998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200" b="1" u="non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Reducing failure rate from H – 2.79%, I – 3.52% to 1%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en-US" sz="1800" b="1" u="non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730"/>
                  </a:ext>
                </a:extLst>
              </a:tr>
              <a:tr h="5151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29 May 2020</a:t>
                      </a:r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08305"/>
                  </a:ext>
                </a:extLst>
              </a:tr>
              <a:tr h="391418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Purpose 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73752"/>
                  </a:ext>
                </a:extLst>
              </a:tr>
              <a:tr h="77278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en-US" sz="1200" b="1" u="none" dirty="0">
                          <a:solidFill>
                            <a:srgbClr val="000000"/>
                          </a:solidFill>
                          <a:latin typeface="+mn-lt"/>
                        </a:rPr>
                        <a:t>Improve the FPY on FTN testing by reducing </a:t>
                      </a:r>
                      <a:r>
                        <a:rPr lang="en-US" altLang="en-US" sz="1200" b="1" u="none" dirty="0" err="1">
                          <a:solidFill>
                            <a:srgbClr val="000000"/>
                          </a:solidFill>
                          <a:latin typeface="+mn-lt"/>
                        </a:rPr>
                        <a:t>Preblank</a:t>
                      </a:r>
                      <a:r>
                        <a:rPr lang="en-US" altLang="en-US" sz="1200" b="1" u="none" dirty="0">
                          <a:solidFill>
                            <a:srgbClr val="000000"/>
                          </a:solidFill>
                          <a:latin typeface="+mn-lt"/>
                        </a:rPr>
                        <a:t> test failure rate. Implemented </a:t>
                      </a:r>
                      <a:r>
                        <a:rPr lang="en-US" altLang="en-US" sz="1200" b="1" u="none" dirty="0" err="1">
                          <a:solidFill>
                            <a:srgbClr val="000000"/>
                          </a:solidFill>
                          <a:latin typeface="+mn-lt"/>
                        </a:rPr>
                        <a:t>Preblank</a:t>
                      </a:r>
                      <a:r>
                        <a:rPr lang="en-US" altLang="en-US" sz="1200" b="1" u="none" dirty="0">
                          <a:solidFill>
                            <a:srgbClr val="000000"/>
                          </a:solidFill>
                          <a:latin typeface="+mn-lt"/>
                        </a:rPr>
                        <a:t> preparation procedure.</a:t>
                      </a:r>
                      <a:endParaRPr lang="en-US" sz="1200" u="none" dirty="0">
                        <a:latin typeface="+mj-lt"/>
                      </a:endParaRPr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42916"/>
                  </a:ext>
                </a:extLst>
              </a:tr>
              <a:tr h="34346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Project Status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5667"/>
                  </a:ext>
                </a:extLst>
              </a:tr>
              <a:tr h="411110">
                <a:tc rowSpan="2"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SG" sz="12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Q1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Q2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Q4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85589"/>
                  </a:ext>
                </a:extLst>
              </a:tr>
              <a:tr h="880589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Target to complete</a:t>
                      </a:r>
                    </a:p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Target to complete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120187"/>
                  </a:ext>
                </a:extLst>
              </a:tr>
              <a:tr h="343461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Next Steps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Risks &amp; Issues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4347"/>
                  </a:ext>
                </a:extLst>
              </a:tr>
              <a:tr h="1287978"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SG" sz="14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43931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6B52BF36-6F8F-417D-9C5A-D9F641B80E7B}"/>
              </a:ext>
            </a:extLst>
          </p:cNvPr>
          <p:cNvSpPr/>
          <p:nvPr/>
        </p:nvSpPr>
        <p:spPr bwMode="auto">
          <a:xfrm>
            <a:off x="5868144" y="3922772"/>
            <a:ext cx="504056" cy="432048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Verdan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0B9FC3-0803-404D-BE19-55BF64FFFD02}"/>
              </a:ext>
            </a:extLst>
          </p:cNvPr>
          <p:cNvSpPr/>
          <p:nvPr/>
        </p:nvSpPr>
        <p:spPr bwMode="auto">
          <a:xfrm>
            <a:off x="6854717" y="3922772"/>
            <a:ext cx="504056" cy="432048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425B3BC-5C35-4733-8AA6-DBF88ED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0" y="0"/>
            <a:ext cx="6842276" cy="832161"/>
          </a:xfrm>
        </p:spPr>
        <p:txBody>
          <a:bodyPr/>
          <a:lstStyle/>
          <a:p>
            <a:r>
              <a:rPr lang="en-US" dirty="0"/>
              <a:t>&lt;FPY improvement </a:t>
            </a:r>
            <a:r>
              <a:rPr lang="en-US"/>
              <a:t>on FTN </a:t>
            </a:r>
            <a:r>
              <a:rPr lang="en-US" dirty="0"/>
              <a:t>testing in Venture&gt;</a:t>
            </a:r>
            <a:endParaRPr lang="en-SG" dirty="0"/>
          </a:p>
        </p:txBody>
      </p:sp>
      <p:pic>
        <p:nvPicPr>
          <p:cNvPr id="10" name="Picture 9" descr="Starts.png">
            <a:extLst>
              <a:ext uri="{FF2B5EF4-FFF2-40B4-BE49-F238E27FC236}">
                <a16:creationId xmlns:a16="http://schemas.microsoft.com/office/drawing/2014/main" id="{E2848DF7-F100-448B-82DE-F4FAF30916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9" y="395071"/>
            <a:ext cx="503859" cy="31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179033"/>
      </p:ext>
    </p:extLst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071189E4-6FB0-8440-99CE-089CC2731234}" vid="{EA955FC7-6E1C-7142-AA89-99602EE4D2DB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071189E4-6FB0-8440-99CE-089CC2731234}" vid="{A994EC05-D934-F340-9D49-F95179E3C3D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8932eebef50b5263b99db8d84d9ecb21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28cc30a8eaa91b1897ac92a663a1da56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956087-D14F-4F4D-BDC5-5E093255FE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FC57A6C-3851-4B62-844F-4AB1F4E415FD}">
  <ds:schemaRefs>
    <ds:schemaRef ds:uri="http://purl.org/dc/terms/"/>
    <ds:schemaRef ds:uri="http://schemas.microsoft.com/office/2006/metadata/properties"/>
    <ds:schemaRef ds:uri="5ca6415a-0c97-4c39-b3bb-ffce26572dde"/>
    <ds:schemaRef ds:uri="http://purl.org/dc/dcmitype/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aea9ea73-34d9-45e8-acbb-0ab804ccd4f6"/>
  </ds:schemaRefs>
</ds:datastoreItem>
</file>

<file path=customXml/itemProps3.xml><?xml version="1.0" encoding="utf-8"?>
<ds:datastoreItem xmlns:ds="http://schemas.openxmlformats.org/officeDocument/2006/customXml" ds:itemID="{D3F0256E-8CE6-4FD2-91C5-5601FCC82A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2020 Waters standard 4-3</Template>
  <TotalTime>1916</TotalTime>
  <Words>76</Words>
  <Application>Microsoft Office PowerPoint</Application>
  <PresentationFormat>On-screen Show (4:3)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Courier New</vt:lpstr>
      <vt:lpstr>Verdana</vt:lpstr>
      <vt:lpstr>Wingdings</vt:lpstr>
      <vt:lpstr>Wingdings 2</vt:lpstr>
      <vt:lpstr>2019 Waters standard 4-3</vt:lpstr>
      <vt:lpstr>2017 Waters Brand</vt:lpstr>
      <vt:lpstr>&lt;FPY improvement on FTN testing in Venture&gt;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Teo</dc:creator>
  <cp:lastModifiedBy>HuaZhen Luo</cp:lastModifiedBy>
  <cp:revision>41</cp:revision>
  <dcterms:created xsi:type="dcterms:W3CDTF">2020-03-31T01:44:02Z</dcterms:created>
  <dcterms:modified xsi:type="dcterms:W3CDTF">2020-05-29T08:30:40Z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