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7"/>
  </p:notesMasterIdLst>
  <p:handoutMasterIdLst>
    <p:handoutMasterId r:id="rId8"/>
  </p:handoutMasterIdLst>
  <p:sldIdLst>
    <p:sldId id="272" r:id="rId6"/>
  </p:sldIdLst>
  <p:sldSz cx="9144000" cy="6858000" type="screen4x3"/>
  <p:notesSz cx="6896100" cy="9236075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D"/>
    <a:srgbClr val="AAAA00"/>
    <a:srgbClr val="F5DFE6"/>
    <a:srgbClr val="993355"/>
    <a:srgbClr val="FFE8D1"/>
    <a:srgbClr val="B7F7EF"/>
    <a:srgbClr val="119988"/>
    <a:srgbClr val="D1EDFF"/>
    <a:srgbClr val="E7F6FF"/>
    <a:srgbClr val="C1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19E696-9378-4F07-94BD-6757A0B586D7}" v="3" dt="2020-05-29T08:29:02.4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249" autoAdjust="0"/>
  </p:normalViewPr>
  <p:slideViewPr>
    <p:cSldViewPr>
      <p:cViewPr varScale="1">
        <p:scale>
          <a:sx n="72" d="100"/>
          <a:sy n="72" d="100"/>
        </p:scale>
        <p:origin x="11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37A7DCFC-897A-D744-8B80-63FEB32B0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608E0356-F064-F241-A8E5-63CBB970D1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E4FF0E74-7B39-8F45-AB4C-DD0E75452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AFCCFE9-7D1F-5841-BA16-21F19B927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E4DAA415-28AC-2045-97A2-F64F8DFF2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5F01823-6462-A740-8F3E-AC50FDF4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386CBDA7-59DA-D44F-BD03-8C3E6CFEDC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0361" y="6657945"/>
            <a:ext cx="2464137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©2020 Waters Corporation.  COMPANY CONFIDENTIAL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C64C2C-0EAA-3A4D-8401-92921C74B9A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64" y="361950"/>
            <a:ext cx="1402115" cy="322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013335"/>
              </p:ext>
            </p:extLst>
          </p:nvPr>
        </p:nvGraphicFramePr>
        <p:xfrm>
          <a:off x="130175" y="832163"/>
          <a:ext cx="8834313" cy="5364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8578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208578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104289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936604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67685">
                  <a:extLst>
                    <a:ext uri="{9D8B030D-6E8A-4147-A177-3AD203B41FA5}">
                      <a16:colId xmlns:a16="http://schemas.microsoft.com/office/drawing/2014/main" val="3113495622"/>
                    </a:ext>
                  </a:extLst>
                </a:gridCol>
                <a:gridCol w="967212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241367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434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Luo </a:t>
                      </a:r>
                      <a:r>
                        <a:rPr lang="en-US" dirty="0" err="1"/>
                        <a:t>HuaZhen</a:t>
                      </a: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1" baseline="0" dirty="0"/>
                        <a:t>Reduce failure rate from 12.5% to 6%</a:t>
                      </a: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515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29 May 2020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43461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77278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j-lt"/>
                        </a:rPr>
                        <a:t>This project is to improve the FPY on BSM/QSM testing by empty beaker</a:t>
                      </a:r>
                      <a:endParaRPr lang="en-US" sz="1200" dirty="0"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200" dirty="0">
                        <a:latin typeface="+mj-lt"/>
                      </a:endParaRPr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411110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880589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287978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5868144" y="3861778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6853297" y="3897417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0" y="0"/>
            <a:ext cx="7778380" cy="832161"/>
          </a:xfrm>
        </p:spPr>
        <p:txBody>
          <a:bodyPr/>
          <a:lstStyle/>
          <a:p>
            <a:r>
              <a:rPr lang="en-US" sz="2000" dirty="0"/>
              <a:t>&lt;FPY improvement on BSM/QSM testing in Venture&gt;</a:t>
            </a:r>
            <a:endParaRPr lang="en-SG" sz="2000" dirty="0"/>
          </a:p>
        </p:txBody>
      </p:sp>
      <p:pic>
        <p:nvPicPr>
          <p:cNvPr id="10" name="Picture 9" descr="Starts.png">
            <a:extLst>
              <a:ext uri="{FF2B5EF4-FFF2-40B4-BE49-F238E27FC236}">
                <a16:creationId xmlns:a16="http://schemas.microsoft.com/office/drawing/2014/main" id="{E2848DF7-F100-448B-82DE-F4FAF3091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9" y="395071"/>
            <a:ext cx="503859" cy="31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79033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71189E4-6FB0-8440-99CE-089CC2731234}" vid="{EA955FC7-6E1C-7142-AA89-99602EE4D2DB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071189E4-6FB0-8440-99CE-089CC2731234}" vid="{A994EC05-D934-F340-9D49-F95179E3C3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8932eebef50b5263b99db8d84d9ecb21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28cc30a8eaa91b1897ac92a663a1da56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956087-D14F-4F4D-BDC5-5E093255FE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C57A6C-3851-4B62-844F-4AB1F4E415FD}">
  <ds:schemaRefs>
    <ds:schemaRef ds:uri="aea9ea73-34d9-45e8-acbb-0ab804ccd4f6"/>
    <ds:schemaRef ds:uri="http://schemas.openxmlformats.org/package/2006/metadata/core-properties"/>
    <ds:schemaRef ds:uri="5ca6415a-0c97-4c39-b3bb-ffce26572dde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3F0256E-8CE6-4FD2-91C5-5601FCC82A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4-3</Template>
  <TotalTime>1917</TotalTime>
  <Words>69</Words>
  <Application>Microsoft Office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Courier New</vt:lpstr>
      <vt:lpstr>Verdana</vt:lpstr>
      <vt:lpstr>Wingdings 2</vt:lpstr>
      <vt:lpstr>2019 Waters standard 4-3</vt:lpstr>
      <vt:lpstr>2017 Waters Brand</vt:lpstr>
      <vt:lpstr>&lt;FPY improvement on BSM/QSM testing in Venture&gt;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Teo</dc:creator>
  <cp:lastModifiedBy>HuaZhen Luo</cp:lastModifiedBy>
  <cp:revision>41</cp:revision>
  <dcterms:created xsi:type="dcterms:W3CDTF">2020-03-31T01:44:02Z</dcterms:created>
  <dcterms:modified xsi:type="dcterms:W3CDTF">2020-05-29T08:29:31Z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