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67" r:id="rId5"/>
    <p:sldId id="269" r:id="rId6"/>
    <p:sldId id="275" r:id="rId7"/>
    <p:sldId id="268" r:id="rId8"/>
    <p:sldId id="258" r:id="rId9"/>
    <p:sldId id="272" r:id="rId10"/>
    <p:sldId id="270" r:id="rId11"/>
    <p:sldId id="273" r:id="rId12"/>
    <p:sldId id="271" r:id="rId13"/>
    <p:sldId id="274" r:id="rId14"/>
  </p:sldIdLst>
  <p:sldSz cx="9144000" cy="6858000" type="screen4x3"/>
  <p:notesSz cx="6896100" cy="9236075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>
        <p:scale>
          <a:sx n="80" d="100"/>
          <a:sy n="80" d="100"/>
        </p:scale>
        <p:origin x="-1068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2018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70796"/>
            <a:ext cx="2022197" cy="466914"/>
          </a:xfrm>
          <a:prstGeom prst="rect">
            <a:avLst/>
          </a:prstGeom>
        </p:spPr>
      </p:pic>
      <p:pic>
        <p:nvPicPr>
          <p:cNvPr id="2" name="Picture 1" descr="WATERS_PPT_ARTBAR_10x.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0254" y="6646928"/>
            <a:ext cx="18004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COMPANY CONFIDENTIAL</a:t>
            </a:r>
            <a:endParaRPr lang="en-US" sz="1000" dirty="0"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file:///C:\Users\usplmec62\Desktop\h-pot\IMG_3427.MOV" TargetMode="External"/><Relationship Id="rId1" Type="http://schemas.microsoft.com/office/2007/relationships/media" Target="file:///C:\Users\usplmec62\Desktop\h-pot\IMG_3427.MOV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Electrical Safety Testing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Test Procedure WAT046538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141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6200" y="1600200"/>
            <a:ext cx="9144000" cy="1500187"/>
          </a:xfrm>
        </p:spPr>
        <p:txBody>
          <a:bodyPr/>
          <a:lstStyle/>
          <a:p>
            <a:r>
              <a:rPr lang="en-US" sz="2800" dirty="0" smtClean="0"/>
              <a:t>UPDATES to the procedure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667000"/>
            <a:ext cx="85343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TSP WAT046538, GENERIC Electrical </a:t>
            </a:r>
            <a:r>
              <a:rPr lang="en-US" sz="2000" dirty="0" err="1" smtClean="0">
                <a:latin typeface="Arial"/>
                <a:cs typeface="Arial"/>
              </a:rPr>
              <a:t>SafetyTest</a:t>
            </a:r>
            <a:r>
              <a:rPr lang="en-US" sz="2000" dirty="0" smtClean="0">
                <a:latin typeface="Arial"/>
                <a:cs typeface="Arial"/>
              </a:rPr>
              <a:t> PROC. Is being updated to Revision 12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This update adds instruction to implement daily testing of each electrical safety tester before use each day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838200"/>
            <a:ext cx="9144000" cy="1500187"/>
          </a:xfrm>
        </p:spPr>
        <p:txBody>
          <a:bodyPr/>
          <a:lstStyle/>
          <a:p>
            <a:r>
              <a:rPr lang="en-US" sz="2800" dirty="0" smtClean="0"/>
              <a:t>WHY are we doing this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52600"/>
            <a:ext cx="8610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Electrical safety testers are calibrated yearly to assure performance.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Assures proper calibration of the tester, but it does not verify programming.</a:t>
            </a:r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Tester calibration only checked once yearly leaving potential product risk if calibration drifts.  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b="1" dirty="0" smtClean="0">
                <a:latin typeface="Arial"/>
                <a:cs typeface="Arial"/>
              </a:rPr>
              <a:t>Testing the set-points daily ensures properly operation daily.</a:t>
            </a:r>
          </a:p>
          <a:p>
            <a:endParaRPr lang="en-US" sz="2000" b="1" dirty="0" smtClean="0">
              <a:latin typeface="Arial"/>
              <a:cs typeface="Arial"/>
            </a:endParaRPr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Verifies program set points.</a:t>
            </a:r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Limits risk to one day of production if calibration were to drift.</a:t>
            </a: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1066800"/>
            <a:ext cx="9144000" cy="1500187"/>
          </a:xfrm>
        </p:spPr>
        <p:txBody>
          <a:bodyPr/>
          <a:lstStyle/>
          <a:p>
            <a:r>
              <a:rPr lang="en-US" sz="2800" dirty="0" smtClean="0"/>
              <a:t>WHAT are we doing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133600"/>
            <a:ext cx="861060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"/>
                <a:cs typeface="Arial"/>
              </a:rPr>
              <a:t>This </a:t>
            </a:r>
            <a:r>
              <a:rPr lang="en-US" sz="2000" dirty="0" smtClean="0">
                <a:latin typeface="Arial"/>
                <a:cs typeface="Arial"/>
              </a:rPr>
              <a:t>revision</a:t>
            </a:r>
            <a:r>
              <a:rPr lang="en-US" sz="1800" dirty="0" smtClean="0">
                <a:latin typeface="Arial"/>
                <a:cs typeface="Arial"/>
              </a:rPr>
              <a:t> implements a daily check (and log) of all electrical safety testers prior</a:t>
            </a:r>
          </a:p>
          <a:p>
            <a:r>
              <a:rPr lang="en-US" sz="1800" dirty="0" smtClean="0">
                <a:latin typeface="Arial"/>
                <a:cs typeface="Arial"/>
              </a:rPr>
              <a:t>to use each day.</a:t>
            </a:r>
          </a:p>
          <a:p>
            <a:endParaRPr lang="en-US" sz="1800" dirty="0" smtClean="0">
              <a:latin typeface="Arial"/>
              <a:cs typeface="Arial"/>
            </a:endParaRPr>
          </a:p>
          <a:p>
            <a:r>
              <a:rPr lang="en-US" sz="1800" dirty="0" smtClean="0">
                <a:latin typeface="Arial"/>
                <a:cs typeface="Arial"/>
              </a:rPr>
              <a:t>A custom S14-03 test box will be available at each electrical safety tester to perform the daily testing.  A hang tag will be installed at each tester to log this testing daily and provide operators notification that testing has been completed on any given day.</a:t>
            </a:r>
          </a:p>
          <a:p>
            <a:endParaRPr lang="en-US" sz="1800" dirty="0" smtClean="0">
              <a:latin typeface="Arial"/>
              <a:cs typeface="Arial"/>
            </a:endParaRPr>
          </a:p>
          <a:p>
            <a:r>
              <a:rPr lang="en-US" sz="1800" dirty="0" smtClean="0">
                <a:latin typeface="Arial"/>
                <a:cs typeface="Arial"/>
              </a:rPr>
              <a:t>The testing will take approximately a minute per day to complete.  Actual test time is about 15 seconds, plus connection time etc.</a:t>
            </a:r>
            <a:endParaRPr lang="en-US"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1066801"/>
            <a:ext cx="9144000" cy="914400"/>
          </a:xfrm>
        </p:spPr>
        <p:txBody>
          <a:bodyPr/>
          <a:lstStyle/>
          <a:p>
            <a:r>
              <a:rPr lang="en-US" sz="2800" dirty="0" smtClean="0"/>
              <a:t>S14-03 Load Box		  Example Tag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057400"/>
            <a:ext cx="4000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600200"/>
            <a:ext cx="263842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914401"/>
            <a:ext cx="9144000" cy="914400"/>
          </a:xfrm>
        </p:spPr>
        <p:txBody>
          <a:bodyPr/>
          <a:lstStyle/>
          <a:p>
            <a:r>
              <a:rPr lang="en-US" sz="2800" dirty="0" smtClean="0"/>
              <a:t>HOW is the test performed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057400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Using a custom calibrated S14-03 Load Box from </a:t>
            </a:r>
            <a:r>
              <a:rPr lang="en-US" sz="2000" dirty="0" err="1" smtClean="0">
                <a:latin typeface="Arial"/>
                <a:cs typeface="Arial"/>
              </a:rPr>
              <a:t>Chroma</a:t>
            </a:r>
            <a:r>
              <a:rPr lang="en-US" sz="2000" dirty="0" smtClean="0">
                <a:latin typeface="Arial"/>
                <a:cs typeface="Arial"/>
              </a:rPr>
              <a:t>, the current manufacturer of the electrical safety testers that Waters uses, the standard programmed electrical safety test is executed 3 times: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1" y="3276600"/>
          <a:ext cx="8839198" cy="1828800"/>
        </p:xfrm>
        <a:graphic>
          <a:graphicData uri="http://schemas.openxmlformats.org/drawingml/2006/table">
            <a:tbl>
              <a:tblPr/>
              <a:tblGrid>
                <a:gridCol w="1914955"/>
                <a:gridCol w="2277149"/>
                <a:gridCol w="1893241"/>
                <a:gridCol w="2753853"/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rial"/>
                          <a:ea typeface="Calibri"/>
                          <a:cs typeface="Times New Roman"/>
                        </a:rPr>
                        <a:t>Execution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rial"/>
                          <a:ea typeface="Calibri"/>
                          <a:cs typeface="Times New Roman"/>
                        </a:rPr>
                        <a:t>Ground Bond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Calibri"/>
                          <a:cs typeface="Times New Roman"/>
                        </a:rPr>
                        <a:t>Hi-Pot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Calibri"/>
                          <a:cs typeface="Times New Roman"/>
                        </a:rPr>
                        <a:t>Test Time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Pass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Pass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8 Seconds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Pass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Fail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5 Seconds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Fail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Times New Roman"/>
                        </a:rPr>
                        <a:t>Not executed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Times New Roman"/>
                        </a:rPr>
                        <a:t>&lt;1 Second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804" marR="43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G_3427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295400" y="1524000"/>
            <a:ext cx="6654800" cy="4991100"/>
          </a:xfrm>
          <a:prstGeom prst="rect">
            <a:avLst/>
          </a:prstGeom>
        </p:spPr>
      </p:pic>
      <p:sp>
        <p:nvSpPr>
          <p:cNvPr id="3" name="Text Placeholder 1"/>
          <p:cNvSpPr txBox="1">
            <a:spLocks/>
          </p:cNvSpPr>
          <p:nvPr/>
        </p:nvSpPr>
        <p:spPr bwMode="gray">
          <a:xfrm>
            <a:off x="0" y="914401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Execution 1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 bwMode="gray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Execution 1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pic>
        <p:nvPicPr>
          <p:cNvPr id="1026" name="Picture 2" descr="C:\Users\usplmec62\Desktop\h-pot\20180713_130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4038600" cy="3530322"/>
          </a:xfrm>
          <a:prstGeom prst="rect">
            <a:avLst/>
          </a:prstGeom>
          <a:noFill/>
        </p:spPr>
      </p:pic>
      <p:pic>
        <p:nvPicPr>
          <p:cNvPr id="1027" name="Picture 3" descr="C:\Users\usplmec62\Desktop\h-pot\20180718_0917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590800"/>
            <a:ext cx="3759200" cy="16092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2</a:t>
            </a:r>
            <a:endParaRPr lang="en-US" dirty="0"/>
          </a:p>
        </p:txBody>
      </p:sp>
      <p:pic>
        <p:nvPicPr>
          <p:cNvPr id="3" name="IMG_3428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990600" y="1143000"/>
            <a:ext cx="71628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572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 bwMode="gray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Execution 2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pic>
        <p:nvPicPr>
          <p:cNvPr id="2050" name="Picture 2" descr="C:\Users\usplmec62\Desktop\h-pot\20180713_130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05000"/>
            <a:ext cx="4044950" cy="3475867"/>
          </a:xfrm>
          <a:prstGeom prst="rect">
            <a:avLst/>
          </a:prstGeom>
          <a:noFill/>
        </p:spPr>
      </p:pic>
      <p:pic>
        <p:nvPicPr>
          <p:cNvPr id="2051" name="Picture 3" descr="C:\Users\usplmec62\Desktop\h-pot\20180718_0918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19400"/>
            <a:ext cx="4251325" cy="169722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3</a:t>
            </a:r>
            <a:endParaRPr lang="en-US" dirty="0"/>
          </a:p>
        </p:txBody>
      </p:sp>
      <p:pic>
        <p:nvPicPr>
          <p:cNvPr id="3" name="IMG_3429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914400" y="1143000"/>
            <a:ext cx="7239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572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/>
          </p:cNvSpPr>
          <p:nvPr/>
        </p:nvSpPr>
        <p:spPr bwMode="gray">
          <a:xfrm>
            <a:off x="0" y="838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Execution 3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pic>
        <p:nvPicPr>
          <p:cNvPr id="3074" name="Picture 2" descr="C:\Users\usplmec62\Desktop\h-pot\20180713_1302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79638"/>
            <a:ext cx="4114800" cy="3717911"/>
          </a:xfrm>
          <a:prstGeom prst="rect">
            <a:avLst/>
          </a:prstGeom>
          <a:noFill/>
        </p:spPr>
      </p:pic>
      <p:pic>
        <p:nvPicPr>
          <p:cNvPr id="3075" name="Picture 3" descr="C:\Users\usplmec62\Desktop\h-pot\20180718_0918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971800"/>
            <a:ext cx="4102984" cy="15811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WAT046538 Daily Test Training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WAT046538 Daily Test Training</Template>
  <TotalTime>69</TotalTime>
  <Words>284</Words>
  <Application>Microsoft Office PowerPoint</Application>
  <PresentationFormat>On-screen Show (4:3)</PresentationFormat>
  <Paragraphs>48</Paragraphs>
  <Slides>12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WAT046538 Daily Test Training</vt:lpstr>
      <vt:lpstr>2017 Waters Brand</vt:lpstr>
      <vt:lpstr>Electrical Safety Testing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Execution 2</vt:lpstr>
      <vt:lpstr>PowerPoint Presentation</vt:lpstr>
      <vt:lpstr>Execution 3</vt:lpstr>
      <vt:lpstr>PowerPoint Presentation</vt:lpstr>
    </vt:vector>
  </TitlesOfParts>
  <Company>Waters Corp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Safety Testing</dc:title>
  <dc:creator>HuaZhen Luo</dc:creator>
  <cp:lastModifiedBy>HuaZhen Luo</cp:lastModifiedBy>
  <cp:revision>2</cp:revision>
  <dcterms:created xsi:type="dcterms:W3CDTF">2018-08-30T07:58:05Z</dcterms:created>
  <dcterms:modified xsi:type="dcterms:W3CDTF">2018-08-30T09:08:00Z</dcterms:modified>
</cp:coreProperties>
</file>