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89" r:id="rId1"/>
    <p:sldMasterId id="2147484900" r:id="rId2"/>
  </p:sldMasterIdLst>
  <p:notesMasterIdLst>
    <p:notesMasterId r:id="rId15"/>
  </p:notesMasterIdLst>
  <p:handoutMasterIdLst>
    <p:handoutMasterId r:id="rId16"/>
  </p:handoutMasterIdLst>
  <p:sldIdLst>
    <p:sldId id="256" r:id="rId3"/>
    <p:sldId id="257" r:id="rId4"/>
    <p:sldId id="267" r:id="rId5"/>
    <p:sldId id="269" r:id="rId6"/>
    <p:sldId id="275" r:id="rId7"/>
    <p:sldId id="268" r:id="rId8"/>
    <p:sldId id="258" r:id="rId9"/>
    <p:sldId id="272" r:id="rId10"/>
    <p:sldId id="270" r:id="rId11"/>
    <p:sldId id="273" r:id="rId12"/>
    <p:sldId id="271" r:id="rId13"/>
    <p:sldId id="274" r:id="rId14"/>
  </p:sldIdLst>
  <p:sldSz cx="9144000" cy="6858000" type="screen4x3"/>
  <p:notesSz cx="6896100" cy="9236075"/>
  <p:custDataLst>
    <p:tags r:id="rId1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09">
          <p15:clr>
            <a:srgbClr val="A4A3A4"/>
          </p15:clr>
        </p15:guide>
        <p15:guide id="2" pos="217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7B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>
      <p:cViewPr>
        <p:scale>
          <a:sx n="80" d="100"/>
          <a:sy n="80" d="100"/>
        </p:scale>
        <p:origin x="-1507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34" d="100"/>
          <a:sy n="134" d="100"/>
        </p:scale>
        <p:origin x="-2464" y="-120"/>
      </p:cViewPr>
      <p:guideLst>
        <p:guide orient="horz" pos="2909"/>
        <p:guide pos="217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6838" y="0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F1594-CC62-5845-B1F7-E71E21355CA0}" type="datetimeFigureOut">
              <a:rPr lang="en-US" smtClean="0"/>
              <a:pPr/>
              <a:t>8/28/2018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525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6838" y="8772525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69949D-5BD7-834D-873D-FF41BAAB6F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42580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6838" y="0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D7A57-43EE-2743-A988-E71AC45DE1BD}" type="datetimeFigureOut">
              <a:rPr lang="en-US" smtClean="0"/>
              <a:pPr/>
              <a:t>8/28/2018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9825" y="692150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387850"/>
            <a:ext cx="5518150" cy="4156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6838" y="8772525"/>
            <a:ext cx="29876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E78C4-65F8-C441-A576-BA0CB16704C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29790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17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lIns="0" tIns="0" rIns="0" bIns="0" anchor="b" anchorCtr="0"/>
          <a:lstStyle>
            <a:lvl1pPr algn="ctr">
              <a:lnSpc>
                <a:spcPct val="110000"/>
              </a:lnSpc>
              <a:defRPr smtClean="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10000"/>
            <a:ext cx="6400800" cy="1295400"/>
          </a:xfrm>
        </p:spPr>
        <p:txBody>
          <a:bodyPr anchor="t" anchorCtr="0"/>
          <a:lstStyle>
            <a:lvl1pPr marL="0" indent="0" algn="ctr">
              <a:buFont typeface="Wingdings 2" pitchFamily="18" charset="2"/>
              <a:buNone/>
              <a:defRPr b="0" smtClean="0">
                <a:solidFill>
                  <a:srgbClr val="006DAC"/>
                </a:solidFill>
                <a:effectLst/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17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2906713"/>
            <a:ext cx="9144000" cy="1500187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rgbClr val="006DAC"/>
                </a:solidFill>
                <a:effectLst/>
                <a:latin typeface="Arial"/>
                <a:cs typeface="Arial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8" y="1312000"/>
            <a:ext cx="8686800" cy="5029200"/>
          </a:xfrm>
        </p:spPr>
        <p:txBody>
          <a:bodyPr>
            <a:normAutofit/>
          </a:bodyPr>
          <a:lstStyle>
            <a:lvl1pPr marL="233363" marR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lvl1pPr>
            <a:lvl2pPr marL="457200" marR="0" indent="-223838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Verdana" pitchFamily="34" charset="0"/>
              <a:buChar char="–"/>
              <a:tabLst/>
              <a:defRPr/>
            </a:lvl2pPr>
            <a:lvl3pPr marL="693738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Pct val="80000"/>
              <a:buFont typeface="Courier New" pitchFamily="49" charset="0"/>
              <a:buChar char="o"/>
              <a:tabLst/>
              <a:defRPr/>
            </a:lvl3pPr>
            <a:lvl4pPr marL="917575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Arial" pitchFamily="34" charset="0"/>
              <a:buChar char="•"/>
              <a:tabLst/>
              <a:defRPr baseline="0"/>
            </a:lvl4pPr>
            <a:lvl5pPr marL="1150938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Arial" pitchFamily="34" charset="0"/>
              <a:buChar char="•"/>
              <a:tabLst/>
              <a:defRPr baseline="0"/>
            </a:lvl5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9336" y="31468"/>
            <a:ext cx="662940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rgbClr val="006DAC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9336" y="31468"/>
            <a:ext cx="662940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rgbClr val="006DAC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017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836" y="1328056"/>
            <a:ext cx="4343400" cy="5029200"/>
          </a:xfrm>
        </p:spPr>
        <p:txBody>
          <a:bodyPr>
            <a:normAutofit/>
          </a:bodyPr>
          <a:lstStyle>
            <a:lvl1pPr marL="233363" marR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2" pitchFamily="18" charset="2"/>
              <a:buChar char="¡"/>
              <a:tabLst/>
              <a:defRPr sz="1800">
                <a:latin typeface="Arial"/>
                <a:cs typeface="Arial"/>
              </a:defRPr>
            </a:lvl1pPr>
            <a:lvl2pPr marL="457200" marR="0" indent="-223838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–"/>
              <a:tabLst/>
              <a:defRPr sz="1600">
                <a:latin typeface="Arial"/>
                <a:cs typeface="Arial"/>
              </a:defRPr>
            </a:lvl2pPr>
            <a:lvl3pPr marL="693738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Courier New" pitchFamily="49" charset="0"/>
              <a:buChar char="o"/>
              <a:tabLst/>
              <a:defRPr sz="1600">
                <a:latin typeface="Arial"/>
                <a:cs typeface="Arial"/>
              </a:defRPr>
            </a:lvl3pPr>
            <a:lvl4pPr marL="917575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 sz="1600">
                <a:latin typeface="Arial"/>
                <a:cs typeface="Arial"/>
              </a:defRPr>
            </a:lvl4pPr>
            <a:lvl5pPr marL="1150938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 sz="16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28056"/>
            <a:ext cx="4343400" cy="5029200"/>
          </a:xfrm>
        </p:spPr>
        <p:txBody>
          <a:bodyPr>
            <a:normAutofit/>
          </a:bodyPr>
          <a:lstStyle>
            <a:lvl1pPr marL="233363" marR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2" pitchFamily="18" charset="2"/>
              <a:buChar char="¡"/>
              <a:tabLst/>
              <a:defRPr sz="1800">
                <a:latin typeface="Arial"/>
                <a:cs typeface="Arial"/>
              </a:defRPr>
            </a:lvl1pPr>
            <a:lvl2pPr marL="457200" marR="0" indent="-223838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Verdana" pitchFamily="34" charset="0"/>
              <a:buChar char="–"/>
              <a:tabLst/>
              <a:defRPr sz="1600">
                <a:latin typeface="Arial"/>
                <a:cs typeface="Arial"/>
              </a:defRPr>
            </a:lvl2pPr>
            <a:lvl3pPr marL="693738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Courier New" pitchFamily="49" charset="0"/>
              <a:buChar char="o"/>
              <a:tabLst/>
              <a:defRPr sz="1600">
                <a:latin typeface="Arial"/>
                <a:cs typeface="Arial"/>
              </a:defRPr>
            </a:lvl3pPr>
            <a:lvl4pPr marL="917575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 sz="1600">
                <a:latin typeface="Arial"/>
                <a:cs typeface="Arial"/>
              </a:defRPr>
            </a:lvl4pPr>
            <a:lvl5pPr marL="1150938" marR="0" indent="-22860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 sz="16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9336" y="31468"/>
            <a:ext cx="662940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1_3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9336" y="31468"/>
            <a:ext cx="662940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rgbClr val="006DAC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2"/>
          </p:nvPr>
        </p:nvSpPr>
        <p:spPr>
          <a:xfrm>
            <a:off x="228600" y="4025030"/>
            <a:ext cx="8686800" cy="2560320"/>
          </a:xfrm>
          <a:noFill/>
          <a:ln>
            <a:solidFill>
              <a:schemeClr val="tx1"/>
            </a:solidFill>
          </a:ln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457200" indent="-233363">
              <a:defRPr sz="1400">
                <a:latin typeface="Arial"/>
                <a:cs typeface="Arial"/>
              </a:defRPr>
            </a:lvl2pPr>
            <a:lvl3pPr marL="630238" indent="-173038">
              <a:defRPr sz="1400">
                <a:latin typeface="Arial"/>
                <a:cs typeface="Arial"/>
              </a:defRPr>
            </a:lvl3pPr>
            <a:lvl4pPr marL="744538" indent="-174625">
              <a:defRPr sz="1400">
                <a:latin typeface="Arial"/>
                <a:cs typeface="Arial"/>
              </a:defRPr>
            </a:lvl4pPr>
            <a:lvl5pPr marL="854075" indent="-173038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Content Placeholder 3"/>
          <p:cNvSpPr>
            <a:spLocks noGrp="1"/>
          </p:cNvSpPr>
          <p:nvPr>
            <p:ph sz="half" idx="13"/>
          </p:nvPr>
        </p:nvSpPr>
        <p:spPr>
          <a:xfrm>
            <a:off x="228600" y="1336764"/>
            <a:ext cx="8686800" cy="2560320"/>
          </a:xfrm>
          <a:noFill/>
          <a:ln>
            <a:solidFill>
              <a:schemeClr val="tx1"/>
            </a:solidFill>
          </a:ln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457200" indent="-233363">
              <a:defRPr sz="1400">
                <a:latin typeface="Arial"/>
                <a:cs typeface="Arial"/>
              </a:defRPr>
            </a:lvl2pPr>
            <a:lvl3pPr marL="630238" indent="-173038">
              <a:defRPr sz="1400">
                <a:latin typeface="Arial"/>
                <a:cs typeface="Arial"/>
              </a:defRPr>
            </a:lvl3pPr>
            <a:lvl4pPr marL="744538" indent="-174625">
              <a:defRPr sz="1400">
                <a:latin typeface="Arial"/>
                <a:cs typeface="Arial"/>
              </a:defRPr>
            </a:lvl4pPr>
            <a:lvl5pPr marL="854075" indent="-173038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Comparison with Hea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8200" y="1219200"/>
            <a:ext cx="4267200" cy="914400"/>
          </a:xfrm>
          <a:solidFill>
            <a:srgbClr val="0077BB"/>
          </a:solidFill>
          <a:ln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8600" y="1219200"/>
            <a:ext cx="4267200" cy="914400"/>
          </a:xfrm>
          <a:solidFill>
            <a:srgbClr val="0077BB"/>
          </a:solidFill>
          <a:ln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5"/>
          <p:cNvSpPr>
            <a:spLocks noGrp="1"/>
          </p:cNvSpPr>
          <p:nvPr>
            <p:ph sz="quarter" idx="10"/>
          </p:nvPr>
        </p:nvSpPr>
        <p:spPr>
          <a:xfrm>
            <a:off x="228600" y="2133600"/>
            <a:ext cx="4267200" cy="4572000"/>
          </a:xfrm>
          <a:ln>
            <a:solidFill>
              <a:schemeClr val="tx1"/>
            </a:solidFill>
          </a:ln>
        </p:spPr>
        <p:txBody>
          <a:bodyPr/>
          <a:lstStyle>
            <a:lvl1pPr marL="228600" indent="-228600">
              <a:defRPr sz="1600">
                <a:latin typeface="Arial"/>
                <a:cs typeface="Arial"/>
              </a:defRPr>
            </a:lvl1pPr>
            <a:lvl2pPr marL="284163" indent="-173038">
              <a:defRPr sz="1400">
                <a:latin typeface="Arial"/>
                <a:cs typeface="Arial"/>
              </a:defRPr>
            </a:lvl2pPr>
            <a:lvl3pPr marL="396875" indent="-112713">
              <a:defRPr sz="1400">
                <a:latin typeface="Arial"/>
                <a:cs typeface="Arial"/>
              </a:defRPr>
            </a:lvl3pPr>
            <a:lvl4pPr marL="512763" indent="-112713">
              <a:defRPr sz="1400">
                <a:latin typeface="Arial"/>
                <a:cs typeface="Arial"/>
              </a:defRPr>
            </a:lvl4pPr>
            <a:lvl5pPr marL="627063" indent="-112713">
              <a:defRPr sz="1400">
                <a:latin typeface="Arial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9336" y="32656"/>
            <a:ext cx="662940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lang="en-US" sz="2400" b="0" dirty="0" smtClean="0">
                <a:solidFill>
                  <a:srgbClr val="0077BB"/>
                </a:solidFill>
                <a:effectLst/>
                <a:latin typeface="Arial"/>
                <a:ea typeface="MS PGothic" pitchFamily="34" charset="-128"/>
                <a:cs typeface="Arial"/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5"/>
          <p:cNvSpPr>
            <a:spLocks noGrp="1"/>
          </p:cNvSpPr>
          <p:nvPr>
            <p:ph sz="quarter" idx="11"/>
          </p:nvPr>
        </p:nvSpPr>
        <p:spPr>
          <a:xfrm>
            <a:off x="4648200" y="2139402"/>
            <a:ext cx="4267200" cy="4572000"/>
          </a:xfrm>
          <a:ln>
            <a:solidFill>
              <a:schemeClr val="tx1"/>
            </a:solidFill>
          </a:ln>
        </p:spPr>
        <p:txBody>
          <a:bodyPr/>
          <a:lstStyle>
            <a:lvl1pPr marL="228600" indent="-228600">
              <a:defRPr sz="1600">
                <a:latin typeface="Arial"/>
                <a:cs typeface="Arial"/>
              </a:defRPr>
            </a:lvl1pPr>
            <a:lvl2pPr marL="284163" indent="-173038">
              <a:defRPr sz="1400">
                <a:latin typeface="Arial"/>
                <a:cs typeface="Arial"/>
              </a:defRPr>
            </a:lvl2pPr>
            <a:lvl3pPr marL="396875" indent="-112713">
              <a:defRPr sz="1400">
                <a:latin typeface="Arial"/>
                <a:cs typeface="Arial"/>
              </a:defRPr>
            </a:lvl3pPr>
            <a:lvl4pPr marL="512763" indent="-112713">
              <a:defRPr sz="1400">
                <a:latin typeface="Arial"/>
                <a:cs typeface="Arial"/>
              </a:defRPr>
            </a:lvl4pPr>
            <a:lvl5pPr marL="627063" indent="-112713">
              <a:defRPr sz="1400">
                <a:latin typeface="Arial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17 4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336" y="31468"/>
            <a:ext cx="6629400" cy="1005840"/>
          </a:xfrm>
        </p:spPr>
        <p:txBody>
          <a:bodyPr/>
          <a:lstStyle>
            <a:lvl1pPr>
              <a:defRPr>
                <a:solidFill>
                  <a:srgbClr val="0077B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3838" y="1338744"/>
            <a:ext cx="4114800" cy="2514600"/>
          </a:xfrm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4163" indent="-171450">
              <a:defRPr sz="1400">
                <a:latin typeface="Arial"/>
                <a:cs typeface="Arial"/>
              </a:defRPr>
            </a:lvl2pPr>
            <a:lvl3pPr marL="396875" indent="-165100">
              <a:defRPr sz="1400">
                <a:latin typeface="Arial"/>
                <a:cs typeface="Arial"/>
              </a:defRPr>
            </a:lvl3pPr>
            <a:lvl4pPr marL="630238" indent="-173038">
              <a:defRPr sz="1400">
                <a:latin typeface="Arial"/>
                <a:cs typeface="Arial"/>
              </a:defRPr>
            </a:lvl4pPr>
            <a:lvl5pPr marL="801688" indent="-171450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half" idx="10"/>
          </p:nvPr>
        </p:nvSpPr>
        <p:spPr>
          <a:xfrm>
            <a:off x="4703134" y="1338744"/>
            <a:ext cx="4114800" cy="2514600"/>
          </a:xfrm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7338" indent="-174625">
              <a:defRPr sz="1400">
                <a:latin typeface="Arial"/>
                <a:cs typeface="Arial"/>
              </a:defRPr>
            </a:lvl2pPr>
            <a:lvl3pPr marL="382588" indent="-153988">
              <a:defRPr sz="1400">
                <a:latin typeface="Arial"/>
                <a:cs typeface="Arial"/>
              </a:defRPr>
            </a:lvl3pPr>
            <a:lvl4pPr marL="606425" indent="-149225">
              <a:defRPr sz="1400">
                <a:latin typeface="Arial"/>
                <a:cs typeface="Arial"/>
              </a:defRPr>
            </a:lvl4pPr>
            <a:lvl5pPr marL="796925" indent="-173038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1"/>
          </p:nvPr>
        </p:nvSpPr>
        <p:spPr>
          <a:xfrm>
            <a:off x="228600" y="4038600"/>
            <a:ext cx="4114800" cy="2514600"/>
          </a:xfrm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7338" indent="-174625">
              <a:defRPr sz="1400">
                <a:latin typeface="Arial"/>
                <a:cs typeface="Arial"/>
              </a:defRPr>
            </a:lvl2pPr>
            <a:lvl3pPr marL="396875" indent="-165100">
              <a:defRPr sz="1400">
                <a:latin typeface="Arial"/>
                <a:cs typeface="Arial"/>
              </a:defRPr>
            </a:lvl3pPr>
            <a:lvl4pPr marL="627063" indent="-169863">
              <a:defRPr sz="1400">
                <a:latin typeface="Arial"/>
                <a:cs typeface="Arial"/>
              </a:defRPr>
            </a:lvl4pPr>
            <a:lvl5pPr marL="800100" indent="-173038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2"/>
          </p:nvPr>
        </p:nvSpPr>
        <p:spPr>
          <a:xfrm>
            <a:off x="4707896" y="4038600"/>
            <a:ext cx="4114800" cy="2514600"/>
          </a:xfrm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7338" indent="-174625">
              <a:defRPr sz="1400">
                <a:latin typeface="Arial"/>
                <a:cs typeface="Arial"/>
              </a:defRPr>
            </a:lvl2pPr>
            <a:lvl3pPr marL="382588" indent="-153988">
              <a:defRPr sz="1400">
                <a:latin typeface="Arial"/>
                <a:cs typeface="Arial"/>
              </a:defRPr>
            </a:lvl3pPr>
            <a:lvl4pPr marL="606425" indent="-153988">
              <a:defRPr sz="1400">
                <a:latin typeface="Arial"/>
                <a:cs typeface="Arial"/>
              </a:defRPr>
            </a:lvl4pPr>
            <a:lvl5pPr marL="862013" indent="-173038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3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9336" y="31468"/>
            <a:ext cx="6629400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rgbClr val="0077BB"/>
                </a:solidFill>
              </a:defRPr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223838" y="1338944"/>
            <a:ext cx="4114800" cy="2514600"/>
          </a:xfrm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4163" indent="-171450">
              <a:defRPr sz="1400">
                <a:latin typeface="Arial"/>
                <a:cs typeface="Arial"/>
              </a:defRPr>
            </a:lvl2pPr>
            <a:lvl3pPr marL="396875" indent="-165100">
              <a:defRPr sz="1400">
                <a:latin typeface="Arial"/>
                <a:cs typeface="Arial"/>
              </a:defRPr>
            </a:lvl3pPr>
            <a:lvl4pPr marL="630238" indent="-173038">
              <a:defRPr sz="1400">
                <a:latin typeface="Arial"/>
                <a:cs typeface="Arial"/>
              </a:defRPr>
            </a:lvl4pPr>
            <a:lvl5pPr marL="801688" indent="-171450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2"/>
          </p:nvPr>
        </p:nvSpPr>
        <p:spPr>
          <a:xfrm>
            <a:off x="4701364" y="1338944"/>
            <a:ext cx="4256315" cy="2514600"/>
          </a:xfrm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4163" indent="-171450">
              <a:defRPr sz="1400">
                <a:latin typeface="Arial"/>
                <a:cs typeface="Arial"/>
              </a:defRPr>
            </a:lvl2pPr>
            <a:lvl3pPr marL="382588" indent="-150813">
              <a:defRPr sz="1400">
                <a:latin typeface="Arial"/>
                <a:cs typeface="Arial"/>
              </a:defRPr>
            </a:lvl3pPr>
            <a:lvl4pPr marL="606425" indent="-149225">
              <a:defRPr sz="1400">
                <a:latin typeface="Arial"/>
                <a:cs typeface="Arial"/>
              </a:defRPr>
            </a:lvl4pPr>
            <a:lvl5pPr marL="798513" indent="-171450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half" idx="13"/>
          </p:nvPr>
        </p:nvSpPr>
        <p:spPr>
          <a:xfrm>
            <a:off x="228600" y="4025791"/>
            <a:ext cx="8675914" cy="2560320"/>
          </a:xfrm>
          <a:noFill/>
          <a:ln>
            <a:solidFill>
              <a:schemeClr val="tx1"/>
            </a:solidFill>
          </a:ln>
        </p:spPr>
        <p:txBody>
          <a:bodyPr/>
          <a:lstStyle>
            <a:lvl1pPr marL="233363" indent="-233363">
              <a:defRPr sz="1600">
                <a:latin typeface="Arial"/>
                <a:cs typeface="Arial"/>
              </a:defRPr>
            </a:lvl1pPr>
            <a:lvl2pPr marL="287338" indent="-163513">
              <a:defRPr sz="1400">
                <a:latin typeface="Arial"/>
                <a:cs typeface="Arial"/>
              </a:defRPr>
            </a:lvl2pPr>
            <a:lvl3pPr marL="393700" indent="-163513">
              <a:tabLst/>
              <a:defRPr sz="1400">
                <a:latin typeface="Arial"/>
                <a:cs typeface="Arial"/>
              </a:defRPr>
            </a:lvl3pPr>
            <a:lvl4pPr marL="627063" indent="-168275">
              <a:defRPr sz="1400">
                <a:latin typeface="Arial"/>
                <a:cs typeface="Arial"/>
              </a:defRPr>
            </a:lvl4pPr>
            <a:lvl5pPr marL="792163" indent="-165100">
              <a:defRPr sz="14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17 Wates Br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01243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4"/>
          <p:cNvSpPr>
            <a:spLocks noGrp="1" noChangeArrowheads="1"/>
          </p:cNvSpPr>
          <p:nvPr>
            <p:ph type="body" idx="1"/>
          </p:nvPr>
        </p:nvSpPr>
        <p:spPr bwMode="gray">
          <a:xfrm>
            <a:off x="130175" y="1328738"/>
            <a:ext cx="8686800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2700" y="6681788"/>
            <a:ext cx="1401763" cy="19843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algn="r" eaLnBrk="0" hangingPunct="0">
              <a:buFont typeface="Verdana" pitchFamily="34" charset="0"/>
              <a:buNone/>
            </a:pPr>
            <a:r>
              <a:rPr lang="en-US" sz="700" dirty="0">
                <a:solidFill>
                  <a:srgbClr val="000000"/>
                </a:solidFill>
              </a:rPr>
              <a:t>©</a:t>
            </a:r>
            <a:r>
              <a:rPr lang="en-US" sz="700" dirty="0" smtClean="0">
                <a:solidFill>
                  <a:srgbClr val="000000"/>
                </a:solidFill>
              </a:rPr>
              <a:t>2018 </a:t>
            </a:r>
            <a:r>
              <a:rPr lang="en-US" sz="700" dirty="0">
                <a:solidFill>
                  <a:srgbClr val="000000"/>
                </a:solidFill>
              </a:rPr>
              <a:t>Waters Corporation</a:t>
            </a:r>
          </a:p>
        </p:txBody>
      </p:sp>
      <p:sp>
        <p:nvSpPr>
          <p:cNvPr id="1029" name="Rectangle 16"/>
          <p:cNvSpPr>
            <a:spLocks noGrp="1" noChangeArrowheads="1"/>
          </p:cNvSpPr>
          <p:nvPr>
            <p:ph type="title"/>
          </p:nvPr>
        </p:nvSpPr>
        <p:spPr bwMode="gray">
          <a:xfrm>
            <a:off x="131763" y="0"/>
            <a:ext cx="6629400" cy="100584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774113" y="6656388"/>
            <a:ext cx="369887" cy="20002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algn="r" eaLnBrk="0" hangingPunct="0">
              <a:buFont typeface="Verdana" pitchFamily="34" charset="0"/>
              <a:buNone/>
            </a:pPr>
            <a:r>
              <a:rPr lang="en-US" sz="700">
                <a:solidFill>
                  <a:srgbClr val="000000"/>
                </a:solidFill>
              </a:rPr>
              <a:t> </a:t>
            </a:r>
            <a:fld id="{1DC86048-271D-4142-A41A-6A8CAD4046AD}" type="slidenum">
              <a:rPr lang="en-US" sz="700">
                <a:solidFill>
                  <a:srgbClr val="000000"/>
                </a:solidFill>
              </a:rPr>
              <a:pPr algn="r" eaLnBrk="0" hangingPunct="0">
                <a:buFont typeface="Verdana" pitchFamily="34" charset="0"/>
                <a:buNone/>
              </a:pPr>
              <a:t>‹#›</a:t>
            </a:fld>
            <a:endParaRPr lang="en-US" sz="700">
              <a:solidFill>
                <a:srgbClr val="000000"/>
              </a:solidFill>
            </a:endParaRPr>
          </a:p>
        </p:txBody>
      </p:sp>
      <p:pic>
        <p:nvPicPr>
          <p:cNvPr id="8" name="Picture 7" descr="Waters_logo_black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8266" y="470796"/>
            <a:ext cx="2022197" cy="466914"/>
          </a:xfrm>
          <a:prstGeom prst="rect">
            <a:avLst/>
          </a:prstGeom>
        </p:spPr>
      </p:pic>
      <p:pic>
        <p:nvPicPr>
          <p:cNvPr id="2" name="Picture 1" descr="WATERS_PPT_ARTBAR_10x.5.pn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4572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400254" y="6646928"/>
            <a:ext cx="18004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latin typeface="Arial"/>
                <a:cs typeface="Arial"/>
              </a:rPr>
              <a:t>COMPANY CONFIDENTIAL</a:t>
            </a:r>
            <a:endParaRPr lang="en-US" sz="1000" dirty="0"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9" r:id="rId1"/>
    <p:sldLayoutId id="2147484898" r:id="rId2"/>
    <p:sldLayoutId id="2147484897" r:id="rId3"/>
    <p:sldLayoutId id="2147484896" r:id="rId4"/>
    <p:sldLayoutId id="2147484895" r:id="rId5"/>
    <p:sldLayoutId id="2147484894" r:id="rId6"/>
    <p:sldLayoutId id="2147484893" r:id="rId7"/>
    <p:sldLayoutId id="2147484892" r:id="rId8"/>
    <p:sldLayoutId id="2147484891" r:id="rId9"/>
    <p:sldLayoutId id="2147484890" r:id="rId10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0">
          <a:solidFill>
            <a:schemeClr val="accent1"/>
          </a:solidFill>
          <a:effectLst/>
          <a:latin typeface="Arial"/>
          <a:ea typeface="MS PGothic" pitchFamily="34" charset="-128"/>
          <a:cs typeface="Arial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MS PGothic" pitchFamily="34" charset="-128"/>
          <a:cs typeface="MS PGothic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MS PGothic" pitchFamily="34" charset="-128"/>
          <a:cs typeface="MS PGothic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MS PGothic" pitchFamily="34" charset="-128"/>
          <a:cs typeface="MS PGothic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MS PGothic" pitchFamily="34" charset="-128"/>
          <a:cs typeface="MS PGothic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Verdana" pitchFamily="34" charset="0"/>
        </a:defRPr>
      </a:lvl9pPr>
    </p:titleStyle>
    <p:bodyStyle>
      <a:lvl1pPr marL="233363" indent="-233363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 2" charset="2"/>
        <a:buChar char="¡"/>
        <a:defRPr sz="2000">
          <a:solidFill>
            <a:schemeClr val="tx1"/>
          </a:solidFill>
          <a:latin typeface="Arial"/>
          <a:ea typeface="MS PGothic" pitchFamily="34" charset="-128"/>
          <a:cs typeface="Arial"/>
        </a:defRPr>
      </a:lvl1pPr>
      <a:lvl2pPr marL="457200" indent="-223838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chemeClr val="accent1"/>
        </a:buClr>
        <a:buFont typeface="Verdana" pitchFamily="34" charset="0"/>
        <a:buChar char="–"/>
        <a:defRPr>
          <a:solidFill>
            <a:schemeClr val="tx1"/>
          </a:solidFill>
          <a:latin typeface="Arial"/>
          <a:ea typeface="MS PGothic" pitchFamily="34" charset="-128"/>
          <a:cs typeface="Arial"/>
        </a:defRPr>
      </a:lvl2pPr>
      <a:lvl3pPr marL="693738" indent="-2286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Courier New" pitchFamily="49" charset="0"/>
        <a:buChar char="o"/>
        <a:defRPr>
          <a:solidFill>
            <a:schemeClr val="tx1"/>
          </a:solidFill>
          <a:latin typeface="Arial"/>
          <a:ea typeface="MS PGothic" pitchFamily="34" charset="-128"/>
          <a:cs typeface="Arial"/>
        </a:defRPr>
      </a:lvl3pPr>
      <a:lvl4pPr marL="917575" indent="-2286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>
          <a:solidFill>
            <a:schemeClr val="tx1"/>
          </a:solidFill>
          <a:latin typeface="Arial"/>
          <a:ea typeface="MS PGothic" pitchFamily="34" charset="-128"/>
          <a:cs typeface="Arial"/>
        </a:defRPr>
      </a:lvl4pPr>
      <a:lvl5pPr marL="1150938" indent="-228600" algn="l" rtl="0" eaLnBrk="1" fontAlgn="base" hangingPunct="1">
        <a:lnSpc>
          <a:spcPct val="11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>
          <a:solidFill>
            <a:schemeClr val="tx1"/>
          </a:solidFill>
          <a:latin typeface="Arial"/>
          <a:ea typeface="MS PGothic" pitchFamily="34" charset="-128"/>
          <a:cs typeface="Arial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3374D4"/>
        </a:buClr>
        <a:buFont typeface="Arial" pitchFamily="34" charset="0"/>
        <a:buChar char="•"/>
        <a:defRPr sz="1800" baseline="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3374D4"/>
        </a:buClr>
        <a:buFont typeface="Arial" pitchFamily="34" charset="0"/>
        <a:buChar char="•"/>
        <a:defRPr sz="1800" baseline="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None/>
        <a:defRPr sz="1800" baseline="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None/>
        <a:defRPr sz="2000" baseline="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aters_logo_black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2200" y="2895600"/>
            <a:ext cx="4620294" cy="1066800"/>
          </a:xfrm>
          <a:prstGeom prst="rect">
            <a:avLst/>
          </a:prstGeom>
        </p:spPr>
      </p:pic>
      <p:pic>
        <p:nvPicPr>
          <p:cNvPr id="5" name="Picture 4" descr="WATERS_PPT_ARTBAR_10x.5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0013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01" r:id="rId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C:\Users\usplmec62\Desktop\h-pot\IMG_3427.MOV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video" Target="file:///\\fileshare\world\brulem\HiPot%20Training\IMG_3428.MOV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video" Target="file:///\\fileshare\world\brulem\HiPot%20Training\IMG_3429.MOV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Electrical Safety Testing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Test Procedure WAT046538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2891418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6200" y="1600200"/>
            <a:ext cx="9144000" cy="1500187"/>
          </a:xfrm>
        </p:spPr>
        <p:txBody>
          <a:bodyPr/>
          <a:lstStyle/>
          <a:p>
            <a:r>
              <a:rPr lang="en-US" sz="2800" dirty="0" smtClean="0"/>
              <a:t>UPDATES to the procedure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2667000"/>
            <a:ext cx="85343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/>
                <a:cs typeface="Arial"/>
              </a:rPr>
              <a:t>TSP WAT046538, GENERIC Electrical </a:t>
            </a:r>
            <a:r>
              <a:rPr lang="en-US" sz="2000" dirty="0" err="1" smtClean="0">
                <a:latin typeface="Arial"/>
                <a:cs typeface="Arial"/>
              </a:rPr>
              <a:t>SafetyTest</a:t>
            </a:r>
            <a:r>
              <a:rPr lang="en-US" sz="2000" dirty="0" smtClean="0">
                <a:latin typeface="Arial"/>
                <a:cs typeface="Arial"/>
              </a:rPr>
              <a:t> PROC. Is being updated to Revision 12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This update adds instruction to implement daily testing of each electrical safety tester before use each day</a:t>
            </a:r>
            <a:endParaRPr lang="en-US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437525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0" y="838200"/>
            <a:ext cx="9144000" cy="1500187"/>
          </a:xfrm>
        </p:spPr>
        <p:txBody>
          <a:bodyPr/>
          <a:lstStyle/>
          <a:p>
            <a:r>
              <a:rPr lang="en-US" sz="2800" dirty="0" smtClean="0"/>
              <a:t>WHY are we doing this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1752600"/>
            <a:ext cx="8610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rial"/>
                <a:cs typeface="Arial"/>
              </a:rPr>
              <a:t>Electrical safety testers are calibrated yearly to assure performance.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pPr lvl="2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Assures proper calibration of the tester, but it does not verify programming.</a:t>
            </a:r>
          </a:p>
          <a:p>
            <a:pPr lvl="2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Tester </a:t>
            </a:r>
            <a:r>
              <a:rPr lang="en-US" sz="2000" dirty="0" smtClean="0">
                <a:latin typeface="Arial"/>
                <a:cs typeface="Arial"/>
              </a:rPr>
              <a:t>calibration only </a:t>
            </a:r>
            <a:r>
              <a:rPr lang="en-US" sz="2000" dirty="0" smtClean="0">
                <a:latin typeface="Arial"/>
                <a:cs typeface="Arial"/>
              </a:rPr>
              <a:t>checked once yearly leaving potential </a:t>
            </a:r>
            <a:r>
              <a:rPr lang="en-US" sz="2000" dirty="0" smtClean="0">
                <a:latin typeface="Arial"/>
                <a:cs typeface="Arial"/>
              </a:rPr>
              <a:t>product risk </a:t>
            </a:r>
            <a:r>
              <a:rPr lang="en-US" sz="2000" dirty="0" smtClean="0">
                <a:latin typeface="Arial"/>
                <a:cs typeface="Arial"/>
              </a:rPr>
              <a:t>if calibration drifts.  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b="1" dirty="0" smtClean="0">
                <a:latin typeface="Arial"/>
                <a:cs typeface="Arial"/>
              </a:rPr>
              <a:t>Testing the set-points daily ensures properly operation daily.</a:t>
            </a:r>
          </a:p>
          <a:p>
            <a:endParaRPr lang="en-US" sz="2000" b="1" dirty="0" smtClean="0">
              <a:latin typeface="Arial"/>
              <a:cs typeface="Arial"/>
            </a:endParaRPr>
          </a:p>
          <a:p>
            <a:pPr lvl="2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Verifies program set points.</a:t>
            </a:r>
          </a:p>
          <a:p>
            <a:pPr lvl="2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Limits risk to one day of production if calibration were to drift.</a:t>
            </a:r>
          </a:p>
          <a:p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437525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0" y="1066800"/>
            <a:ext cx="9144000" cy="1500187"/>
          </a:xfrm>
        </p:spPr>
        <p:txBody>
          <a:bodyPr/>
          <a:lstStyle/>
          <a:p>
            <a:r>
              <a:rPr lang="en-US" sz="2800" dirty="0" smtClean="0"/>
              <a:t>WHAT are we doing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2133600"/>
            <a:ext cx="861060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This </a:t>
            </a:r>
            <a:r>
              <a:rPr lang="en-US" sz="2000" dirty="0" smtClean="0">
                <a:latin typeface="Arial"/>
                <a:cs typeface="Arial"/>
              </a:rPr>
              <a:t>revision</a:t>
            </a:r>
            <a:r>
              <a:rPr lang="en-US" sz="1800" dirty="0" smtClean="0">
                <a:latin typeface="Arial"/>
                <a:cs typeface="Arial"/>
              </a:rPr>
              <a:t> implements a daily check (and log) of all electrical safety testers prior</a:t>
            </a:r>
          </a:p>
          <a:p>
            <a:r>
              <a:rPr lang="en-US" sz="1800" dirty="0" smtClean="0">
                <a:latin typeface="Arial"/>
                <a:cs typeface="Arial"/>
              </a:rPr>
              <a:t>to use each day.</a:t>
            </a:r>
          </a:p>
          <a:p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A custom S14-03 test box will be available at each electrical safety tester to perform the daily testing.  A hang tag will be installed at each tester to log this testing daily and provide operators notification that testing has been completed on any given day.</a:t>
            </a:r>
          </a:p>
          <a:p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The testing will take approximately a minute per day to complete.  Actual test time is about 15 seconds, plus connection time etc.</a:t>
            </a:r>
            <a:endParaRPr lang="en-US"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437525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0" y="1066801"/>
            <a:ext cx="9144000" cy="914400"/>
          </a:xfrm>
        </p:spPr>
        <p:txBody>
          <a:bodyPr/>
          <a:lstStyle/>
          <a:p>
            <a:r>
              <a:rPr lang="en-US" sz="2800" dirty="0" smtClean="0"/>
              <a:t>S14-03 Load Box		  Example Tag</a:t>
            </a:r>
            <a:endParaRPr lang="en-US" sz="2800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057400"/>
            <a:ext cx="40005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1600200"/>
            <a:ext cx="2638425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0437525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0" y="914401"/>
            <a:ext cx="9144000" cy="914400"/>
          </a:xfrm>
        </p:spPr>
        <p:txBody>
          <a:bodyPr/>
          <a:lstStyle/>
          <a:p>
            <a:r>
              <a:rPr lang="en-US" sz="2800" dirty="0" smtClean="0"/>
              <a:t>HOW is the test performed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2057400"/>
            <a:ext cx="861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/>
                <a:cs typeface="Arial"/>
              </a:rPr>
              <a:t>Using a custom calibrated S14-03 Load Box from </a:t>
            </a:r>
            <a:r>
              <a:rPr lang="en-US" sz="2000" dirty="0" err="1" smtClean="0">
                <a:latin typeface="Arial"/>
                <a:cs typeface="Arial"/>
              </a:rPr>
              <a:t>Chroma</a:t>
            </a:r>
            <a:r>
              <a:rPr lang="en-US" sz="2000" dirty="0" smtClean="0">
                <a:latin typeface="Arial"/>
                <a:cs typeface="Arial"/>
              </a:rPr>
              <a:t>, the current manufacturer of the electrical safety testers that Waters uses, the standard programmed electrical safety test is executed 3 times:</a:t>
            </a:r>
            <a:endParaRPr lang="en-US" dirty="0">
              <a:latin typeface="Arial"/>
              <a:cs typeface="Arial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2401" y="3276600"/>
          <a:ext cx="8839198" cy="1828800"/>
        </p:xfrm>
        <a:graphic>
          <a:graphicData uri="http://schemas.openxmlformats.org/drawingml/2006/table">
            <a:tbl>
              <a:tblPr/>
              <a:tblGrid>
                <a:gridCol w="1914955"/>
                <a:gridCol w="2277149"/>
                <a:gridCol w="1893241"/>
                <a:gridCol w="2753853"/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Calibri"/>
                          <a:cs typeface="Times New Roman"/>
                        </a:rPr>
                        <a:t>Execution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Arial"/>
                          <a:ea typeface="Calibri"/>
                          <a:cs typeface="Times New Roman"/>
                        </a:rPr>
                        <a:t>Ground Bond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Arial"/>
                          <a:ea typeface="Calibri"/>
                          <a:cs typeface="Times New Roman"/>
                        </a:rPr>
                        <a:t>Hi-Pot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Arial"/>
                          <a:ea typeface="Calibri"/>
                          <a:cs typeface="Times New Roman"/>
                        </a:rPr>
                        <a:t>Test Time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Calibri"/>
                          <a:cs typeface="Times New Roman"/>
                        </a:rPr>
                        <a:t>1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Calibri"/>
                          <a:cs typeface="Times New Roman"/>
                        </a:rPr>
                        <a:t>Pass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Calibri"/>
                          <a:cs typeface="Times New Roman"/>
                        </a:rPr>
                        <a:t>Pass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Calibri"/>
                          <a:cs typeface="Times New Roman"/>
                        </a:rPr>
                        <a:t>8 Seconds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Calibri"/>
                          <a:cs typeface="Times New Roman"/>
                        </a:rPr>
                        <a:t>2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Calibri"/>
                          <a:cs typeface="Times New Roman"/>
                        </a:rPr>
                        <a:t>Pass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Calibri"/>
                          <a:cs typeface="Times New Roman"/>
                        </a:rPr>
                        <a:t>Fail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Calibri"/>
                          <a:cs typeface="Times New Roman"/>
                        </a:rPr>
                        <a:t>5 Seconds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Calibri"/>
                          <a:cs typeface="Times New Roman"/>
                        </a:rPr>
                        <a:t>3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Calibri"/>
                          <a:cs typeface="Times New Roman"/>
                        </a:rPr>
                        <a:t>Fail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Calibri"/>
                          <a:cs typeface="Times New Roman"/>
                        </a:rPr>
                        <a:t>Not executed</a:t>
                      </a:r>
                      <a:endParaRPr lang="en-US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Calibri"/>
                          <a:cs typeface="Times New Roman"/>
                        </a:rPr>
                        <a:t>&lt;1 Second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804" marR="43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0437525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G_3427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95400" y="1524000"/>
            <a:ext cx="6654800" cy="4991100"/>
          </a:xfrm>
          <a:prstGeom prst="rect">
            <a:avLst/>
          </a:prstGeom>
        </p:spPr>
      </p:pic>
      <p:sp>
        <p:nvSpPr>
          <p:cNvPr id="3" name="Text Placeholder 1"/>
          <p:cNvSpPr txBox="1">
            <a:spLocks/>
          </p:cNvSpPr>
          <p:nvPr/>
        </p:nvSpPr>
        <p:spPr bwMode="gray">
          <a:xfrm>
            <a:off x="0" y="914401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MS PGothic" pitchFamily="34" charset="-128"/>
                <a:cs typeface="Arial"/>
              </a:rPr>
              <a:t>Execution 1</a:t>
            </a:r>
          </a:p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MS PGothic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625228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 bwMode="gray">
          <a:xfrm>
            <a:off x="0" y="83820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MS PGothic" pitchFamily="34" charset="-128"/>
                <a:cs typeface="Arial"/>
              </a:rPr>
              <a:t>Execution 1</a:t>
            </a:r>
          </a:p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MS PGothic" pitchFamily="34" charset="-128"/>
              <a:cs typeface="Arial"/>
            </a:endParaRPr>
          </a:p>
        </p:txBody>
      </p:sp>
      <p:pic>
        <p:nvPicPr>
          <p:cNvPr id="1026" name="Picture 2" descr="C:\Users\usplmec62\Desktop\h-pot\20180713_130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905000"/>
            <a:ext cx="4038600" cy="3530322"/>
          </a:xfrm>
          <a:prstGeom prst="rect">
            <a:avLst/>
          </a:prstGeom>
          <a:noFill/>
        </p:spPr>
      </p:pic>
      <p:pic>
        <p:nvPicPr>
          <p:cNvPr id="1027" name="Picture 3" descr="C:\Users\usplmec62\Desktop\h-pot\20180718_0917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590800"/>
            <a:ext cx="3759200" cy="16092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Execution 2</a:t>
            </a:r>
            <a:endParaRPr lang="en-US" dirty="0"/>
          </a:p>
        </p:txBody>
      </p:sp>
      <p:pic>
        <p:nvPicPr>
          <p:cNvPr id="3" name="IMG_3428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90600" y="1143000"/>
            <a:ext cx="7162800" cy="5372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415572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 bwMode="gray">
          <a:xfrm>
            <a:off x="0" y="83820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MS PGothic" pitchFamily="34" charset="-128"/>
                <a:cs typeface="Arial"/>
              </a:rPr>
              <a:t>Execution 2</a:t>
            </a:r>
          </a:p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MS PGothic" pitchFamily="34" charset="-128"/>
              <a:cs typeface="Arial"/>
            </a:endParaRPr>
          </a:p>
        </p:txBody>
      </p:sp>
      <p:pic>
        <p:nvPicPr>
          <p:cNvPr id="2050" name="Picture 2" descr="C:\Users\usplmec62\Desktop\h-pot\20180713_130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905000"/>
            <a:ext cx="4044950" cy="3475867"/>
          </a:xfrm>
          <a:prstGeom prst="rect">
            <a:avLst/>
          </a:prstGeom>
          <a:noFill/>
        </p:spPr>
      </p:pic>
      <p:pic>
        <p:nvPicPr>
          <p:cNvPr id="2051" name="Picture 3" descr="C:\Users\usplmec62\Desktop\h-pot\20180718_0918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19400"/>
            <a:ext cx="4251325" cy="169722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Execution 3</a:t>
            </a:r>
            <a:endParaRPr lang="en-US" dirty="0"/>
          </a:p>
        </p:txBody>
      </p:sp>
      <p:pic>
        <p:nvPicPr>
          <p:cNvPr id="3" name="IMG_3429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143000"/>
            <a:ext cx="7239000" cy="54292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415572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 bwMode="gray">
          <a:xfrm>
            <a:off x="0" y="838200"/>
            <a:ext cx="9144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MS PGothic" pitchFamily="34" charset="-128"/>
                <a:cs typeface="Arial"/>
              </a:rPr>
              <a:t>Execution 3</a:t>
            </a:r>
          </a:p>
          <a:p>
            <a:pPr marL="233363" marR="0" lvl="0" indent="-233363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rgbClr val="4F81BD"/>
              </a:buClr>
              <a:buSzTx/>
              <a:buFont typeface="Wingdings 2" pitchFamily="18" charset="2"/>
              <a:buChar char="¡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MS PGothic" pitchFamily="34" charset="-128"/>
              <a:cs typeface="Arial"/>
            </a:endParaRPr>
          </a:p>
        </p:txBody>
      </p:sp>
      <p:pic>
        <p:nvPicPr>
          <p:cNvPr id="3074" name="Picture 2" descr="C:\Users\usplmec62\Desktop\h-pot\20180713_1302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079638"/>
            <a:ext cx="4114800" cy="3717911"/>
          </a:xfrm>
          <a:prstGeom prst="rect">
            <a:avLst/>
          </a:prstGeom>
          <a:noFill/>
        </p:spPr>
      </p:pic>
      <p:pic>
        <p:nvPicPr>
          <p:cNvPr id="3075" name="Picture 3" descr="C:\Users\usplmec62\Desktop\h-pot\20180718_0918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971800"/>
            <a:ext cx="4102984" cy="15811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1753&quot;&gt;&lt;property id=&quot;20148&quot; value=&quot;5&quot;/&gt;&lt;property id=&quot;20300&quot; value=&quot;Slide 2&quot;/&gt;&lt;property id=&quot;20307&quot; value=&quot;257&quot;/&gt;&lt;/object&gt;&lt;object type=&quot;3&quot; unique_id=&quot;11754&quot;&gt;&lt;property id=&quot;20148&quot; value=&quot;5&quot;/&gt;&lt;property id=&quot;20300&quot; value=&quot;Slide 3&quot;/&gt;&lt;property id=&quot;20307&quot; value=&quot;258&quot;/&gt;&lt;/object&gt;&lt;object type=&quot;3&quot; unique_id=&quot;11755&quot;&gt;&lt;property id=&quot;20148&quot; value=&quot;5&quot;/&gt;&lt;property id=&quot;20300&quot; value=&quot;Slide 4&quot;/&gt;&lt;property id=&quot;20307&quot; value=&quot;259&quot;/&gt;&lt;/object&gt;&lt;object type=&quot;3&quot; unique_id=&quot;11756&quot;&gt;&lt;property id=&quot;20148&quot; value=&quot;5&quot;/&gt;&lt;property id=&quot;20300&quot; value=&quot;Slide 5&quot;/&gt;&lt;property id=&quot;20307&quot; value=&quot;261&quot;/&gt;&lt;/object&gt;&lt;object type=&quot;3&quot; unique_id=&quot;11757&quot;&gt;&lt;property id=&quot;20148&quot; value=&quot;5&quot;/&gt;&lt;property id=&quot;20300&quot; value=&quot;Slide 6&quot;/&gt;&lt;property id=&quot;20307&quot; value=&quot;260&quot;/&gt;&lt;/object&gt;&lt;object type=&quot;3&quot; unique_id=&quot;11758&quot;&gt;&lt;property id=&quot;20148&quot; value=&quot;5&quot;/&gt;&lt;property id=&quot;20300&quot; value=&quot;Slide 7&quot;/&gt;&lt;property id=&quot;20307&quot; value=&quot;262&quot;/&gt;&lt;/object&gt;&lt;object type=&quot;3&quot; unique_id=&quot;11759&quot;&gt;&lt;property id=&quot;20148&quot; value=&quot;5&quot;/&gt;&lt;property id=&quot;20300&quot; value=&quot;Slide 8&quot;/&gt;&lt;property id=&quot;20307&quot; value=&quot;263&quot;/&gt;&lt;/object&gt;&lt;object type=&quot;3&quot; unique_id=&quot;11760&quot;&gt;&lt;property id=&quot;20148&quot; value=&quot;5&quot;/&gt;&lt;property id=&quot;20300&quot; value=&quot;Slide 9&quot;/&gt;&lt;property id=&quot;20307&quot; value=&quot;264&quot;/&gt;&lt;/object&gt;&lt;object type=&quot;3&quot; unique_id=&quot;11761&quot;&gt;&lt;property id=&quot;20148&quot; value=&quot;5&quot;/&gt;&lt;property id=&quot;20300&quot; value=&quot;Slide 10&quot;/&gt;&lt;property id=&quot;20307&quot; value=&quot;265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2017 template standard 4-3">
  <a:themeElements>
    <a:clrScheme name="Waters Brand Colors">
      <a:dk1>
        <a:srgbClr val="000000"/>
      </a:dk1>
      <a:lt1>
        <a:srgbClr val="FFFFFF"/>
      </a:lt1>
      <a:dk2>
        <a:srgbClr val="3377DD"/>
      </a:dk2>
      <a:lt2>
        <a:srgbClr val="888888"/>
      </a:lt2>
      <a:accent1>
        <a:srgbClr val="0077BB"/>
      </a:accent1>
      <a:accent2>
        <a:srgbClr val="EE7700"/>
      </a:accent2>
      <a:accent3>
        <a:srgbClr val="AAAA00"/>
      </a:accent3>
      <a:accent4>
        <a:srgbClr val="119988"/>
      </a:accent4>
      <a:accent5>
        <a:srgbClr val="993355"/>
      </a:accent5>
      <a:accent6>
        <a:srgbClr val="550088"/>
      </a:accent6>
      <a:hlink>
        <a:srgbClr val="006DAC"/>
      </a:hlink>
      <a:folHlink>
        <a:srgbClr val="40008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3374D4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3374D4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dirty="0">
            <a:latin typeface="Arial"/>
            <a:cs typeface="Arial"/>
          </a:defRPr>
        </a:defPPr>
      </a:lstStyle>
    </a:txDef>
  </a:objectDefaults>
  <a:extraClrSchemeLst>
    <a:extraClrScheme>
      <a:clrScheme name="Waters_PPT_template_wh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s_PPT_template_whi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s_PPT_template_white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s_PPT_template_white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s_PPT_template_white 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s_PPT_template_white 6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s_PPT_template_white 7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s_PPT_template_white 8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s_PPT_template_white 9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s_PPT_template_white 10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s_PPT_template_white 11">
        <a:dk1>
          <a:srgbClr val="000000"/>
        </a:dk1>
        <a:lt1>
          <a:srgbClr val="FFFFFF"/>
        </a:lt1>
        <a:dk2>
          <a:srgbClr val="331E4C"/>
        </a:dk2>
        <a:lt2>
          <a:srgbClr val="808080"/>
        </a:lt2>
        <a:accent1>
          <a:srgbClr val="00628D"/>
        </a:accent1>
        <a:accent2>
          <a:srgbClr val="788000"/>
        </a:accent2>
        <a:accent3>
          <a:srgbClr val="FFFFFF"/>
        </a:accent3>
        <a:accent4>
          <a:srgbClr val="000000"/>
        </a:accent4>
        <a:accent5>
          <a:srgbClr val="AAB7C5"/>
        </a:accent5>
        <a:accent6>
          <a:srgbClr val="6C7300"/>
        </a:accent6>
        <a:hlink>
          <a:srgbClr val="3F1948"/>
        </a:hlink>
        <a:folHlink>
          <a:srgbClr val="A63F1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s_PPT_template_white 12">
        <a:dk1>
          <a:srgbClr val="000000"/>
        </a:dk1>
        <a:lt1>
          <a:srgbClr val="FFFFFF"/>
        </a:lt1>
        <a:dk2>
          <a:srgbClr val="331E4C"/>
        </a:dk2>
        <a:lt2>
          <a:srgbClr val="808080"/>
        </a:lt2>
        <a:accent1>
          <a:srgbClr val="90B4E6"/>
        </a:accent1>
        <a:accent2>
          <a:srgbClr val="A7B400"/>
        </a:accent2>
        <a:accent3>
          <a:srgbClr val="FFFFFF"/>
        </a:accent3>
        <a:accent4>
          <a:srgbClr val="000000"/>
        </a:accent4>
        <a:accent5>
          <a:srgbClr val="C6D6F0"/>
        </a:accent5>
        <a:accent6>
          <a:srgbClr val="97A300"/>
        </a:accent6>
        <a:hlink>
          <a:srgbClr val="956DC5"/>
        </a:hlink>
        <a:folHlink>
          <a:srgbClr val="F9A35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s White Logo Template 2008 1">
        <a:dk1>
          <a:srgbClr val="000000"/>
        </a:dk1>
        <a:lt1>
          <a:srgbClr val="FFFFFF"/>
        </a:lt1>
        <a:dk2>
          <a:srgbClr val="4BACC6"/>
        </a:dk2>
        <a:lt2>
          <a:srgbClr val="B2B2B2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9BBB59"/>
        </a:hlink>
        <a:folHlink>
          <a:srgbClr val="8064A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2017 template jam3 edit.potx" id="{6223A88A-F586-443B-9E39-43CD8FB04109}" vid="{298CF72F-0540-4552-927B-B8E872E8C4CA}"/>
    </a:ext>
  </a:extLst>
</a:theme>
</file>

<file path=ppt/theme/theme2.xml><?xml version="1.0" encoding="utf-8"?>
<a:theme xmlns:a="http://schemas.openxmlformats.org/drawingml/2006/main" name="2017 Waters Bra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2017 template jam3 edit.potx" id="{6223A88A-F586-443B-9E39-43CD8FB04109}" vid="{21F9D1CC-3A98-40B7-82BC-EF73CA55290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18884</TotalTime>
  <Words>284</Words>
  <Application>Microsoft Office PowerPoint</Application>
  <PresentationFormat>On-screen Show (4:3)</PresentationFormat>
  <Paragraphs>48</Paragraphs>
  <Slides>12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2017 template standard 4-3</vt:lpstr>
      <vt:lpstr>2017 Waters Brand</vt:lpstr>
      <vt:lpstr>Electrical Safety Testing</vt:lpstr>
      <vt:lpstr>Slide 2</vt:lpstr>
      <vt:lpstr>Slide 3</vt:lpstr>
      <vt:lpstr>Slide 4</vt:lpstr>
      <vt:lpstr>Slide 5</vt:lpstr>
      <vt:lpstr>Slide 6</vt:lpstr>
      <vt:lpstr>Slide 7</vt:lpstr>
      <vt:lpstr>Slide 8</vt:lpstr>
      <vt:lpstr>Execution 2</vt:lpstr>
      <vt:lpstr>Slide 10</vt:lpstr>
      <vt:lpstr>Execution 3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 Goes Here</dc:title>
  <dc:creator>John A MacKay</dc:creator>
  <cp:lastModifiedBy>Matt Brule</cp:lastModifiedBy>
  <cp:revision>558</cp:revision>
  <dcterms:created xsi:type="dcterms:W3CDTF">2016-10-27T09:01:06Z</dcterms:created>
  <dcterms:modified xsi:type="dcterms:W3CDTF">2018-08-28T17:43:20Z</dcterms:modified>
</cp:coreProperties>
</file>