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4"/>
    <p:sldMasterId id="2147484900" r:id="rId5"/>
  </p:sldMasterIdLst>
  <p:notesMasterIdLst>
    <p:notesMasterId r:id="rId8"/>
  </p:notesMasterIdLst>
  <p:handoutMasterIdLst>
    <p:handoutMasterId r:id="rId9"/>
  </p:handoutMasterIdLst>
  <p:sldIdLst>
    <p:sldId id="308" r:id="rId6"/>
    <p:sldId id="353" r:id="rId7"/>
  </p:sldIdLst>
  <p:sldSz cx="9144000" cy="6858000" type="screen4x3"/>
  <p:notesSz cx="7315200" cy="96012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aZhen Luo" initials="" lastIdx="6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CC00"/>
    <a:srgbClr val="00FF00"/>
    <a:srgbClr val="00CCFF"/>
    <a:srgbClr val="BEF397"/>
    <a:srgbClr val="33CC33"/>
    <a:srgbClr val="33CCFF"/>
    <a:srgbClr val="CCCCF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5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CFB505-F0ED-4AE0-A7BE-143BF377D44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CBDC5D-78BB-4C7C-92DF-6920A771391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E30AE4EF-7EFC-433F-AD2D-E61979CD14F7}" type="datetimeFigureOut">
              <a:rPr lang="en-US" altLang="en-US"/>
              <a:pPr>
                <a:defRPr/>
              </a:pPr>
              <a:t>3/11/2021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C66FF4-6C7B-46BD-B4B1-0150DF5E658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0697DB-4C30-4803-9A8B-09EBBEF65FD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8FE9D033-31FB-4859-8634-FD4307A9BC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052C13E-005C-4F54-AF2B-3D0B294F3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D84A041-F35C-4E93-B934-02C7391E625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4144963" y="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fld id="{0C1CB490-16C8-44DE-B631-D4250769D0DB}" type="datetimeFigureOut">
              <a:rPr lang="en-US" altLang="en-US"/>
              <a:pPr>
                <a:defRPr/>
              </a:pPr>
              <a:t>3/11/2021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CF998F3-691C-4034-8333-B23304ACA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884" tIns="47942" rIns="95884" bIns="47942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BAB2D9-0D09-4F48-BF0B-25FF3C253D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30250" y="4560888"/>
            <a:ext cx="5854700" cy="4321175"/>
          </a:xfrm>
          <a:prstGeom prst="rect">
            <a:avLst/>
          </a:prstGeom>
        </p:spPr>
        <p:txBody>
          <a:bodyPr vert="horz" lIns="95884" tIns="47942" rIns="95884" bIns="47942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03EB6C-F169-44BE-A593-AD1F650F06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300"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B018C0-5BEC-4CB2-9ACD-0727E08562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4144963" y="9118600"/>
            <a:ext cx="3168650" cy="481013"/>
          </a:xfrm>
          <a:prstGeom prst="rect">
            <a:avLst/>
          </a:prstGeom>
        </p:spPr>
        <p:txBody>
          <a:bodyPr vert="horz" wrap="square" lIns="95884" tIns="47942" rIns="95884" bIns="4794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300"/>
            </a:lvl1pPr>
          </a:lstStyle>
          <a:p>
            <a:pPr>
              <a:defRPr/>
            </a:pPr>
            <a:fld id="{1522F070-94D7-49B5-B952-63C440399F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D6DE97-74DD-42AC-89FF-80E0A8D5D8C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573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3F60FE-262D-4007-9B1B-BAA163FAD1B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742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10000"/>
            <a:ext cx="6400800" cy="1295400"/>
          </a:xfrm>
        </p:spPr>
        <p:txBody>
          <a:bodyPr/>
          <a:lstStyle>
            <a:lvl1pPr marL="0" indent="0" algn="ctr">
              <a:buFont typeface="Wingdings 2" pitchFamily="18" charset="2"/>
              <a:buNone/>
              <a:defRPr b="0" smtClean="0">
                <a:solidFill>
                  <a:srgbClr val="006DAC"/>
                </a:solidFill>
                <a:effectLst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88993483"/>
      </p:ext>
    </p:extLst>
  </p:cSld>
  <p:clrMapOvr>
    <a:masterClrMapping/>
  </p:clrMapOvr>
  <p:transition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906713"/>
            <a:ext cx="9144000" cy="1500187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rgbClr val="006DAC"/>
                </a:solidFill>
                <a:effectLst/>
                <a:latin typeface="Arial"/>
                <a:cs typeface="Arial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46284294"/>
      </p:ext>
    </p:extLst>
  </p:cSld>
  <p:clrMapOvr>
    <a:masterClrMapping/>
  </p:clrMapOvr>
  <p:transition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30722833"/>
      </p:ext>
    </p:extLst>
  </p:cSld>
  <p:clrMapOvr>
    <a:masterClrMapping/>
  </p:clrMapOvr>
  <p:transition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6099361"/>
      </p:ext>
    </p:extLst>
  </p:cSld>
  <p:clrMapOvr>
    <a:masterClrMapping/>
  </p:clrMapOvr>
  <p:transition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7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1331661"/>
      </p:ext>
    </p:extLst>
  </p:cSld>
  <p:clrMapOvr>
    <a:masterClrMapping/>
  </p:clrMapOvr>
  <p:transition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Wingdings 2" pitchFamily="18" charset="2"/>
              <a:buChar char="¡"/>
              <a:tabLst/>
              <a:defRPr sz="1800">
                <a:latin typeface="Arial"/>
                <a:cs typeface="Arial"/>
              </a:defRPr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Verdana" pitchFamily="34" charset="0"/>
              <a:buChar char="–"/>
              <a:tabLst/>
              <a:defRPr sz="1600">
                <a:latin typeface="Arial"/>
                <a:cs typeface="Arial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Courier New" pitchFamily="49" charset="0"/>
              <a:buChar char="o"/>
              <a:tabLst/>
              <a:defRPr sz="1600">
                <a:latin typeface="Arial"/>
                <a:cs typeface="Arial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Tx/>
              <a:buFont typeface="Arial" pitchFamily="34" charset="0"/>
              <a:buChar char="•"/>
              <a:tabLst/>
              <a:defRPr sz="16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382603"/>
      </p:ext>
    </p:extLst>
  </p:cSld>
  <p:clrMapOvr>
    <a:masterClrMapping/>
  </p:clrMapOvr>
  <p:transition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457200" indent="-233363">
              <a:defRPr sz="1400">
                <a:latin typeface="Arial"/>
                <a:cs typeface="Arial"/>
              </a:defRPr>
            </a:lvl2pPr>
            <a:lvl3pPr marL="630238" indent="-173038">
              <a:defRPr sz="1400">
                <a:latin typeface="Arial"/>
                <a:cs typeface="Arial"/>
              </a:defRPr>
            </a:lvl3pPr>
            <a:lvl4pPr marL="744538" indent="-174625">
              <a:defRPr sz="1400">
                <a:latin typeface="Arial"/>
                <a:cs typeface="Arial"/>
              </a:defRPr>
            </a:lvl4pPr>
            <a:lvl5pPr marL="85407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9094894"/>
      </p:ext>
    </p:extLst>
  </p:cSld>
  <p:clrMapOvr>
    <a:masterClrMapping/>
  </p:clrMapOvr>
  <p:transition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rgbClr val="0077BB"/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0" dirty="0" smtClean="0">
                <a:solidFill>
                  <a:srgbClr val="0077BB"/>
                </a:solidFill>
                <a:effectLst/>
                <a:latin typeface="Arial"/>
                <a:ea typeface="MS PGothic" pitchFamily="34" charset="-128"/>
                <a:cs typeface="Arial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4648200" y="2139402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>
                <a:latin typeface="Arial"/>
                <a:cs typeface="Arial"/>
              </a:defRPr>
            </a:lvl1pPr>
            <a:lvl2pPr marL="284163" indent="-173038">
              <a:defRPr sz="1400">
                <a:latin typeface="Arial"/>
                <a:cs typeface="Arial"/>
              </a:defRPr>
            </a:lvl2pPr>
            <a:lvl3pPr marL="396875" indent="-112713">
              <a:defRPr sz="1400">
                <a:latin typeface="Arial"/>
                <a:cs typeface="Arial"/>
              </a:defRPr>
            </a:lvl3pPr>
            <a:lvl4pPr marL="512763" indent="-112713">
              <a:defRPr sz="1400">
                <a:latin typeface="Arial"/>
                <a:cs typeface="Arial"/>
              </a:defRPr>
            </a:lvl4pPr>
            <a:lvl5pPr marL="627063" indent="-112713">
              <a:defRPr sz="1400">
                <a:latin typeface="Arial"/>
                <a:cs typeface="Arial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8728327"/>
      </p:ext>
    </p:extLst>
  </p:cSld>
  <p:clrMapOvr>
    <a:masterClrMapping/>
  </p:clrMapOvr>
  <p:transition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7 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6925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27063" indent="-169863">
              <a:defRPr sz="1400">
                <a:latin typeface="Arial"/>
                <a:cs typeface="Arial"/>
              </a:defRPr>
            </a:lvl4pPr>
            <a:lvl5pPr marL="800100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74625">
              <a:defRPr sz="1400">
                <a:latin typeface="Arial"/>
                <a:cs typeface="Arial"/>
              </a:defRPr>
            </a:lvl2pPr>
            <a:lvl3pPr marL="382588" indent="-153988">
              <a:defRPr sz="1400">
                <a:latin typeface="Arial"/>
                <a:cs typeface="Arial"/>
              </a:defRPr>
            </a:lvl3pPr>
            <a:lvl4pPr marL="606425" indent="-153988">
              <a:defRPr sz="1400">
                <a:latin typeface="Arial"/>
                <a:cs typeface="Arial"/>
              </a:defRPr>
            </a:lvl4pPr>
            <a:lvl5pPr marL="862013" indent="-173038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97451145"/>
      </p:ext>
    </p:extLst>
  </p:cSld>
  <p:clrMapOvr>
    <a:masterClrMapping/>
  </p:clrMapOvr>
  <p:transition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>
                <a:solidFill>
                  <a:srgbClr val="0077BB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96875" indent="-165100">
              <a:defRPr sz="1400">
                <a:latin typeface="Arial"/>
                <a:cs typeface="Arial"/>
              </a:defRPr>
            </a:lvl3pPr>
            <a:lvl4pPr marL="630238" indent="-173038">
              <a:defRPr sz="1400">
                <a:latin typeface="Arial"/>
                <a:cs typeface="Arial"/>
              </a:defRPr>
            </a:lvl4pPr>
            <a:lvl5pPr marL="801688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4163" indent="-171450">
              <a:defRPr sz="1400">
                <a:latin typeface="Arial"/>
                <a:cs typeface="Arial"/>
              </a:defRPr>
            </a:lvl2pPr>
            <a:lvl3pPr marL="382588" indent="-150813">
              <a:defRPr sz="1400">
                <a:latin typeface="Arial"/>
                <a:cs typeface="Arial"/>
              </a:defRPr>
            </a:lvl3pPr>
            <a:lvl4pPr marL="606425" indent="-149225">
              <a:defRPr sz="1400">
                <a:latin typeface="Arial"/>
                <a:cs typeface="Arial"/>
              </a:defRPr>
            </a:lvl4pPr>
            <a:lvl5pPr marL="798513" indent="-17145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>
                <a:latin typeface="Arial"/>
                <a:cs typeface="Arial"/>
              </a:defRPr>
            </a:lvl1pPr>
            <a:lvl2pPr marL="287338" indent="-163513">
              <a:defRPr sz="1400">
                <a:latin typeface="Arial"/>
                <a:cs typeface="Arial"/>
              </a:defRPr>
            </a:lvl2pPr>
            <a:lvl3pPr marL="393700" indent="-163513">
              <a:tabLst/>
              <a:defRPr sz="1400">
                <a:latin typeface="Arial"/>
                <a:cs typeface="Arial"/>
              </a:defRPr>
            </a:lvl3pPr>
            <a:lvl4pPr marL="627063" indent="-168275">
              <a:defRPr sz="1400">
                <a:latin typeface="Arial"/>
                <a:cs typeface="Arial"/>
              </a:defRPr>
            </a:lvl4pPr>
            <a:lvl5pPr marL="792163" indent="-165100">
              <a:defRPr sz="1400">
                <a:latin typeface="Arial"/>
                <a:cs typeface="Arial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902909"/>
      </p:ext>
    </p:extLst>
  </p:cSld>
  <p:clrMapOvr>
    <a:masterClrMapping/>
  </p:clrMapOvr>
  <p:transition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B28C17-FE97-4DA7-9FDC-B1A0F753B6D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7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Picture 238" descr="A close up of a logo&#10;&#10;Description automatically generated">
            <a:extLst>
              <a:ext uri="{FF2B5EF4-FFF2-40B4-BE49-F238E27FC236}">
                <a16:creationId xmlns:a16="http://schemas.microsoft.com/office/drawing/2014/main" id="{ED6B3542-6951-42D4-ACA9-E5662BC7100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0" name="Graphic 239">
            <a:extLst>
              <a:ext uri="{FF2B5EF4-FFF2-40B4-BE49-F238E27FC236}">
                <a16:creationId xmlns:a16="http://schemas.microsoft.com/office/drawing/2014/main" id="{0FF3D346-9A77-4626-88E2-4EE8CA10C7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41" name="Rectangle 240">
            <a:extLst>
              <a:ext uri="{FF2B5EF4-FFF2-40B4-BE49-F238E27FC236}">
                <a16:creationId xmlns:a16="http://schemas.microsoft.com/office/drawing/2014/main" id="{09D368CC-4092-45B2-824D-4B94CAE4360D}"/>
              </a:ext>
            </a:extLst>
          </p:cNvPr>
          <p:cNvSpPr/>
          <p:nvPr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42" name="Graphic 241">
            <a:extLst>
              <a:ext uri="{FF2B5EF4-FFF2-40B4-BE49-F238E27FC236}">
                <a16:creationId xmlns:a16="http://schemas.microsoft.com/office/drawing/2014/main" id="{CE16FC38-5459-44F3-9A1C-5366117476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43" name="Group 242">
            <a:extLst>
              <a:ext uri="{FF2B5EF4-FFF2-40B4-BE49-F238E27FC236}">
                <a16:creationId xmlns:a16="http://schemas.microsoft.com/office/drawing/2014/main" id="{3FC98AFC-68C9-4D41-8CF3-651ED0F47CD2}"/>
              </a:ext>
            </a:extLst>
          </p:cNvPr>
          <p:cNvGrpSpPr/>
          <p:nvPr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FF29B10A-1BF5-4738-B7AE-AC9D3450A974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356783BF-31D4-48E3-8C31-9E54A3CA56EC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AE72C7F2-21D5-48A2-A6A1-7A051916D0F0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7" name="Freeform: Shape 246">
              <a:extLst>
                <a:ext uri="{FF2B5EF4-FFF2-40B4-BE49-F238E27FC236}">
                  <a16:creationId xmlns:a16="http://schemas.microsoft.com/office/drawing/2014/main" id="{A6B16CAF-2AB0-479C-BF87-6A090798750B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8" name="Freeform: Shape 247">
              <a:extLst>
                <a:ext uri="{FF2B5EF4-FFF2-40B4-BE49-F238E27FC236}">
                  <a16:creationId xmlns:a16="http://schemas.microsoft.com/office/drawing/2014/main" id="{55ACB3EE-D522-453C-9705-77B26431EDB3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49" name="Freeform: Shape 248">
              <a:extLst>
                <a:ext uri="{FF2B5EF4-FFF2-40B4-BE49-F238E27FC236}">
                  <a16:creationId xmlns:a16="http://schemas.microsoft.com/office/drawing/2014/main" id="{161F27B6-D65F-470C-945D-5FD0A0D79D52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0" name="Freeform: Shape 249">
              <a:extLst>
                <a:ext uri="{FF2B5EF4-FFF2-40B4-BE49-F238E27FC236}">
                  <a16:creationId xmlns:a16="http://schemas.microsoft.com/office/drawing/2014/main" id="{D8345D62-D557-4F22-AA07-E101EFDCCE59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1" name="Freeform: Shape 250">
              <a:extLst>
                <a:ext uri="{FF2B5EF4-FFF2-40B4-BE49-F238E27FC236}">
                  <a16:creationId xmlns:a16="http://schemas.microsoft.com/office/drawing/2014/main" id="{BC6C333B-DC87-4885-97E5-99720B9242FD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2" name="Freeform: Shape 251">
              <a:extLst>
                <a:ext uri="{FF2B5EF4-FFF2-40B4-BE49-F238E27FC236}">
                  <a16:creationId xmlns:a16="http://schemas.microsoft.com/office/drawing/2014/main" id="{586A965E-DA90-44B1-A66B-450816DF30E1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3" name="Freeform: Shape 252">
              <a:extLst>
                <a:ext uri="{FF2B5EF4-FFF2-40B4-BE49-F238E27FC236}">
                  <a16:creationId xmlns:a16="http://schemas.microsoft.com/office/drawing/2014/main" id="{9C653B57-78C5-4124-ACF7-D0C6EE189E4E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4" name="Freeform: Shape 253">
              <a:extLst>
                <a:ext uri="{FF2B5EF4-FFF2-40B4-BE49-F238E27FC236}">
                  <a16:creationId xmlns:a16="http://schemas.microsoft.com/office/drawing/2014/main" id="{980251FB-F991-48E5-B4AF-26BBDD36E76E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5" name="Freeform: Shape 254">
              <a:extLst>
                <a:ext uri="{FF2B5EF4-FFF2-40B4-BE49-F238E27FC236}">
                  <a16:creationId xmlns:a16="http://schemas.microsoft.com/office/drawing/2014/main" id="{174756D8-B4F2-4999-A310-96EA778D364A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6" name="Freeform: Shape 255">
              <a:extLst>
                <a:ext uri="{FF2B5EF4-FFF2-40B4-BE49-F238E27FC236}">
                  <a16:creationId xmlns:a16="http://schemas.microsoft.com/office/drawing/2014/main" id="{319C1D3D-429C-4447-8C7C-8D56E74E83AE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7" name="Freeform: Shape 256">
              <a:extLst>
                <a:ext uri="{FF2B5EF4-FFF2-40B4-BE49-F238E27FC236}">
                  <a16:creationId xmlns:a16="http://schemas.microsoft.com/office/drawing/2014/main" id="{260A40FD-1E08-437D-84F5-B2FAF649E79F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8" name="Freeform: Shape 257">
              <a:extLst>
                <a:ext uri="{FF2B5EF4-FFF2-40B4-BE49-F238E27FC236}">
                  <a16:creationId xmlns:a16="http://schemas.microsoft.com/office/drawing/2014/main" id="{E5E40EA7-5F21-472F-B903-DDD0162D0C0C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59" name="Freeform: Shape 258">
              <a:extLst>
                <a:ext uri="{FF2B5EF4-FFF2-40B4-BE49-F238E27FC236}">
                  <a16:creationId xmlns:a16="http://schemas.microsoft.com/office/drawing/2014/main" id="{F3E3C7E5-5761-4A83-BF88-E3D73C6E4B31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0" name="Freeform: Shape 259">
              <a:extLst>
                <a:ext uri="{FF2B5EF4-FFF2-40B4-BE49-F238E27FC236}">
                  <a16:creationId xmlns:a16="http://schemas.microsoft.com/office/drawing/2014/main" id="{9E24A784-795A-45D5-8A1F-AB2F7C012231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1" name="Freeform: Shape 260">
              <a:extLst>
                <a:ext uri="{FF2B5EF4-FFF2-40B4-BE49-F238E27FC236}">
                  <a16:creationId xmlns:a16="http://schemas.microsoft.com/office/drawing/2014/main" id="{DF9E9A5D-40B6-44D2-9BE1-E5C80F47CE36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2" name="Freeform: Shape 261">
              <a:extLst>
                <a:ext uri="{FF2B5EF4-FFF2-40B4-BE49-F238E27FC236}">
                  <a16:creationId xmlns:a16="http://schemas.microsoft.com/office/drawing/2014/main" id="{EBC019BB-9CE2-409D-94EF-2D1AE69FC400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3" name="Freeform: Shape 262">
              <a:extLst>
                <a:ext uri="{FF2B5EF4-FFF2-40B4-BE49-F238E27FC236}">
                  <a16:creationId xmlns:a16="http://schemas.microsoft.com/office/drawing/2014/main" id="{D67E7D9A-E974-4FD1-81F0-1D38D68CDD62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4" name="Freeform: Shape 263">
              <a:extLst>
                <a:ext uri="{FF2B5EF4-FFF2-40B4-BE49-F238E27FC236}">
                  <a16:creationId xmlns:a16="http://schemas.microsoft.com/office/drawing/2014/main" id="{5E52AFC6-DF6B-4475-85C9-AEE7DD95FF4D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5" name="Freeform: Shape 264">
              <a:extLst>
                <a:ext uri="{FF2B5EF4-FFF2-40B4-BE49-F238E27FC236}">
                  <a16:creationId xmlns:a16="http://schemas.microsoft.com/office/drawing/2014/main" id="{89ABFC4C-C2E4-4332-B173-3A7BFB0D45B9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6" name="Freeform: Shape 265">
              <a:extLst>
                <a:ext uri="{FF2B5EF4-FFF2-40B4-BE49-F238E27FC236}">
                  <a16:creationId xmlns:a16="http://schemas.microsoft.com/office/drawing/2014/main" id="{40EF573E-AEF6-4D96-AF94-F6DED5A613D5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7" name="Freeform: Shape 266">
              <a:extLst>
                <a:ext uri="{FF2B5EF4-FFF2-40B4-BE49-F238E27FC236}">
                  <a16:creationId xmlns:a16="http://schemas.microsoft.com/office/drawing/2014/main" id="{8C3B346B-E040-4D30-829C-58D260915E7F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8" name="Freeform: Shape 267">
              <a:extLst>
                <a:ext uri="{FF2B5EF4-FFF2-40B4-BE49-F238E27FC236}">
                  <a16:creationId xmlns:a16="http://schemas.microsoft.com/office/drawing/2014/main" id="{68EFB7DE-28A5-4130-BE45-EBB3232C2F6E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69" name="Freeform: Shape 268">
              <a:extLst>
                <a:ext uri="{FF2B5EF4-FFF2-40B4-BE49-F238E27FC236}">
                  <a16:creationId xmlns:a16="http://schemas.microsoft.com/office/drawing/2014/main" id="{92888E43-D42C-449C-9749-ECA322B94916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0" name="Freeform: Shape 269">
              <a:extLst>
                <a:ext uri="{FF2B5EF4-FFF2-40B4-BE49-F238E27FC236}">
                  <a16:creationId xmlns:a16="http://schemas.microsoft.com/office/drawing/2014/main" id="{DD08ECFC-FF5C-402D-A2AF-F777406E3499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1" name="Freeform: Shape 270">
              <a:extLst>
                <a:ext uri="{FF2B5EF4-FFF2-40B4-BE49-F238E27FC236}">
                  <a16:creationId xmlns:a16="http://schemas.microsoft.com/office/drawing/2014/main" id="{7AFAF09C-A85C-4914-A71F-93633C4CF6B8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2" name="Freeform: Shape 271">
              <a:extLst>
                <a:ext uri="{FF2B5EF4-FFF2-40B4-BE49-F238E27FC236}">
                  <a16:creationId xmlns:a16="http://schemas.microsoft.com/office/drawing/2014/main" id="{2E4AC4FB-F862-4EE2-AF4E-D238350AAD81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3" name="Freeform: Shape 272">
              <a:extLst>
                <a:ext uri="{FF2B5EF4-FFF2-40B4-BE49-F238E27FC236}">
                  <a16:creationId xmlns:a16="http://schemas.microsoft.com/office/drawing/2014/main" id="{19351AEE-A48F-43DF-BE72-5268C3304CE8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4" name="Freeform: Shape 273">
              <a:extLst>
                <a:ext uri="{FF2B5EF4-FFF2-40B4-BE49-F238E27FC236}">
                  <a16:creationId xmlns:a16="http://schemas.microsoft.com/office/drawing/2014/main" id="{745A0273-71C5-4B16-9BD0-23358D17DFB5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5" name="Freeform: Shape 274">
              <a:extLst>
                <a:ext uri="{FF2B5EF4-FFF2-40B4-BE49-F238E27FC236}">
                  <a16:creationId xmlns:a16="http://schemas.microsoft.com/office/drawing/2014/main" id="{7B9B427B-39D4-406F-ACD6-E03C106CF14F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6" name="Freeform: Shape 275">
              <a:extLst>
                <a:ext uri="{FF2B5EF4-FFF2-40B4-BE49-F238E27FC236}">
                  <a16:creationId xmlns:a16="http://schemas.microsoft.com/office/drawing/2014/main" id="{BB8B46FD-5853-434C-8CD5-570B0D0237E7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7" name="Freeform: Shape 276">
              <a:extLst>
                <a:ext uri="{FF2B5EF4-FFF2-40B4-BE49-F238E27FC236}">
                  <a16:creationId xmlns:a16="http://schemas.microsoft.com/office/drawing/2014/main" id="{F721C44D-0871-4590-A0A3-274793AFC640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8" name="Freeform: Shape 277">
              <a:extLst>
                <a:ext uri="{FF2B5EF4-FFF2-40B4-BE49-F238E27FC236}">
                  <a16:creationId xmlns:a16="http://schemas.microsoft.com/office/drawing/2014/main" id="{B7B181EB-5E8C-4800-9089-D341B4F44313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79" name="Freeform: Shape 278">
              <a:extLst>
                <a:ext uri="{FF2B5EF4-FFF2-40B4-BE49-F238E27FC236}">
                  <a16:creationId xmlns:a16="http://schemas.microsoft.com/office/drawing/2014/main" id="{167284D2-708C-405B-B8A8-FBAE8DF1B322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0" name="Freeform: Shape 279">
              <a:extLst>
                <a:ext uri="{FF2B5EF4-FFF2-40B4-BE49-F238E27FC236}">
                  <a16:creationId xmlns:a16="http://schemas.microsoft.com/office/drawing/2014/main" id="{DCEA756A-0634-4B20-A259-14C4945DAA6E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1" name="Freeform: Shape 280">
              <a:extLst>
                <a:ext uri="{FF2B5EF4-FFF2-40B4-BE49-F238E27FC236}">
                  <a16:creationId xmlns:a16="http://schemas.microsoft.com/office/drawing/2014/main" id="{9C219347-4DA3-4997-8E73-1157239B717F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2" name="Freeform: Shape 281">
              <a:extLst>
                <a:ext uri="{FF2B5EF4-FFF2-40B4-BE49-F238E27FC236}">
                  <a16:creationId xmlns:a16="http://schemas.microsoft.com/office/drawing/2014/main" id="{48DC84D1-580E-48D2-B22F-29BCADF96AC0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3" name="Freeform: Shape 282">
              <a:extLst>
                <a:ext uri="{FF2B5EF4-FFF2-40B4-BE49-F238E27FC236}">
                  <a16:creationId xmlns:a16="http://schemas.microsoft.com/office/drawing/2014/main" id="{2B7730BF-24AA-4BE7-9CB4-65AA5250ECED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4" name="Freeform: Shape 283">
              <a:extLst>
                <a:ext uri="{FF2B5EF4-FFF2-40B4-BE49-F238E27FC236}">
                  <a16:creationId xmlns:a16="http://schemas.microsoft.com/office/drawing/2014/main" id="{D513A99D-C752-4005-B4D6-6A58059B7AC9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5" name="Freeform: Shape 284">
              <a:extLst>
                <a:ext uri="{FF2B5EF4-FFF2-40B4-BE49-F238E27FC236}">
                  <a16:creationId xmlns:a16="http://schemas.microsoft.com/office/drawing/2014/main" id="{23AA01DA-5111-44FC-80F1-164866D8171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6" name="Freeform: Shape 285">
              <a:extLst>
                <a:ext uri="{FF2B5EF4-FFF2-40B4-BE49-F238E27FC236}">
                  <a16:creationId xmlns:a16="http://schemas.microsoft.com/office/drawing/2014/main" id="{8E182657-BF9C-4BD1-9D41-D94C2A8C4388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7" name="Freeform: Shape 286">
              <a:extLst>
                <a:ext uri="{FF2B5EF4-FFF2-40B4-BE49-F238E27FC236}">
                  <a16:creationId xmlns:a16="http://schemas.microsoft.com/office/drawing/2014/main" id="{A8B23288-220C-4D64-BAA4-22950C946673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8" name="Freeform: Shape 287">
              <a:extLst>
                <a:ext uri="{FF2B5EF4-FFF2-40B4-BE49-F238E27FC236}">
                  <a16:creationId xmlns:a16="http://schemas.microsoft.com/office/drawing/2014/main" id="{D0003BBF-8AF6-45C9-9B3D-9E3FC2082EDB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89" name="Freeform: Shape 288">
              <a:extLst>
                <a:ext uri="{FF2B5EF4-FFF2-40B4-BE49-F238E27FC236}">
                  <a16:creationId xmlns:a16="http://schemas.microsoft.com/office/drawing/2014/main" id="{2F4A489C-4BC5-42EC-B3E6-6D92DF6B116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0" name="Freeform: Shape 289">
              <a:extLst>
                <a:ext uri="{FF2B5EF4-FFF2-40B4-BE49-F238E27FC236}">
                  <a16:creationId xmlns:a16="http://schemas.microsoft.com/office/drawing/2014/main" id="{F46D4FB3-3051-4EBB-A9BB-26C81B3A03C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1" name="Freeform: Shape 290">
              <a:extLst>
                <a:ext uri="{FF2B5EF4-FFF2-40B4-BE49-F238E27FC236}">
                  <a16:creationId xmlns:a16="http://schemas.microsoft.com/office/drawing/2014/main" id="{CECDB6CC-61DD-46A9-BF3A-7F40DEA5E348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2" name="Freeform: Shape 291">
              <a:extLst>
                <a:ext uri="{FF2B5EF4-FFF2-40B4-BE49-F238E27FC236}">
                  <a16:creationId xmlns:a16="http://schemas.microsoft.com/office/drawing/2014/main" id="{C5237372-4D78-4C39-A157-FBC97686C546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3" name="Freeform: Shape 292">
              <a:extLst>
                <a:ext uri="{FF2B5EF4-FFF2-40B4-BE49-F238E27FC236}">
                  <a16:creationId xmlns:a16="http://schemas.microsoft.com/office/drawing/2014/main" id="{54F5A4B4-7237-468F-A64F-37B2407B178F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4" name="Freeform: Shape 293">
              <a:extLst>
                <a:ext uri="{FF2B5EF4-FFF2-40B4-BE49-F238E27FC236}">
                  <a16:creationId xmlns:a16="http://schemas.microsoft.com/office/drawing/2014/main" id="{8D1B2087-B93C-4F86-8DDC-1685D42150FC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5" name="Freeform: Shape 294">
              <a:extLst>
                <a:ext uri="{FF2B5EF4-FFF2-40B4-BE49-F238E27FC236}">
                  <a16:creationId xmlns:a16="http://schemas.microsoft.com/office/drawing/2014/main" id="{43B5ED78-C248-4EE4-A5C7-CB6F305FE71F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6" name="Freeform: Shape 295">
              <a:extLst>
                <a:ext uri="{FF2B5EF4-FFF2-40B4-BE49-F238E27FC236}">
                  <a16:creationId xmlns:a16="http://schemas.microsoft.com/office/drawing/2014/main" id="{58375A7A-E3EF-48DA-94D5-7B5395A29CF7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7" name="Freeform: Shape 296">
              <a:extLst>
                <a:ext uri="{FF2B5EF4-FFF2-40B4-BE49-F238E27FC236}">
                  <a16:creationId xmlns:a16="http://schemas.microsoft.com/office/drawing/2014/main" id="{CF283CE8-48B2-4631-8E73-59DB4DA4CC3A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8" name="Freeform: Shape 297">
              <a:extLst>
                <a:ext uri="{FF2B5EF4-FFF2-40B4-BE49-F238E27FC236}">
                  <a16:creationId xmlns:a16="http://schemas.microsoft.com/office/drawing/2014/main" id="{ED2CA721-1465-4018-AAE4-7A978CE0537E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99" name="Freeform: Shape 298">
              <a:extLst>
                <a:ext uri="{FF2B5EF4-FFF2-40B4-BE49-F238E27FC236}">
                  <a16:creationId xmlns:a16="http://schemas.microsoft.com/office/drawing/2014/main" id="{1D18C0EB-F988-48D0-B4A9-D6A1BA805900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0" name="Freeform: Shape 299">
              <a:extLst>
                <a:ext uri="{FF2B5EF4-FFF2-40B4-BE49-F238E27FC236}">
                  <a16:creationId xmlns:a16="http://schemas.microsoft.com/office/drawing/2014/main" id="{FB8C473E-2640-49B0-BC3D-90A8B9C874D1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1" name="Freeform: Shape 300">
              <a:extLst>
                <a:ext uri="{FF2B5EF4-FFF2-40B4-BE49-F238E27FC236}">
                  <a16:creationId xmlns:a16="http://schemas.microsoft.com/office/drawing/2014/main" id="{D9F4A196-8A4F-4689-A03E-2694B207461C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2" name="Freeform: Shape 301">
              <a:extLst>
                <a:ext uri="{FF2B5EF4-FFF2-40B4-BE49-F238E27FC236}">
                  <a16:creationId xmlns:a16="http://schemas.microsoft.com/office/drawing/2014/main" id="{F0AF9C57-58DD-4EEB-AB3D-B972926E2DF5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3" name="Freeform: Shape 302">
              <a:extLst>
                <a:ext uri="{FF2B5EF4-FFF2-40B4-BE49-F238E27FC236}">
                  <a16:creationId xmlns:a16="http://schemas.microsoft.com/office/drawing/2014/main" id="{599B56DD-2670-4921-98F0-50B6C3E18AF5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4" name="Freeform: Shape 303">
              <a:extLst>
                <a:ext uri="{FF2B5EF4-FFF2-40B4-BE49-F238E27FC236}">
                  <a16:creationId xmlns:a16="http://schemas.microsoft.com/office/drawing/2014/main" id="{C206BA10-C3CA-476F-8A8A-30F526145F3F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5" name="Freeform: Shape 304">
              <a:extLst>
                <a:ext uri="{FF2B5EF4-FFF2-40B4-BE49-F238E27FC236}">
                  <a16:creationId xmlns:a16="http://schemas.microsoft.com/office/drawing/2014/main" id="{BB44A992-6FDF-41ED-94E9-408A06A58264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6" name="Freeform: Shape 305">
              <a:extLst>
                <a:ext uri="{FF2B5EF4-FFF2-40B4-BE49-F238E27FC236}">
                  <a16:creationId xmlns:a16="http://schemas.microsoft.com/office/drawing/2014/main" id="{3CF64EA7-C192-4524-865E-44F04DE4588F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7" name="Freeform: Shape 306">
              <a:extLst>
                <a:ext uri="{FF2B5EF4-FFF2-40B4-BE49-F238E27FC236}">
                  <a16:creationId xmlns:a16="http://schemas.microsoft.com/office/drawing/2014/main" id="{7B040A62-4EAD-4F32-B7EA-3782B42FB512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8" name="Freeform: Shape 307">
              <a:extLst>
                <a:ext uri="{FF2B5EF4-FFF2-40B4-BE49-F238E27FC236}">
                  <a16:creationId xmlns:a16="http://schemas.microsoft.com/office/drawing/2014/main" id="{DB592952-268F-4530-8C7B-22904EC7FEFE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09" name="Freeform: Shape 308">
              <a:extLst>
                <a:ext uri="{FF2B5EF4-FFF2-40B4-BE49-F238E27FC236}">
                  <a16:creationId xmlns:a16="http://schemas.microsoft.com/office/drawing/2014/main" id="{4983121F-C769-4F5D-B570-AB6517A2BFD5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0" name="Freeform: Shape 309">
              <a:extLst>
                <a:ext uri="{FF2B5EF4-FFF2-40B4-BE49-F238E27FC236}">
                  <a16:creationId xmlns:a16="http://schemas.microsoft.com/office/drawing/2014/main" id="{250E7DFB-330C-4730-8557-201B8B0EEF5C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1" name="Freeform: Shape 310">
              <a:extLst>
                <a:ext uri="{FF2B5EF4-FFF2-40B4-BE49-F238E27FC236}">
                  <a16:creationId xmlns:a16="http://schemas.microsoft.com/office/drawing/2014/main" id="{A866E40D-CE6B-4725-93C1-2F1F70C7A4C4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2" name="Freeform: Shape 311">
              <a:extLst>
                <a:ext uri="{FF2B5EF4-FFF2-40B4-BE49-F238E27FC236}">
                  <a16:creationId xmlns:a16="http://schemas.microsoft.com/office/drawing/2014/main" id="{E35A09FE-E1A7-451A-BF79-F6A355A47ABC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3" name="Freeform: Shape 312">
              <a:extLst>
                <a:ext uri="{FF2B5EF4-FFF2-40B4-BE49-F238E27FC236}">
                  <a16:creationId xmlns:a16="http://schemas.microsoft.com/office/drawing/2014/main" id="{891F51CC-AF53-4D05-86AE-BD6CD6CB5241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4" name="Freeform: Shape 313">
              <a:extLst>
                <a:ext uri="{FF2B5EF4-FFF2-40B4-BE49-F238E27FC236}">
                  <a16:creationId xmlns:a16="http://schemas.microsoft.com/office/drawing/2014/main" id="{F5763CD4-5B96-4821-966D-8F6095AAFE83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5" name="Freeform: Shape 314">
              <a:extLst>
                <a:ext uri="{FF2B5EF4-FFF2-40B4-BE49-F238E27FC236}">
                  <a16:creationId xmlns:a16="http://schemas.microsoft.com/office/drawing/2014/main" id="{B4909F26-C78D-4F40-8C87-59E993599B4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6" name="Freeform: Shape 315">
              <a:extLst>
                <a:ext uri="{FF2B5EF4-FFF2-40B4-BE49-F238E27FC236}">
                  <a16:creationId xmlns:a16="http://schemas.microsoft.com/office/drawing/2014/main" id="{A3EA9276-CDBB-4CFC-ABB5-7719C940FC90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7" name="Freeform: Shape 316">
              <a:extLst>
                <a:ext uri="{FF2B5EF4-FFF2-40B4-BE49-F238E27FC236}">
                  <a16:creationId xmlns:a16="http://schemas.microsoft.com/office/drawing/2014/main" id="{AD0D1E53-5412-493C-96DF-715FA0C2A2E8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8" name="Freeform: Shape 317">
              <a:extLst>
                <a:ext uri="{FF2B5EF4-FFF2-40B4-BE49-F238E27FC236}">
                  <a16:creationId xmlns:a16="http://schemas.microsoft.com/office/drawing/2014/main" id="{9B8A2647-346A-410B-AB92-44BED3B91BBE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19" name="Freeform: Shape 318">
              <a:extLst>
                <a:ext uri="{FF2B5EF4-FFF2-40B4-BE49-F238E27FC236}">
                  <a16:creationId xmlns:a16="http://schemas.microsoft.com/office/drawing/2014/main" id="{3B5C88A7-D217-4CDB-B60D-E9C3A4F7E917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0" name="Freeform: Shape 319">
              <a:extLst>
                <a:ext uri="{FF2B5EF4-FFF2-40B4-BE49-F238E27FC236}">
                  <a16:creationId xmlns:a16="http://schemas.microsoft.com/office/drawing/2014/main" id="{45A9F355-B1A3-48A0-A429-B4BBF43B6BFC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1" name="Freeform: Shape 320">
              <a:extLst>
                <a:ext uri="{FF2B5EF4-FFF2-40B4-BE49-F238E27FC236}">
                  <a16:creationId xmlns:a16="http://schemas.microsoft.com/office/drawing/2014/main" id="{29A68515-3E92-4FE3-A199-A2CACC215AE9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2" name="Freeform: Shape 321">
              <a:extLst>
                <a:ext uri="{FF2B5EF4-FFF2-40B4-BE49-F238E27FC236}">
                  <a16:creationId xmlns:a16="http://schemas.microsoft.com/office/drawing/2014/main" id="{837168A1-060C-463C-A9D0-9DE3BD500355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3" name="Freeform: Shape 322">
              <a:extLst>
                <a:ext uri="{FF2B5EF4-FFF2-40B4-BE49-F238E27FC236}">
                  <a16:creationId xmlns:a16="http://schemas.microsoft.com/office/drawing/2014/main" id="{F26AA58C-2CC7-4D22-9CE5-17CEE693A2B9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4" name="Freeform: Shape 323">
              <a:extLst>
                <a:ext uri="{FF2B5EF4-FFF2-40B4-BE49-F238E27FC236}">
                  <a16:creationId xmlns:a16="http://schemas.microsoft.com/office/drawing/2014/main" id="{A6B5B000-9A91-4A4E-9E83-EDDBE3AACA6A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5" name="Freeform: Shape 324">
              <a:extLst>
                <a:ext uri="{FF2B5EF4-FFF2-40B4-BE49-F238E27FC236}">
                  <a16:creationId xmlns:a16="http://schemas.microsoft.com/office/drawing/2014/main" id="{5EB4084D-81F6-4AEF-8B74-F69964775F32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6" name="Freeform: Shape 325">
              <a:extLst>
                <a:ext uri="{FF2B5EF4-FFF2-40B4-BE49-F238E27FC236}">
                  <a16:creationId xmlns:a16="http://schemas.microsoft.com/office/drawing/2014/main" id="{7E2BCDF1-C492-4EC2-BB94-B37E092E8C20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7" name="Freeform: Shape 326">
              <a:extLst>
                <a:ext uri="{FF2B5EF4-FFF2-40B4-BE49-F238E27FC236}">
                  <a16:creationId xmlns:a16="http://schemas.microsoft.com/office/drawing/2014/main" id="{52A42591-6AD4-4024-99F0-ED0325A320C8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8" name="Freeform: Shape 327">
              <a:extLst>
                <a:ext uri="{FF2B5EF4-FFF2-40B4-BE49-F238E27FC236}">
                  <a16:creationId xmlns:a16="http://schemas.microsoft.com/office/drawing/2014/main" id="{9839D3F6-A8C7-4174-B836-B2EE00579FF5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29" name="Freeform: Shape 328">
              <a:extLst>
                <a:ext uri="{FF2B5EF4-FFF2-40B4-BE49-F238E27FC236}">
                  <a16:creationId xmlns:a16="http://schemas.microsoft.com/office/drawing/2014/main" id="{E04565A4-24D3-43AB-BBA1-1AA9C5F8CA62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0" name="Freeform: Shape 329">
              <a:extLst>
                <a:ext uri="{FF2B5EF4-FFF2-40B4-BE49-F238E27FC236}">
                  <a16:creationId xmlns:a16="http://schemas.microsoft.com/office/drawing/2014/main" id="{08081A67-27F3-448F-8CA4-6AC14C378E54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1" name="Freeform: Shape 330">
              <a:extLst>
                <a:ext uri="{FF2B5EF4-FFF2-40B4-BE49-F238E27FC236}">
                  <a16:creationId xmlns:a16="http://schemas.microsoft.com/office/drawing/2014/main" id="{C22563C5-0671-402A-BFCC-D9AAA6E751C0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2" name="Freeform: Shape 331">
              <a:extLst>
                <a:ext uri="{FF2B5EF4-FFF2-40B4-BE49-F238E27FC236}">
                  <a16:creationId xmlns:a16="http://schemas.microsoft.com/office/drawing/2014/main" id="{EDEDBFFE-C825-4CE9-B6C8-C2D2C3618C46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3" name="Freeform: Shape 332">
              <a:extLst>
                <a:ext uri="{FF2B5EF4-FFF2-40B4-BE49-F238E27FC236}">
                  <a16:creationId xmlns:a16="http://schemas.microsoft.com/office/drawing/2014/main" id="{B7600531-F38B-4528-84BF-BCCAACA4CA41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4" name="Freeform: Shape 333">
              <a:extLst>
                <a:ext uri="{FF2B5EF4-FFF2-40B4-BE49-F238E27FC236}">
                  <a16:creationId xmlns:a16="http://schemas.microsoft.com/office/drawing/2014/main" id="{8912BDA6-4855-4288-AB73-E5A5199B9EE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5" name="Freeform: Shape 334">
              <a:extLst>
                <a:ext uri="{FF2B5EF4-FFF2-40B4-BE49-F238E27FC236}">
                  <a16:creationId xmlns:a16="http://schemas.microsoft.com/office/drawing/2014/main" id="{F0E3083D-22DB-41B4-8E47-310670785C20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6" name="Freeform: Shape 335">
              <a:extLst>
                <a:ext uri="{FF2B5EF4-FFF2-40B4-BE49-F238E27FC236}">
                  <a16:creationId xmlns:a16="http://schemas.microsoft.com/office/drawing/2014/main" id="{31BCA6D7-A352-4791-BF49-C618C31F5A9F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7" name="Freeform: Shape 336">
              <a:extLst>
                <a:ext uri="{FF2B5EF4-FFF2-40B4-BE49-F238E27FC236}">
                  <a16:creationId xmlns:a16="http://schemas.microsoft.com/office/drawing/2014/main" id="{19AF3859-6A5E-4FD2-B542-91342063FAC9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8" name="Freeform: Shape 337">
              <a:extLst>
                <a:ext uri="{FF2B5EF4-FFF2-40B4-BE49-F238E27FC236}">
                  <a16:creationId xmlns:a16="http://schemas.microsoft.com/office/drawing/2014/main" id="{DCE83963-1AC8-4C82-B476-B8D67D19434E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39" name="Freeform: Shape 338">
              <a:extLst>
                <a:ext uri="{FF2B5EF4-FFF2-40B4-BE49-F238E27FC236}">
                  <a16:creationId xmlns:a16="http://schemas.microsoft.com/office/drawing/2014/main" id="{159D3CE4-BB8F-4994-9D67-9F76CCBFF7D0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0" name="Freeform: Shape 339">
              <a:extLst>
                <a:ext uri="{FF2B5EF4-FFF2-40B4-BE49-F238E27FC236}">
                  <a16:creationId xmlns:a16="http://schemas.microsoft.com/office/drawing/2014/main" id="{6A1C7228-3951-468F-8745-2A0049C7DC1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1" name="Freeform: Shape 340">
              <a:extLst>
                <a:ext uri="{FF2B5EF4-FFF2-40B4-BE49-F238E27FC236}">
                  <a16:creationId xmlns:a16="http://schemas.microsoft.com/office/drawing/2014/main" id="{48C61DFC-F0BA-4BED-BDDB-2D39D1C603C7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2" name="Freeform: Shape 341">
              <a:extLst>
                <a:ext uri="{FF2B5EF4-FFF2-40B4-BE49-F238E27FC236}">
                  <a16:creationId xmlns:a16="http://schemas.microsoft.com/office/drawing/2014/main" id="{9D5152EB-7569-461E-A254-F4A07D6F5637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3" name="Freeform: Shape 342">
              <a:extLst>
                <a:ext uri="{FF2B5EF4-FFF2-40B4-BE49-F238E27FC236}">
                  <a16:creationId xmlns:a16="http://schemas.microsoft.com/office/drawing/2014/main" id="{5ACBE138-FDCC-4F2E-A9FE-39D5B2BB6E5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4" name="Freeform: Shape 343">
              <a:extLst>
                <a:ext uri="{FF2B5EF4-FFF2-40B4-BE49-F238E27FC236}">
                  <a16:creationId xmlns:a16="http://schemas.microsoft.com/office/drawing/2014/main" id="{86878E19-CD4C-4CDE-B668-02CC2A8E46FB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5" name="Freeform: Shape 344">
              <a:extLst>
                <a:ext uri="{FF2B5EF4-FFF2-40B4-BE49-F238E27FC236}">
                  <a16:creationId xmlns:a16="http://schemas.microsoft.com/office/drawing/2014/main" id="{3085F04C-B97C-425D-A225-DAA6A138231A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6" name="Freeform: Shape 345">
              <a:extLst>
                <a:ext uri="{FF2B5EF4-FFF2-40B4-BE49-F238E27FC236}">
                  <a16:creationId xmlns:a16="http://schemas.microsoft.com/office/drawing/2014/main" id="{CD7E6DBD-2F20-4934-B050-B622A96C9CFB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7" name="Freeform: Shape 346">
              <a:extLst>
                <a:ext uri="{FF2B5EF4-FFF2-40B4-BE49-F238E27FC236}">
                  <a16:creationId xmlns:a16="http://schemas.microsoft.com/office/drawing/2014/main" id="{83F1D128-B1F9-49E5-9A9A-11E9D18D02F2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8" name="Freeform: Shape 347">
              <a:extLst>
                <a:ext uri="{FF2B5EF4-FFF2-40B4-BE49-F238E27FC236}">
                  <a16:creationId xmlns:a16="http://schemas.microsoft.com/office/drawing/2014/main" id="{8BF1B9FA-3B28-4199-8A10-724F22F3F269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49" name="Freeform: Shape 348">
              <a:extLst>
                <a:ext uri="{FF2B5EF4-FFF2-40B4-BE49-F238E27FC236}">
                  <a16:creationId xmlns:a16="http://schemas.microsoft.com/office/drawing/2014/main" id="{B4B72493-EFAA-4DA1-BDBB-6E7914069418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0" name="Freeform: Shape 349">
              <a:extLst>
                <a:ext uri="{FF2B5EF4-FFF2-40B4-BE49-F238E27FC236}">
                  <a16:creationId xmlns:a16="http://schemas.microsoft.com/office/drawing/2014/main" id="{D9015620-0319-47AB-BEED-E5C7E895DF5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1" name="Freeform: Shape 350">
              <a:extLst>
                <a:ext uri="{FF2B5EF4-FFF2-40B4-BE49-F238E27FC236}">
                  <a16:creationId xmlns:a16="http://schemas.microsoft.com/office/drawing/2014/main" id="{60E3E2A7-98BF-4CA2-B3E6-124663DB5EB6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2" name="Freeform: Shape 351">
              <a:extLst>
                <a:ext uri="{FF2B5EF4-FFF2-40B4-BE49-F238E27FC236}">
                  <a16:creationId xmlns:a16="http://schemas.microsoft.com/office/drawing/2014/main" id="{F3E27E56-87AE-4B1E-91F8-3B94FD97ED37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3" name="Freeform: Shape 352">
              <a:extLst>
                <a:ext uri="{FF2B5EF4-FFF2-40B4-BE49-F238E27FC236}">
                  <a16:creationId xmlns:a16="http://schemas.microsoft.com/office/drawing/2014/main" id="{F1576754-C05E-4BA0-9A6F-323EBB4854D9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4" name="Freeform: Shape 353">
              <a:extLst>
                <a:ext uri="{FF2B5EF4-FFF2-40B4-BE49-F238E27FC236}">
                  <a16:creationId xmlns:a16="http://schemas.microsoft.com/office/drawing/2014/main" id="{76827D71-A0A6-4ED4-B642-B166CAE5BFB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5" name="Freeform: Shape 354">
              <a:extLst>
                <a:ext uri="{FF2B5EF4-FFF2-40B4-BE49-F238E27FC236}">
                  <a16:creationId xmlns:a16="http://schemas.microsoft.com/office/drawing/2014/main" id="{8E769FEF-DF20-4CD2-8AAE-29F83B0EE715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6" name="Freeform: Shape 355">
              <a:extLst>
                <a:ext uri="{FF2B5EF4-FFF2-40B4-BE49-F238E27FC236}">
                  <a16:creationId xmlns:a16="http://schemas.microsoft.com/office/drawing/2014/main" id="{5A748032-B175-459A-97FA-7196F5BDF19D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7" name="Freeform: Shape 356">
              <a:extLst>
                <a:ext uri="{FF2B5EF4-FFF2-40B4-BE49-F238E27FC236}">
                  <a16:creationId xmlns:a16="http://schemas.microsoft.com/office/drawing/2014/main" id="{8D60DE67-AE27-4364-A7A0-A2665B55CAFA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8" name="Freeform: Shape 357">
              <a:extLst>
                <a:ext uri="{FF2B5EF4-FFF2-40B4-BE49-F238E27FC236}">
                  <a16:creationId xmlns:a16="http://schemas.microsoft.com/office/drawing/2014/main" id="{3CDECAC1-0485-4485-BB78-5F46083EE288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59" name="Freeform: Shape 358">
              <a:extLst>
                <a:ext uri="{FF2B5EF4-FFF2-40B4-BE49-F238E27FC236}">
                  <a16:creationId xmlns:a16="http://schemas.microsoft.com/office/drawing/2014/main" id="{12252810-E9CA-45D4-A5D0-90543753ABA1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0" name="Freeform: Shape 359">
              <a:extLst>
                <a:ext uri="{FF2B5EF4-FFF2-40B4-BE49-F238E27FC236}">
                  <a16:creationId xmlns:a16="http://schemas.microsoft.com/office/drawing/2014/main" id="{E815C536-748B-48AC-A4EF-62A0A2C14F86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1" name="Freeform: Shape 360">
              <a:extLst>
                <a:ext uri="{FF2B5EF4-FFF2-40B4-BE49-F238E27FC236}">
                  <a16:creationId xmlns:a16="http://schemas.microsoft.com/office/drawing/2014/main" id="{82C16AE4-4198-493D-A54B-F2F69D3AC454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2" name="Freeform: Shape 361">
              <a:extLst>
                <a:ext uri="{FF2B5EF4-FFF2-40B4-BE49-F238E27FC236}">
                  <a16:creationId xmlns:a16="http://schemas.microsoft.com/office/drawing/2014/main" id="{181AA20B-97E7-4E1F-8570-2831C0ABC12C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3" name="Freeform: Shape 362">
              <a:extLst>
                <a:ext uri="{FF2B5EF4-FFF2-40B4-BE49-F238E27FC236}">
                  <a16:creationId xmlns:a16="http://schemas.microsoft.com/office/drawing/2014/main" id="{BD42FB23-2DBE-4533-BA20-3AE1B4316E38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4" name="Freeform: Shape 363">
              <a:extLst>
                <a:ext uri="{FF2B5EF4-FFF2-40B4-BE49-F238E27FC236}">
                  <a16:creationId xmlns:a16="http://schemas.microsoft.com/office/drawing/2014/main" id="{27A6BED5-AA1B-467C-8B78-99F3CBACAED5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5" name="Freeform: Shape 364">
              <a:extLst>
                <a:ext uri="{FF2B5EF4-FFF2-40B4-BE49-F238E27FC236}">
                  <a16:creationId xmlns:a16="http://schemas.microsoft.com/office/drawing/2014/main" id="{B7E631F4-0DDC-4B6A-9753-62D5D3DCA291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6" name="Freeform: Shape 365">
              <a:extLst>
                <a:ext uri="{FF2B5EF4-FFF2-40B4-BE49-F238E27FC236}">
                  <a16:creationId xmlns:a16="http://schemas.microsoft.com/office/drawing/2014/main" id="{85A143CC-B37D-4F13-BECF-33D923288DE0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7" name="Freeform: Shape 366">
              <a:extLst>
                <a:ext uri="{FF2B5EF4-FFF2-40B4-BE49-F238E27FC236}">
                  <a16:creationId xmlns:a16="http://schemas.microsoft.com/office/drawing/2014/main" id="{963186C1-1B83-4D7F-995D-3F1D8AAB072A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8" name="Freeform: Shape 367">
              <a:extLst>
                <a:ext uri="{FF2B5EF4-FFF2-40B4-BE49-F238E27FC236}">
                  <a16:creationId xmlns:a16="http://schemas.microsoft.com/office/drawing/2014/main" id="{8556B0E9-A300-4745-9AE0-A520EBF59B20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69" name="Freeform: Shape 368">
              <a:extLst>
                <a:ext uri="{FF2B5EF4-FFF2-40B4-BE49-F238E27FC236}">
                  <a16:creationId xmlns:a16="http://schemas.microsoft.com/office/drawing/2014/main" id="{70696910-0E89-4884-B005-1F6C0A88C781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0" name="Freeform: Shape 369">
              <a:extLst>
                <a:ext uri="{FF2B5EF4-FFF2-40B4-BE49-F238E27FC236}">
                  <a16:creationId xmlns:a16="http://schemas.microsoft.com/office/drawing/2014/main" id="{3894C6B1-76D8-4DC3-860F-0F8BAA34E175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1" name="Freeform: Shape 370">
              <a:extLst>
                <a:ext uri="{FF2B5EF4-FFF2-40B4-BE49-F238E27FC236}">
                  <a16:creationId xmlns:a16="http://schemas.microsoft.com/office/drawing/2014/main" id="{9C140A11-A4E9-43B2-951C-7DBC2E7854E1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2" name="Freeform: Shape 371">
              <a:extLst>
                <a:ext uri="{FF2B5EF4-FFF2-40B4-BE49-F238E27FC236}">
                  <a16:creationId xmlns:a16="http://schemas.microsoft.com/office/drawing/2014/main" id="{499591A7-8A65-47AA-B8BB-3D69207C37D3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3" name="Freeform: Shape 372">
              <a:extLst>
                <a:ext uri="{FF2B5EF4-FFF2-40B4-BE49-F238E27FC236}">
                  <a16:creationId xmlns:a16="http://schemas.microsoft.com/office/drawing/2014/main" id="{D642DC1F-4BBB-41A8-A8BF-56320734CD96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4" name="Freeform: Shape 373">
              <a:extLst>
                <a:ext uri="{FF2B5EF4-FFF2-40B4-BE49-F238E27FC236}">
                  <a16:creationId xmlns:a16="http://schemas.microsoft.com/office/drawing/2014/main" id="{5C650FCA-7F48-4600-A661-A60C65820664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5" name="Freeform: Shape 374">
              <a:extLst>
                <a:ext uri="{FF2B5EF4-FFF2-40B4-BE49-F238E27FC236}">
                  <a16:creationId xmlns:a16="http://schemas.microsoft.com/office/drawing/2014/main" id="{B0CF6108-DFBB-4A84-B0D4-2F9E10251801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6" name="Freeform: Shape 375">
              <a:extLst>
                <a:ext uri="{FF2B5EF4-FFF2-40B4-BE49-F238E27FC236}">
                  <a16:creationId xmlns:a16="http://schemas.microsoft.com/office/drawing/2014/main" id="{32FFECD1-12E8-4374-979F-521C0B648DCE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7" name="Freeform: Shape 376">
              <a:extLst>
                <a:ext uri="{FF2B5EF4-FFF2-40B4-BE49-F238E27FC236}">
                  <a16:creationId xmlns:a16="http://schemas.microsoft.com/office/drawing/2014/main" id="{7BA54861-D0D2-440B-9920-1ABCF49B0CB1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8" name="Freeform: Shape 377">
              <a:extLst>
                <a:ext uri="{FF2B5EF4-FFF2-40B4-BE49-F238E27FC236}">
                  <a16:creationId xmlns:a16="http://schemas.microsoft.com/office/drawing/2014/main" id="{778C7ED0-5FFF-4946-A66D-0F2446CC8B07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79" name="Freeform: Shape 378">
              <a:extLst>
                <a:ext uri="{FF2B5EF4-FFF2-40B4-BE49-F238E27FC236}">
                  <a16:creationId xmlns:a16="http://schemas.microsoft.com/office/drawing/2014/main" id="{91EEE4E5-C1F8-4C49-9839-7A5F47E2571B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0" name="Freeform: Shape 379">
              <a:extLst>
                <a:ext uri="{FF2B5EF4-FFF2-40B4-BE49-F238E27FC236}">
                  <a16:creationId xmlns:a16="http://schemas.microsoft.com/office/drawing/2014/main" id="{6EF2DDF3-CA22-438E-A6C2-486723335E7D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1" name="Freeform: Shape 380">
              <a:extLst>
                <a:ext uri="{FF2B5EF4-FFF2-40B4-BE49-F238E27FC236}">
                  <a16:creationId xmlns:a16="http://schemas.microsoft.com/office/drawing/2014/main" id="{1397406A-48A8-4227-850B-512EA7AE1FCA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2" name="Freeform: Shape 381">
              <a:extLst>
                <a:ext uri="{FF2B5EF4-FFF2-40B4-BE49-F238E27FC236}">
                  <a16:creationId xmlns:a16="http://schemas.microsoft.com/office/drawing/2014/main" id="{FFA09E2A-52FC-4951-A708-AE600F8AEE39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3" name="Freeform: Shape 382">
              <a:extLst>
                <a:ext uri="{FF2B5EF4-FFF2-40B4-BE49-F238E27FC236}">
                  <a16:creationId xmlns:a16="http://schemas.microsoft.com/office/drawing/2014/main" id="{DA156DD3-5E98-4DBB-A821-8C6637550DF9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4" name="Freeform: Shape 383">
              <a:extLst>
                <a:ext uri="{FF2B5EF4-FFF2-40B4-BE49-F238E27FC236}">
                  <a16:creationId xmlns:a16="http://schemas.microsoft.com/office/drawing/2014/main" id="{2DFC4FE3-FEDB-4AE2-AAE6-AA3CAC62C498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5" name="Freeform: Shape 384">
              <a:extLst>
                <a:ext uri="{FF2B5EF4-FFF2-40B4-BE49-F238E27FC236}">
                  <a16:creationId xmlns:a16="http://schemas.microsoft.com/office/drawing/2014/main" id="{06D90C89-8280-47AD-8830-0E12845E06A3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6" name="Freeform: Shape 385">
              <a:extLst>
                <a:ext uri="{FF2B5EF4-FFF2-40B4-BE49-F238E27FC236}">
                  <a16:creationId xmlns:a16="http://schemas.microsoft.com/office/drawing/2014/main" id="{56D5827E-7B1F-4B54-BF65-873F037CC234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7" name="Freeform: Shape 386">
              <a:extLst>
                <a:ext uri="{FF2B5EF4-FFF2-40B4-BE49-F238E27FC236}">
                  <a16:creationId xmlns:a16="http://schemas.microsoft.com/office/drawing/2014/main" id="{A084F76D-A93E-4F16-BE26-4D5AC328EE8A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8" name="Freeform: Shape 387">
              <a:extLst>
                <a:ext uri="{FF2B5EF4-FFF2-40B4-BE49-F238E27FC236}">
                  <a16:creationId xmlns:a16="http://schemas.microsoft.com/office/drawing/2014/main" id="{D604C06B-4DF7-41E3-B731-2B9507899B28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89" name="Freeform: Shape 388">
              <a:extLst>
                <a:ext uri="{FF2B5EF4-FFF2-40B4-BE49-F238E27FC236}">
                  <a16:creationId xmlns:a16="http://schemas.microsoft.com/office/drawing/2014/main" id="{D59E8BD6-8258-407C-A5B8-961BF34D640C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0" name="Freeform: Shape 389">
              <a:extLst>
                <a:ext uri="{FF2B5EF4-FFF2-40B4-BE49-F238E27FC236}">
                  <a16:creationId xmlns:a16="http://schemas.microsoft.com/office/drawing/2014/main" id="{F4E2F5E4-B5EF-4F56-BA43-5BD2CF94C702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1" name="Freeform: Shape 390">
              <a:extLst>
                <a:ext uri="{FF2B5EF4-FFF2-40B4-BE49-F238E27FC236}">
                  <a16:creationId xmlns:a16="http://schemas.microsoft.com/office/drawing/2014/main" id="{9E5F053B-D8D9-42E2-AF28-AF6767D445A1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2" name="Freeform: Shape 391">
              <a:extLst>
                <a:ext uri="{FF2B5EF4-FFF2-40B4-BE49-F238E27FC236}">
                  <a16:creationId xmlns:a16="http://schemas.microsoft.com/office/drawing/2014/main" id="{F5DD761B-1D64-4AF3-87B3-D6CADC184074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3" name="Freeform: Shape 392">
              <a:extLst>
                <a:ext uri="{FF2B5EF4-FFF2-40B4-BE49-F238E27FC236}">
                  <a16:creationId xmlns:a16="http://schemas.microsoft.com/office/drawing/2014/main" id="{687C67AB-D2BE-4D2D-BC6D-51EAFA85EA8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4" name="Freeform: Shape 393">
              <a:extLst>
                <a:ext uri="{FF2B5EF4-FFF2-40B4-BE49-F238E27FC236}">
                  <a16:creationId xmlns:a16="http://schemas.microsoft.com/office/drawing/2014/main" id="{2ABF9ECD-A9C9-46FB-AFBE-53A6D0D7CEED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5" name="Freeform: Shape 394">
              <a:extLst>
                <a:ext uri="{FF2B5EF4-FFF2-40B4-BE49-F238E27FC236}">
                  <a16:creationId xmlns:a16="http://schemas.microsoft.com/office/drawing/2014/main" id="{891EA953-2526-4FD2-8FDD-3225C48177BD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6" name="Freeform: Shape 395">
              <a:extLst>
                <a:ext uri="{FF2B5EF4-FFF2-40B4-BE49-F238E27FC236}">
                  <a16:creationId xmlns:a16="http://schemas.microsoft.com/office/drawing/2014/main" id="{A68A5D37-F183-4E4F-829A-2B073F6C85D2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7" name="Freeform: Shape 396">
              <a:extLst>
                <a:ext uri="{FF2B5EF4-FFF2-40B4-BE49-F238E27FC236}">
                  <a16:creationId xmlns:a16="http://schemas.microsoft.com/office/drawing/2014/main" id="{0EF46C72-78B7-4A48-A19A-E96C168F5439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8" name="Freeform: Shape 397">
              <a:extLst>
                <a:ext uri="{FF2B5EF4-FFF2-40B4-BE49-F238E27FC236}">
                  <a16:creationId xmlns:a16="http://schemas.microsoft.com/office/drawing/2014/main" id="{CFAB6713-CEF3-42DC-ACF1-39EF1A0473C8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399" name="Freeform: Shape 398">
              <a:extLst>
                <a:ext uri="{FF2B5EF4-FFF2-40B4-BE49-F238E27FC236}">
                  <a16:creationId xmlns:a16="http://schemas.microsoft.com/office/drawing/2014/main" id="{BF19A46F-B610-4108-93C8-5733F88368C2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0" name="Freeform: Shape 399">
              <a:extLst>
                <a:ext uri="{FF2B5EF4-FFF2-40B4-BE49-F238E27FC236}">
                  <a16:creationId xmlns:a16="http://schemas.microsoft.com/office/drawing/2014/main" id="{D414B79D-A5B2-4CD5-AAF0-111FC68F69EA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1" name="Freeform: Shape 400">
              <a:extLst>
                <a:ext uri="{FF2B5EF4-FFF2-40B4-BE49-F238E27FC236}">
                  <a16:creationId xmlns:a16="http://schemas.microsoft.com/office/drawing/2014/main" id="{C8E60E59-4896-4A00-BADB-6E1CA47C4C0F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2" name="Freeform: Shape 401">
              <a:extLst>
                <a:ext uri="{FF2B5EF4-FFF2-40B4-BE49-F238E27FC236}">
                  <a16:creationId xmlns:a16="http://schemas.microsoft.com/office/drawing/2014/main" id="{22D7EFB9-7AEE-4269-A513-006270076445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3" name="Freeform: Shape 402">
              <a:extLst>
                <a:ext uri="{FF2B5EF4-FFF2-40B4-BE49-F238E27FC236}">
                  <a16:creationId xmlns:a16="http://schemas.microsoft.com/office/drawing/2014/main" id="{54D5F61C-E431-43E7-83F5-436AFBD11831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D4ECA7E7-FF9D-4080-A87D-9B6673D95750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DB58831A-4FBB-4BCE-BC49-667A8485914A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8E5DFA78-1CFD-47E3-B3E7-A6C929D3BD3C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87688A71-9213-476B-B2DA-161DE10E8962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5E45A4E7-45A0-4964-BA36-62EE3B482624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A4024A5F-AA5E-4595-BC83-52558688559B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3190D4DC-DEF4-4F86-B7F0-DB560D234BE5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FEF1EE2C-7362-44BB-84A5-E2BBDD58695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F3BA2AE5-4A28-4833-A85D-4B82B5E82F1A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84DC9D9E-F320-4F91-9CD2-A982FEBBA26F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1427D6B0-7ED8-4CC5-9666-8F69622150C4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8BF4F981-6D52-4816-9D75-EB6087D87F4D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9EC15314-010C-435C-9D68-3C2A7C488DA4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7AEB3D5C-2EDB-4C24-BD6C-CB65ECC9A52C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5653F52D-D75B-4365-B19C-74330330D3B8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1D549B4F-4C38-4FBE-AABF-34DA2941C938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6771ECF3-0C10-4BCB-A571-53C19B577C41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397C38E5-96DF-42FE-BAB2-C02648606622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CE2FF8F9-356B-4370-9D9A-E1B014D195C0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1646AAC6-A17B-4D0B-95AB-C858B4BC4C51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6E01DFE4-6511-4AD3-984A-948ACC305F88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5" name="Freeform: Shape 424">
              <a:extLst>
                <a:ext uri="{FF2B5EF4-FFF2-40B4-BE49-F238E27FC236}">
                  <a16:creationId xmlns:a16="http://schemas.microsoft.com/office/drawing/2014/main" id="{66CE75E2-2EC7-4178-BB44-F33E7462B844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6" name="Freeform: Shape 425">
              <a:extLst>
                <a:ext uri="{FF2B5EF4-FFF2-40B4-BE49-F238E27FC236}">
                  <a16:creationId xmlns:a16="http://schemas.microsoft.com/office/drawing/2014/main" id="{8BEE2963-AE82-4403-A729-6373F194A74C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7" name="Freeform: Shape 426">
              <a:extLst>
                <a:ext uri="{FF2B5EF4-FFF2-40B4-BE49-F238E27FC236}">
                  <a16:creationId xmlns:a16="http://schemas.microsoft.com/office/drawing/2014/main" id="{674C8271-A2C4-442F-9C65-0A57C30DB4CE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8" name="Freeform: Shape 427">
              <a:extLst>
                <a:ext uri="{FF2B5EF4-FFF2-40B4-BE49-F238E27FC236}">
                  <a16:creationId xmlns:a16="http://schemas.microsoft.com/office/drawing/2014/main" id="{B228A055-B804-430F-B478-CB6D0E5A538F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29" name="Freeform: Shape 428">
              <a:extLst>
                <a:ext uri="{FF2B5EF4-FFF2-40B4-BE49-F238E27FC236}">
                  <a16:creationId xmlns:a16="http://schemas.microsoft.com/office/drawing/2014/main" id="{5A2AE256-6F47-4ADC-AB17-75C342D03C7C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0" name="Freeform: Shape 429">
              <a:extLst>
                <a:ext uri="{FF2B5EF4-FFF2-40B4-BE49-F238E27FC236}">
                  <a16:creationId xmlns:a16="http://schemas.microsoft.com/office/drawing/2014/main" id="{1ED76A1F-7C8A-4C1B-A77F-5BBF6F60BB99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1" name="Freeform: Shape 430">
              <a:extLst>
                <a:ext uri="{FF2B5EF4-FFF2-40B4-BE49-F238E27FC236}">
                  <a16:creationId xmlns:a16="http://schemas.microsoft.com/office/drawing/2014/main" id="{BCAE966E-353E-432C-9A1C-F3BBB0D17504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2" name="Freeform: Shape 431">
              <a:extLst>
                <a:ext uri="{FF2B5EF4-FFF2-40B4-BE49-F238E27FC236}">
                  <a16:creationId xmlns:a16="http://schemas.microsoft.com/office/drawing/2014/main" id="{F868381C-BD42-44A7-A026-34429BF3C395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3" name="Freeform: Shape 432">
              <a:extLst>
                <a:ext uri="{FF2B5EF4-FFF2-40B4-BE49-F238E27FC236}">
                  <a16:creationId xmlns:a16="http://schemas.microsoft.com/office/drawing/2014/main" id="{04F99120-12E7-4381-BF3B-A300D752A6D5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4" name="Freeform: Shape 433">
              <a:extLst>
                <a:ext uri="{FF2B5EF4-FFF2-40B4-BE49-F238E27FC236}">
                  <a16:creationId xmlns:a16="http://schemas.microsoft.com/office/drawing/2014/main" id="{4EDA7241-A64D-446B-9717-95C7FEF347F6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5" name="Freeform: Shape 434">
              <a:extLst>
                <a:ext uri="{FF2B5EF4-FFF2-40B4-BE49-F238E27FC236}">
                  <a16:creationId xmlns:a16="http://schemas.microsoft.com/office/drawing/2014/main" id="{8E6D4CC6-75DB-48FC-934A-F3A63A5E80D6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6" name="Freeform: Shape 435">
              <a:extLst>
                <a:ext uri="{FF2B5EF4-FFF2-40B4-BE49-F238E27FC236}">
                  <a16:creationId xmlns:a16="http://schemas.microsoft.com/office/drawing/2014/main" id="{DE6B11DB-0FE5-4818-BA73-22BD757D88B6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7" name="Freeform: Shape 436">
              <a:extLst>
                <a:ext uri="{FF2B5EF4-FFF2-40B4-BE49-F238E27FC236}">
                  <a16:creationId xmlns:a16="http://schemas.microsoft.com/office/drawing/2014/main" id="{B3B5EDA6-3241-4CCA-9B0B-19FC950CB6EA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8" name="Freeform: Shape 437">
              <a:extLst>
                <a:ext uri="{FF2B5EF4-FFF2-40B4-BE49-F238E27FC236}">
                  <a16:creationId xmlns:a16="http://schemas.microsoft.com/office/drawing/2014/main" id="{DF7B5054-8FE2-4296-83E1-8C3079F8FBC7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39" name="Freeform: Shape 438">
              <a:extLst>
                <a:ext uri="{FF2B5EF4-FFF2-40B4-BE49-F238E27FC236}">
                  <a16:creationId xmlns:a16="http://schemas.microsoft.com/office/drawing/2014/main" id="{44433B6E-4DE7-44E5-B786-93DE5CCE37DB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0" name="Freeform: Shape 439">
              <a:extLst>
                <a:ext uri="{FF2B5EF4-FFF2-40B4-BE49-F238E27FC236}">
                  <a16:creationId xmlns:a16="http://schemas.microsoft.com/office/drawing/2014/main" id="{79FC36D3-B38D-4715-A255-7C5FE6CD8B16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1" name="Freeform: Shape 440">
              <a:extLst>
                <a:ext uri="{FF2B5EF4-FFF2-40B4-BE49-F238E27FC236}">
                  <a16:creationId xmlns:a16="http://schemas.microsoft.com/office/drawing/2014/main" id="{6E6A4A27-049C-448D-8084-7DB567DC4E60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2" name="Freeform: Shape 441">
              <a:extLst>
                <a:ext uri="{FF2B5EF4-FFF2-40B4-BE49-F238E27FC236}">
                  <a16:creationId xmlns:a16="http://schemas.microsoft.com/office/drawing/2014/main" id="{88E6C3FB-B313-459C-9123-58EF637BC53B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3" name="Freeform: Shape 442">
              <a:extLst>
                <a:ext uri="{FF2B5EF4-FFF2-40B4-BE49-F238E27FC236}">
                  <a16:creationId xmlns:a16="http://schemas.microsoft.com/office/drawing/2014/main" id="{7D390E9E-8805-4DB4-AA6D-DED217A904B3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4" name="Freeform: Shape 443">
              <a:extLst>
                <a:ext uri="{FF2B5EF4-FFF2-40B4-BE49-F238E27FC236}">
                  <a16:creationId xmlns:a16="http://schemas.microsoft.com/office/drawing/2014/main" id="{C7BE5D69-228C-4896-A564-26C2968CB253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5" name="Freeform: Shape 444">
              <a:extLst>
                <a:ext uri="{FF2B5EF4-FFF2-40B4-BE49-F238E27FC236}">
                  <a16:creationId xmlns:a16="http://schemas.microsoft.com/office/drawing/2014/main" id="{A9BE7BF5-4139-4BFC-87F9-AFDA57E03445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6" name="Freeform: Shape 445">
              <a:extLst>
                <a:ext uri="{FF2B5EF4-FFF2-40B4-BE49-F238E27FC236}">
                  <a16:creationId xmlns:a16="http://schemas.microsoft.com/office/drawing/2014/main" id="{5352D746-6062-48FE-BD2E-39FA85870CFB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7" name="Freeform: Shape 446">
              <a:extLst>
                <a:ext uri="{FF2B5EF4-FFF2-40B4-BE49-F238E27FC236}">
                  <a16:creationId xmlns:a16="http://schemas.microsoft.com/office/drawing/2014/main" id="{1E75AC31-0A94-4F2B-A9B6-0F31F6C7EED9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8" name="Freeform: Shape 447">
              <a:extLst>
                <a:ext uri="{FF2B5EF4-FFF2-40B4-BE49-F238E27FC236}">
                  <a16:creationId xmlns:a16="http://schemas.microsoft.com/office/drawing/2014/main" id="{F2D6BA52-CB34-426B-84B6-2391927591F5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49" name="Freeform: Shape 448">
              <a:extLst>
                <a:ext uri="{FF2B5EF4-FFF2-40B4-BE49-F238E27FC236}">
                  <a16:creationId xmlns:a16="http://schemas.microsoft.com/office/drawing/2014/main" id="{6B7006C1-3B69-4F81-BECC-4437B54B8A66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FADE41C8-A920-4F5E-AD82-08735A72F0D8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E24C6F6C-7FF3-4749-8DF0-3083399C3214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F4925D41-F142-48A5-A67A-A8E225C3B5BF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97889BAB-AAA4-48EC-AC35-527BD0575171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D61AD01B-7286-4899-9D2B-B9BA3B65FE3C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76168BA7-9141-4984-8007-A0C907309BA8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CD36CE79-1FFE-49D9-87C4-BB639F94EA53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0C617A87-8253-4FFC-94C8-37A614C49540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64A8F482-6272-44BC-9609-3545749BE34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F318A25D-0A27-44A9-A667-8F769504BB5F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CC1D0B88-B1E4-42C4-81A8-EF6A5972DED2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91CF22A1-BA94-4FEA-925E-134E10B9AD98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462" name="Rectangle 461">
            <a:extLst>
              <a:ext uri="{FF2B5EF4-FFF2-40B4-BE49-F238E27FC236}">
                <a16:creationId xmlns:a16="http://schemas.microsoft.com/office/drawing/2014/main" id="{5EF1060D-102D-475A-BEC7-7DB2BA4E07A4}"/>
              </a:ext>
            </a:extLst>
          </p:cNvPr>
          <p:cNvSpPr/>
          <p:nvPr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463" name="Picture 462">
            <a:extLst>
              <a:ext uri="{FF2B5EF4-FFF2-40B4-BE49-F238E27FC236}">
                <a16:creationId xmlns:a16="http://schemas.microsoft.com/office/drawing/2014/main" id="{1B5E3A70-E640-4083-95D1-B952ED53FCD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409" y="474489"/>
            <a:ext cx="1706905" cy="526267"/>
          </a:xfrm>
          <a:prstGeom prst="rect">
            <a:avLst/>
          </a:prstGeom>
        </p:spPr>
      </p:pic>
      <p:sp>
        <p:nvSpPr>
          <p:cNvPr id="18" name="Title 2">
            <a:extLst>
              <a:ext uri="{FF2B5EF4-FFF2-40B4-BE49-F238E27FC236}">
                <a16:creationId xmlns:a16="http://schemas.microsoft.com/office/drawing/2014/main" id="{E9BD8DE4-ACAC-4F2B-B1A8-6C749DF8B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2914" y="3934262"/>
            <a:ext cx="7418088" cy="545665"/>
          </a:xfrm>
          <a:prstGeom prst="rect">
            <a:avLst/>
          </a:prstGeom>
        </p:spPr>
        <p:txBody>
          <a:bodyPr anchor="t"/>
          <a:lstStyle>
            <a:lvl1pPr>
              <a:defRPr sz="2000" b="1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B4BADC68-FA45-4FC5-B29D-40CBC0F4D6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2914" y="4341006"/>
            <a:ext cx="7418088" cy="543983"/>
          </a:xfrm>
        </p:spPr>
        <p:txBody>
          <a:bodyPr anchor="t"/>
          <a:lstStyle>
            <a:lvl1pPr marL="0" indent="0">
              <a:buNone/>
              <a:defRPr sz="1600" i="1">
                <a:solidFill>
                  <a:schemeClr val="tx1"/>
                </a:solidFill>
                <a:effectLst/>
              </a:defRPr>
            </a:lvl1pPr>
            <a:lvl2pPr marL="233357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9EF7E5A9-2D20-4F8B-A6D5-28BE9E88102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6568" y="2790503"/>
            <a:ext cx="6509743" cy="770595"/>
          </a:xfrm>
        </p:spPr>
        <p:txBody>
          <a:bodyPr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30" name="Picture 229" descr="A close up of a logo&#10;&#10;Description automatically generated">
            <a:extLst>
              <a:ext uri="{FF2B5EF4-FFF2-40B4-BE49-F238E27FC236}">
                <a16:creationId xmlns:a16="http://schemas.microsoft.com/office/drawing/2014/main" id="{B87DACEB-0883-4B7A-8363-47377C0C85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1" name="Graphic 230">
            <a:extLst>
              <a:ext uri="{FF2B5EF4-FFF2-40B4-BE49-F238E27FC236}">
                <a16:creationId xmlns:a16="http://schemas.microsoft.com/office/drawing/2014/main" id="{6CAC9BD3-30AD-4E62-B0D9-6BD8E6FEB0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t="16692" r="8637" b="19035"/>
          <a:stretch/>
        </p:blipFill>
        <p:spPr>
          <a:xfrm rot="10800000">
            <a:off x="-1" y="-2"/>
            <a:ext cx="7294739" cy="6858001"/>
          </a:xfrm>
          <a:prstGeom prst="rect">
            <a:avLst/>
          </a:prstGeom>
        </p:spPr>
      </p:pic>
      <p:sp>
        <p:nvSpPr>
          <p:cNvPr id="232" name="Rectangle 231">
            <a:extLst>
              <a:ext uri="{FF2B5EF4-FFF2-40B4-BE49-F238E27FC236}">
                <a16:creationId xmlns:a16="http://schemas.microsoft.com/office/drawing/2014/main" id="{5F26C1D0-9709-46C4-BB2C-BB14731B4EA1}"/>
              </a:ext>
            </a:extLst>
          </p:cNvPr>
          <p:cNvSpPr/>
          <p:nvPr userDrawn="1"/>
        </p:nvSpPr>
        <p:spPr>
          <a:xfrm>
            <a:off x="3071242" y="2447501"/>
            <a:ext cx="6072758" cy="146304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233" name="Graphic 232">
            <a:extLst>
              <a:ext uri="{FF2B5EF4-FFF2-40B4-BE49-F238E27FC236}">
                <a16:creationId xmlns:a16="http://schemas.microsoft.com/office/drawing/2014/main" id="{0D862130-B42D-48C5-BDE1-A058CF19E5EE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918381" y="-132979"/>
            <a:ext cx="4880310" cy="6521868"/>
          </a:xfrm>
          <a:prstGeom prst="rect">
            <a:avLst/>
          </a:prstGeom>
        </p:spPr>
      </p:pic>
      <p:grpSp>
        <p:nvGrpSpPr>
          <p:cNvPr id="234" name="Group 233">
            <a:extLst>
              <a:ext uri="{FF2B5EF4-FFF2-40B4-BE49-F238E27FC236}">
                <a16:creationId xmlns:a16="http://schemas.microsoft.com/office/drawing/2014/main" id="{BC973B1A-C741-4660-B416-2FBEFD595348}"/>
              </a:ext>
            </a:extLst>
          </p:cNvPr>
          <p:cNvGrpSpPr/>
          <p:nvPr userDrawn="1"/>
        </p:nvGrpSpPr>
        <p:grpSpPr>
          <a:xfrm>
            <a:off x="4927420" y="1677011"/>
            <a:ext cx="2302070" cy="2930243"/>
            <a:chOff x="4256222" y="1612232"/>
            <a:chExt cx="2302070" cy="2197682"/>
          </a:xfrm>
          <a:solidFill>
            <a:srgbClr val="85ADEB">
              <a:alpha val="38039"/>
            </a:srgbClr>
          </a:solidFill>
        </p:grpSpPr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E0272CE0-9EB3-49B2-AD78-4D7256AE17CE}"/>
                </a:ext>
              </a:extLst>
            </p:cNvPr>
            <p:cNvSpPr/>
            <p:nvPr/>
          </p:nvSpPr>
          <p:spPr>
            <a:xfrm rot="10800000">
              <a:off x="4373512" y="184631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1A8738E7-9DC4-4811-BF3C-B59AFD3383F6}"/>
                </a:ext>
              </a:extLst>
            </p:cNvPr>
            <p:cNvSpPr/>
            <p:nvPr/>
          </p:nvSpPr>
          <p:spPr>
            <a:xfrm rot="10800000">
              <a:off x="4420428" y="19904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FAE01BF4-B330-4CBD-9E1F-F6EBBF0C76D9}"/>
                </a:ext>
              </a:extLst>
            </p:cNvPr>
            <p:cNvSpPr/>
            <p:nvPr/>
          </p:nvSpPr>
          <p:spPr>
            <a:xfrm rot="10800000">
              <a:off x="4454107" y="21381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174BEA88-F907-4C5E-B020-82CD2E194435}"/>
                </a:ext>
              </a:extLst>
            </p:cNvPr>
            <p:cNvSpPr/>
            <p:nvPr/>
          </p:nvSpPr>
          <p:spPr>
            <a:xfrm rot="10800000">
              <a:off x="4373512" y="303311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797F59FA-0AFF-47BF-9E41-288B08448B29}"/>
                </a:ext>
              </a:extLst>
            </p:cNvPr>
            <p:cNvSpPr/>
            <p:nvPr/>
          </p:nvSpPr>
          <p:spPr>
            <a:xfrm rot="10800000">
              <a:off x="4515769" y="19078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81F03F9B-F4C5-4489-BB03-395B3170F6D8}"/>
                </a:ext>
              </a:extLst>
            </p:cNvPr>
            <p:cNvSpPr/>
            <p:nvPr/>
          </p:nvSpPr>
          <p:spPr>
            <a:xfrm rot="10800000">
              <a:off x="4562349" y="20634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550B87C-1D86-4062-910E-633B1F4A4596}"/>
                </a:ext>
              </a:extLst>
            </p:cNvPr>
            <p:cNvSpPr/>
            <p:nvPr/>
          </p:nvSpPr>
          <p:spPr>
            <a:xfrm rot="10800000">
              <a:off x="4587651" y="22129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1684F92F-A193-4425-89F0-EAD454E3E922}"/>
                </a:ext>
              </a:extLst>
            </p:cNvPr>
            <p:cNvSpPr/>
            <p:nvPr/>
          </p:nvSpPr>
          <p:spPr>
            <a:xfrm rot="10800000">
              <a:off x="4600217" y="23638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71A4BF02-6BCB-4C61-9681-48C6854AEBB0}"/>
                </a:ext>
              </a:extLst>
            </p:cNvPr>
            <p:cNvSpPr/>
            <p:nvPr/>
          </p:nvSpPr>
          <p:spPr>
            <a:xfrm rot="10800000">
              <a:off x="4600217" y="251553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E74F8193-B7CB-4E54-A9DB-6F69F822F963}"/>
                </a:ext>
              </a:extLst>
            </p:cNvPr>
            <p:cNvSpPr/>
            <p:nvPr/>
          </p:nvSpPr>
          <p:spPr>
            <a:xfrm rot="10800000">
              <a:off x="4587651" y="26665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CB11FF72-F8CA-4EC9-8F50-D5994C5DE05D}"/>
                </a:ext>
              </a:extLst>
            </p:cNvPr>
            <p:cNvSpPr/>
            <p:nvPr/>
          </p:nvSpPr>
          <p:spPr>
            <a:xfrm rot="10800000">
              <a:off x="4562349" y="28159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D7100E9B-785D-4D02-9345-6A1573591133}"/>
                </a:ext>
              </a:extLst>
            </p:cNvPr>
            <p:cNvSpPr/>
            <p:nvPr/>
          </p:nvSpPr>
          <p:spPr>
            <a:xfrm rot="10800000">
              <a:off x="4524649" y="296274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2CD2DFB3-B75D-4C6D-B9FA-CE7F8D1598F3}"/>
                </a:ext>
              </a:extLst>
            </p:cNvPr>
            <p:cNvSpPr/>
            <p:nvPr/>
          </p:nvSpPr>
          <p:spPr>
            <a:xfrm rot="10800000">
              <a:off x="4474717" y="310583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5186F752-2ABA-41A0-B172-2D216E343522}"/>
                </a:ext>
              </a:extLst>
            </p:cNvPr>
            <p:cNvSpPr/>
            <p:nvPr/>
          </p:nvSpPr>
          <p:spPr>
            <a:xfrm rot="10800000">
              <a:off x="4413224" y="32444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43D940C-5563-4D83-908C-21B7F1ED3B57}"/>
                </a:ext>
              </a:extLst>
            </p:cNvPr>
            <p:cNvSpPr/>
            <p:nvPr/>
          </p:nvSpPr>
          <p:spPr>
            <a:xfrm rot="10800000">
              <a:off x="4340169" y="337711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EBDC0CFE-8DCA-4DC3-891D-CE8CCEED3B1D}"/>
                </a:ext>
              </a:extLst>
            </p:cNvPr>
            <p:cNvSpPr/>
            <p:nvPr/>
          </p:nvSpPr>
          <p:spPr>
            <a:xfrm rot="10800000">
              <a:off x="4256222" y="350345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A7973039-8B6E-49E4-8910-D89D391AD2C2}"/>
                </a:ext>
              </a:extLst>
            </p:cNvPr>
            <p:cNvSpPr/>
            <p:nvPr/>
          </p:nvSpPr>
          <p:spPr>
            <a:xfrm rot="10800000">
              <a:off x="4574581" y="170003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DB32518A-7F01-4C28-BF50-2AAEA77376A9}"/>
                </a:ext>
              </a:extLst>
            </p:cNvPr>
            <p:cNvSpPr/>
            <p:nvPr/>
          </p:nvSpPr>
          <p:spPr>
            <a:xfrm rot="10800000">
              <a:off x="4623005" y="183826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960B67F-1E8E-4BE5-80BE-12504A5C1977}"/>
                </a:ext>
              </a:extLst>
            </p:cNvPr>
            <p:cNvSpPr/>
            <p:nvPr/>
          </p:nvSpPr>
          <p:spPr>
            <a:xfrm rot="10800000">
              <a:off x="4668246" y="19882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BCE7B025-634D-4B56-B759-C297DB398ADD}"/>
                </a:ext>
              </a:extLst>
            </p:cNvPr>
            <p:cNvSpPr/>
            <p:nvPr/>
          </p:nvSpPr>
          <p:spPr>
            <a:xfrm rot="10800000">
              <a:off x="4689861" y="21288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51B4908B-AE22-442C-95EA-DC8D03B12702}"/>
                </a:ext>
              </a:extLst>
            </p:cNvPr>
            <p:cNvSpPr/>
            <p:nvPr/>
          </p:nvSpPr>
          <p:spPr>
            <a:xfrm rot="10800000">
              <a:off x="4707622" y="227927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06B38EF4-8133-4DC8-B66F-1A0AEBEADDB3}"/>
                </a:ext>
              </a:extLst>
            </p:cNvPr>
            <p:cNvSpPr/>
            <p:nvPr/>
          </p:nvSpPr>
          <p:spPr>
            <a:xfrm rot="10800000">
              <a:off x="4713487" y="243075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CF290D2F-B98E-46D0-ADCF-7EAB85C66D61}"/>
                </a:ext>
              </a:extLst>
            </p:cNvPr>
            <p:cNvSpPr/>
            <p:nvPr/>
          </p:nvSpPr>
          <p:spPr>
            <a:xfrm rot="10800000">
              <a:off x="4707622" y="258222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D618FA58-7238-4EFF-9635-DA2447FB81A3}"/>
                </a:ext>
              </a:extLst>
            </p:cNvPr>
            <p:cNvSpPr/>
            <p:nvPr/>
          </p:nvSpPr>
          <p:spPr>
            <a:xfrm rot="10800000">
              <a:off x="4689861" y="273268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786E890B-1AFD-4666-986A-A0BCF45CEA12}"/>
                </a:ext>
              </a:extLst>
            </p:cNvPr>
            <p:cNvSpPr/>
            <p:nvPr/>
          </p:nvSpPr>
          <p:spPr>
            <a:xfrm rot="10800000">
              <a:off x="4660204" y="288131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6360 w 33511"/>
                <a:gd name="connsiteY1" fmla="*/ 0 h 33511"/>
                <a:gd name="connsiteX2" fmla="*/ 36360 w 33511"/>
                <a:gd name="connsiteY2" fmla="*/ 36360 h 33511"/>
                <a:gd name="connsiteX3" fmla="*/ 0 w 33511"/>
                <a:gd name="connsiteY3" fmla="*/ 36360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6360" y="0"/>
                  </a:lnTo>
                  <a:lnTo>
                    <a:pt x="36360" y="36360"/>
                  </a:lnTo>
                  <a:lnTo>
                    <a:pt x="0" y="3636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B84BD3A0-DF50-4B1D-A3DD-E4C99E66DEBD}"/>
                </a:ext>
              </a:extLst>
            </p:cNvPr>
            <p:cNvSpPr/>
            <p:nvPr/>
          </p:nvSpPr>
          <p:spPr>
            <a:xfrm rot="10800000">
              <a:off x="4627027" y="30352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783C0002-4A9F-460F-8453-98DC0EE28295}"/>
                </a:ext>
              </a:extLst>
            </p:cNvPr>
            <p:cNvSpPr/>
            <p:nvPr/>
          </p:nvSpPr>
          <p:spPr>
            <a:xfrm rot="10800000">
              <a:off x="4575587" y="31783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27FD8D8C-9D2F-40CD-B886-DA26E4ABBD7B}"/>
                </a:ext>
              </a:extLst>
            </p:cNvPr>
            <p:cNvSpPr/>
            <p:nvPr/>
          </p:nvSpPr>
          <p:spPr>
            <a:xfrm rot="10800000">
              <a:off x="4512082" y="331595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79A41479-5C46-4086-9F28-278254BF02EC}"/>
                </a:ext>
              </a:extLst>
            </p:cNvPr>
            <p:cNvSpPr/>
            <p:nvPr/>
          </p:nvSpPr>
          <p:spPr>
            <a:xfrm rot="10800000">
              <a:off x="4438022" y="344832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8CB4F9A7-9E7C-47DF-8E28-046DB45FCB15}"/>
                </a:ext>
              </a:extLst>
            </p:cNvPr>
            <p:cNvSpPr/>
            <p:nvPr/>
          </p:nvSpPr>
          <p:spPr>
            <a:xfrm rot="10800000">
              <a:off x="4349552" y="356997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9FFC603E-1B87-4B4E-9C8A-C074E79425BF}"/>
                </a:ext>
              </a:extLst>
            </p:cNvPr>
            <p:cNvSpPr/>
            <p:nvPr/>
          </p:nvSpPr>
          <p:spPr>
            <a:xfrm rot="10800000">
              <a:off x="4260076" y="369329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0777 w 16755"/>
                <a:gd name="connsiteY1" fmla="*/ 0 h 16755"/>
                <a:gd name="connsiteX2" fmla="*/ 20777 w 16755"/>
                <a:gd name="connsiteY2" fmla="*/ 20777 h 16755"/>
                <a:gd name="connsiteX3" fmla="*/ 0 w 16755"/>
                <a:gd name="connsiteY3" fmla="*/ 20777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0777" y="0"/>
                  </a:lnTo>
                  <a:lnTo>
                    <a:pt x="20777" y="20777"/>
                  </a:lnTo>
                  <a:lnTo>
                    <a:pt x="0" y="2077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86474A7B-8975-4B26-8ADD-8D773367EF01}"/>
                </a:ext>
              </a:extLst>
            </p:cNvPr>
            <p:cNvSpPr/>
            <p:nvPr/>
          </p:nvSpPr>
          <p:spPr>
            <a:xfrm rot="10800000">
              <a:off x="4671094" y="162379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0D821769-4F65-4C5C-A0DF-B769B41397B9}"/>
                </a:ext>
              </a:extLst>
            </p:cNvPr>
            <p:cNvSpPr/>
            <p:nvPr/>
          </p:nvSpPr>
          <p:spPr>
            <a:xfrm rot="10800000">
              <a:off x="4725718" y="17650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060E2335-F7D4-415D-9574-1DBDCDF81D15}"/>
                </a:ext>
              </a:extLst>
            </p:cNvPr>
            <p:cNvSpPr/>
            <p:nvPr/>
          </p:nvSpPr>
          <p:spPr>
            <a:xfrm rot="10800000">
              <a:off x="4769953" y="190998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F422EB34-A21C-46C3-BA68-D4108E86D169}"/>
                </a:ext>
              </a:extLst>
            </p:cNvPr>
            <p:cNvSpPr/>
            <p:nvPr/>
          </p:nvSpPr>
          <p:spPr>
            <a:xfrm rot="10800000">
              <a:off x="4803297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BD469645-99B1-426B-A2D7-1F18107CF668}"/>
                </a:ext>
              </a:extLst>
            </p:cNvPr>
            <p:cNvSpPr/>
            <p:nvPr/>
          </p:nvSpPr>
          <p:spPr>
            <a:xfrm rot="10800000">
              <a:off x="4825582" y="22077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D1DFB5B4-5080-4CAF-BC07-588D40A60BA4}"/>
                </a:ext>
              </a:extLst>
            </p:cNvPr>
            <p:cNvSpPr/>
            <p:nvPr/>
          </p:nvSpPr>
          <p:spPr>
            <a:xfrm rot="10800000">
              <a:off x="4836808" y="23590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5CB528F0-5BEF-41FD-97EF-A8897EEA8486}"/>
                </a:ext>
              </a:extLst>
            </p:cNvPr>
            <p:cNvSpPr/>
            <p:nvPr/>
          </p:nvSpPr>
          <p:spPr>
            <a:xfrm rot="10800000">
              <a:off x="4836808" y="25105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3DA911B7-D7C1-41BE-B7CF-6A6F74694711}"/>
                </a:ext>
              </a:extLst>
            </p:cNvPr>
            <p:cNvSpPr/>
            <p:nvPr/>
          </p:nvSpPr>
          <p:spPr>
            <a:xfrm rot="10800000">
              <a:off x="4825582" y="266164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155B41D5-5D42-4E5B-BA00-38C91EC0CB0C}"/>
                </a:ext>
              </a:extLst>
            </p:cNvPr>
            <p:cNvSpPr/>
            <p:nvPr/>
          </p:nvSpPr>
          <p:spPr>
            <a:xfrm rot="10800000">
              <a:off x="4803297" y="281160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D9CA9AF3-1F34-41A9-A54F-0D278A88619B}"/>
                </a:ext>
              </a:extLst>
            </p:cNvPr>
            <p:cNvSpPr/>
            <p:nvPr/>
          </p:nvSpPr>
          <p:spPr>
            <a:xfrm rot="10800000">
              <a:off x="4769953" y="295939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B004B217-8BAB-48F9-A72A-90AC58922048}"/>
                </a:ext>
              </a:extLst>
            </p:cNvPr>
            <p:cNvSpPr/>
            <p:nvPr/>
          </p:nvSpPr>
          <p:spPr>
            <a:xfrm rot="10800000">
              <a:off x="4725718" y="310449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E7941422-0E75-41B2-89EE-21AAB1F0A572}"/>
                </a:ext>
              </a:extLst>
            </p:cNvPr>
            <p:cNvSpPr/>
            <p:nvPr/>
          </p:nvSpPr>
          <p:spPr>
            <a:xfrm rot="10800000">
              <a:off x="4675116" y="32497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8E3EEB66-657F-48C5-BDD0-0300F8687911}"/>
                </a:ext>
              </a:extLst>
            </p:cNvPr>
            <p:cNvSpPr/>
            <p:nvPr/>
          </p:nvSpPr>
          <p:spPr>
            <a:xfrm rot="10800000">
              <a:off x="4827928" y="169199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891 w 0"/>
                <a:gd name="connsiteY1" fmla="*/ 0 h 0"/>
                <a:gd name="connsiteX2" fmla="*/ 10891 w 0"/>
                <a:gd name="connsiteY2" fmla="*/ 10891 h 0"/>
                <a:gd name="connsiteX3" fmla="*/ 0 w 0"/>
                <a:gd name="connsiteY3" fmla="*/ 1089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891" y="0"/>
                  </a:lnTo>
                  <a:lnTo>
                    <a:pt x="10891" y="10891"/>
                  </a:lnTo>
                  <a:lnTo>
                    <a:pt x="0" y="1089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63140337-0E30-42E1-A47A-9313CA762245}"/>
                </a:ext>
              </a:extLst>
            </p:cNvPr>
            <p:cNvSpPr/>
            <p:nvPr/>
          </p:nvSpPr>
          <p:spPr>
            <a:xfrm rot="10800000">
              <a:off x="4874509" y="183592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14EE1505-C20F-4337-8BFD-D2C433C8A31F}"/>
                </a:ext>
              </a:extLst>
            </p:cNvPr>
            <p:cNvSpPr/>
            <p:nvPr/>
          </p:nvSpPr>
          <p:spPr>
            <a:xfrm rot="10800000">
              <a:off x="4911204" y="198303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7CA68EFA-D026-48B0-A04C-2F5141C05033}"/>
                </a:ext>
              </a:extLst>
            </p:cNvPr>
            <p:cNvSpPr/>
            <p:nvPr/>
          </p:nvSpPr>
          <p:spPr>
            <a:xfrm rot="10800000">
              <a:off x="4937510" y="213233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4DC18867-4FF2-41C1-A90B-8C89D0CFBBFD}"/>
                </a:ext>
              </a:extLst>
            </p:cNvPr>
            <p:cNvSpPr/>
            <p:nvPr/>
          </p:nvSpPr>
          <p:spPr>
            <a:xfrm rot="10800000">
              <a:off x="4953261" y="228296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6C63712F-7176-482F-84A9-4670FE37DB7D}"/>
                </a:ext>
              </a:extLst>
            </p:cNvPr>
            <p:cNvSpPr/>
            <p:nvPr/>
          </p:nvSpPr>
          <p:spPr>
            <a:xfrm rot="10800000">
              <a:off x="4958622" y="243443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EE322E4-65BF-47DF-8A9E-A9E7CE048E4A}"/>
                </a:ext>
              </a:extLst>
            </p:cNvPr>
            <p:cNvSpPr/>
            <p:nvPr/>
          </p:nvSpPr>
          <p:spPr>
            <a:xfrm rot="10800000">
              <a:off x="4953261" y="258590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41FD26FF-6B34-40A3-A5B4-D61DB9F919BB}"/>
                </a:ext>
              </a:extLst>
            </p:cNvPr>
            <p:cNvSpPr/>
            <p:nvPr/>
          </p:nvSpPr>
          <p:spPr>
            <a:xfrm rot="10800000">
              <a:off x="4937510" y="273670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8 h 0"/>
                <a:gd name="connsiteX3" fmla="*/ 0 w 0"/>
                <a:gd name="connsiteY3" fmla="*/ 10388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8"/>
                  </a:lnTo>
                  <a:lnTo>
                    <a:pt x="0" y="103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8D1CD424-446C-442A-AC56-6C850D9B3247}"/>
                </a:ext>
              </a:extLst>
            </p:cNvPr>
            <p:cNvSpPr/>
            <p:nvPr/>
          </p:nvSpPr>
          <p:spPr>
            <a:xfrm rot="10800000">
              <a:off x="4911204" y="288600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0389 w 0"/>
                <a:gd name="connsiteY1" fmla="*/ 0 h 0"/>
                <a:gd name="connsiteX2" fmla="*/ 10389 w 0"/>
                <a:gd name="connsiteY2" fmla="*/ 10389 h 0"/>
                <a:gd name="connsiteX3" fmla="*/ 0 w 0"/>
                <a:gd name="connsiteY3" fmla="*/ 10389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0389" y="0"/>
                  </a:lnTo>
                  <a:lnTo>
                    <a:pt x="10389" y="10389"/>
                  </a:lnTo>
                  <a:lnTo>
                    <a:pt x="0" y="1038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3A2ACC2C-CB78-44B2-AD41-A3AF15A4CF4F}"/>
                </a:ext>
              </a:extLst>
            </p:cNvPr>
            <p:cNvSpPr/>
            <p:nvPr/>
          </p:nvSpPr>
          <p:spPr>
            <a:xfrm rot="10800000">
              <a:off x="4858758" y="30173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CE3E954B-E6F7-4F48-869A-017F76898F94}"/>
                </a:ext>
              </a:extLst>
            </p:cNvPr>
            <p:cNvSpPr/>
            <p:nvPr/>
          </p:nvSpPr>
          <p:spPr>
            <a:xfrm rot="10800000">
              <a:off x="4831949" y="318140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96B3F5C3-46BF-443C-B03D-9104512E4ABA}"/>
                </a:ext>
              </a:extLst>
            </p:cNvPr>
            <p:cNvSpPr/>
            <p:nvPr/>
          </p:nvSpPr>
          <p:spPr>
            <a:xfrm rot="10800000">
              <a:off x="4933489" y="162329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6DE7B07F-9B07-441C-A7AD-6C25B194385A}"/>
                </a:ext>
              </a:extLst>
            </p:cNvPr>
            <p:cNvSpPr/>
            <p:nvPr/>
          </p:nvSpPr>
          <p:spPr>
            <a:xfrm rot="10800000">
              <a:off x="5022294" y="19128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53C98EF1-64C9-47FE-90C5-4C76E916745C}"/>
                </a:ext>
              </a:extLst>
            </p:cNvPr>
            <p:cNvSpPr/>
            <p:nvPr/>
          </p:nvSpPr>
          <p:spPr>
            <a:xfrm rot="10800000">
              <a:off x="5052287" y="206145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12F3D71E-2410-41F6-86EA-4840CF83E9F6}"/>
                </a:ext>
              </a:extLst>
            </p:cNvPr>
            <p:cNvSpPr/>
            <p:nvPr/>
          </p:nvSpPr>
          <p:spPr>
            <a:xfrm rot="10800000">
              <a:off x="5072226" y="221175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2189DB8F-F3DC-47F0-9C1B-27BD4DCC6D64}"/>
                </a:ext>
              </a:extLst>
            </p:cNvPr>
            <p:cNvSpPr/>
            <p:nvPr/>
          </p:nvSpPr>
          <p:spPr>
            <a:xfrm rot="10800000">
              <a:off x="5082280" y="236305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6BB4C90-7566-4467-9058-0A032728E1E0}"/>
                </a:ext>
              </a:extLst>
            </p:cNvPr>
            <p:cNvSpPr/>
            <p:nvPr/>
          </p:nvSpPr>
          <p:spPr>
            <a:xfrm rot="10800000">
              <a:off x="5082280" y="251452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18934 w 16755"/>
                <a:gd name="connsiteY1" fmla="*/ 0 h 16755"/>
                <a:gd name="connsiteX2" fmla="*/ 18934 w 16755"/>
                <a:gd name="connsiteY2" fmla="*/ 18934 h 16755"/>
                <a:gd name="connsiteX3" fmla="*/ 0 w 16755"/>
                <a:gd name="connsiteY3" fmla="*/ 18934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18934" y="0"/>
                  </a:lnTo>
                  <a:lnTo>
                    <a:pt x="18934" y="18934"/>
                  </a:lnTo>
                  <a:lnTo>
                    <a:pt x="0" y="189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92BD99D2-3CB8-4598-97D2-1DE3417D820B}"/>
                </a:ext>
              </a:extLst>
            </p:cNvPr>
            <p:cNvSpPr/>
            <p:nvPr/>
          </p:nvSpPr>
          <p:spPr>
            <a:xfrm rot="10800000">
              <a:off x="5054130" y="264773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562BEC5D-3DD1-4121-AD48-B717CC4FD3FA}"/>
                </a:ext>
              </a:extLst>
            </p:cNvPr>
            <p:cNvSpPr/>
            <p:nvPr/>
          </p:nvSpPr>
          <p:spPr>
            <a:xfrm rot="10800000">
              <a:off x="5034191" y="2797868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8E7D9098-C8B1-4964-B5ED-4FFC0677087E}"/>
                </a:ext>
              </a:extLst>
            </p:cNvPr>
            <p:cNvSpPr/>
            <p:nvPr/>
          </p:nvSpPr>
          <p:spPr>
            <a:xfrm rot="10800000">
              <a:off x="5004198" y="294649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3276 w 67022"/>
                <a:gd name="connsiteY1" fmla="*/ 0 h 67022"/>
                <a:gd name="connsiteX2" fmla="*/ 83276 w 67022"/>
                <a:gd name="connsiteY2" fmla="*/ 83276 h 67022"/>
                <a:gd name="connsiteX3" fmla="*/ 0 w 67022"/>
                <a:gd name="connsiteY3" fmla="*/ 8327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3276" y="0"/>
                  </a:lnTo>
                  <a:lnTo>
                    <a:pt x="83276" y="83276"/>
                  </a:lnTo>
                  <a:lnTo>
                    <a:pt x="0" y="832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C4C8EEB4-1941-423E-9AE5-CF211BAD50C6}"/>
                </a:ext>
              </a:extLst>
            </p:cNvPr>
            <p:cNvSpPr/>
            <p:nvPr/>
          </p:nvSpPr>
          <p:spPr>
            <a:xfrm rot="10800000">
              <a:off x="4957785" y="308606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5DAFB1F2-1335-4682-97CF-2ECDD461E4CC}"/>
                </a:ext>
              </a:extLst>
            </p:cNvPr>
            <p:cNvSpPr/>
            <p:nvPr/>
          </p:nvSpPr>
          <p:spPr>
            <a:xfrm rot="10800000">
              <a:off x="4913550" y="323435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9422 w 67022"/>
                <a:gd name="connsiteY1" fmla="*/ 0 h 67022"/>
                <a:gd name="connsiteX2" fmla="*/ 79422 w 67022"/>
                <a:gd name="connsiteY2" fmla="*/ 79422 h 67022"/>
                <a:gd name="connsiteX3" fmla="*/ 0 w 67022"/>
                <a:gd name="connsiteY3" fmla="*/ 7942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9422" y="0"/>
                  </a:lnTo>
                  <a:lnTo>
                    <a:pt x="79422" y="79422"/>
                  </a:lnTo>
                  <a:lnTo>
                    <a:pt x="0" y="794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E234743F-1DC7-405F-BD9D-E0F5FF279670}"/>
                </a:ext>
              </a:extLst>
            </p:cNvPr>
            <p:cNvSpPr/>
            <p:nvPr/>
          </p:nvSpPr>
          <p:spPr>
            <a:xfrm rot="10800000">
              <a:off x="4842002" y="336119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CF05C97-7731-4CE8-858B-1BBD822E78C6}"/>
                </a:ext>
              </a:extLst>
            </p:cNvPr>
            <p:cNvSpPr/>
            <p:nvPr/>
          </p:nvSpPr>
          <p:spPr>
            <a:xfrm rot="10800000">
              <a:off x="4814356" y="353679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B8CC92E6-07B2-47A8-BFFB-B5C05CEAF32E}"/>
                </a:ext>
              </a:extLst>
            </p:cNvPr>
            <p:cNvSpPr/>
            <p:nvPr/>
          </p:nvSpPr>
          <p:spPr>
            <a:xfrm rot="10800000">
              <a:off x="4726221" y="365609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1C9BB749-EE5E-48CC-8D2C-DC312942FCBD}"/>
                </a:ext>
              </a:extLst>
            </p:cNvPr>
            <p:cNvSpPr/>
            <p:nvPr/>
          </p:nvSpPr>
          <p:spPr>
            <a:xfrm rot="10800000">
              <a:off x="4652830" y="379315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3176 w 16755"/>
                <a:gd name="connsiteY1" fmla="*/ 0 h 16755"/>
                <a:gd name="connsiteX2" fmla="*/ 33176 w 16755"/>
                <a:gd name="connsiteY2" fmla="*/ 33176 h 16755"/>
                <a:gd name="connsiteX3" fmla="*/ 0 w 16755"/>
                <a:gd name="connsiteY3" fmla="*/ 33176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3176" y="0"/>
                  </a:lnTo>
                  <a:lnTo>
                    <a:pt x="33176" y="33176"/>
                  </a:lnTo>
                  <a:lnTo>
                    <a:pt x="0" y="3317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29" name="Freeform: Shape 528">
              <a:extLst>
                <a:ext uri="{FF2B5EF4-FFF2-40B4-BE49-F238E27FC236}">
                  <a16:creationId xmlns:a16="http://schemas.microsoft.com/office/drawing/2014/main" id="{B4299AFB-C5CD-4A46-832C-6B64EF321A93}"/>
                </a:ext>
              </a:extLst>
            </p:cNvPr>
            <p:cNvSpPr/>
            <p:nvPr/>
          </p:nvSpPr>
          <p:spPr>
            <a:xfrm rot="10800000">
              <a:off x="5152151" y="2708224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0" name="Freeform: Shape 529">
              <a:extLst>
                <a:ext uri="{FF2B5EF4-FFF2-40B4-BE49-F238E27FC236}">
                  <a16:creationId xmlns:a16="http://schemas.microsoft.com/office/drawing/2014/main" id="{380DB3FA-F751-4A61-B85E-00AFF423D891}"/>
                </a:ext>
              </a:extLst>
            </p:cNvPr>
            <p:cNvSpPr/>
            <p:nvPr/>
          </p:nvSpPr>
          <p:spPr>
            <a:xfrm rot="10800000">
              <a:off x="5148465" y="28779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0153 w 50267"/>
                <a:gd name="connsiteY1" fmla="*/ 0 h 50267"/>
                <a:gd name="connsiteX2" fmla="*/ 60153 w 50267"/>
                <a:gd name="connsiteY2" fmla="*/ 60153 h 50267"/>
                <a:gd name="connsiteX3" fmla="*/ 0 w 50267"/>
                <a:gd name="connsiteY3" fmla="*/ 60153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0153" y="0"/>
                  </a:lnTo>
                  <a:lnTo>
                    <a:pt x="60153" y="60153"/>
                  </a:lnTo>
                  <a:lnTo>
                    <a:pt x="0" y="6015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1" name="Freeform: Shape 530">
              <a:extLst>
                <a:ext uri="{FF2B5EF4-FFF2-40B4-BE49-F238E27FC236}">
                  <a16:creationId xmlns:a16="http://schemas.microsoft.com/office/drawing/2014/main" id="{865386F1-EFC2-400D-8681-ED0F20B4761F}"/>
                </a:ext>
              </a:extLst>
            </p:cNvPr>
            <p:cNvSpPr/>
            <p:nvPr/>
          </p:nvSpPr>
          <p:spPr>
            <a:xfrm rot="10800000">
              <a:off x="5126516" y="303697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2" name="Freeform: Shape 531">
              <a:extLst>
                <a:ext uri="{FF2B5EF4-FFF2-40B4-BE49-F238E27FC236}">
                  <a16:creationId xmlns:a16="http://schemas.microsoft.com/office/drawing/2014/main" id="{353D87F6-E7E6-4055-BD96-D4FA80D3B442}"/>
                </a:ext>
              </a:extLst>
            </p:cNvPr>
            <p:cNvSpPr/>
            <p:nvPr/>
          </p:nvSpPr>
          <p:spPr>
            <a:xfrm rot="10800000">
              <a:off x="5061168" y="3159456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536 w 67022"/>
                <a:gd name="connsiteY1" fmla="*/ 0 h 67022"/>
                <a:gd name="connsiteX2" fmla="*/ 69536 w 67022"/>
                <a:gd name="connsiteY2" fmla="*/ 69536 h 67022"/>
                <a:gd name="connsiteX3" fmla="*/ 0 w 67022"/>
                <a:gd name="connsiteY3" fmla="*/ 69536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536" y="0"/>
                  </a:lnTo>
                  <a:lnTo>
                    <a:pt x="69536" y="69536"/>
                  </a:lnTo>
                  <a:lnTo>
                    <a:pt x="0" y="6953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3" name="Freeform: Shape 532">
              <a:extLst>
                <a:ext uri="{FF2B5EF4-FFF2-40B4-BE49-F238E27FC236}">
                  <a16:creationId xmlns:a16="http://schemas.microsoft.com/office/drawing/2014/main" id="{4404C31F-FB17-4AE6-9497-19ACC8A96572}"/>
                </a:ext>
              </a:extLst>
            </p:cNvPr>
            <p:cNvSpPr/>
            <p:nvPr/>
          </p:nvSpPr>
          <p:spPr>
            <a:xfrm rot="10800000">
              <a:off x="5022797" y="331495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1996 w 50267"/>
                <a:gd name="connsiteY1" fmla="*/ 0 h 50267"/>
                <a:gd name="connsiteX2" fmla="*/ 61996 w 50267"/>
                <a:gd name="connsiteY2" fmla="*/ 61996 h 50267"/>
                <a:gd name="connsiteX3" fmla="*/ 0 w 50267"/>
                <a:gd name="connsiteY3" fmla="*/ 6199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1996" y="0"/>
                  </a:lnTo>
                  <a:lnTo>
                    <a:pt x="61996" y="61996"/>
                  </a:lnTo>
                  <a:lnTo>
                    <a:pt x="0" y="619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4" name="Freeform: Shape 533">
              <a:extLst>
                <a:ext uri="{FF2B5EF4-FFF2-40B4-BE49-F238E27FC236}">
                  <a16:creationId xmlns:a16="http://schemas.microsoft.com/office/drawing/2014/main" id="{D1827B6D-E539-48A0-866E-4AF23F3842BB}"/>
                </a:ext>
              </a:extLst>
            </p:cNvPr>
            <p:cNvSpPr/>
            <p:nvPr/>
          </p:nvSpPr>
          <p:spPr>
            <a:xfrm rot="10800000">
              <a:off x="4956780" y="344849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0602 w 50267"/>
                <a:gd name="connsiteY1" fmla="*/ 0 h 50267"/>
                <a:gd name="connsiteX2" fmla="*/ 50602 w 50267"/>
                <a:gd name="connsiteY2" fmla="*/ 50602 h 50267"/>
                <a:gd name="connsiteX3" fmla="*/ 0 w 50267"/>
                <a:gd name="connsiteY3" fmla="*/ 50602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0602" y="0"/>
                  </a:lnTo>
                  <a:lnTo>
                    <a:pt x="50602" y="50602"/>
                  </a:lnTo>
                  <a:lnTo>
                    <a:pt x="0" y="506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5" name="Freeform: Shape 534">
              <a:extLst>
                <a:ext uri="{FF2B5EF4-FFF2-40B4-BE49-F238E27FC236}">
                  <a16:creationId xmlns:a16="http://schemas.microsoft.com/office/drawing/2014/main" id="{8829181A-6F27-417E-8D16-E7B7E3F0666A}"/>
                </a:ext>
              </a:extLst>
            </p:cNvPr>
            <p:cNvSpPr/>
            <p:nvPr/>
          </p:nvSpPr>
          <p:spPr>
            <a:xfrm rot="10800000">
              <a:off x="4890092" y="358555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6" name="Freeform: Shape 535">
              <a:extLst>
                <a:ext uri="{FF2B5EF4-FFF2-40B4-BE49-F238E27FC236}">
                  <a16:creationId xmlns:a16="http://schemas.microsoft.com/office/drawing/2014/main" id="{7AB9101F-0064-489D-83D8-55B115C69776}"/>
                </a:ext>
              </a:extLst>
            </p:cNvPr>
            <p:cNvSpPr/>
            <p:nvPr/>
          </p:nvSpPr>
          <p:spPr>
            <a:xfrm rot="10800000">
              <a:off x="4824075" y="37271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3565 w 33511"/>
                <a:gd name="connsiteY1" fmla="*/ 0 h 33511"/>
                <a:gd name="connsiteX2" fmla="*/ 43565 w 33511"/>
                <a:gd name="connsiteY2" fmla="*/ 43565 h 33511"/>
                <a:gd name="connsiteX3" fmla="*/ 0 w 33511"/>
                <a:gd name="connsiteY3" fmla="*/ 43565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3565" y="0"/>
                  </a:lnTo>
                  <a:lnTo>
                    <a:pt x="43565" y="43565"/>
                  </a:lnTo>
                  <a:lnTo>
                    <a:pt x="0" y="4356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7" name="Freeform: Shape 536">
              <a:extLst>
                <a:ext uri="{FF2B5EF4-FFF2-40B4-BE49-F238E27FC236}">
                  <a16:creationId xmlns:a16="http://schemas.microsoft.com/office/drawing/2014/main" id="{1480AA97-E33C-423D-8077-BE8E0B191556}"/>
                </a:ext>
              </a:extLst>
            </p:cNvPr>
            <p:cNvSpPr/>
            <p:nvPr/>
          </p:nvSpPr>
          <p:spPr>
            <a:xfrm rot="10800000">
              <a:off x="5235092" y="176638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8" name="Freeform: Shape 537">
              <a:extLst>
                <a:ext uri="{FF2B5EF4-FFF2-40B4-BE49-F238E27FC236}">
                  <a16:creationId xmlns:a16="http://schemas.microsoft.com/office/drawing/2014/main" id="{DC0F7568-97E4-4054-AE42-00AF757284A8}"/>
                </a:ext>
              </a:extLst>
            </p:cNvPr>
            <p:cNvSpPr/>
            <p:nvPr/>
          </p:nvSpPr>
          <p:spPr>
            <a:xfrm rot="10800000">
              <a:off x="5281673" y="263299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87130 w 83778"/>
                <a:gd name="connsiteY1" fmla="*/ 0 h 83778"/>
                <a:gd name="connsiteX2" fmla="*/ 87130 w 83778"/>
                <a:gd name="connsiteY2" fmla="*/ 87130 h 83778"/>
                <a:gd name="connsiteX3" fmla="*/ 0 w 83778"/>
                <a:gd name="connsiteY3" fmla="*/ 8713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87130" y="0"/>
                  </a:lnTo>
                  <a:lnTo>
                    <a:pt x="87130" y="87130"/>
                  </a:lnTo>
                  <a:lnTo>
                    <a:pt x="0" y="871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39" name="Freeform: Shape 538">
              <a:extLst>
                <a:ext uri="{FF2B5EF4-FFF2-40B4-BE49-F238E27FC236}">
                  <a16:creationId xmlns:a16="http://schemas.microsoft.com/office/drawing/2014/main" id="{1CB60E79-2C33-4D7E-B800-65759114525F}"/>
                </a:ext>
              </a:extLst>
            </p:cNvPr>
            <p:cNvSpPr/>
            <p:nvPr/>
          </p:nvSpPr>
          <p:spPr>
            <a:xfrm rot="10800000">
              <a:off x="5293738" y="281361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0" name="Freeform: Shape 539">
              <a:extLst>
                <a:ext uri="{FF2B5EF4-FFF2-40B4-BE49-F238E27FC236}">
                  <a16:creationId xmlns:a16="http://schemas.microsoft.com/office/drawing/2014/main" id="{7BE1B545-4A8C-4316-87E3-6FCA561DA386}"/>
                </a:ext>
              </a:extLst>
            </p:cNvPr>
            <p:cNvSpPr/>
            <p:nvPr/>
          </p:nvSpPr>
          <p:spPr>
            <a:xfrm rot="10800000">
              <a:off x="5266593" y="296274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1" name="Freeform: Shape 540">
              <a:extLst>
                <a:ext uri="{FF2B5EF4-FFF2-40B4-BE49-F238E27FC236}">
                  <a16:creationId xmlns:a16="http://schemas.microsoft.com/office/drawing/2014/main" id="{7B008E57-3875-4439-BC12-F92336CC2BFB}"/>
                </a:ext>
              </a:extLst>
            </p:cNvPr>
            <p:cNvSpPr/>
            <p:nvPr/>
          </p:nvSpPr>
          <p:spPr>
            <a:xfrm rot="10800000">
              <a:off x="5213980" y="30932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428 w 67022"/>
                <a:gd name="connsiteY1" fmla="*/ 0 h 67022"/>
                <a:gd name="connsiteX2" fmla="*/ 80428 w 67022"/>
                <a:gd name="connsiteY2" fmla="*/ 80427 h 67022"/>
                <a:gd name="connsiteX3" fmla="*/ 0 w 67022"/>
                <a:gd name="connsiteY3" fmla="*/ 80427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428" y="0"/>
                  </a:lnTo>
                  <a:lnTo>
                    <a:pt x="80428" y="80427"/>
                  </a:lnTo>
                  <a:lnTo>
                    <a:pt x="0" y="8042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2" name="Freeform: Shape 541">
              <a:extLst>
                <a:ext uri="{FF2B5EF4-FFF2-40B4-BE49-F238E27FC236}">
                  <a16:creationId xmlns:a16="http://schemas.microsoft.com/office/drawing/2014/main" id="{80F5D47F-ADAC-405F-A210-46BE94FB01D7}"/>
                </a:ext>
              </a:extLst>
            </p:cNvPr>
            <p:cNvSpPr/>
            <p:nvPr/>
          </p:nvSpPr>
          <p:spPr>
            <a:xfrm rot="10800000">
              <a:off x="5187004" y="325580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3" name="Freeform: Shape 542">
              <a:extLst>
                <a:ext uri="{FF2B5EF4-FFF2-40B4-BE49-F238E27FC236}">
                  <a16:creationId xmlns:a16="http://schemas.microsoft.com/office/drawing/2014/main" id="{AAFBB298-8AD6-443C-B745-1B20754D7196}"/>
                </a:ext>
              </a:extLst>
            </p:cNvPr>
            <p:cNvSpPr/>
            <p:nvPr/>
          </p:nvSpPr>
          <p:spPr>
            <a:xfrm rot="10800000">
              <a:off x="5133721" y="33977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759 w 33511"/>
                <a:gd name="connsiteY1" fmla="*/ 0 h 33511"/>
                <a:gd name="connsiteX2" fmla="*/ 48759 w 33511"/>
                <a:gd name="connsiteY2" fmla="*/ 48759 h 33511"/>
                <a:gd name="connsiteX3" fmla="*/ 0 w 33511"/>
                <a:gd name="connsiteY3" fmla="*/ 4875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759" y="0"/>
                  </a:lnTo>
                  <a:lnTo>
                    <a:pt x="48759" y="48759"/>
                  </a:lnTo>
                  <a:lnTo>
                    <a:pt x="0" y="487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4" name="Freeform: Shape 543">
              <a:extLst>
                <a:ext uri="{FF2B5EF4-FFF2-40B4-BE49-F238E27FC236}">
                  <a16:creationId xmlns:a16="http://schemas.microsoft.com/office/drawing/2014/main" id="{1AC3CA43-AA96-4B20-8268-457D463ADBB1}"/>
                </a:ext>
              </a:extLst>
            </p:cNvPr>
            <p:cNvSpPr/>
            <p:nvPr/>
          </p:nvSpPr>
          <p:spPr>
            <a:xfrm rot="10800000">
              <a:off x="5054633" y="3518699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80930 w 67022"/>
                <a:gd name="connsiteY1" fmla="*/ 0 h 67022"/>
                <a:gd name="connsiteX2" fmla="*/ 80930 w 67022"/>
                <a:gd name="connsiteY2" fmla="*/ 80930 h 67022"/>
                <a:gd name="connsiteX3" fmla="*/ 0 w 67022"/>
                <a:gd name="connsiteY3" fmla="*/ 80930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80930" y="0"/>
                  </a:lnTo>
                  <a:lnTo>
                    <a:pt x="80930" y="80930"/>
                  </a:lnTo>
                  <a:lnTo>
                    <a:pt x="0" y="8093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5" name="Freeform: Shape 544">
              <a:extLst>
                <a:ext uri="{FF2B5EF4-FFF2-40B4-BE49-F238E27FC236}">
                  <a16:creationId xmlns:a16="http://schemas.microsoft.com/office/drawing/2014/main" id="{E0E796B4-3CA1-4CDA-A538-9DA3E7D1724B}"/>
                </a:ext>
              </a:extLst>
            </p:cNvPr>
            <p:cNvSpPr/>
            <p:nvPr/>
          </p:nvSpPr>
          <p:spPr>
            <a:xfrm rot="10800000">
              <a:off x="5000010" y="36684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4403 w 33511"/>
                <a:gd name="connsiteY1" fmla="*/ 0 h 33511"/>
                <a:gd name="connsiteX2" fmla="*/ 44403 w 33511"/>
                <a:gd name="connsiteY2" fmla="*/ 44402 h 33511"/>
                <a:gd name="connsiteX3" fmla="*/ 0 w 33511"/>
                <a:gd name="connsiteY3" fmla="*/ 44402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4403" y="0"/>
                  </a:lnTo>
                  <a:lnTo>
                    <a:pt x="44403" y="44402"/>
                  </a:lnTo>
                  <a:lnTo>
                    <a:pt x="0" y="4440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6" name="Freeform: Shape 545">
              <a:extLst>
                <a:ext uri="{FF2B5EF4-FFF2-40B4-BE49-F238E27FC236}">
                  <a16:creationId xmlns:a16="http://schemas.microsoft.com/office/drawing/2014/main" id="{F9A0B397-855F-49E9-A3D4-E3A5516143B1}"/>
                </a:ext>
              </a:extLst>
            </p:cNvPr>
            <p:cNvSpPr/>
            <p:nvPr/>
          </p:nvSpPr>
          <p:spPr>
            <a:xfrm rot="10800000">
              <a:off x="5334789" y="168796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7" name="Freeform: Shape 546">
              <a:extLst>
                <a:ext uri="{FF2B5EF4-FFF2-40B4-BE49-F238E27FC236}">
                  <a16:creationId xmlns:a16="http://schemas.microsoft.com/office/drawing/2014/main" id="{18F89655-D18F-47F4-81F0-1E71FD2B60E5}"/>
                </a:ext>
              </a:extLst>
            </p:cNvPr>
            <p:cNvSpPr/>
            <p:nvPr/>
          </p:nvSpPr>
          <p:spPr>
            <a:xfrm rot="10800000">
              <a:off x="5378018" y="18392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8" name="Freeform: Shape 547">
              <a:extLst>
                <a:ext uri="{FF2B5EF4-FFF2-40B4-BE49-F238E27FC236}">
                  <a16:creationId xmlns:a16="http://schemas.microsoft.com/office/drawing/2014/main" id="{F9C97264-FDF5-4101-BEF4-4436BE2AED12}"/>
                </a:ext>
              </a:extLst>
            </p:cNvPr>
            <p:cNvSpPr/>
            <p:nvPr/>
          </p:nvSpPr>
          <p:spPr>
            <a:xfrm rot="10800000">
              <a:off x="5408179" y="198789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49" name="Freeform: Shape 548">
              <a:extLst>
                <a:ext uri="{FF2B5EF4-FFF2-40B4-BE49-F238E27FC236}">
                  <a16:creationId xmlns:a16="http://schemas.microsoft.com/office/drawing/2014/main" id="{0C84137F-6CF5-4F06-8CF4-9F7E4B670394}"/>
                </a:ext>
              </a:extLst>
            </p:cNvPr>
            <p:cNvSpPr/>
            <p:nvPr/>
          </p:nvSpPr>
          <p:spPr>
            <a:xfrm rot="10800000">
              <a:off x="5429793" y="21378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0" name="Freeform: Shape 549">
              <a:extLst>
                <a:ext uri="{FF2B5EF4-FFF2-40B4-BE49-F238E27FC236}">
                  <a16:creationId xmlns:a16="http://schemas.microsoft.com/office/drawing/2014/main" id="{1552155F-31ED-4685-A86C-6DF3E853F1DC}"/>
                </a:ext>
              </a:extLst>
            </p:cNvPr>
            <p:cNvSpPr/>
            <p:nvPr/>
          </p:nvSpPr>
          <p:spPr>
            <a:xfrm rot="10800000">
              <a:off x="5442695" y="228882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1" name="Freeform: Shape 550">
              <a:extLst>
                <a:ext uri="{FF2B5EF4-FFF2-40B4-BE49-F238E27FC236}">
                  <a16:creationId xmlns:a16="http://schemas.microsoft.com/office/drawing/2014/main" id="{ACE91C37-858D-4D09-A14C-4A31E1A83796}"/>
                </a:ext>
              </a:extLst>
            </p:cNvPr>
            <p:cNvSpPr/>
            <p:nvPr/>
          </p:nvSpPr>
          <p:spPr>
            <a:xfrm rot="10800000">
              <a:off x="5447052" y="244046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2" name="Freeform: Shape 551">
              <a:extLst>
                <a:ext uri="{FF2B5EF4-FFF2-40B4-BE49-F238E27FC236}">
                  <a16:creationId xmlns:a16="http://schemas.microsoft.com/office/drawing/2014/main" id="{57C24770-BA83-42B4-ACFE-EB4C6B1D4F2C}"/>
                </a:ext>
              </a:extLst>
            </p:cNvPr>
            <p:cNvSpPr/>
            <p:nvPr/>
          </p:nvSpPr>
          <p:spPr>
            <a:xfrm rot="10800000">
              <a:off x="5442695" y="259194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3" name="Freeform: Shape 552">
              <a:extLst>
                <a:ext uri="{FF2B5EF4-FFF2-40B4-BE49-F238E27FC236}">
                  <a16:creationId xmlns:a16="http://schemas.microsoft.com/office/drawing/2014/main" id="{5A99F1D6-2A16-4225-BBB9-0465FFBBCBE7}"/>
                </a:ext>
              </a:extLst>
            </p:cNvPr>
            <p:cNvSpPr/>
            <p:nvPr/>
          </p:nvSpPr>
          <p:spPr>
            <a:xfrm rot="10800000">
              <a:off x="5397455" y="2710738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4" name="Freeform: Shape 553">
              <a:extLst>
                <a:ext uri="{FF2B5EF4-FFF2-40B4-BE49-F238E27FC236}">
                  <a16:creationId xmlns:a16="http://schemas.microsoft.com/office/drawing/2014/main" id="{53941C78-D1C4-4A3D-B151-5827CD791A34}"/>
                </a:ext>
              </a:extLst>
            </p:cNvPr>
            <p:cNvSpPr/>
            <p:nvPr/>
          </p:nvSpPr>
          <p:spPr>
            <a:xfrm rot="10800000">
              <a:off x="5376008" y="2860702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1821 w 83778"/>
                <a:gd name="connsiteY1" fmla="*/ 0 h 83778"/>
                <a:gd name="connsiteX2" fmla="*/ 91821 w 83778"/>
                <a:gd name="connsiteY2" fmla="*/ 91821 h 83778"/>
                <a:gd name="connsiteX3" fmla="*/ 0 w 83778"/>
                <a:gd name="connsiteY3" fmla="*/ 9182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1821" y="0"/>
                  </a:lnTo>
                  <a:lnTo>
                    <a:pt x="91821" y="91821"/>
                  </a:lnTo>
                  <a:lnTo>
                    <a:pt x="0" y="9182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5" name="Freeform: Shape 554">
              <a:extLst>
                <a:ext uri="{FF2B5EF4-FFF2-40B4-BE49-F238E27FC236}">
                  <a16:creationId xmlns:a16="http://schemas.microsoft.com/office/drawing/2014/main" id="{21042C52-792C-4AB6-A6D0-AA22A7A9079A}"/>
                </a:ext>
              </a:extLst>
            </p:cNvPr>
            <p:cNvSpPr/>
            <p:nvPr/>
          </p:nvSpPr>
          <p:spPr>
            <a:xfrm rot="10800000">
              <a:off x="5373663" y="30371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6" name="Freeform: Shape 555">
              <a:extLst>
                <a:ext uri="{FF2B5EF4-FFF2-40B4-BE49-F238E27FC236}">
                  <a16:creationId xmlns:a16="http://schemas.microsoft.com/office/drawing/2014/main" id="{1D0E2314-5AFD-4D2A-ADF0-83954EBC7856}"/>
                </a:ext>
              </a:extLst>
            </p:cNvPr>
            <p:cNvSpPr/>
            <p:nvPr/>
          </p:nvSpPr>
          <p:spPr>
            <a:xfrm rot="10800000">
              <a:off x="5335124" y="31837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7" name="Freeform: Shape 556">
              <a:extLst>
                <a:ext uri="{FF2B5EF4-FFF2-40B4-BE49-F238E27FC236}">
                  <a16:creationId xmlns:a16="http://schemas.microsoft.com/office/drawing/2014/main" id="{085BD435-C1DF-4848-A2EA-1898F3975C84}"/>
                </a:ext>
              </a:extLst>
            </p:cNvPr>
            <p:cNvSpPr/>
            <p:nvPr/>
          </p:nvSpPr>
          <p:spPr>
            <a:xfrm rot="10800000">
              <a:off x="5262571" y="330221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8" name="Freeform: Shape 557">
              <a:extLst>
                <a:ext uri="{FF2B5EF4-FFF2-40B4-BE49-F238E27FC236}">
                  <a16:creationId xmlns:a16="http://schemas.microsoft.com/office/drawing/2014/main" id="{06E03088-4F28-4E15-9B8B-F91A268760F4}"/>
                </a:ext>
              </a:extLst>
            </p:cNvPr>
            <p:cNvSpPr/>
            <p:nvPr/>
          </p:nvSpPr>
          <p:spPr>
            <a:xfrm rot="10800000">
              <a:off x="5209288" y="3445141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9362 w 83778"/>
                <a:gd name="connsiteY1" fmla="*/ 0 h 83778"/>
                <a:gd name="connsiteX2" fmla="*/ 99362 w 83778"/>
                <a:gd name="connsiteY2" fmla="*/ 99361 h 83778"/>
                <a:gd name="connsiteX3" fmla="*/ 0 w 83778"/>
                <a:gd name="connsiteY3" fmla="*/ 99361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9362" y="0"/>
                  </a:lnTo>
                  <a:lnTo>
                    <a:pt x="99362" y="99361"/>
                  </a:lnTo>
                  <a:lnTo>
                    <a:pt x="0" y="9936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59" name="Freeform: Shape 558">
              <a:extLst>
                <a:ext uri="{FF2B5EF4-FFF2-40B4-BE49-F238E27FC236}">
                  <a16:creationId xmlns:a16="http://schemas.microsoft.com/office/drawing/2014/main" id="{85AC3022-1178-4B16-B52B-317228E7F09B}"/>
                </a:ext>
              </a:extLst>
            </p:cNvPr>
            <p:cNvSpPr/>
            <p:nvPr/>
          </p:nvSpPr>
          <p:spPr>
            <a:xfrm rot="10800000">
              <a:off x="5144611" y="3581365"/>
              <a:ext cx="83779" cy="83779"/>
            </a:xfrm>
            <a:custGeom>
              <a:avLst/>
              <a:gdLst>
                <a:gd name="connsiteX0" fmla="*/ 0 w 83778"/>
                <a:gd name="connsiteY0" fmla="*/ 0 h 83778"/>
                <a:gd name="connsiteX1" fmla="*/ 96010 w 83778"/>
                <a:gd name="connsiteY1" fmla="*/ 0 h 83778"/>
                <a:gd name="connsiteX2" fmla="*/ 96010 w 83778"/>
                <a:gd name="connsiteY2" fmla="*/ 96010 h 83778"/>
                <a:gd name="connsiteX3" fmla="*/ 0 w 83778"/>
                <a:gd name="connsiteY3" fmla="*/ 96010 h 83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3778" h="83778">
                  <a:moveTo>
                    <a:pt x="0" y="0"/>
                  </a:moveTo>
                  <a:lnTo>
                    <a:pt x="96010" y="0"/>
                  </a:lnTo>
                  <a:lnTo>
                    <a:pt x="96010" y="96010"/>
                  </a:lnTo>
                  <a:lnTo>
                    <a:pt x="0" y="960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0" name="Freeform: Shape 559">
              <a:extLst>
                <a:ext uri="{FF2B5EF4-FFF2-40B4-BE49-F238E27FC236}">
                  <a16:creationId xmlns:a16="http://schemas.microsoft.com/office/drawing/2014/main" id="{35EE4BCD-C0BD-45E2-9972-0894DBECD3FC}"/>
                </a:ext>
              </a:extLst>
            </p:cNvPr>
            <p:cNvSpPr/>
            <p:nvPr/>
          </p:nvSpPr>
          <p:spPr>
            <a:xfrm rot="10800000">
              <a:off x="5077253" y="371859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69034 w 67022"/>
                <a:gd name="connsiteY1" fmla="*/ 0 h 67022"/>
                <a:gd name="connsiteX2" fmla="*/ 69034 w 67022"/>
                <a:gd name="connsiteY2" fmla="*/ 69034 h 67022"/>
                <a:gd name="connsiteX3" fmla="*/ 0 w 67022"/>
                <a:gd name="connsiteY3" fmla="*/ 6903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69034" y="0"/>
                  </a:lnTo>
                  <a:lnTo>
                    <a:pt x="69034" y="69034"/>
                  </a:lnTo>
                  <a:lnTo>
                    <a:pt x="0" y="690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1" name="Freeform: Shape 560">
              <a:extLst>
                <a:ext uri="{FF2B5EF4-FFF2-40B4-BE49-F238E27FC236}">
                  <a16:creationId xmlns:a16="http://schemas.microsoft.com/office/drawing/2014/main" id="{FBFEC229-731F-42D3-B616-5B8FB7FB60D6}"/>
                </a:ext>
              </a:extLst>
            </p:cNvPr>
            <p:cNvSpPr/>
            <p:nvPr/>
          </p:nvSpPr>
          <p:spPr>
            <a:xfrm rot="10800000">
              <a:off x="5438674" y="161441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5 h 0"/>
                <a:gd name="connsiteX3" fmla="*/ 0 w 0"/>
                <a:gd name="connsiteY3" fmla="*/ 12735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5"/>
                  </a:lnTo>
                  <a:lnTo>
                    <a:pt x="0" y="1273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2" name="Freeform: Shape 561">
              <a:extLst>
                <a:ext uri="{FF2B5EF4-FFF2-40B4-BE49-F238E27FC236}">
                  <a16:creationId xmlns:a16="http://schemas.microsoft.com/office/drawing/2014/main" id="{3F631462-15A0-4825-8019-F6B24E5C05C9}"/>
                </a:ext>
              </a:extLst>
            </p:cNvPr>
            <p:cNvSpPr/>
            <p:nvPr/>
          </p:nvSpPr>
          <p:spPr>
            <a:xfrm rot="10800000">
              <a:off x="5465819" y="174661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3" name="Freeform: Shape 562">
              <a:extLst>
                <a:ext uri="{FF2B5EF4-FFF2-40B4-BE49-F238E27FC236}">
                  <a16:creationId xmlns:a16="http://schemas.microsoft.com/office/drawing/2014/main" id="{E4F9CDC0-5342-499F-86A0-FDA86185F616}"/>
                </a:ext>
              </a:extLst>
            </p:cNvPr>
            <p:cNvSpPr/>
            <p:nvPr/>
          </p:nvSpPr>
          <p:spPr>
            <a:xfrm rot="10800000">
              <a:off x="5498828" y="189473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445 w 50267"/>
                <a:gd name="connsiteY1" fmla="*/ 0 h 50267"/>
                <a:gd name="connsiteX2" fmla="*/ 52445 w 50267"/>
                <a:gd name="connsiteY2" fmla="*/ 52445 h 50267"/>
                <a:gd name="connsiteX3" fmla="*/ 0 w 50267"/>
                <a:gd name="connsiteY3" fmla="*/ 52445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445" y="0"/>
                  </a:lnTo>
                  <a:lnTo>
                    <a:pt x="52445" y="52445"/>
                  </a:lnTo>
                  <a:lnTo>
                    <a:pt x="0" y="5244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4" name="Freeform: Shape 563">
              <a:extLst>
                <a:ext uri="{FF2B5EF4-FFF2-40B4-BE49-F238E27FC236}">
                  <a16:creationId xmlns:a16="http://schemas.microsoft.com/office/drawing/2014/main" id="{B19B8751-68C4-495D-AC4C-798068FDD876}"/>
                </a:ext>
              </a:extLst>
            </p:cNvPr>
            <p:cNvSpPr/>
            <p:nvPr/>
          </p:nvSpPr>
          <p:spPr>
            <a:xfrm rot="10800000">
              <a:off x="5537198" y="205793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5" name="Freeform: Shape 564">
              <a:extLst>
                <a:ext uri="{FF2B5EF4-FFF2-40B4-BE49-F238E27FC236}">
                  <a16:creationId xmlns:a16="http://schemas.microsoft.com/office/drawing/2014/main" id="{16DEFCFF-DE0C-476B-A204-7C598773A096}"/>
                </a:ext>
              </a:extLst>
            </p:cNvPr>
            <p:cNvSpPr/>
            <p:nvPr/>
          </p:nvSpPr>
          <p:spPr>
            <a:xfrm rot="10800000">
              <a:off x="5553618" y="220856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6" name="Freeform: Shape 565">
              <a:extLst>
                <a:ext uri="{FF2B5EF4-FFF2-40B4-BE49-F238E27FC236}">
                  <a16:creationId xmlns:a16="http://schemas.microsoft.com/office/drawing/2014/main" id="{029C7661-A34E-49E3-88EB-EAEA22F8DCF0}"/>
                </a:ext>
              </a:extLst>
            </p:cNvPr>
            <p:cNvSpPr/>
            <p:nvPr/>
          </p:nvSpPr>
          <p:spPr>
            <a:xfrm rot="10800000">
              <a:off x="5561996" y="235987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7" name="Freeform: Shape 566">
              <a:extLst>
                <a:ext uri="{FF2B5EF4-FFF2-40B4-BE49-F238E27FC236}">
                  <a16:creationId xmlns:a16="http://schemas.microsoft.com/office/drawing/2014/main" id="{F9049AD2-8F52-4CE3-AA9E-DA1160BAE223}"/>
                </a:ext>
              </a:extLst>
            </p:cNvPr>
            <p:cNvSpPr/>
            <p:nvPr/>
          </p:nvSpPr>
          <p:spPr>
            <a:xfrm rot="10800000">
              <a:off x="5561996" y="251151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8" name="Freeform: Shape 567">
              <a:extLst>
                <a:ext uri="{FF2B5EF4-FFF2-40B4-BE49-F238E27FC236}">
                  <a16:creationId xmlns:a16="http://schemas.microsoft.com/office/drawing/2014/main" id="{42A7523A-E272-4D3C-8597-09EA20E9A308}"/>
                </a:ext>
              </a:extLst>
            </p:cNvPr>
            <p:cNvSpPr/>
            <p:nvPr/>
          </p:nvSpPr>
          <p:spPr>
            <a:xfrm rot="10800000">
              <a:off x="5553618" y="2662816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69" name="Freeform: Shape 568">
              <a:extLst>
                <a:ext uri="{FF2B5EF4-FFF2-40B4-BE49-F238E27FC236}">
                  <a16:creationId xmlns:a16="http://schemas.microsoft.com/office/drawing/2014/main" id="{EBAE7EB0-6C2A-4373-9252-99CBEF6C4F41}"/>
                </a:ext>
              </a:extLst>
            </p:cNvPr>
            <p:cNvSpPr/>
            <p:nvPr/>
          </p:nvSpPr>
          <p:spPr>
            <a:xfrm rot="10800000">
              <a:off x="5537198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0" name="Freeform: Shape 569">
              <a:extLst>
                <a:ext uri="{FF2B5EF4-FFF2-40B4-BE49-F238E27FC236}">
                  <a16:creationId xmlns:a16="http://schemas.microsoft.com/office/drawing/2014/main" id="{4FDB0DAD-55E6-4963-AF26-EF9DD8A192F8}"/>
                </a:ext>
              </a:extLst>
            </p:cNvPr>
            <p:cNvSpPr/>
            <p:nvPr/>
          </p:nvSpPr>
          <p:spPr>
            <a:xfrm rot="10800000">
              <a:off x="5512399" y="296307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1" name="Freeform: Shape 570">
              <a:extLst>
                <a:ext uri="{FF2B5EF4-FFF2-40B4-BE49-F238E27FC236}">
                  <a16:creationId xmlns:a16="http://schemas.microsoft.com/office/drawing/2014/main" id="{6B236D4B-2EA3-44AF-94D5-A110883134B8}"/>
                </a:ext>
              </a:extLst>
            </p:cNvPr>
            <p:cNvSpPr/>
            <p:nvPr/>
          </p:nvSpPr>
          <p:spPr>
            <a:xfrm rot="10800000">
              <a:off x="5479558" y="31110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734 w 0"/>
                <a:gd name="connsiteY1" fmla="*/ 0 h 0"/>
                <a:gd name="connsiteX2" fmla="*/ 12734 w 0"/>
                <a:gd name="connsiteY2" fmla="*/ 12734 h 0"/>
                <a:gd name="connsiteX3" fmla="*/ 0 w 0"/>
                <a:gd name="connsiteY3" fmla="*/ 12734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734" y="0"/>
                  </a:lnTo>
                  <a:lnTo>
                    <a:pt x="12734" y="12734"/>
                  </a:lnTo>
                  <a:lnTo>
                    <a:pt x="0" y="1273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2" name="Freeform: Shape 571">
              <a:extLst>
                <a:ext uri="{FF2B5EF4-FFF2-40B4-BE49-F238E27FC236}">
                  <a16:creationId xmlns:a16="http://schemas.microsoft.com/office/drawing/2014/main" id="{A1AE47EB-16BB-4222-A4C4-282183D0BFD0}"/>
                </a:ext>
              </a:extLst>
            </p:cNvPr>
            <p:cNvSpPr/>
            <p:nvPr/>
          </p:nvSpPr>
          <p:spPr>
            <a:xfrm rot="10800000">
              <a:off x="5438842" y="325731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6916 w 33511"/>
                <a:gd name="connsiteY1" fmla="*/ 0 h 33511"/>
                <a:gd name="connsiteX2" fmla="*/ 46916 w 33511"/>
                <a:gd name="connsiteY2" fmla="*/ 46916 h 33511"/>
                <a:gd name="connsiteX3" fmla="*/ 0 w 33511"/>
                <a:gd name="connsiteY3" fmla="*/ 469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6916" y="0"/>
                  </a:lnTo>
                  <a:lnTo>
                    <a:pt x="46916" y="46916"/>
                  </a:lnTo>
                  <a:lnTo>
                    <a:pt x="0" y="469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3" name="Freeform: Shape 572">
              <a:extLst>
                <a:ext uri="{FF2B5EF4-FFF2-40B4-BE49-F238E27FC236}">
                  <a16:creationId xmlns:a16="http://schemas.microsoft.com/office/drawing/2014/main" id="{14B14F3B-F3DB-44AC-A09D-9BF03EFEAC53}"/>
                </a:ext>
              </a:extLst>
            </p:cNvPr>
            <p:cNvSpPr/>
            <p:nvPr/>
          </p:nvSpPr>
          <p:spPr>
            <a:xfrm rot="10800000">
              <a:off x="5398293" y="34091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4" name="Freeform: Shape 573">
              <a:extLst>
                <a:ext uri="{FF2B5EF4-FFF2-40B4-BE49-F238E27FC236}">
                  <a16:creationId xmlns:a16="http://schemas.microsoft.com/office/drawing/2014/main" id="{803FE841-CA8B-422F-8F4C-1BBB6608BBAC}"/>
                </a:ext>
              </a:extLst>
            </p:cNvPr>
            <p:cNvSpPr/>
            <p:nvPr/>
          </p:nvSpPr>
          <p:spPr>
            <a:xfrm rot="10800000">
              <a:off x="5341826" y="354969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5" name="Freeform: Shape 574">
              <a:extLst>
                <a:ext uri="{FF2B5EF4-FFF2-40B4-BE49-F238E27FC236}">
                  <a16:creationId xmlns:a16="http://schemas.microsoft.com/office/drawing/2014/main" id="{7292E411-690E-491C-AC61-DD75F2F1D619}"/>
                </a:ext>
              </a:extLst>
            </p:cNvPr>
            <p:cNvSpPr/>
            <p:nvPr/>
          </p:nvSpPr>
          <p:spPr>
            <a:xfrm rot="10800000">
              <a:off x="5265421" y="36746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8873 w 33511"/>
                <a:gd name="connsiteY1" fmla="*/ 0 h 33511"/>
                <a:gd name="connsiteX2" fmla="*/ 38873 w 33511"/>
                <a:gd name="connsiteY2" fmla="*/ 38873 h 33511"/>
                <a:gd name="connsiteX3" fmla="*/ 0 w 33511"/>
                <a:gd name="connsiteY3" fmla="*/ 38873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8873" y="0"/>
                  </a:lnTo>
                  <a:lnTo>
                    <a:pt x="38873" y="38873"/>
                  </a:lnTo>
                  <a:lnTo>
                    <a:pt x="0" y="3887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6" name="Freeform: Shape 575">
              <a:extLst>
                <a:ext uri="{FF2B5EF4-FFF2-40B4-BE49-F238E27FC236}">
                  <a16:creationId xmlns:a16="http://schemas.microsoft.com/office/drawing/2014/main" id="{A730485C-3BE7-490C-85D2-526B8276DD4D}"/>
                </a:ext>
              </a:extLst>
            </p:cNvPr>
            <p:cNvSpPr/>
            <p:nvPr/>
          </p:nvSpPr>
          <p:spPr>
            <a:xfrm rot="10800000">
              <a:off x="5571045" y="167238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7" name="Freeform: Shape 576">
              <a:extLst>
                <a:ext uri="{FF2B5EF4-FFF2-40B4-BE49-F238E27FC236}">
                  <a16:creationId xmlns:a16="http://schemas.microsoft.com/office/drawing/2014/main" id="{494C7A6B-CB4B-419F-9BA8-DCE571007496}"/>
                </a:ext>
              </a:extLst>
            </p:cNvPr>
            <p:cNvSpPr/>
            <p:nvPr/>
          </p:nvSpPr>
          <p:spPr>
            <a:xfrm rot="10800000">
              <a:off x="5630024" y="184346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32171 w 16755"/>
                <a:gd name="connsiteY1" fmla="*/ 0 h 16755"/>
                <a:gd name="connsiteX2" fmla="*/ 32171 w 16755"/>
                <a:gd name="connsiteY2" fmla="*/ 32171 h 16755"/>
                <a:gd name="connsiteX3" fmla="*/ 0 w 16755"/>
                <a:gd name="connsiteY3" fmla="*/ 32171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32171" y="0"/>
                  </a:lnTo>
                  <a:lnTo>
                    <a:pt x="32171" y="32171"/>
                  </a:lnTo>
                  <a:lnTo>
                    <a:pt x="0" y="3217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8" name="Freeform: Shape 577">
              <a:extLst>
                <a:ext uri="{FF2B5EF4-FFF2-40B4-BE49-F238E27FC236}">
                  <a16:creationId xmlns:a16="http://schemas.microsoft.com/office/drawing/2014/main" id="{90DB8F22-DAFF-4025-9F1A-54AC0BF9211F}"/>
                </a:ext>
              </a:extLst>
            </p:cNvPr>
            <p:cNvSpPr/>
            <p:nvPr/>
          </p:nvSpPr>
          <p:spPr>
            <a:xfrm rot="10800000">
              <a:off x="5634046" y="196879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79" name="Freeform: Shape 578">
              <a:extLst>
                <a:ext uri="{FF2B5EF4-FFF2-40B4-BE49-F238E27FC236}">
                  <a16:creationId xmlns:a16="http://schemas.microsoft.com/office/drawing/2014/main" id="{63C9A73A-A90B-442B-ABAD-248AE464B00E}"/>
                </a:ext>
              </a:extLst>
            </p:cNvPr>
            <p:cNvSpPr/>
            <p:nvPr/>
          </p:nvSpPr>
          <p:spPr>
            <a:xfrm rot="10800000">
              <a:off x="5653818" y="2119094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0" name="Freeform: Shape 579">
              <a:extLst>
                <a:ext uri="{FF2B5EF4-FFF2-40B4-BE49-F238E27FC236}">
                  <a16:creationId xmlns:a16="http://schemas.microsoft.com/office/drawing/2014/main" id="{3BD5CDC4-E701-4E06-8DF2-01CA69EAFCFE}"/>
                </a:ext>
              </a:extLst>
            </p:cNvPr>
            <p:cNvSpPr/>
            <p:nvPr/>
          </p:nvSpPr>
          <p:spPr>
            <a:xfrm rot="10800000">
              <a:off x="5665715" y="227023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1" name="Freeform: Shape 580">
              <a:extLst>
                <a:ext uri="{FF2B5EF4-FFF2-40B4-BE49-F238E27FC236}">
                  <a16:creationId xmlns:a16="http://schemas.microsoft.com/office/drawing/2014/main" id="{4C0C4912-02CC-487B-8DBB-073C8A6898AC}"/>
                </a:ext>
              </a:extLst>
            </p:cNvPr>
            <p:cNvSpPr/>
            <p:nvPr/>
          </p:nvSpPr>
          <p:spPr>
            <a:xfrm rot="10800000">
              <a:off x="5669736" y="242187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2" name="Freeform: Shape 581">
              <a:extLst>
                <a:ext uri="{FF2B5EF4-FFF2-40B4-BE49-F238E27FC236}">
                  <a16:creationId xmlns:a16="http://schemas.microsoft.com/office/drawing/2014/main" id="{8D3A87D0-72B1-450F-ACBF-BD42D2E2E56C}"/>
                </a:ext>
              </a:extLst>
            </p:cNvPr>
            <p:cNvSpPr/>
            <p:nvPr/>
          </p:nvSpPr>
          <p:spPr>
            <a:xfrm rot="10800000">
              <a:off x="5665715" y="257334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3" name="Freeform: Shape 582">
              <a:extLst>
                <a:ext uri="{FF2B5EF4-FFF2-40B4-BE49-F238E27FC236}">
                  <a16:creationId xmlns:a16="http://schemas.microsoft.com/office/drawing/2014/main" id="{64C48F7A-F961-4DCE-9BE5-BB39EBB79DBE}"/>
                </a:ext>
              </a:extLst>
            </p:cNvPr>
            <p:cNvSpPr/>
            <p:nvPr/>
          </p:nvSpPr>
          <p:spPr>
            <a:xfrm rot="10800000">
              <a:off x="5653818" y="2724478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4" name="Freeform: Shape 583">
              <a:extLst>
                <a:ext uri="{FF2B5EF4-FFF2-40B4-BE49-F238E27FC236}">
                  <a16:creationId xmlns:a16="http://schemas.microsoft.com/office/drawing/2014/main" id="{2C6559E8-4025-4842-AEDB-48EFDB43E89F}"/>
                </a:ext>
              </a:extLst>
            </p:cNvPr>
            <p:cNvSpPr/>
            <p:nvPr/>
          </p:nvSpPr>
          <p:spPr>
            <a:xfrm rot="10800000">
              <a:off x="5647786" y="2888349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5" name="Freeform: Shape 584">
              <a:extLst>
                <a:ext uri="{FF2B5EF4-FFF2-40B4-BE49-F238E27FC236}">
                  <a16:creationId xmlns:a16="http://schemas.microsoft.com/office/drawing/2014/main" id="{007E9CA8-F408-4A57-95C5-CA0136618FBD}"/>
                </a:ext>
              </a:extLst>
            </p:cNvPr>
            <p:cNvSpPr/>
            <p:nvPr/>
          </p:nvSpPr>
          <p:spPr>
            <a:xfrm rot="10800000">
              <a:off x="5620139" y="30374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6" name="Freeform: Shape 585">
              <a:extLst>
                <a:ext uri="{FF2B5EF4-FFF2-40B4-BE49-F238E27FC236}">
                  <a16:creationId xmlns:a16="http://schemas.microsoft.com/office/drawing/2014/main" id="{0F616CA0-9D9E-428B-A473-08B98AC01B9F}"/>
                </a:ext>
              </a:extLst>
            </p:cNvPr>
            <p:cNvSpPr/>
            <p:nvPr/>
          </p:nvSpPr>
          <p:spPr>
            <a:xfrm rot="10800000">
              <a:off x="5584784" y="318475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7" name="Freeform: Shape 586">
              <a:extLst>
                <a:ext uri="{FF2B5EF4-FFF2-40B4-BE49-F238E27FC236}">
                  <a16:creationId xmlns:a16="http://schemas.microsoft.com/office/drawing/2014/main" id="{C00030B0-AD3A-4AA3-B587-5D3BDD84F387}"/>
                </a:ext>
              </a:extLst>
            </p:cNvPr>
            <p:cNvSpPr/>
            <p:nvPr/>
          </p:nvSpPr>
          <p:spPr>
            <a:xfrm rot="10800000">
              <a:off x="5541722" y="3330198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911 w 33511"/>
                <a:gd name="connsiteY1" fmla="*/ 0 h 33511"/>
                <a:gd name="connsiteX2" fmla="*/ 45911 w 33511"/>
                <a:gd name="connsiteY2" fmla="*/ 45911 h 33511"/>
                <a:gd name="connsiteX3" fmla="*/ 0 w 33511"/>
                <a:gd name="connsiteY3" fmla="*/ 459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911" y="0"/>
                  </a:lnTo>
                  <a:lnTo>
                    <a:pt x="45911" y="45911"/>
                  </a:lnTo>
                  <a:lnTo>
                    <a:pt x="0" y="459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8" name="Freeform: Shape 587">
              <a:extLst>
                <a:ext uri="{FF2B5EF4-FFF2-40B4-BE49-F238E27FC236}">
                  <a16:creationId xmlns:a16="http://schemas.microsoft.com/office/drawing/2014/main" id="{6D472DE0-5F27-4258-A1B0-FA73257A0BB9}"/>
                </a:ext>
              </a:extLst>
            </p:cNvPr>
            <p:cNvSpPr/>
            <p:nvPr/>
          </p:nvSpPr>
          <p:spPr>
            <a:xfrm rot="10800000">
              <a:off x="5499665" y="348150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323 w 16755"/>
                <a:gd name="connsiteY1" fmla="*/ 0 h 16755"/>
                <a:gd name="connsiteX2" fmla="*/ 29323 w 16755"/>
                <a:gd name="connsiteY2" fmla="*/ 29322 h 16755"/>
                <a:gd name="connsiteX3" fmla="*/ 0 w 16755"/>
                <a:gd name="connsiteY3" fmla="*/ 2932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323" y="0"/>
                  </a:lnTo>
                  <a:lnTo>
                    <a:pt x="29323" y="29322"/>
                  </a:lnTo>
                  <a:lnTo>
                    <a:pt x="0" y="2932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89" name="Freeform: Shape 588">
              <a:extLst>
                <a:ext uri="{FF2B5EF4-FFF2-40B4-BE49-F238E27FC236}">
                  <a16:creationId xmlns:a16="http://schemas.microsoft.com/office/drawing/2014/main" id="{488EDA41-CF8D-4661-8280-D4394D71406B}"/>
                </a:ext>
              </a:extLst>
            </p:cNvPr>
            <p:cNvSpPr/>
            <p:nvPr/>
          </p:nvSpPr>
          <p:spPr>
            <a:xfrm rot="10800000">
              <a:off x="5441858" y="362191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9825 w 16755"/>
                <a:gd name="connsiteY1" fmla="*/ 0 h 16755"/>
                <a:gd name="connsiteX2" fmla="*/ 29825 w 16755"/>
                <a:gd name="connsiteY2" fmla="*/ 29825 h 16755"/>
                <a:gd name="connsiteX3" fmla="*/ 0 w 16755"/>
                <a:gd name="connsiteY3" fmla="*/ 2982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9825" y="0"/>
                  </a:lnTo>
                  <a:lnTo>
                    <a:pt x="29825" y="29825"/>
                  </a:lnTo>
                  <a:lnTo>
                    <a:pt x="0" y="2982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0" name="Freeform: Shape 589">
              <a:extLst>
                <a:ext uri="{FF2B5EF4-FFF2-40B4-BE49-F238E27FC236}">
                  <a16:creationId xmlns:a16="http://schemas.microsoft.com/office/drawing/2014/main" id="{9230BC89-7FA5-4E3C-A1C6-1C7C13083152}"/>
                </a:ext>
              </a:extLst>
            </p:cNvPr>
            <p:cNvSpPr/>
            <p:nvPr/>
          </p:nvSpPr>
          <p:spPr>
            <a:xfrm rot="10800000">
              <a:off x="5360760" y="374289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65347 w 50267"/>
                <a:gd name="connsiteY1" fmla="*/ 0 h 50267"/>
                <a:gd name="connsiteX2" fmla="*/ 65347 w 50267"/>
                <a:gd name="connsiteY2" fmla="*/ 65347 h 50267"/>
                <a:gd name="connsiteX3" fmla="*/ 0 w 50267"/>
                <a:gd name="connsiteY3" fmla="*/ 6534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65347" y="0"/>
                  </a:lnTo>
                  <a:lnTo>
                    <a:pt x="65347" y="65347"/>
                  </a:lnTo>
                  <a:lnTo>
                    <a:pt x="0" y="6534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1" name="Freeform: Shape 590">
              <a:extLst>
                <a:ext uri="{FF2B5EF4-FFF2-40B4-BE49-F238E27FC236}">
                  <a16:creationId xmlns:a16="http://schemas.microsoft.com/office/drawing/2014/main" id="{CE978316-8E55-49D0-A4CA-0F89C81C446A}"/>
                </a:ext>
              </a:extLst>
            </p:cNvPr>
            <p:cNvSpPr/>
            <p:nvPr/>
          </p:nvSpPr>
          <p:spPr>
            <a:xfrm rot="10800000">
              <a:off x="5689507" y="1612232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2" name="Freeform: Shape 591">
              <a:extLst>
                <a:ext uri="{FF2B5EF4-FFF2-40B4-BE49-F238E27FC236}">
                  <a16:creationId xmlns:a16="http://schemas.microsoft.com/office/drawing/2014/main" id="{4D5FFEB1-44D3-4194-AC7C-E7B12D038CC2}"/>
                </a:ext>
              </a:extLst>
            </p:cNvPr>
            <p:cNvSpPr/>
            <p:nvPr/>
          </p:nvSpPr>
          <p:spPr>
            <a:xfrm rot="10800000">
              <a:off x="5727208" y="1759013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3" name="Freeform: Shape 592">
              <a:extLst>
                <a:ext uri="{FF2B5EF4-FFF2-40B4-BE49-F238E27FC236}">
                  <a16:creationId xmlns:a16="http://schemas.microsoft.com/office/drawing/2014/main" id="{D217E2B5-1151-44F5-A5F0-AA3D024B112D}"/>
                </a:ext>
              </a:extLst>
            </p:cNvPr>
            <p:cNvSpPr/>
            <p:nvPr/>
          </p:nvSpPr>
          <p:spPr>
            <a:xfrm rot="10800000">
              <a:off x="5743796" y="189389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4" name="Freeform: Shape 593">
              <a:extLst>
                <a:ext uri="{FF2B5EF4-FFF2-40B4-BE49-F238E27FC236}">
                  <a16:creationId xmlns:a16="http://schemas.microsoft.com/office/drawing/2014/main" id="{47B4A644-AB29-40BD-8FCB-F3DC644B53E0}"/>
                </a:ext>
              </a:extLst>
            </p:cNvPr>
            <p:cNvSpPr/>
            <p:nvPr/>
          </p:nvSpPr>
          <p:spPr>
            <a:xfrm rot="10800000">
              <a:off x="5766584" y="2043860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5" name="Freeform: Shape 594">
              <a:extLst>
                <a:ext uri="{FF2B5EF4-FFF2-40B4-BE49-F238E27FC236}">
                  <a16:creationId xmlns:a16="http://schemas.microsoft.com/office/drawing/2014/main" id="{2CBB5B7A-7F1E-4E3B-97A2-4650BCA20A17}"/>
                </a:ext>
              </a:extLst>
            </p:cNvPr>
            <p:cNvSpPr/>
            <p:nvPr/>
          </p:nvSpPr>
          <p:spPr>
            <a:xfrm rot="10800000">
              <a:off x="5781832" y="2194662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6" name="Freeform: Shape 595">
              <a:extLst>
                <a:ext uri="{FF2B5EF4-FFF2-40B4-BE49-F238E27FC236}">
                  <a16:creationId xmlns:a16="http://schemas.microsoft.com/office/drawing/2014/main" id="{B65ACB7B-1EF0-4552-88C3-637775C52F75}"/>
                </a:ext>
              </a:extLst>
            </p:cNvPr>
            <p:cNvSpPr/>
            <p:nvPr/>
          </p:nvSpPr>
          <p:spPr>
            <a:xfrm rot="10800000">
              <a:off x="5789372" y="2345966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7" name="Freeform: Shape 596">
              <a:extLst>
                <a:ext uri="{FF2B5EF4-FFF2-40B4-BE49-F238E27FC236}">
                  <a16:creationId xmlns:a16="http://schemas.microsoft.com/office/drawing/2014/main" id="{1A932036-AD12-45E1-A2E8-DD0423574676}"/>
                </a:ext>
              </a:extLst>
            </p:cNvPr>
            <p:cNvSpPr/>
            <p:nvPr/>
          </p:nvSpPr>
          <p:spPr>
            <a:xfrm rot="10800000">
              <a:off x="5789372" y="2497605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8" name="Freeform: Shape 597">
              <a:extLst>
                <a:ext uri="{FF2B5EF4-FFF2-40B4-BE49-F238E27FC236}">
                  <a16:creationId xmlns:a16="http://schemas.microsoft.com/office/drawing/2014/main" id="{AFAF92F6-EC15-40BB-BBF8-C979ACAA4A37}"/>
                </a:ext>
              </a:extLst>
            </p:cNvPr>
            <p:cNvSpPr/>
            <p:nvPr/>
          </p:nvSpPr>
          <p:spPr>
            <a:xfrm rot="10800000">
              <a:off x="5781832" y="2649077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2110 w 50267"/>
                <a:gd name="connsiteY1" fmla="*/ 0 h 50267"/>
                <a:gd name="connsiteX2" fmla="*/ 52110 w 50267"/>
                <a:gd name="connsiteY2" fmla="*/ 52110 h 50267"/>
                <a:gd name="connsiteX3" fmla="*/ 0 w 50267"/>
                <a:gd name="connsiteY3" fmla="*/ 52110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2110" y="0"/>
                  </a:lnTo>
                  <a:lnTo>
                    <a:pt x="52110" y="52110"/>
                  </a:lnTo>
                  <a:lnTo>
                    <a:pt x="0" y="5211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599" name="Freeform: Shape 598">
              <a:extLst>
                <a:ext uri="{FF2B5EF4-FFF2-40B4-BE49-F238E27FC236}">
                  <a16:creationId xmlns:a16="http://schemas.microsoft.com/office/drawing/2014/main" id="{0851B921-6A4C-4ADB-90DA-A989CA737116}"/>
                </a:ext>
              </a:extLst>
            </p:cNvPr>
            <p:cNvSpPr/>
            <p:nvPr/>
          </p:nvSpPr>
          <p:spPr>
            <a:xfrm rot="10800000">
              <a:off x="5780323" y="28134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1 h 0"/>
                <a:gd name="connsiteX3" fmla="*/ 0 w 0"/>
                <a:gd name="connsiteY3" fmla="*/ 12231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1"/>
                  </a:lnTo>
                  <a:lnTo>
                    <a:pt x="0" y="1223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0" name="Freeform: Shape 599">
              <a:extLst>
                <a:ext uri="{FF2B5EF4-FFF2-40B4-BE49-F238E27FC236}">
                  <a16:creationId xmlns:a16="http://schemas.microsoft.com/office/drawing/2014/main" id="{825757E8-A825-4C19-ABD3-9BD106B13665}"/>
                </a:ext>
              </a:extLst>
            </p:cNvPr>
            <p:cNvSpPr/>
            <p:nvPr/>
          </p:nvSpPr>
          <p:spPr>
            <a:xfrm rot="10800000">
              <a:off x="5757536" y="2963247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1" name="Freeform: Shape 600">
              <a:extLst>
                <a:ext uri="{FF2B5EF4-FFF2-40B4-BE49-F238E27FC236}">
                  <a16:creationId xmlns:a16="http://schemas.microsoft.com/office/drawing/2014/main" id="{067B09D4-31EC-4728-8E80-5FDFA88ACEC0}"/>
                </a:ext>
              </a:extLst>
            </p:cNvPr>
            <p:cNvSpPr/>
            <p:nvPr/>
          </p:nvSpPr>
          <p:spPr>
            <a:xfrm rot="10800000">
              <a:off x="5727208" y="31118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2" name="Freeform: Shape 601">
              <a:extLst>
                <a:ext uri="{FF2B5EF4-FFF2-40B4-BE49-F238E27FC236}">
                  <a16:creationId xmlns:a16="http://schemas.microsoft.com/office/drawing/2014/main" id="{B073D481-25E8-4151-9D72-A6BFABE2EDF1}"/>
                </a:ext>
              </a:extLst>
            </p:cNvPr>
            <p:cNvSpPr/>
            <p:nvPr/>
          </p:nvSpPr>
          <p:spPr>
            <a:xfrm rot="10800000">
              <a:off x="5689507" y="325865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3" name="Freeform: Shape 602">
              <a:extLst>
                <a:ext uri="{FF2B5EF4-FFF2-40B4-BE49-F238E27FC236}">
                  <a16:creationId xmlns:a16="http://schemas.microsoft.com/office/drawing/2014/main" id="{981927D4-CD9E-4047-B475-F605CA8EDB0E}"/>
                </a:ext>
              </a:extLst>
            </p:cNvPr>
            <p:cNvSpPr/>
            <p:nvPr/>
          </p:nvSpPr>
          <p:spPr>
            <a:xfrm rot="10800000">
              <a:off x="5644268" y="340325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4" name="Freeform: Shape 603">
              <a:extLst>
                <a:ext uri="{FF2B5EF4-FFF2-40B4-BE49-F238E27FC236}">
                  <a16:creationId xmlns:a16="http://schemas.microsoft.com/office/drawing/2014/main" id="{5820F54C-0EA9-43B1-BECC-B69FF291409F}"/>
                </a:ext>
              </a:extLst>
            </p:cNvPr>
            <p:cNvSpPr/>
            <p:nvPr/>
          </p:nvSpPr>
          <p:spPr>
            <a:xfrm rot="10800000">
              <a:off x="5591990" y="354550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5408 w 33511"/>
                <a:gd name="connsiteY1" fmla="*/ 0 h 33511"/>
                <a:gd name="connsiteX2" fmla="*/ 45408 w 33511"/>
                <a:gd name="connsiteY2" fmla="*/ 45408 h 33511"/>
                <a:gd name="connsiteX3" fmla="*/ 0 w 33511"/>
                <a:gd name="connsiteY3" fmla="*/ 45408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5408" y="0"/>
                  </a:lnTo>
                  <a:lnTo>
                    <a:pt x="45408" y="45408"/>
                  </a:lnTo>
                  <a:lnTo>
                    <a:pt x="0" y="4540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5" name="Freeform: Shape 604">
              <a:extLst>
                <a:ext uri="{FF2B5EF4-FFF2-40B4-BE49-F238E27FC236}">
                  <a16:creationId xmlns:a16="http://schemas.microsoft.com/office/drawing/2014/main" id="{9C67F271-C3C8-460B-BD77-9CEE44E39D31}"/>
                </a:ext>
              </a:extLst>
            </p:cNvPr>
            <p:cNvSpPr/>
            <p:nvPr/>
          </p:nvSpPr>
          <p:spPr>
            <a:xfrm rot="10800000">
              <a:off x="5511729" y="3663971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0542 w 67022"/>
                <a:gd name="connsiteY1" fmla="*/ 0 h 67022"/>
                <a:gd name="connsiteX2" fmla="*/ 70542 w 67022"/>
                <a:gd name="connsiteY2" fmla="*/ 70542 h 67022"/>
                <a:gd name="connsiteX3" fmla="*/ 0 w 67022"/>
                <a:gd name="connsiteY3" fmla="*/ 70542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0542" y="0"/>
                  </a:lnTo>
                  <a:lnTo>
                    <a:pt x="70542" y="70542"/>
                  </a:lnTo>
                  <a:lnTo>
                    <a:pt x="0" y="7054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6" name="Freeform: Shape 605">
              <a:extLst>
                <a:ext uri="{FF2B5EF4-FFF2-40B4-BE49-F238E27FC236}">
                  <a16:creationId xmlns:a16="http://schemas.microsoft.com/office/drawing/2014/main" id="{9AB1103E-D344-4B07-9907-7373735F9CE8}"/>
                </a:ext>
              </a:extLst>
            </p:cNvPr>
            <p:cNvSpPr/>
            <p:nvPr/>
          </p:nvSpPr>
          <p:spPr>
            <a:xfrm rot="10800000">
              <a:off x="5838466" y="16898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7" name="Freeform: Shape 606">
              <a:extLst>
                <a:ext uri="{FF2B5EF4-FFF2-40B4-BE49-F238E27FC236}">
                  <a16:creationId xmlns:a16="http://schemas.microsoft.com/office/drawing/2014/main" id="{262AA83C-6F62-49EC-B850-4F2AB091C4E0}"/>
                </a:ext>
              </a:extLst>
            </p:cNvPr>
            <p:cNvSpPr/>
            <p:nvPr/>
          </p:nvSpPr>
          <p:spPr>
            <a:xfrm rot="10800000">
              <a:off x="5865945" y="1832570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6 h 0"/>
                <a:gd name="connsiteX3" fmla="*/ 0 w 0"/>
                <a:gd name="connsiteY3" fmla="*/ 11896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6"/>
                  </a:lnTo>
                  <a:lnTo>
                    <a:pt x="0" y="1189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8" name="Freeform: Shape 607">
              <a:extLst>
                <a:ext uri="{FF2B5EF4-FFF2-40B4-BE49-F238E27FC236}">
                  <a16:creationId xmlns:a16="http://schemas.microsoft.com/office/drawing/2014/main" id="{B76B7319-346E-4AFA-B778-5C858054860F}"/>
                </a:ext>
              </a:extLst>
            </p:cNvPr>
            <p:cNvSpPr/>
            <p:nvPr/>
          </p:nvSpPr>
          <p:spPr>
            <a:xfrm rot="10800000">
              <a:off x="5891581" y="1982031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09" name="Freeform: Shape 608">
              <a:extLst>
                <a:ext uri="{FF2B5EF4-FFF2-40B4-BE49-F238E27FC236}">
                  <a16:creationId xmlns:a16="http://schemas.microsoft.com/office/drawing/2014/main" id="{08CCEF38-7C1B-4A66-AE7D-27A521F59DDE}"/>
                </a:ext>
              </a:extLst>
            </p:cNvPr>
            <p:cNvSpPr/>
            <p:nvPr/>
          </p:nvSpPr>
          <p:spPr>
            <a:xfrm rot="10800000">
              <a:off x="5909845" y="2132498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0" name="Freeform: Shape 609">
              <a:extLst>
                <a:ext uri="{FF2B5EF4-FFF2-40B4-BE49-F238E27FC236}">
                  <a16:creationId xmlns:a16="http://schemas.microsoft.com/office/drawing/2014/main" id="{712B8400-7766-43D2-918B-73261D9C57BB}"/>
                </a:ext>
              </a:extLst>
            </p:cNvPr>
            <p:cNvSpPr/>
            <p:nvPr/>
          </p:nvSpPr>
          <p:spPr>
            <a:xfrm rot="10800000">
              <a:off x="5920736" y="228363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1" name="Freeform: Shape 610">
              <a:extLst>
                <a:ext uri="{FF2B5EF4-FFF2-40B4-BE49-F238E27FC236}">
                  <a16:creationId xmlns:a16="http://schemas.microsoft.com/office/drawing/2014/main" id="{96DD691F-54C0-416E-AC7F-15F7F6B7F689}"/>
                </a:ext>
              </a:extLst>
            </p:cNvPr>
            <p:cNvSpPr/>
            <p:nvPr/>
          </p:nvSpPr>
          <p:spPr>
            <a:xfrm rot="10800000">
              <a:off x="5924423" y="2435274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2" name="Freeform: Shape 611">
              <a:extLst>
                <a:ext uri="{FF2B5EF4-FFF2-40B4-BE49-F238E27FC236}">
                  <a16:creationId xmlns:a16="http://schemas.microsoft.com/office/drawing/2014/main" id="{C93F7058-20FE-44D1-AED9-16515D20F5DB}"/>
                </a:ext>
              </a:extLst>
            </p:cNvPr>
            <p:cNvSpPr/>
            <p:nvPr/>
          </p:nvSpPr>
          <p:spPr>
            <a:xfrm rot="10800000">
              <a:off x="5920736" y="258674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1897 w 0"/>
                <a:gd name="connsiteY1" fmla="*/ 0 h 0"/>
                <a:gd name="connsiteX2" fmla="*/ 11897 w 0"/>
                <a:gd name="connsiteY2" fmla="*/ 11897 h 0"/>
                <a:gd name="connsiteX3" fmla="*/ 0 w 0"/>
                <a:gd name="connsiteY3" fmla="*/ 11897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1897" y="0"/>
                  </a:lnTo>
                  <a:lnTo>
                    <a:pt x="11897" y="11897"/>
                  </a:lnTo>
                  <a:lnTo>
                    <a:pt x="0" y="118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3" name="Freeform: Shape 612">
              <a:extLst>
                <a:ext uri="{FF2B5EF4-FFF2-40B4-BE49-F238E27FC236}">
                  <a16:creationId xmlns:a16="http://schemas.microsoft.com/office/drawing/2014/main" id="{D42CD0DF-8176-4896-BD6D-E2E9651B17E0}"/>
                </a:ext>
              </a:extLst>
            </p:cNvPr>
            <p:cNvSpPr/>
            <p:nvPr/>
          </p:nvSpPr>
          <p:spPr>
            <a:xfrm rot="10800000">
              <a:off x="5911019" y="27392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4" name="Freeform: Shape 613">
              <a:extLst>
                <a:ext uri="{FF2B5EF4-FFF2-40B4-BE49-F238E27FC236}">
                  <a16:creationId xmlns:a16="http://schemas.microsoft.com/office/drawing/2014/main" id="{D6EF9CE0-B549-4CF6-B2D5-B7F4220C4CE7}"/>
                </a:ext>
              </a:extLst>
            </p:cNvPr>
            <p:cNvSpPr/>
            <p:nvPr/>
          </p:nvSpPr>
          <p:spPr>
            <a:xfrm rot="10800000">
              <a:off x="5892755" y="288969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5" name="Freeform: Shape 614">
              <a:extLst>
                <a:ext uri="{FF2B5EF4-FFF2-40B4-BE49-F238E27FC236}">
                  <a16:creationId xmlns:a16="http://schemas.microsoft.com/office/drawing/2014/main" id="{656B04BD-554D-4E20-ACCF-8CCC31FFB910}"/>
                </a:ext>
              </a:extLst>
            </p:cNvPr>
            <p:cNvSpPr/>
            <p:nvPr/>
          </p:nvSpPr>
          <p:spPr>
            <a:xfrm rot="10800000">
              <a:off x="5867286" y="303915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6" name="Freeform: Shape 615">
              <a:extLst>
                <a:ext uri="{FF2B5EF4-FFF2-40B4-BE49-F238E27FC236}">
                  <a16:creationId xmlns:a16="http://schemas.microsoft.com/office/drawing/2014/main" id="{16953D9A-2B08-4E09-B249-6DAD2AB1D451}"/>
                </a:ext>
              </a:extLst>
            </p:cNvPr>
            <p:cNvSpPr/>
            <p:nvPr/>
          </p:nvSpPr>
          <p:spPr>
            <a:xfrm rot="10800000">
              <a:off x="5834445" y="31871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7754 w 33511"/>
                <a:gd name="connsiteY1" fmla="*/ 0 h 33511"/>
                <a:gd name="connsiteX2" fmla="*/ 47754 w 33511"/>
                <a:gd name="connsiteY2" fmla="*/ 47754 h 33511"/>
                <a:gd name="connsiteX3" fmla="*/ 0 w 33511"/>
                <a:gd name="connsiteY3" fmla="*/ 4775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7754" y="0"/>
                  </a:lnTo>
                  <a:lnTo>
                    <a:pt x="47754" y="47754"/>
                  </a:lnTo>
                  <a:lnTo>
                    <a:pt x="0" y="4775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7" name="Freeform: Shape 616">
              <a:extLst>
                <a:ext uri="{FF2B5EF4-FFF2-40B4-BE49-F238E27FC236}">
                  <a16:creationId xmlns:a16="http://schemas.microsoft.com/office/drawing/2014/main" id="{DFB6A66C-AA6B-49AB-8095-9437EA2B2B74}"/>
                </a:ext>
              </a:extLst>
            </p:cNvPr>
            <p:cNvSpPr/>
            <p:nvPr/>
          </p:nvSpPr>
          <p:spPr>
            <a:xfrm rot="10800000">
              <a:off x="5793728" y="3332375"/>
              <a:ext cx="16756" cy="16756"/>
            </a:xfrm>
            <a:custGeom>
              <a:avLst/>
              <a:gdLst>
                <a:gd name="connsiteX0" fmla="*/ 0 w 0"/>
                <a:gd name="connsiteY0" fmla="*/ 0 h 0"/>
                <a:gd name="connsiteX1" fmla="*/ 12232 w 0"/>
                <a:gd name="connsiteY1" fmla="*/ 0 h 0"/>
                <a:gd name="connsiteX2" fmla="*/ 12232 w 0"/>
                <a:gd name="connsiteY2" fmla="*/ 12232 h 0"/>
                <a:gd name="connsiteX3" fmla="*/ 0 w 0"/>
                <a:gd name="connsiteY3" fmla="*/ 12232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>
                  <a:moveTo>
                    <a:pt x="0" y="0"/>
                  </a:moveTo>
                  <a:lnTo>
                    <a:pt x="12232" y="0"/>
                  </a:lnTo>
                  <a:lnTo>
                    <a:pt x="12232" y="12232"/>
                  </a:lnTo>
                  <a:lnTo>
                    <a:pt x="0" y="1223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8" name="Freeform: Shape 617">
              <a:extLst>
                <a:ext uri="{FF2B5EF4-FFF2-40B4-BE49-F238E27FC236}">
                  <a16:creationId xmlns:a16="http://schemas.microsoft.com/office/drawing/2014/main" id="{D38CB3E0-D07A-4D0A-A4E0-5D336DBFC02D}"/>
                </a:ext>
              </a:extLst>
            </p:cNvPr>
            <p:cNvSpPr/>
            <p:nvPr/>
          </p:nvSpPr>
          <p:spPr>
            <a:xfrm rot="10800000">
              <a:off x="5748153" y="347781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6 w 33511"/>
                <a:gd name="connsiteY1" fmla="*/ 0 h 33511"/>
                <a:gd name="connsiteX2" fmla="*/ 48256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6" y="0"/>
                  </a:lnTo>
                  <a:lnTo>
                    <a:pt x="48256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19" name="Freeform: Shape 618">
              <a:extLst>
                <a:ext uri="{FF2B5EF4-FFF2-40B4-BE49-F238E27FC236}">
                  <a16:creationId xmlns:a16="http://schemas.microsoft.com/office/drawing/2014/main" id="{77A16E6F-9FAD-44B5-9DFA-0FCDDD930F59}"/>
                </a:ext>
              </a:extLst>
            </p:cNvPr>
            <p:cNvSpPr/>
            <p:nvPr/>
          </p:nvSpPr>
          <p:spPr>
            <a:xfrm rot="10800000">
              <a:off x="5694367" y="361956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6 h 33511"/>
                <a:gd name="connsiteX3" fmla="*/ 0 w 33511"/>
                <a:gd name="connsiteY3" fmla="*/ 4825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6"/>
                  </a:lnTo>
                  <a:lnTo>
                    <a:pt x="0" y="482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0" name="Freeform: Shape 619">
              <a:extLst>
                <a:ext uri="{FF2B5EF4-FFF2-40B4-BE49-F238E27FC236}">
                  <a16:creationId xmlns:a16="http://schemas.microsoft.com/office/drawing/2014/main" id="{BCACB559-1CD5-4912-B786-3D25231C54FC}"/>
                </a:ext>
              </a:extLst>
            </p:cNvPr>
            <p:cNvSpPr/>
            <p:nvPr/>
          </p:nvSpPr>
          <p:spPr>
            <a:xfrm rot="10800000">
              <a:off x="5614442" y="3739205"/>
              <a:ext cx="67023" cy="67023"/>
            </a:xfrm>
            <a:custGeom>
              <a:avLst/>
              <a:gdLst>
                <a:gd name="connsiteX0" fmla="*/ 0 w 67022"/>
                <a:gd name="connsiteY0" fmla="*/ 0 h 67022"/>
                <a:gd name="connsiteX1" fmla="*/ 76574 w 67022"/>
                <a:gd name="connsiteY1" fmla="*/ 0 h 67022"/>
                <a:gd name="connsiteX2" fmla="*/ 76574 w 67022"/>
                <a:gd name="connsiteY2" fmla="*/ 76574 h 67022"/>
                <a:gd name="connsiteX3" fmla="*/ 0 w 67022"/>
                <a:gd name="connsiteY3" fmla="*/ 76574 h 67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22" h="67022">
                  <a:moveTo>
                    <a:pt x="0" y="0"/>
                  </a:moveTo>
                  <a:lnTo>
                    <a:pt x="76574" y="0"/>
                  </a:lnTo>
                  <a:lnTo>
                    <a:pt x="76574" y="76574"/>
                  </a:lnTo>
                  <a:lnTo>
                    <a:pt x="0" y="7657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1" name="Freeform: Shape 620">
              <a:extLst>
                <a:ext uri="{FF2B5EF4-FFF2-40B4-BE49-F238E27FC236}">
                  <a16:creationId xmlns:a16="http://schemas.microsoft.com/office/drawing/2014/main" id="{83B9861A-C676-4C98-9577-C6AAFA7CC132}"/>
                </a:ext>
              </a:extLst>
            </p:cNvPr>
            <p:cNvSpPr/>
            <p:nvPr/>
          </p:nvSpPr>
          <p:spPr>
            <a:xfrm rot="10800000">
              <a:off x="5944529" y="161608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2" name="Freeform: Shape 621">
              <a:extLst>
                <a:ext uri="{FF2B5EF4-FFF2-40B4-BE49-F238E27FC236}">
                  <a16:creationId xmlns:a16="http://schemas.microsoft.com/office/drawing/2014/main" id="{E221D625-F494-41F5-A610-6C95BBDF2136}"/>
                </a:ext>
              </a:extLst>
            </p:cNvPr>
            <p:cNvSpPr/>
            <p:nvPr/>
          </p:nvSpPr>
          <p:spPr>
            <a:xfrm rot="10800000">
              <a:off x="5971507" y="175566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7 h 33511"/>
                <a:gd name="connsiteX3" fmla="*/ 0 w 33511"/>
                <a:gd name="connsiteY3" fmla="*/ 4071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7"/>
                  </a:lnTo>
                  <a:lnTo>
                    <a:pt x="0" y="4071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3" name="Freeform: Shape 622">
              <a:extLst>
                <a:ext uri="{FF2B5EF4-FFF2-40B4-BE49-F238E27FC236}">
                  <a16:creationId xmlns:a16="http://schemas.microsoft.com/office/drawing/2014/main" id="{01839CF4-1F34-453D-A96D-7F4645B88806}"/>
                </a:ext>
              </a:extLst>
            </p:cNvPr>
            <p:cNvSpPr/>
            <p:nvPr/>
          </p:nvSpPr>
          <p:spPr>
            <a:xfrm rot="10800000">
              <a:off x="5999657" y="190462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4" name="Freeform: Shape 623">
              <a:extLst>
                <a:ext uri="{FF2B5EF4-FFF2-40B4-BE49-F238E27FC236}">
                  <a16:creationId xmlns:a16="http://schemas.microsoft.com/office/drawing/2014/main" id="{57D49CF3-AB1D-4236-8BB1-EAA37644BEAC}"/>
                </a:ext>
              </a:extLst>
            </p:cNvPr>
            <p:cNvSpPr/>
            <p:nvPr/>
          </p:nvSpPr>
          <p:spPr>
            <a:xfrm rot="10800000">
              <a:off x="6020769" y="205475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716 w 33511"/>
                <a:gd name="connsiteY1" fmla="*/ 0 h 33511"/>
                <a:gd name="connsiteX2" fmla="*/ 40716 w 33511"/>
                <a:gd name="connsiteY2" fmla="*/ 40716 h 33511"/>
                <a:gd name="connsiteX3" fmla="*/ 0 w 33511"/>
                <a:gd name="connsiteY3" fmla="*/ 40716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716" y="0"/>
                  </a:lnTo>
                  <a:lnTo>
                    <a:pt x="40716" y="40716"/>
                  </a:lnTo>
                  <a:lnTo>
                    <a:pt x="0" y="4071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5" name="Freeform: Shape 624">
              <a:extLst>
                <a:ext uri="{FF2B5EF4-FFF2-40B4-BE49-F238E27FC236}">
                  <a16:creationId xmlns:a16="http://schemas.microsoft.com/office/drawing/2014/main" id="{EB397103-F686-47F4-9D0D-AF7759545BF5}"/>
                </a:ext>
              </a:extLst>
            </p:cNvPr>
            <p:cNvSpPr/>
            <p:nvPr/>
          </p:nvSpPr>
          <p:spPr>
            <a:xfrm rot="10800000">
              <a:off x="6042383" y="221326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6" name="Freeform: Shape 625">
              <a:extLst>
                <a:ext uri="{FF2B5EF4-FFF2-40B4-BE49-F238E27FC236}">
                  <a16:creationId xmlns:a16="http://schemas.microsoft.com/office/drawing/2014/main" id="{F1EB4990-90F0-4F7F-9BFD-1B682E2F1826}"/>
                </a:ext>
              </a:extLst>
            </p:cNvPr>
            <p:cNvSpPr/>
            <p:nvPr/>
          </p:nvSpPr>
          <p:spPr>
            <a:xfrm rot="10800000">
              <a:off x="6049420" y="236456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7" name="Freeform: Shape 626">
              <a:extLst>
                <a:ext uri="{FF2B5EF4-FFF2-40B4-BE49-F238E27FC236}">
                  <a16:creationId xmlns:a16="http://schemas.microsoft.com/office/drawing/2014/main" id="{5BAE2254-484C-4E93-B0B2-0CFA59CAE5D8}"/>
                </a:ext>
              </a:extLst>
            </p:cNvPr>
            <p:cNvSpPr/>
            <p:nvPr/>
          </p:nvSpPr>
          <p:spPr>
            <a:xfrm rot="10800000">
              <a:off x="6032162" y="24991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959 w 50267"/>
                <a:gd name="connsiteY1" fmla="*/ 0 h 50267"/>
                <a:gd name="connsiteX2" fmla="*/ 54959 w 50267"/>
                <a:gd name="connsiteY2" fmla="*/ 54959 h 50267"/>
                <a:gd name="connsiteX3" fmla="*/ 0 w 50267"/>
                <a:gd name="connsiteY3" fmla="*/ 54959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959" y="0"/>
                  </a:lnTo>
                  <a:lnTo>
                    <a:pt x="54959" y="54959"/>
                  </a:lnTo>
                  <a:lnTo>
                    <a:pt x="0" y="5495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8" name="Freeform: Shape 627">
              <a:extLst>
                <a:ext uri="{FF2B5EF4-FFF2-40B4-BE49-F238E27FC236}">
                  <a16:creationId xmlns:a16="http://schemas.microsoft.com/office/drawing/2014/main" id="{A0BF459C-1F6B-4B92-AA9A-803704CB57D9}"/>
                </a:ext>
              </a:extLst>
            </p:cNvPr>
            <p:cNvSpPr/>
            <p:nvPr/>
          </p:nvSpPr>
          <p:spPr>
            <a:xfrm rot="10800000">
              <a:off x="6034341" y="265963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29" name="Freeform: Shape 628">
              <a:extLst>
                <a:ext uri="{FF2B5EF4-FFF2-40B4-BE49-F238E27FC236}">
                  <a16:creationId xmlns:a16="http://schemas.microsoft.com/office/drawing/2014/main" id="{4D83BD45-B636-4C98-9410-E9F5B7748DAD}"/>
                </a:ext>
              </a:extLst>
            </p:cNvPr>
            <p:cNvSpPr/>
            <p:nvPr/>
          </p:nvSpPr>
          <p:spPr>
            <a:xfrm rot="10800000">
              <a:off x="6020266" y="28106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0" name="Freeform: Shape 629">
              <a:extLst>
                <a:ext uri="{FF2B5EF4-FFF2-40B4-BE49-F238E27FC236}">
                  <a16:creationId xmlns:a16="http://schemas.microsoft.com/office/drawing/2014/main" id="{DC8FD06E-D0E4-4540-A575-60A5DC5C6D18}"/>
                </a:ext>
              </a:extLst>
            </p:cNvPr>
            <p:cNvSpPr/>
            <p:nvPr/>
          </p:nvSpPr>
          <p:spPr>
            <a:xfrm rot="10800000">
              <a:off x="5989770" y="2951351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1" name="Freeform: Shape 630">
              <a:extLst>
                <a:ext uri="{FF2B5EF4-FFF2-40B4-BE49-F238E27FC236}">
                  <a16:creationId xmlns:a16="http://schemas.microsoft.com/office/drawing/2014/main" id="{625FDECE-EE49-4D7A-8FBA-8CE1B1E6FD64}"/>
                </a:ext>
              </a:extLst>
            </p:cNvPr>
            <p:cNvSpPr/>
            <p:nvPr/>
          </p:nvSpPr>
          <p:spPr>
            <a:xfrm rot="10800000">
              <a:off x="5961621" y="3100309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4456 w 50267"/>
                <a:gd name="connsiteY1" fmla="*/ 0 h 50267"/>
                <a:gd name="connsiteX2" fmla="*/ 54456 w 50267"/>
                <a:gd name="connsiteY2" fmla="*/ 54456 h 50267"/>
                <a:gd name="connsiteX3" fmla="*/ 0 w 50267"/>
                <a:gd name="connsiteY3" fmla="*/ 54456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4456" y="0"/>
                  </a:lnTo>
                  <a:lnTo>
                    <a:pt x="54456" y="54456"/>
                  </a:lnTo>
                  <a:lnTo>
                    <a:pt x="0" y="54456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2" name="Freeform: Shape 631">
              <a:extLst>
                <a:ext uri="{FF2B5EF4-FFF2-40B4-BE49-F238E27FC236}">
                  <a16:creationId xmlns:a16="http://schemas.microsoft.com/office/drawing/2014/main" id="{5102FD29-A05E-4BFE-9B42-DD1D52530E01}"/>
                </a:ext>
              </a:extLst>
            </p:cNvPr>
            <p:cNvSpPr/>
            <p:nvPr/>
          </p:nvSpPr>
          <p:spPr>
            <a:xfrm rot="10800000">
              <a:off x="5936152" y="325714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39711 w 33511"/>
                <a:gd name="connsiteY1" fmla="*/ 0 h 33511"/>
                <a:gd name="connsiteX2" fmla="*/ 39711 w 33511"/>
                <a:gd name="connsiteY2" fmla="*/ 39711 h 33511"/>
                <a:gd name="connsiteX3" fmla="*/ 0 w 33511"/>
                <a:gd name="connsiteY3" fmla="*/ 39711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39711" y="0"/>
                  </a:lnTo>
                  <a:lnTo>
                    <a:pt x="39711" y="39711"/>
                  </a:lnTo>
                  <a:lnTo>
                    <a:pt x="0" y="39711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3" name="Freeform: Shape 632">
              <a:extLst>
                <a:ext uri="{FF2B5EF4-FFF2-40B4-BE49-F238E27FC236}">
                  <a16:creationId xmlns:a16="http://schemas.microsoft.com/office/drawing/2014/main" id="{E8D19CA6-FEC8-420E-B0C3-F8843FCB635B}"/>
                </a:ext>
              </a:extLst>
            </p:cNvPr>
            <p:cNvSpPr/>
            <p:nvPr/>
          </p:nvSpPr>
          <p:spPr>
            <a:xfrm rot="10800000">
              <a:off x="5894598" y="3403085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4" name="Freeform: Shape 633">
              <a:extLst>
                <a:ext uri="{FF2B5EF4-FFF2-40B4-BE49-F238E27FC236}">
                  <a16:creationId xmlns:a16="http://schemas.microsoft.com/office/drawing/2014/main" id="{51F00D57-AD4C-4212-81C2-06887F312676}"/>
                </a:ext>
              </a:extLst>
            </p:cNvPr>
            <p:cNvSpPr/>
            <p:nvPr/>
          </p:nvSpPr>
          <p:spPr>
            <a:xfrm rot="10800000">
              <a:off x="5846006" y="3546682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5" name="Freeform: Shape 634">
              <a:extLst>
                <a:ext uri="{FF2B5EF4-FFF2-40B4-BE49-F238E27FC236}">
                  <a16:creationId xmlns:a16="http://schemas.microsoft.com/office/drawing/2014/main" id="{EFD28404-684F-4505-AA5D-A248771ED50F}"/>
                </a:ext>
              </a:extLst>
            </p:cNvPr>
            <p:cNvSpPr/>
            <p:nvPr/>
          </p:nvSpPr>
          <p:spPr>
            <a:xfrm rot="10800000">
              <a:off x="5794902" y="369195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8257 w 33511"/>
                <a:gd name="connsiteY1" fmla="*/ 0 h 33511"/>
                <a:gd name="connsiteX2" fmla="*/ 48257 w 33511"/>
                <a:gd name="connsiteY2" fmla="*/ 48257 h 33511"/>
                <a:gd name="connsiteX3" fmla="*/ 0 w 33511"/>
                <a:gd name="connsiteY3" fmla="*/ 48257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8257" y="0"/>
                  </a:lnTo>
                  <a:lnTo>
                    <a:pt x="48257" y="48257"/>
                  </a:lnTo>
                  <a:lnTo>
                    <a:pt x="0" y="4825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6" name="Freeform: Shape 635">
              <a:extLst>
                <a:ext uri="{FF2B5EF4-FFF2-40B4-BE49-F238E27FC236}">
                  <a16:creationId xmlns:a16="http://schemas.microsoft.com/office/drawing/2014/main" id="{5C9035D1-C5F7-4B22-A716-12E16EE6D17E}"/>
                </a:ext>
              </a:extLst>
            </p:cNvPr>
            <p:cNvSpPr/>
            <p:nvPr/>
          </p:nvSpPr>
          <p:spPr>
            <a:xfrm rot="10800000">
              <a:off x="6086618" y="1689309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7" name="Freeform: Shape 636">
              <a:extLst>
                <a:ext uri="{FF2B5EF4-FFF2-40B4-BE49-F238E27FC236}">
                  <a16:creationId xmlns:a16="http://schemas.microsoft.com/office/drawing/2014/main" id="{D46B49B4-17F7-4FB5-8770-CAA3FF3EA396}"/>
                </a:ext>
              </a:extLst>
            </p:cNvPr>
            <p:cNvSpPr/>
            <p:nvPr/>
          </p:nvSpPr>
          <p:spPr>
            <a:xfrm rot="10800000">
              <a:off x="6117113" y="18377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8" name="Freeform: Shape 637">
              <a:extLst>
                <a:ext uri="{FF2B5EF4-FFF2-40B4-BE49-F238E27FC236}">
                  <a16:creationId xmlns:a16="http://schemas.microsoft.com/office/drawing/2014/main" id="{5481BDD8-DB7D-4CDA-B7B0-8B29C881B11A}"/>
                </a:ext>
              </a:extLst>
            </p:cNvPr>
            <p:cNvSpPr/>
            <p:nvPr/>
          </p:nvSpPr>
          <p:spPr>
            <a:xfrm rot="10800000">
              <a:off x="6140739" y="19873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39" name="Freeform: Shape 638">
              <a:extLst>
                <a:ext uri="{FF2B5EF4-FFF2-40B4-BE49-F238E27FC236}">
                  <a16:creationId xmlns:a16="http://schemas.microsoft.com/office/drawing/2014/main" id="{3BFE0B5C-CCCB-4A31-B57B-FBC99292CAAD}"/>
                </a:ext>
              </a:extLst>
            </p:cNvPr>
            <p:cNvSpPr/>
            <p:nvPr/>
          </p:nvSpPr>
          <p:spPr>
            <a:xfrm rot="10800000">
              <a:off x="6157830" y="21380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0" name="Freeform: Shape 639">
              <a:extLst>
                <a:ext uri="{FF2B5EF4-FFF2-40B4-BE49-F238E27FC236}">
                  <a16:creationId xmlns:a16="http://schemas.microsoft.com/office/drawing/2014/main" id="{E022033D-FBE7-4746-BEEB-E24CBD204BE5}"/>
                </a:ext>
              </a:extLst>
            </p:cNvPr>
            <p:cNvSpPr/>
            <p:nvPr/>
          </p:nvSpPr>
          <p:spPr>
            <a:xfrm rot="10800000">
              <a:off x="6168051" y="228933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1" name="Freeform: Shape 640">
              <a:extLst>
                <a:ext uri="{FF2B5EF4-FFF2-40B4-BE49-F238E27FC236}">
                  <a16:creationId xmlns:a16="http://schemas.microsoft.com/office/drawing/2014/main" id="{B847C2F7-B74A-45E9-A048-8F3A4092A66A}"/>
                </a:ext>
              </a:extLst>
            </p:cNvPr>
            <p:cNvSpPr/>
            <p:nvPr/>
          </p:nvSpPr>
          <p:spPr>
            <a:xfrm rot="10800000">
              <a:off x="6154144" y="2423713"/>
              <a:ext cx="50267" cy="50267"/>
            </a:xfrm>
            <a:custGeom>
              <a:avLst/>
              <a:gdLst>
                <a:gd name="connsiteX0" fmla="*/ 0 w 50267"/>
                <a:gd name="connsiteY0" fmla="*/ 0 h 50267"/>
                <a:gd name="connsiteX1" fmla="*/ 55797 w 50267"/>
                <a:gd name="connsiteY1" fmla="*/ 0 h 50267"/>
                <a:gd name="connsiteX2" fmla="*/ 55797 w 50267"/>
                <a:gd name="connsiteY2" fmla="*/ 55797 h 50267"/>
                <a:gd name="connsiteX3" fmla="*/ 0 w 50267"/>
                <a:gd name="connsiteY3" fmla="*/ 55797 h 5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0267" h="50267">
                  <a:moveTo>
                    <a:pt x="0" y="0"/>
                  </a:moveTo>
                  <a:lnTo>
                    <a:pt x="55797" y="0"/>
                  </a:lnTo>
                  <a:lnTo>
                    <a:pt x="55797" y="55797"/>
                  </a:lnTo>
                  <a:lnTo>
                    <a:pt x="0" y="55797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2" name="Freeform: Shape 641">
              <a:extLst>
                <a:ext uri="{FF2B5EF4-FFF2-40B4-BE49-F238E27FC236}">
                  <a16:creationId xmlns:a16="http://schemas.microsoft.com/office/drawing/2014/main" id="{9E53F817-2626-4149-B2B4-2AB92DBCE087}"/>
                </a:ext>
              </a:extLst>
            </p:cNvPr>
            <p:cNvSpPr/>
            <p:nvPr/>
          </p:nvSpPr>
          <p:spPr>
            <a:xfrm rot="10800000">
              <a:off x="6159674" y="258423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3" name="Freeform: Shape 642">
              <a:extLst>
                <a:ext uri="{FF2B5EF4-FFF2-40B4-BE49-F238E27FC236}">
                  <a16:creationId xmlns:a16="http://schemas.microsoft.com/office/drawing/2014/main" id="{40E0683D-6708-4393-8CC1-7FD68E47CAD8}"/>
                </a:ext>
              </a:extLst>
            </p:cNvPr>
            <p:cNvSpPr/>
            <p:nvPr/>
          </p:nvSpPr>
          <p:spPr>
            <a:xfrm rot="10800000">
              <a:off x="6149620" y="273537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4" name="Freeform: Shape 643">
              <a:extLst>
                <a:ext uri="{FF2B5EF4-FFF2-40B4-BE49-F238E27FC236}">
                  <a16:creationId xmlns:a16="http://schemas.microsoft.com/office/drawing/2014/main" id="{76CD0468-C2A4-4AED-A4C7-9D7C1B445409}"/>
                </a:ext>
              </a:extLst>
            </p:cNvPr>
            <p:cNvSpPr/>
            <p:nvPr/>
          </p:nvSpPr>
          <p:spPr>
            <a:xfrm rot="10800000">
              <a:off x="6132529" y="288600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5" name="Freeform: Shape 644">
              <a:extLst>
                <a:ext uri="{FF2B5EF4-FFF2-40B4-BE49-F238E27FC236}">
                  <a16:creationId xmlns:a16="http://schemas.microsoft.com/office/drawing/2014/main" id="{A01F0C78-5730-4C6A-B548-A09739374DEA}"/>
                </a:ext>
              </a:extLst>
            </p:cNvPr>
            <p:cNvSpPr/>
            <p:nvPr/>
          </p:nvSpPr>
          <p:spPr>
            <a:xfrm rot="10800000">
              <a:off x="6108904" y="30358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0214 w 33511"/>
                <a:gd name="connsiteY1" fmla="*/ 0 h 33511"/>
                <a:gd name="connsiteX2" fmla="*/ 40214 w 33511"/>
                <a:gd name="connsiteY2" fmla="*/ 40214 h 33511"/>
                <a:gd name="connsiteX3" fmla="*/ 0 w 33511"/>
                <a:gd name="connsiteY3" fmla="*/ 40214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0214" y="0"/>
                  </a:lnTo>
                  <a:lnTo>
                    <a:pt x="40214" y="40214"/>
                  </a:lnTo>
                  <a:lnTo>
                    <a:pt x="0" y="40214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6" name="Freeform: Shape 645">
              <a:extLst>
                <a:ext uri="{FF2B5EF4-FFF2-40B4-BE49-F238E27FC236}">
                  <a16:creationId xmlns:a16="http://schemas.microsoft.com/office/drawing/2014/main" id="{9D1CB8FF-377E-4243-8943-C1B0D05F32AB}"/>
                </a:ext>
              </a:extLst>
            </p:cNvPr>
            <p:cNvSpPr/>
            <p:nvPr/>
          </p:nvSpPr>
          <p:spPr>
            <a:xfrm rot="10800000">
              <a:off x="6086283" y="319213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7" name="Freeform: Shape 646">
              <a:extLst>
                <a:ext uri="{FF2B5EF4-FFF2-40B4-BE49-F238E27FC236}">
                  <a16:creationId xmlns:a16="http://schemas.microsoft.com/office/drawing/2014/main" id="{D81BAC40-7DCC-42B9-ACC1-C5897F3651BE}"/>
                </a:ext>
              </a:extLst>
            </p:cNvPr>
            <p:cNvSpPr/>
            <p:nvPr/>
          </p:nvSpPr>
          <p:spPr>
            <a:xfrm rot="10800000">
              <a:off x="6049420" y="3339245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8" name="Freeform: Shape 647">
              <a:extLst>
                <a:ext uri="{FF2B5EF4-FFF2-40B4-BE49-F238E27FC236}">
                  <a16:creationId xmlns:a16="http://schemas.microsoft.com/office/drawing/2014/main" id="{E9516839-A312-4EEB-9AC6-CE94F9AAFF08}"/>
                </a:ext>
              </a:extLst>
            </p:cNvPr>
            <p:cNvSpPr/>
            <p:nvPr/>
          </p:nvSpPr>
          <p:spPr>
            <a:xfrm rot="10800000">
              <a:off x="6005855" y="348451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788 h 16755"/>
                <a:gd name="connsiteX3" fmla="*/ 0 w 16755"/>
                <a:gd name="connsiteY3" fmla="*/ 22788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788"/>
                  </a:lnTo>
                  <a:lnTo>
                    <a:pt x="0" y="22788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49" name="Freeform: Shape 648">
              <a:extLst>
                <a:ext uri="{FF2B5EF4-FFF2-40B4-BE49-F238E27FC236}">
                  <a16:creationId xmlns:a16="http://schemas.microsoft.com/office/drawing/2014/main" id="{431615CF-92D4-4A67-9770-090BAF9E8974}"/>
                </a:ext>
              </a:extLst>
            </p:cNvPr>
            <p:cNvSpPr/>
            <p:nvPr/>
          </p:nvSpPr>
          <p:spPr>
            <a:xfrm rot="10800000">
              <a:off x="5955756" y="3627611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788 w 16755"/>
                <a:gd name="connsiteY1" fmla="*/ 0 h 16755"/>
                <a:gd name="connsiteX2" fmla="*/ 22788 w 16755"/>
                <a:gd name="connsiteY2" fmla="*/ 22620 h 16755"/>
                <a:gd name="connsiteX3" fmla="*/ 0 w 16755"/>
                <a:gd name="connsiteY3" fmla="*/ 22620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788" y="0"/>
                  </a:lnTo>
                  <a:lnTo>
                    <a:pt x="22788" y="22620"/>
                  </a:lnTo>
                  <a:lnTo>
                    <a:pt x="0" y="22620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0" name="Freeform: Shape 649">
              <a:extLst>
                <a:ext uri="{FF2B5EF4-FFF2-40B4-BE49-F238E27FC236}">
                  <a16:creationId xmlns:a16="http://schemas.microsoft.com/office/drawing/2014/main" id="{6891C690-59E6-4E3D-96B0-7F02BEF68384}"/>
                </a:ext>
              </a:extLst>
            </p:cNvPr>
            <p:cNvSpPr/>
            <p:nvPr/>
          </p:nvSpPr>
          <p:spPr>
            <a:xfrm rot="10800000">
              <a:off x="5899624" y="376852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3123 w 16755"/>
                <a:gd name="connsiteY1" fmla="*/ 0 h 16755"/>
                <a:gd name="connsiteX2" fmla="*/ 23123 w 16755"/>
                <a:gd name="connsiteY2" fmla="*/ 23123 h 16755"/>
                <a:gd name="connsiteX3" fmla="*/ 0 w 16755"/>
                <a:gd name="connsiteY3" fmla="*/ 2312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3123" y="0"/>
                  </a:lnTo>
                  <a:lnTo>
                    <a:pt x="23123" y="23123"/>
                  </a:lnTo>
                  <a:lnTo>
                    <a:pt x="0" y="2312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1" name="Freeform: Shape 650">
              <a:extLst>
                <a:ext uri="{FF2B5EF4-FFF2-40B4-BE49-F238E27FC236}">
                  <a16:creationId xmlns:a16="http://schemas.microsoft.com/office/drawing/2014/main" id="{375FBE09-5929-4137-AB5A-FBECA911EFFB}"/>
                </a:ext>
              </a:extLst>
            </p:cNvPr>
            <p:cNvSpPr/>
            <p:nvPr/>
          </p:nvSpPr>
          <p:spPr>
            <a:xfrm rot="10800000">
              <a:off x="6283499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2" name="Freeform: Shape 651">
              <a:extLst>
                <a:ext uri="{FF2B5EF4-FFF2-40B4-BE49-F238E27FC236}">
                  <a16:creationId xmlns:a16="http://schemas.microsoft.com/office/drawing/2014/main" id="{9A2FF30F-3525-4212-A6E4-EFF9BE4402EF}"/>
                </a:ext>
              </a:extLst>
            </p:cNvPr>
            <p:cNvSpPr/>
            <p:nvPr/>
          </p:nvSpPr>
          <p:spPr>
            <a:xfrm rot="10800000">
              <a:off x="6284000" y="2667508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3" name="Freeform: Shape 652">
              <a:extLst>
                <a:ext uri="{FF2B5EF4-FFF2-40B4-BE49-F238E27FC236}">
                  <a16:creationId xmlns:a16="http://schemas.microsoft.com/office/drawing/2014/main" id="{C319850E-9413-42D8-8EFF-AF704AE9A271}"/>
                </a:ext>
              </a:extLst>
            </p:cNvPr>
            <p:cNvSpPr/>
            <p:nvPr/>
          </p:nvSpPr>
          <p:spPr>
            <a:xfrm rot="10800000">
              <a:off x="6270763" y="2818477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4" name="Freeform: Shape 653">
              <a:extLst>
                <a:ext uri="{FF2B5EF4-FFF2-40B4-BE49-F238E27FC236}">
                  <a16:creationId xmlns:a16="http://schemas.microsoft.com/office/drawing/2014/main" id="{6E00D18D-3745-441F-9D4D-10BB448951A9}"/>
                </a:ext>
              </a:extLst>
            </p:cNvPr>
            <p:cNvSpPr/>
            <p:nvPr/>
          </p:nvSpPr>
          <p:spPr>
            <a:xfrm rot="10800000">
              <a:off x="6251159" y="296877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5" name="Freeform: Shape 654">
              <a:extLst>
                <a:ext uri="{FF2B5EF4-FFF2-40B4-BE49-F238E27FC236}">
                  <a16:creationId xmlns:a16="http://schemas.microsoft.com/office/drawing/2014/main" id="{2A53CF4B-9856-437C-B062-FA7C24305226}"/>
                </a:ext>
              </a:extLst>
            </p:cNvPr>
            <p:cNvSpPr/>
            <p:nvPr/>
          </p:nvSpPr>
          <p:spPr>
            <a:xfrm rot="10800000">
              <a:off x="6225020" y="311807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6" name="Freeform: Shape 655">
              <a:extLst>
                <a:ext uri="{FF2B5EF4-FFF2-40B4-BE49-F238E27FC236}">
                  <a16:creationId xmlns:a16="http://schemas.microsoft.com/office/drawing/2014/main" id="{27B69F10-A595-44A7-95D5-512269742CC0}"/>
                </a:ext>
              </a:extLst>
            </p:cNvPr>
            <p:cNvSpPr/>
            <p:nvPr/>
          </p:nvSpPr>
          <p:spPr>
            <a:xfrm rot="10800000">
              <a:off x="6192514" y="3266190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3 h 16755"/>
                <a:gd name="connsiteX3" fmla="*/ 0 w 16755"/>
                <a:gd name="connsiteY3" fmla="*/ 21783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3"/>
                  </a:lnTo>
                  <a:lnTo>
                    <a:pt x="0" y="21783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7" name="Freeform: Shape 656">
              <a:extLst>
                <a:ext uri="{FF2B5EF4-FFF2-40B4-BE49-F238E27FC236}">
                  <a16:creationId xmlns:a16="http://schemas.microsoft.com/office/drawing/2014/main" id="{81B24800-1168-46C6-8E4E-D58A2334B632}"/>
                </a:ext>
              </a:extLst>
            </p:cNvPr>
            <p:cNvSpPr/>
            <p:nvPr/>
          </p:nvSpPr>
          <p:spPr>
            <a:xfrm rot="10800000">
              <a:off x="6153641" y="341280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8" name="Freeform: Shape 657">
              <a:extLst>
                <a:ext uri="{FF2B5EF4-FFF2-40B4-BE49-F238E27FC236}">
                  <a16:creationId xmlns:a16="http://schemas.microsoft.com/office/drawing/2014/main" id="{972A3535-14DB-4298-AE1C-BC4C22B358BE}"/>
                </a:ext>
              </a:extLst>
            </p:cNvPr>
            <p:cNvSpPr/>
            <p:nvPr/>
          </p:nvSpPr>
          <p:spPr>
            <a:xfrm rot="10800000">
              <a:off x="6108400" y="3557572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59" name="Freeform: Shape 658">
              <a:extLst>
                <a:ext uri="{FF2B5EF4-FFF2-40B4-BE49-F238E27FC236}">
                  <a16:creationId xmlns:a16="http://schemas.microsoft.com/office/drawing/2014/main" id="{44536A46-FA38-4BF8-9AA5-062D3B6C1A98}"/>
                </a:ext>
              </a:extLst>
            </p:cNvPr>
            <p:cNvSpPr/>
            <p:nvPr/>
          </p:nvSpPr>
          <p:spPr>
            <a:xfrm rot="10800000">
              <a:off x="6056960" y="3700164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0" name="Freeform: Shape 659">
              <a:extLst>
                <a:ext uri="{FF2B5EF4-FFF2-40B4-BE49-F238E27FC236}">
                  <a16:creationId xmlns:a16="http://schemas.microsoft.com/office/drawing/2014/main" id="{794614C7-EEF3-45C9-BB77-581E8F42743E}"/>
                </a:ext>
              </a:extLst>
            </p:cNvPr>
            <p:cNvSpPr/>
            <p:nvPr/>
          </p:nvSpPr>
          <p:spPr>
            <a:xfrm rot="10800000">
              <a:off x="6404978" y="24330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1" name="Freeform: Shape 660">
              <a:extLst>
                <a:ext uri="{FF2B5EF4-FFF2-40B4-BE49-F238E27FC236}">
                  <a16:creationId xmlns:a16="http://schemas.microsoft.com/office/drawing/2014/main" id="{1CEC6C49-5198-49DE-977F-A382FEF87EA1}"/>
                </a:ext>
              </a:extLst>
            </p:cNvPr>
            <p:cNvSpPr/>
            <p:nvPr/>
          </p:nvSpPr>
          <p:spPr>
            <a:xfrm rot="10800000">
              <a:off x="6401794" y="25847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2" name="Freeform: Shape 661">
              <a:extLst>
                <a:ext uri="{FF2B5EF4-FFF2-40B4-BE49-F238E27FC236}">
                  <a16:creationId xmlns:a16="http://schemas.microsoft.com/office/drawing/2014/main" id="{99E091DE-ABCF-44B3-B9A4-102B18674978}"/>
                </a:ext>
              </a:extLst>
            </p:cNvPr>
            <p:cNvSpPr/>
            <p:nvPr/>
          </p:nvSpPr>
          <p:spPr>
            <a:xfrm rot="10800000">
              <a:off x="6392243" y="273604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3" name="Freeform: Shape 662">
              <a:extLst>
                <a:ext uri="{FF2B5EF4-FFF2-40B4-BE49-F238E27FC236}">
                  <a16:creationId xmlns:a16="http://schemas.microsoft.com/office/drawing/2014/main" id="{EEF551F9-9238-46C9-80E0-3510FF213A63}"/>
                </a:ext>
              </a:extLst>
            </p:cNvPr>
            <p:cNvSpPr/>
            <p:nvPr/>
          </p:nvSpPr>
          <p:spPr>
            <a:xfrm rot="10800000">
              <a:off x="6376325" y="288667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4" name="Freeform: Shape 663">
              <a:extLst>
                <a:ext uri="{FF2B5EF4-FFF2-40B4-BE49-F238E27FC236}">
                  <a16:creationId xmlns:a16="http://schemas.microsoft.com/office/drawing/2014/main" id="{B4B06C10-270B-44DD-BC4C-0A60FD88E3F9}"/>
                </a:ext>
              </a:extLst>
            </p:cNvPr>
            <p:cNvSpPr/>
            <p:nvPr/>
          </p:nvSpPr>
          <p:spPr>
            <a:xfrm rot="10800000">
              <a:off x="6354208" y="303663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5" name="Freeform: Shape 664">
              <a:extLst>
                <a:ext uri="{FF2B5EF4-FFF2-40B4-BE49-F238E27FC236}">
                  <a16:creationId xmlns:a16="http://schemas.microsoft.com/office/drawing/2014/main" id="{0F05930D-6347-41AB-B2CC-5668496AF7D7}"/>
                </a:ext>
              </a:extLst>
            </p:cNvPr>
            <p:cNvSpPr/>
            <p:nvPr/>
          </p:nvSpPr>
          <p:spPr>
            <a:xfrm rot="10800000">
              <a:off x="6325891" y="318559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6" name="Freeform: Shape 665">
              <a:extLst>
                <a:ext uri="{FF2B5EF4-FFF2-40B4-BE49-F238E27FC236}">
                  <a16:creationId xmlns:a16="http://schemas.microsoft.com/office/drawing/2014/main" id="{B8791611-46C5-4B51-8CE9-8A683628F964}"/>
                </a:ext>
              </a:extLst>
            </p:cNvPr>
            <p:cNvSpPr/>
            <p:nvPr/>
          </p:nvSpPr>
          <p:spPr>
            <a:xfrm rot="10800000">
              <a:off x="6291206" y="333321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7" name="Freeform: Shape 666">
              <a:extLst>
                <a:ext uri="{FF2B5EF4-FFF2-40B4-BE49-F238E27FC236}">
                  <a16:creationId xmlns:a16="http://schemas.microsoft.com/office/drawing/2014/main" id="{BB96555B-0FEC-4401-9E1A-87A57A5574CC}"/>
                </a:ext>
              </a:extLst>
            </p:cNvPr>
            <p:cNvSpPr/>
            <p:nvPr/>
          </p:nvSpPr>
          <p:spPr>
            <a:xfrm rot="10800000">
              <a:off x="6257526" y="3486193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1782 w 16755"/>
                <a:gd name="connsiteY1" fmla="*/ 0 h 16755"/>
                <a:gd name="connsiteX2" fmla="*/ 21782 w 16755"/>
                <a:gd name="connsiteY2" fmla="*/ 21782 h 16755"/>
                <a:gd name="connsiteX3" fmla="*/ 0 w 16755"/>
                <a:gd name="connsiteY3" fmla="*/ 21782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1782" y="0"/>
                  </a:lnTo>
                  <a:lnTo>
                    <a:pt x="21782" y="21782"/>
                  </a:lnTo>
                  <a:lnTo>
                    <a:pt x="0" y="21782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8" name="Freeform: Shape 667">
              <a:extLst>
                <a:ext uri="{FF2B5EF4-FFF2-40B4-BE49-F238E27FC236}">
                  <a16:creationId xmlns:a16="http://schemas.microsoft.com/office/drawing/2014/main" id="{83D152AD-9346-4B5A-B4BC-E1BE6202027D}"/>
                </a:ext>
              </a:extLst>
            </p:cNvPr>
            <p:cNvSpPr/>
            <p:nvPr/>
          </p:nvSpPr>
          <p:spPr>
            <a:xfrm rot="10800000">
              <a:off x="6203574" y="3623423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69" name="Freeform: Shape 668">
              <a:extLst>
                <a:ext uri="{FF2B5EF4-FFF2-40B4-BE49-F238E27FC236}">
                  <a16:creationId xmlns:a16="http://schemas.microsoft.com/office/drawing/2014/main" id="{AA5918ED-49A7-4F48-88F3-5DADC8063265}"/>
                </a:ext>
              </a:extLst>
            </p:cNvPr>
            <p:cNvSpPr/>
            <p:nvPr/>
          </p:nvSpPr>
          <p:spPr>
            <a:xfrm rot="10800000">
              <a:off x="6157997" y="3772716"/>
              <a:ext cx="16756" cy="16756"/>
            </a:xfrm>
            <a:custGeom>
              <a:avLst/>
              <a:gdLst>
                <a:gd name="connsiteX0" fmla="*/ 0 w 16755"/>
                <a:gd name="connsiteY0" fmla="*/ 0 h 16755"/>
                <a:gd name="connsiteX1" fmla="*/ 22285 w 16755"/>
                <a:gd name="connsiteY1" fmla="*/ 0 h 16755"/>
                <a:gd name="connsiteX2" fmla="*/ 22285 w 16755"/>
                <a:gd name="connsiteY2" fmla="*/ 22285 h 16755"/>
                <a:gd name="connsiteX3" fmla="*/ 0 w 16755"/>
                <a:gd name="connsiteY3" fmla="*/ 22285 h 16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755" h="16755">
                  <a:moveTo>
                    <a:pt x="0" y="0"/>
                  </a:moveTo>
                  <a:lnTo>
                    <a:pt x="22285" y="0"/>
                  </a:lnTo>
                  <a:lnTo>
                    <a:pt x="22285" y="22285"/>
                  </a:lnTo>
                  <a:lnTo>
                    <a:pt x="0" y="22285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0" name="Freeform: Shape 669">
              <a:extLst>
                <a:ext uri="{FF2B5EF4-FFF2-40B4-BE49-F238E27FC236}">
                  <a16:creationId xmlns:a16="http://schemas.microsoft.com/office/drawing/2014/main" id="{E532C717-0E3C-475D-AF7D-EFD9A5B7CF70}"/>
                </a:ext>
              </a:extLst>
            </p:cNvPr>
            <p:cNvSpPr/>
            <p:nvPr/>
          </p:nvSpPr>
          <p:spPr>
            <a:xfrm rot="10800000">
              <a:off x="6524781" y="2509000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1" name="Freeform: Shape 670">
              <a:extLst>
                <a:ext uri="{FF2B5EF4-FFF2-40B4-BE49-F238E27FC236}">
                  <a16:creationId xmlns:a16="http://schemas.microsoft.com/office/drawing/2014/main" id="{96E4B025-4963-471A-9CD2-5261BB37198C}"/>
                </a:ext>
              </a:extLst>
            </p:cNvPr>
            <p:cNvSpPr/>
            <p:nvPr/>
          </p:nvSpPr>
          <p:spPr>
            <a:xfrm rot="10800000">
              <a:off x="6518581" y="2660304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2" name="Freeform: Shape 671">
              <a:extLst>
                <a:ext uri="{FF2B5EF4-FFF2-40B4-BE49-F238E27FC236}">
                  <a16:creationId xmlns:a16="http://schemas.microsoft.com/office/drawing/2014/main" id="{B9E2534C-94FA-4930-9A9B-EA3409031B31}"/>
                </a:ext>
              </a:extLst>
            </p:cNvPr>
            <p:cNvSpPr/>
            <p:nvPr/>
          </p:nvSpPr>
          <p:spPr>
            <a:xfrm rot="10800000">
              <a:off x="6506350" y="281144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3" name="Freeform: Shape 672">
              <a:extLst>
                <a:ext uri="{FF2B5EF4-FFF2-40B4-BE49-F238E27FC236}">
                  <a16:creationId xmlns:a16="http://schemas.microsoft.com/office/drawing/2014/main" id="{49A960C2-EA15-4ACC-8339-660B25BDBA28}"/>
                </a:ext>
              </a:extLst>
            </p:cNvPr>
            <p:cNvSpPr/>
            <p:nvPr/>
          </p:nvSpPr>
          <p:spPr>
            <a:xfrm rot="10800000">
              <a:off x="6487918" y="29619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4" name="Freeform: Shape 673">
              <a:extLst>
                <a:ext uri="{FF2B5EF4-FFF2-40B4-BE49-F238E27FC236}">
                  <a16:creationId xmlns:a16="http://schemas.microsoft.com/office/drawing/2014/main" id="{050A57FA-3D4D-4F81-86C9-62E74316541D}"/>
                </a:ext>
              </a:extLst>
            </p:cNvPr>
            <p:cNvSpPr/>
            <p:nvPr/>
          </p:nvSpPr>
          <p:spPr>
            <a:xfrm rot="10800000">
              <a:off x="6463455" y="3111536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5" name="Freeform: Shape 674">
              <a:extLst>
                <a:ext uri="{FF2B5EF4-FFF2-40B4-BE49-F238E27FC236}">
                  <a16:creationId xmlns:a16="http://schemas.microsoft.com/office/drawing/2014/main" id="{1F5BFAFB-50DB-4758-836B-AB9E271604D3}"/>
                </a:ext>
              </a:extLst>
            </p:cNvPr>
            <p:cNvSpPr/>
            <p:nvPr/>
          </p:nvSpPr>
          <p:spPr>
            <a:xfrm rot="10800000">
              <a:off x="6432960" y="3259991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6" name="Freeform: Shape 675">
              <a:extLst>
                <a:ext uri="{FF2B5EF4-FFF2-40B4-BE49-F238E27FC236}">
                  <a16:creationId xmlns:a16="http://schemas.microsoft.com/office/drawing/2014/main" id="{7AA1F05C-2484-452E-8657-ED0EF5B9C24B}"/>
                </a:ext>
              </a:extLst>
            </p:cNvPr>
            <p:cNvSpPr/>
            <p:nvPr/>
          </p:nvSpPr>
          <p:spPr>
            <a:xfrm rot="10800000">
              <a:off x="6396432" y="3407107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  <p:sp>
          <p:nvSpPr>
            <p:cNvPr id="677" name="Freeform: Shape 676">
              <a:extLst>
                <a:ext uri="{FF2B5EF4-FFF2-40B4-BE49-F238E27FC236}">
                  <a16:creationId xmlns:a16="http://schemas.microsoft.com/office/drawing/2014/main" id="{22391769-0B25-410F-81DC-E56D468B9E12}"/>
                </a:ext>
              </a:extLst>
            </p:cNvPr>
            <p:cNvSpPr/>
            <p:nvPr/>
          </p:nvSpPr>
          <p:spPr>
            <a:xfrm rot="10800000">
              <a:off x="6501323" y="3480999"/>
              <a:ext cx="33511" cy="33511"/>
            </a:xfrm>
            <a:custGeom>
              <a:avLst/>
              <a:gdLst>
                <a:gd name="connsiteX0" fmla="*/ 0 w 33511"/>
                <a:gd name="connsiteY0" fmla="*/ 0 h 33511"/>
                <a:gd name="connsiteX1" fmla="*/ 41219 w 33511"/>
                <a:gd name="connsiteY1" fmla="*/ 0 h 33511"/>
                <a:gd name="connsiteX2" fmla="*/ 41219 w 33511"/>
                <a:gd name="connsiteY2" fmla="*/ 41219 h 33511"/>
                <a:gd name="connsiteX3" fmla="*/ 0 w 33511"/>
                <a:gd name="connsiteY3" fmla="*/ 41219 h 335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3511" h="33511">
                  <a:moveTo>
                    <a:pt x="0" y="0"/>
                  </a:moveTo>
                  <a:lnTo>
                    <a:pt x="41219" y="0"/>
                  </a:lnTo>
                  <a:lnTo>
                    <a:pt x="41219" y="41219"/>
                  </a:lnTo>
                  <a:lnTo>
                    <a:pt x="0" y="41219"/>
                  </a:lnTo>
                  <a:close/>
                </a:path>
              </a:pathLst>
            </a:custGeom>
            <a:grpFill/>
            <a:ln w="1675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600"/>
            </a:p>
          </p:txBody>
        </p:sp>
      </p:grpSp>
      <p:sp>
        <p:nvSpPr>
          <p:cNvPr id="678" name="Rectangle 677">
            <a:extLst>
              <a:ext uri="{FF2B5EF4-FFF2-40B4-BE49-F238E27FC236}">
                <a16:creationId xmlns:a16="http://schemas.microsoft.com/office/drawing/2014/main" id="{8B4E0FC2-D060-4A3B-AE7F-1200F473657A}"/>
              </a:ext>
            </a:extLst>
          </p:cNvPr>
          <p:cNvSpPr/>
          <p:nvPr userDrawn="1"/>
        </p:nvSpPr>
        <p:spPr>
          <a:xfrm>
            <a:off x="0" y="2447501"/>
            <a:ext cx="3129366" cy="146304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47805">
                <a:srgbClr val="7EBADD">
                  <a:alpha val="82000"/>
                </a:srgbClr>
              </a:gs>
              <a:gs pos="21000">
                <a:schemeClr val="bg1">
                  <a:alpha val="57000"/>
                </a:schemeClr>
              </a:gs>
              <a:gs pos="78000">
                <a:schemeClr val="accent1"/>
              </a:gs>
            </a:gsLst>
            <a:lin ang="0" scaled="1"/>
            <a:tileRect/>
          </a:gradFill>
        </p:spPr>
        <p:txBody>
          <a:bodyPr wrap="square" rtlCol="0" anchor="ctr">
            <a:noAutofit/>
          </a:bodyPr>
          <a:lstStyle/>
          <a:p>
            <a:pPr algn="ctr">
              <a:buClr>
                <a:schemeClr val="accent1"/>
              </a:buClr>
            </a:pPr>
            <a:endParaRPr lang="en-US" sz="1600" err="1">
              <a:solidFill>
                <a:srgbClr val="000000"/>
              </a:solidFill>
            </a:endParaRPr>
          </a:p>
        </p:txBody>
      </p:sp>
      <p:pic>
        <p:nvPicPr>
          <p:cNvPr id="679" name="Picture 678">
            <a:extLst>
              <a:ext uri="{FF2B5EF4-FFF2-40B4-BE49-F238E27FC236}">
                <a16:creationId xmlns:a16="http://schemas.microsoft.com/office/drawing/2014/main" id="{C25A5452-18E8-47B5-9588-47D22A7B2D5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51409" y="476205"/>
            <a:ext cx="1706905" cy="522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182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17 Wates Brand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222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4">
            <a:extLst>
              <a:ext uri="{FF2B5EF4-FFF2-40B4-BE49-F238E27FC236}">
                <a16:creationId xmlns:a16="http://schemas.microsoft.com/office/drawing/2014/main" id="{56DA282B-2A8E-46B3-9032-1ADF381712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7" name="Text Box 4">
            <a:extLst>
              <a:ext uri="{FF2B5EF4-FFF2-40B4-BE49-F238E27FC236}">
                <a16:creationId xmlns:a16="http://schemas.microsoft.com/office/drawing/2014/main" id="{3732C787-5946-45D3-8D8C-D3880035F4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r">
              <a:buFont typeface="Verdana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  <a:cs typeface="Arial" charset="0"/>
              </a:rPr>
              <a:t>©2017 Waters Corporation</a:t>
            </a:r>
          </a:p>
        </p:txBody>
      </p:sp>
      <p:sp>
        <p:nvSpPr>
          <p:cNvPr id="1028" name="Rectangle 16">
            <a:extLst>
              <a:ext uri="{FF2B5EF4-FFF2-40B4-BE49-F238E27FC236}">
                <a16:creationId xmlns:a16="http://schemas.microsoft.com/office/drawing/2014/main" id="{4FCB2ABA-1AD5-45A2-B9AD-41E56F5AD6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0"/>
            <a:ext cx="66294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9" name="Text Box 4">
            <a:extLst>
              <a:ext uri="{FF2B5EF4-FFF2-40B4-BE49-F238E27FC236}">
                <a16:creationId xmlns:a16="http://schemas.microsoft.com/office/drawing/2014/main" id="{A1FFB953-F86A-45E6-9BF8-1C128E760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r">
              <a:buFont typeface="Verdana" panose="020B0604030504040204" pitchFamily="34" charset="0"/>
              <a:buNone/>
              <a:defRPr/>
            </a:pPr>
            <a:r>
              <a:rPr lang="en-US" altLang="en-US" sz="700">
                <a:solidFill>
                  <a:srgbClr val="000000"/>
                </a:solidFill>
              </a:rPr>
              <a:t> </a:t>
            </a:r>
            <a:fld id="{799ED42B-654C-4B69-BC7F-277BD6E3AE8B}" type="slidenum">
              <a:rPr lang="en-US" altLang="en-US" sz="700">
                <a:solidFill>
                  <a:srgbClr val="000000"/>
                </a:solidFill>
              </a:rPr>
              <a:pPr algn="r">
                <a:buFont typeface="Verdana" panose="020B0604030504040204" pitchFamily="34" charset="0"/>
                <a:buNone/>
                <a:defRPr/>
              </a:pPr>
              <a:t>‹#›</a:t>
            </a:fld>
            <a:endParaRPr lang="en-US" altLang="en-US" sz="700">
              <a:solidFill>
                <a:srgbClr val="000000"/>
              </a:solidFill>
            </a:endParaRPr>
          </a:p>
        </p:txBody>
      </p:sp>
      <p:pic>
        <p:nvPicPr>
          <p:cNvPr id="1030" name="Picture 7">
            <a:extLst>
              <a:ext uri="{FF2B5EF4-FFF2-40B4-BE49-F238E27FC236}">
                <a16:creationId xmlns:a16="http://schemas.microsoft.com/office/drawing/2014/main" id="{4F138213-7BAD-49AD-8103-3C904B91E59F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013" y="471488"/>
            <a:ext cx="202247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1">
            <a:extLst>
              <a:ext uri="{FF2B5EF4-FFF2-40B4-BE49-F238E27FC236}">
                <a16:creationId xmlns:a16="http://schemas.microsoft.com/office/drawing/2014/main" id="{2CF1713C-9401-4C48-9137-06069377177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2" name="TextBox 8">
            <a:extLst>
              <a:ext uri="{FF2B5EF4-FFF2-40B4-BE49-F238E27FC236}">
                <a16:creationId xmlns:a16="http://schemas.microsoft.com/office/drawing/2014/main" id="{4D899E5B-8FEC-4E2B-9B45-2C28981F54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0175" y="6646863"/>
            <a:ext cx="1800225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>
              <a:defRPr/>
            </a:pPr>
            <a:r>
              <a:rPr lang="en-US" altLang="en-US" sz="1000">
                <a:latin typeface="Arial" charset="0"/>
                <a:cs typeface="Arial" charset="0"/>
              </a:rPr>
              <a:t>COMPANY CONFIDENTIAL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  <p:sldLayoutId id="2147484902" r:id="rId2"/>
    <p:sldLayoutId id="2147484903" r:id="rId3"/>
    <p:sldLayoutId id="2147484904" r:id="rId4"/>
    <p:sldLayoutId id="2147484905" r:id="rId5"/>
    <p:sldLayoutId id="2147484906" r:id="rId6"/>
    <p:sldLayoutId id="2147484907" r:id="rId7"/>
    <p:sldLayoutId id="2147484908" r:id="rId8"/>
    <p:sldLayoutId id="2147484909" r:id="rId9"/>
    <p:sldLayoutId id="2147484910" r:id="rId10"/>
    <p:sldLayoutId id="2147484913" r:id="rId11"/>
    <p:sldLayoutId id="2147484914" r:id="rId12"/>
  </p:sldLayoutIdLst>
  <p:transition>
    <p:wipe dir="r"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latin typeface="Arial"/>
          <a:ea typeface="MS PGothic" pitchFamily="34" charset="-128"/>
          <a:cs typeface="Arial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accent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  <a:ea typeface="MS PGothic" pitchFamily="34" charset="-128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anose="05020102010507070707" pitchFamily="18" charset="2"/>
        <a:buChar char="¡"/>
        <a:defRPr sz="2000">
          <a:solidFill>
            <a:schemeClr val="tx1"/>
          </a:solidFill>
          <a:latin typeface="Arial"/>
          <a:ea typeface="MS PGothic" pitchFamily="34" charset="-128"/>
          <a:cs typeface="Arial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anose="020B0604030504040204" pitchFamily="34" charset="0"/>
        <a:buChar char="–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anose="02070309020205020404" pitchFamily="49" charset="0"/>
        <a:buChar char="o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>
          <a:solidFill>
            <a:schemeClr val="tx1"/>
          </a:solidFill>
          <a:latin typeface="Arial"/>
          <a:ea typeface="MS PGothic" pitchFamily="34" charset="-128"/>
          <a:cs typeface="Arial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7">
            <a:extLst>
              <a:ext uri="{FF2B5EF4-FFF2-40B4-BE49-F238E27FC236}">
                <a16:creationId xmlns:a16="http://schemas.microsoft.com/office/drawing/2014/main" id="{CBF36B15-140E-4614-AC0D-E45F53F2B1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2895600"/>
            <a:ext cx="4619625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4">
            <a:extLst>
              <a:ext uri="{FF2B5EF4-FFF2-40B4-BE49-F238E27FC236}">
                <a16:creationId xmlns:a16="http://schemas.microsoft.com/office/drawing/2014/main" id="{7F768588-657C-40D2-8CF1-1FB3160F89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912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notesSlide" Target="../notesSlides/notesSlide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slideLayout" Target="../slideLayouts/slideLayout11.xml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0" Type="http://schemas.openxmlformats.org/officeDocument/2006/relationships/tags" Target="../tags/tag10.xml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522067-3126-47FF-9F3C-BC5DADAA0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1</a:t>
            </a:r>
            <a:r>
              <a:rPr lang="en-US" dirty="0"/>
              <a:t>1</a:t>
            </a:r>
            <a:r>
              <a:rPr lang="en-US"/>
              <a:t> </a:t>
            </a:r>
            <a:r>
              <a:rPr lang="en-US" dirty="0"/>
              <a:t>Mar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89F0D1B-AB8C-4AB0-BF76-4C7FCE3DA6D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FTN Tester Ergonomic Improvement</a:t>
            </a:r>
          </a:p>
        </p:txBody>
      </p:sp>
    </p:spTree>
    <p:extLst>
      <p:ext uri="{BB962C8B-B14F-4D97-AF65-F5344CB8AC3E}">
        <p14:creationId xmlns:p14="http://schemas.microsoft.com/office/powerpoint/2010/main" val="1866479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362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3"/>
          <a:ext cx="146538" cy="1587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think-cell Slide" r:id="rId14" imgW="0" imgH="0" progId="TCLayout.ActiveDocument.1">
                  <p:embed/>
                </p:oleObj>
              </mc:Choice>
              <mc:Fallback>
                <p:oleObj name="think-cell Slide" r:id="rId14" imgW="0" imgH="0" progId="TCLayout.ActiveDocument.1">
                  <p:embed/>
                  <p:pic>
                    <p:nvPicPr>
                      <p:cNvPr id="15362" name="Rectangle 2" hidden="1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3"/>
                        <a:ext cx="146538" cy="15875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6"/>
          <p:cNvGrpSpPr/>
          <p:nvPr/>
        </p:nvGrpSpPr>
        <p:grpSpPr>
          <a:xfrm>
            <a:off x="251526" y="962024"/>
            <a:ext cx="8159049" cy="5809583"/>
            <a:chOff x="668693" y="1219195"/>
            <a:chExt cx="8184795" cy="5029205"/>
          </a:xfrm>
        </p:grpSpPr>
        <p:sp>
          <p:nvSpPr>
            <p:cNvPr id="15364" name="Rectangle 4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70709" y="1713555"/>
              <a:ext cx="268277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00" b="1" dirty="0">
                  <a:solidFill>
                    <a:srgbClr val="002060"/>
                  </a:solidFill>
                </a:rPr>
                <a:t>CI project leader:</a:t>
              </a:r>
            </a:p>
          </p:txBody>
        </p:sp>
        <p:sp>
          <p:nvSpPr>
            <p:cNvPr id="15365" name="Rectangle 5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78853" y="1713555"/>
              <a:ext cx="5347209" cy="310560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Champion: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  <p:sp>
          <p:nvSpPr>
            <p:cNvPr id="15366" name="Rectangle 6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668693" y="2103012"/>
              <a:ext cx="4024169" cy="2032350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Problem Statement : </a:t>
              </a:r>
              <a:r>
                <a:rPr lang="en-GB" sz="900" dirty="0">
                  <a:solidFill>
                    <a:schemeClr val="accent1"/>
                  </a:solidFill>
                </a:rPr>
                <a:t>The 8x CPSM Testers in Venture was built and commissioned years ago. Noticed the original set up of testers is not most user friendly. This project is to re-organize the tester components with additional shadow boards and docking station, and re-locate the testers to give the best operation experiences of tester to operators and improve productivities by re-location of testers.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b="1" dirty="0">
                <a:solidFill>
                  <a:schemeClr val="accent1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What: </a:t>
              </a:r>
              <a:r>
                <a:rPr lang="en-GB" sz="900" dirty="0">
                  <a:solidFill>
                    <a:schemeClr val="accent1"/>
                  </a:solidFill>
                </a:rPr>
                <a:t>1. re-organize the tester components by adding additional shadow board and docking station;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dirty="0">
                  <a:solidFill>
                    <a:schemeClr val="accent1"/>
                  </a:solidFill>
                </a:rPr>
                <a:t>          2. re-locate the testers after upgrading to improve productivities by reducing operators movement during the test.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Why: </a:t>
              </a:r>
              <a:r>
                <a:rPr lang="en-GB" sz="900" dirty="0">
                  <a:solidFill>
                    <a:schemeClr val="accent1"/>
                  </a:solidFill>
                </a:rPr>
                <a:t>The entire process and the work station are not optimised hence improving it through this project</a:t>
              </a:r>
            </a:p>
            <a:p>
              <a:pPr marL="85725" indent="-85725">
                <a:lnSpc>
                  <a:spcPct val="90000"/>
                </a:lnSpc>
                <a:spcBef>
                  <a:spcPts val="600"/>
                </a:spcBef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accent1"/>
                  </a:solidFill>
                </a:rPr>
                <a:t>Impact</a:t>
              </a:r>
              <a:r>
                <a:rPr lang="en-GB" sz="900" dirty="0">
                  <a:solidFill>
                    <a:schemeClr val="accent1"/>
                  </a:solidFill>
                </a:rPr>
                <a:t>: 1. Making testers organized and user friendly to operators; 2. Reducing movement timing during testing; 3. Potential yield improvement from upgrading testers;</a:t>
              </a:r>
            </a:p>
          </p:txBody>
        </p:sp>
        <p:sp>
          <p:nvSpPr>
            <p:cNvPr id="15367" name="Rectangle 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4759726" y="3220459"/>
              <a:ext cx="4091033" cy="1283589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50" dirty="0"/>
                <a:t>Critical Success Factors/Assumptions :</a:t>
              </a:r>
              <a:endParaRPr lang="en-GB" sz="10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Assumption: </a:t>
              </a:r>
              <a:r>
                <a:rPr lang="en-GB" sz="1000" dirty="0"/>
                <a:t>Achieve goal by optimising the process.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Assumptions made to achieve the goal statement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10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CSF: </a:t>
              </a:r>
              <a:r>
                <a:rPr lang="en-GB" sz="1000" dirty="0"/>
                <a:t>Remove non-value added activity in the process and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optimise the placement of ingredients and tools at the work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station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Critical factors that determines the success or failure of the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project.</a:t>
              </a:r>
            </a:p>
          </p:txBody>
        </p:sp>
        <p:sp>
          <p:nvSpPr>
            <p:cNvPr id="15368" name="Rectangle 8"/>
            <p:cNvSpPr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4759726" y="2103013"/>
              <a:ext cx="4091033" cy="1117447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>
                  <a:solidFill>
                    <a:schemeClr val="tx2"/>
                  </a:solidFill>
                </a:rPr>
                <a:t>Goal  Statement :</a:t>
              </a:r>
            </a:p>
            <a:p>
              <a:pPr marL="85725" indent="-85725" defTabSz="1300163">
                <a:lnSpc>
                  <a:spcPct val="90000"/>
                </a:lnSpc>
                <a:buClr>
                  <a:schemeClr val="tx1"/>
                </a:buClr>
                <a:buFont typeface="Arial" pitchFamily="34" charset="0"/>
                <a:buChar char="•"/>
                <a:tabLst>
                  <a:tab pos="265113" algn="l"/>
                </a:tabLst>
                <a:defRPr/>
              </a:pPr>
              <a:r>
                <a:rPr lang="en-SG" sz="1000" dirty="0">
                  <a:solidFill>
                    <a:schemeClr val="tx2"/>
                  </a:solidFill>
                </a:rPr>
                <a:t>Complete 8x testers’ improvement by upgrading and relocate testes in next 6 months</a:t>
              </a:r>
              <a:endParaRPr lang="en-US" sz="1000" dirty="0">
                <a:solidFill>
                  <a:schemeClr val="tx2"/>
                </a:solidFill>
              </a:endParaRPr>
            </a:p>
          </p:txBody>
        </p:sp>
        <p:sp>
          <p:nvSpPr>
            <p:cNvPr id="15369" name="Rectangle 9"/>
            <p:cNvSpPr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673267" y="4226045"/>
              <a:ext cx="4024169" cy="1639276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>
                  <a:solidFill>
                    <a:schemeClr val="tx2"/>
                  </a:solidFill>
                </a:rPr>
                <a:t>Project Scope </a:t>
              </a:r>
              <a:r>
                <a:rPr lang="en-GB" sz="900" dirty="0">
                  <a:solidFill>
                    <a:schemeClr val="tx2"/>
                  </a:solidFill>
                </a:rPr>
                <a:t>: To improve operators user experience; Reducing operators movement during testing;</a:t>
              </a:r>
              <a:br>
                <a:rPr lang="en-GB" sz="900" dirty="0">
                  <a:solidFill>
                    <a:schemeClr val="tx2"/>
                  </a:solidFill>
                </a:rPr>
              </a:br>
              <a:endParaRPr lang="en-GB" sz="900" b="1" dirty="0">
                <a:solidFill>
                  <a:schemeClr val="tx2"/>
                </a:solidFill>
              </a:endParaRP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900" b="1" dirty="0"/>
                <a:t>Process: TBU</a:t>
              </a:r>
              <a:endParaRPr lang="en-GB" sz="900" dirty="0"/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endParaRPr lang="en-GB" sz="900" dirty="0">
                <a:solidFill>
                  <a:srgbClr val="002060"/>
                </a:solidFill>
              </a:endParaRPr>
            </a:p>
          </p:txBody>
        </p:sp>
        <p:sp>
          <p:nvSpPr>
            <p:cNvPr id="15370" name="Rectangle 10"/>
            <p:cNvSpPr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4759726" y="4558778"/>
              <a:ext cx="4091033" cy="1306544"/>
            </a:xfrm>
            <a:prstGeom prst="rect">
              <a:avLst/>
            </a:prstGeom>
            <a:solidFill>
              <a:srgbClr val="EAEAEA"/>
            </a:solidFill>
            <a:ln w="3175" algn="ctr">
              <a:solidFill>
                <a:srgbClr val="969696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lIns="108000" tIns="72000" rIns="72000" bIns="72000"/>
            <a:lstStyle/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Business Benefit and Metrics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Primary Metric: </a:t>
              </a:r>
              <a:r>
                <a:rPr lang="en-GB" sz="1000" dirty="0"/>
                <a:t>Timing for order completion</a:t>
              </a:r>
              <a:br>
                <a:rPr lang="en-GB" sz="1000" dirty="0"/>
              </a:br>
              <a:r>
                <a:rPr lang="en-GB" sz="1000" dirty="0"/>
                <a:t>Identify the metric that dictates the key success criteria for the project.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Benefit: </a:t>
              </a:r>
              <a:r>
                <a:rPr lang="en-GB" sz="1000" dirty="0"/>
                <a:t>Lowered cycle time by 50%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Type of benefit:  </a:t>
              </a:r>
              <a:r>
                <a:rPr lang="en-GB" sz="1000" dirty="0"/>
                <a:t>hard/soft savings</a:t>
              </a:r>
              <a:br>
                <a:rPr lang="en-GB" sz="1000" dirty="0"/>
              </a:br>
              <a:r>
                <a:rPr lang="en-GB" sz="1000" dirty="0"/>
                <a:t>Hard savings refers to tangible cash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dirty="0"/>
                <a:t>	Soft savings refers to intangibles savings</a:t>
              </a:r>
            </a:p>
            <a:p>
              <a:pPr marL="85725" indent="-85725">
                <a:lnSpc>
                  <a:spcPct val="90000"/>
                </a:lnSpc>
                <a:buClr>
                  <a:schemeClr val="tx1"/>
                </a:buClr>
                <a:tabLst>
                  <a:tab pos="265113" algn="l"/>
                </a:tabLst>
                <a:defRPr/>
              </a:pPr>
              <a:r>
                <a:rPr lang="en-GB" sz="1000" b="1" dirty="0"/>
                <a:t>Project Est. Duration: </a:t>
              </a:r>
              <a:r>
                <a:rPr lang="en-GB" sz="1000" dirty="0"/>
                <a:t>2 months</a:t>
              </a:r>
            </a:p>
          </p:txBody>
        </p:sp>
        <p:sp>
          <p:nvSpPr>
            <p:cNvPr id="15371" name="Rectangle 11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668693" y="5937839"/>
              <a:ext cx="8182066" cy="310561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Resources: Ops team from WPPL and </a:t>
              </a:r>
              <a:r>
                <a:rPr lang="en-GB" sz="1050" b="1" dirty="0" err="1">
                  <a:solidFill>
                    <a:srgbClr val="002060"/>
                  </a:solidFill>
                </a:rPr>
                <a:t>Eng</a:t>
              </a:r>
              <a:r>
                <a:rPr lang="en-GB" sz="1050" b="1" dirty="0">
                  <a:solidFill>
                    <a:srgbClr val="002060"/>
                  </a:solidFill>
                </a:rPr>
                <a:t> &amp; Production team in Venture</a:t>
              </a:r>
              <a:endParaRPr lang="en-GB" sz="1050" dirty="0">
                <a:solidFill>
                  <a:srgbClr val="FF0000"/>
                </a:solidFill>
              </a:endParaRPr>
            </a:p>
          </p:txBody>
        </p:sp>
        <p:sp>
          <p:nvSpPr>
            <p:cNvPr id="15372" name="Rectangle 2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668693" y="1219195"/>
              <a:ext cx="8184795" cy="428217"/>
            </a:xfrm>
            <a:prstGeom prst="rect">
              <a:avLst/>
            </a:prstGeom>
            <a:solidFill>
              <a:srgbClr val="D7E3F5"/>
            </a:solidFill>
            <a:ln w="3175" algn="ctr">
              <a:solidFill>
                <a:schemeClr val="accent1"/>
              </a:solidFill>
              <a:miter lim="800000"/>
              <a:headEnd/>
              <a:tailEnd/>
            </a:ln>
            <a:effectLst>
              <a:outerShdw dist="12700" dir="2700000" algn="ctr" rotWithShape="0">
                <a:srgbClr val="C0C0C0"/>
              </a:outerShdw>
            </a:effectLst>
          </p:spPr>
          <p:txBody>
            <a:bodyPr wrap="none" lIns="90000" tIns="82800" bIns="82800" anchor="ctr"/>
            <a:lstStyle/>
            <a:p>
              <a:pPr>
                <a:lnSpc>
                  <a:spcPct val="80000"/>
                </a:lnSpc>
                <a:defRPr/>
              </a:pPr>
              <a:r>
                <a:rPr lang="en-GB" sz="1050" b="1" dirty="0">
                  <a:solidFill>
                    <a:srgbClr val="002060"/>
                  </a:solidFill>
                </a:rPr>
                <a:t>Project Title: </a:t>
              </a:r>
              <a:r>
                <a:rPr lang="en-SG" sz="1050" b="1" dirty="0">
                  <a:solidFill>
                    <a:srgbClr val="002060"/>
                  </a:solidFill>
                </a:rPr>
                <a:t>FTN Tester Ergonomic Improvement in Venture</a:t>
              </a:r>
              <a:endParaRPr lang="en-GB" sz="105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0432" y="353849"/>
            <a:ext cx="2019300" cy="2032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r>
              <a:rPr lang="en-US" sz="1050" b="1" dirty="0">
                <a:solidFill>
                  <a:schemeClr val="accent1"/>
                </a:solidFill>
              </a:rPr>
              <a:t>Project Charter</a:t>
            </a:r>
          </a:p>
        </p:txBody>
      </p:sp>
    </p:spTree>
    <p:extLst>
      <p:ext uri="{BB962C8B-B14F-4D97-AF65-F5344CB8AC3E}">
        <p14:creationId xmlns:p14="http://schemas.microsoft.com/office/powerpoint/2010/main" val="3449633686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4UzgoyPv06eF355uOxg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MKKoDVl1k2LvezkuN.Jf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jiV1Ybz.Uat62kaC1HfP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arTco__lxUq.EVhoEC81s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VVQu.E_UkenFK3RXr.4b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zHB3V2X6kuGe3nLCXxG4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LfliT0np0.9f.3M1cs0l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.3Qq5XNYxUisDhJ3ruj1X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QuOuOcwWUa_D0WubUq1_A"/>
</p:tagLst>
</file>

<file path=ppt/theme/theme1.xml><?xml version="1.0" encoding="utf-8"?>
<a:theme xmlns:a="http://schemas.openxmlformats.org/drawingml/2006/main" name="2017 Waters standard 4-3">
  <a:themeElements>
    <a:clrScheme name="Waters Brand Colors">
      <a:dk1>
        <a:srgbClr val="000000"/>
      </a:dk1>
      <a:lt1>
        <a:srgbClr val="FFFFFF"/>
      </a:lt1>
      <a:dk2>
        <a:srgbClr val="3377DD"/>
      </a:dk2>
      <a:lt2>
        <a:srgbClr val="888888"/>
      </a:lt2>
      <a:accent1>
        <a:srgbClr val="0077BB"/>
      </a:accent1>
      <a:accent2>
        <a:srgbClr val="EE7700"/>
      </a:accent2>
      <a:accent3>
        <a:srgbClr val="AAAA00"/>
      </a:accent3>
      <a:accent4>
        <a:srgbClr val="119988"/>
      </a:accent4>
      <a:accent5>
        <a:srgbClr val="993355"/>
      </a:accent5>
      <a:accent6>
        <a:srgbClr val="550088"/>
      </a:accent6>
      <a:hlink>
        <a:srgbClr val="006DA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>
            <a:latin typeface="Arial"/>
            <a:cs typeface="Arial"/>
          </a:defRPr>
        </a:defPPr>
      </a:lstStyle>
    </a:tx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2017 template jam3 edit.potx" id="{6223A88A-F586-443B-9E39-43CD8FB04109}" vid="{298CF72F-0540-4552-927B-B8E872E8C4CA}"/>
    </a:ext>
  </a:extLst>
</a:theme>
</file>

<file path=ppt/theme/theme2.xml><?xml version="1.0" encoding="utf-8"?>
<a:theme xmlns:a="http://schemas.openxmlformats.org/drawingml/2006/main" name="2017 Waters Bran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2017 template jam3 edit.potx" id="{6223A88A-F586-443B-9E39-43CD8FB04109}" vid="{21F9D1CC-3A98-40B7-82BC-EF73CA55290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335D39ECF8F6C4EA7C6F0EFBFCE6F83" ma:contentTypeVersion="13" ma:contentTypeDescription="Create a new document." ma:contentTypeScope="" ma:versionID="2567b8c1df124a04afdef1de0026b8a8">
  <xsd:schema xmlns:xsd="http://www.w3.org/2001/XMLSchema" xmlns:xs="http://www.w3.org/2001/XMLSchema" xmlns:p="http://schemas.microsoft.com/office/2006/metadata/properties" xmlns:ns3="aea9ea73-34d9-45e8-acbb-0ab804ccd4f6" xmlns:ns4="5ca6415a-0c97-4c39-b3bb-ffce26572dde" targetNamespace="http://schemas.microsoft.com/office/2006/metadata/properties" ma:root="true" ma:fieldsID="612dc4c29a9879ac89423509c8336713" ns3:_="" ns4:_="">
    <xsd:import namespace="aea9ea73-34d9-45e8-acbb-0ab804ccd4f6"/>
    <xsd:import namespace="5ca6415a-0c97-4c39-b3bb-ffce26572dd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a9ea73-34d9-45e8-acbb-0ab804ccd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6415a-0c97-4c39-b3bb-ffce26572d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8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22BF319-011C-4E75-AED9-B1214EE6298F}">
  <ds:schemaRefs>
    <ds:schemaRef ds:uri="http://purl.org/dc/elements/1.1/"/>
    <ds:schemaRef ds:uri="http://schemas.microsoft.com/office/2006/metadata/properties"/>
    <ds:schemaRef ds:uri="aea9ea73-34d9-45e8-acbb-0ab804ccd4f6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5ca6415a-0c97-4c39-b3bb-ffce26572dde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4518351-D63C-4AB8-87A8-EA3C8F666C0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19CB8B8-0302-4B3C-9AAE-0DFFF3F6BD0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a9ea73-34d9-45e8-acbb-0ab804ccd4f6"/>
    <ds:schemaRef ds:uri="5ca6415a-0c97-4c39-b3bb-ffce26572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21749</TotalTime>
  <Words>345</Words>
  <Application>Microsoft Office PowerPoint</Application>
  <PresentationFormat>On-screen Show (4:3)</PresentationFormat>
  <Paragraphs>34</Paragraphs>
  <Slides>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Courier New</vt:lpstr>
      <vt:lpstr>Verdana</vt:lpstr>
      <vt:lpstr>Wingdings 2</vt:lpstr>
      <vt:lpstr>2017 Waters standard 4-3</vt:lpstr>
      <vt:lpstr>2017 Waters Brand</vt:lpstr>
      <vt:lpstr>think-cell Slide</vt:lpstr>
      <vt:lpstr>11 Mar 2021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UDI Project progress summary</dc:title>
  <dc:creator>Eugene Lim</dc:creator>
  <cp:lastModifiedBy>HuaZhen Luo</cp:lastModifiedBy>
  <cp:revision>19</cp:revision>
  <dcterms:created xsi:type="dcterms:W3CDTF">2020-06-30T07:55:46Z</dcterms:created>
  <dcterms:modified xsi:type="dcterms:W3CDTF">2021-03-11T05:56:56Z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0x010100F335D39ECF8F6C4EA7C6F0EFBFCE6F83</vt:lpwstr>
  </property>
</Properties>
</file>