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4"/>
  </p:sldMasterIdLst>
  <p:notesMasterIdLst>
    <p:notesMasterId r:id="rId6"/>
  </p:notes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CB10E4-25B1-4ABE-8863-25C9B4202A99}" v="8" dt="2020-11-17T03:12:23.8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BD18695B-B3BF-43A8-9B7A-488F1F4795A9}"/>
    <pc:docChg chg="undo delSld modSld">
      <pc:chgData name="HuaZhen Luo" userId="6ae18c9d-9535-414f-ac39-75271190dd91" providerId="ADAL" clId="{BD18695B-B3BF-43A8-9B7A-488F1F4795A9}" dt="2020-11-17T03:12:39.386" v="35" actId="20577"/>
      <pc:docMkLst>
        <pc:docMk/>
      </pc:docMkLst>
      <pc:sldChg chg="del">
        <pc:chgData name="HuaZhen Luo" userId="6ae18c9d-9535-414f-ac39-75271190dd91" providerId="ADAL" clId="{BD18695B-B3BF-43A8-9B7A-488F1F4795A9}" dt="2020-11-17T03:08:16.141" v="0" actId="2696"/>
        <pc:sldMkLst>
          <pc:docMk/>
          <pc:sldMk cId="466995828" sldId="259"/>
        </pc:sldMkLst>
      </pc:sldChg>
      <pc:sldChg chg="addSp delSp modSp">
        <pc:chgData name="HuaZhen Luo" userId="6ae18c9d-9535-414f-ac39-75271190dd91" providerId="ADAL" clId="{BD18695B-B3BF-43A8-9B7A-488F1F4795A9}" dt="2020-11-17T03:12:39.386" v="35" actId="20577"/>
        <pc:sldMkLst>
          <pc:docMk/>
          <pc:sldMk cId="2013212470" sldId="260"/>
        </pc:sldMkLst>
        <pc:spChg chg="mod">
          <ac:chgData name="HuaZhen Luo" userId="6ae18c9d-9535-414f-ac39-75271190dd91" providerId="ADAL" clId="{BD18695B-B3BF-43A8-9B7A-488F1F4795A9}" dt="2020-11-17T03:10:38.772" v="22" actId="20577"/>
          <ac:spMkLst>
            <pc:docMk/>
            <pc:sldMk cId="2013212470" sldId="260"/>
            <ac:spMk id="11" creationId="{576E6759-BF49-4C91-BD99-D14CDB9BCAD1}"/>
          </ac:spMkLst>
        </pc:spChg>
        <pc:spChg chg="mod">
          <ac:chgData name="HuaZhen Luo" userId="6ae18c9d-9535-414f-ac39-75271190dd91" providerId="ADAL" clId="{BD18695B-B3BF-43A8-9B7A-488F1F4795A9}" dt="2020-11-17T03:12:39.386" v="35" actId="20577"/>
          <ac:spMkLst>
            <pc:docMk/>
            <pc:sldMk cId="2013212470" sldId="260"/>
            <ac:spMk id="17" creationId="{F5C7F469-0B2C-46B3-987C-9DA9BD66942F}"/>
          </ac:spMkLst>
        </pc:spChg>
        <pc:graphicFrameChg chg="add del">
          <ac:chgData name="HuaZhen Luo" userId="6ae18c9d-9535-414f-ac39-75271190dd91" providerId="ADAL" clId="{BD18695B-B3BF-43A8-9B7A-488F1F4795A9}" dt="2020-11-17T03:09:59.929" v="8"/>
          <ac:graphicFrameMkLst>
            <pc:docMk/>
            <pc:sldMk cId="2013212470" sldId="260"/>
            <ac:graphicFrameMk id="2" creationId="{AA2D56AF-BDE9-43DD-9141-C187C1E64D7D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D5204-6C54-438F-B113-FC84095B6821}" type="datetimeFigureOut">
              <a:rPr lang="en-SG" smtClean="0"/>
              <a:t>17.11.2020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ACC15-B6AD-4EFA-804B-4C8BCCB3EF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10013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2ACC15-B6AD-4EFA-804B-4C8BCCB3EFC3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24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FFF9-4F12-437D-B006-FC059D87D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175866-ADCF-49B4-AB5E-1F3DC7118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532D-1776-437A-A318-F9F7263B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C42B3-8619-4083-B723-51D37C6B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60B4D-17C4-4F67-B82F-C025D95C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6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1176-877A-4663-BB80-692306C0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477C2-AE52-4D55-8994-4409A2B6F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E1D14-6148-41B3-BDA1-BA07E197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C0360-4817-4855-84F4-55DBA691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2F9DF-ACB6-4925-9525-F7A34045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7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CE84-63EC-476A-9730-40258BA7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AF167-9991-4B6C-98EC-2D1AF0724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1EFC7-8231-4E41-BB68-37903BD1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06B00-8809-4FAC-A44C-33210D64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376D4-9DF0-4138-BCA8-45C870B4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2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2DC7-6757-4A3F-927C-3D279EF7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65195-B73D-496A-85A8-D095E813B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71EE8-0833-4365-A7DC-5BEDFC8EE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CBC53-D069-4A6E-847C-F79CD7B1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C8DE8-6403-4425-92DE-8401D53B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EAAEC-ACC6-4B8F-A9CF-60279205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03EA-D5FE-49F0-9AED-062468B4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44E4-4C2A-44F0-ACA8-325AE2A07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F075B-3143-4CAE-AA65-AF24C3414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611F1D-E770-4F0E-8707-39BC69127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0082F3-CBA7-49B9-8623-4B6643F09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46CD7-71D3-4396-9440-163DC755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08752-A36C-41FF-B216-DF142797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E6FBAE-59D4-4E37-BB13-41439227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7F31-9490-4D60-A09F-5590B773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22E40-38AD-41A6-9E50-0EF4C899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CEE2B-1922-4AAF-99D9-70578E3B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61C46-BA3B-447F-A515-8602FEB9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4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96AD0F-A3BF-47E2-9E83-0361515C5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A3E88-F2FB-4153-A725-EDCE349C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98D31-E841-49A4-9CC2-090F682A5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5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6844-21F8-4D84-A9A1-69D48448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40AF2-644A-41EC-911C-65451DD4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89460-8FB5-4F04-8308-F429692B6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EE509-4DC9-41DE-93A5-2D8BDA16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FE1BB-99E0-44BF-837E-15F858C0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5ED7D-6413-46EC-AB05-96A2EA98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8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ECE0-CEC3-42FC-9EC6-88F51E86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553263-E95A-4410-8E81-053D040600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1A89D-87AD-4687-B00E-F350EEF97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5EBFE-ACA7-460A-B868-438164C5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29CD2-A209-4942-B318-B1D5A9F7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B20C4-7B7E-4A3D-B2D2-F82C54D4F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A005-D1E5-4B27-A745-336C35B18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004E0-E132-4169-BE64-1ABFCB070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B092C-580D-4E28-869B-7E107754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6E663-B004-4B2D-AA38-257EA82A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A85F-6E83-4A75-899F-32D775B1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7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089BF-2445-4D1F-89D4-47609C390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01981-E0B9-461F-ADFD-676F5E86D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6C95-9F08-457E-948A-243A2243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04A5F-22BB-44C0-91E5-5E4AD375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F7664-20DC-4FFE-941B-1FF68D45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3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0622F0-9C15-41EB-87C4-FBAF00FD9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B7B96-9EC6-4EF4-B066-ED5D7638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8147D-6F84-4814-82AE-7390964D0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A8C32-D6F2-4804-BFFE-24FB4DA08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4FB20-D053-40AE-BC49-7CA3F2964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ertificate frame download free">
            <a:extLst>
              <a:ext uri="{FF2B5EF4-FFF2-40B4-BE49-F238E27FC236}">
                <a16:creationId xmlns:a16="http://schemas.microsoft.com/office/drawing/2014/main" id="{521A8F7A-F6FB-44E2-8024-462B46DE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74" y="-1"/>
            <a:ext cx="1224637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B56348-9D6B-4143-B647-5653DAFB61AE}"/>
              </a:ext>
            </a:extLst>
          </p:cNvPr>
          <p:cNvSpPr txBox="1"/>
          <p:nvPr/>
        </p:nvSpPr>
        <p:spPr>
          <a:xfrm>
            <a:off x="3704492" y="970031"/>
            <a:ext cx="4783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 of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B8573-D1B5-4F6E-ABAF-C92312D4A1BF}"/>
              </a:ext>
            </a:extLst>
          </p:cNvPr>
          <p:cNvSpPr txBox="1"/>
          <p:nvPr/>
        </p:nvSpPr>
        <p:spPr>
          <a:xfrm>
            <a:off x="3118337" y="1885143"/>
            <a:ext cx="5931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Certificate is Awarded 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33D21-9DB3-4C1F-B0FB-6E75BC4C5BD7}"/>
              </a:ext>
            </a:extLst>
          </p:cNvPr>
          <p:cNvSpPr txBox="1"/>
          <p:nvPr/>
        </p:nvSpPr>
        <p:spPr>
          <a:xfrm>
            <a:off x="3118337" y="3411415"/>
            <a:ext cx="6506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successfully completing the training necessary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as a Master Trainer on the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E6759-BF49-4C91-BD99-D14CDB9BCAD1}"/>
              </a:ext>
            </a:extLst>
          </p:cNvPr>
          <p:cNvSpPr txBox="1"/>
          <p:nvPr/>
        </p:nvSpPr>
        <p:spPr>
          <a:xfrm>
            <a:off x="3692767" y="2583331"/>
            <a:ext cx="4783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Joel </a:t>
            </a:r>
            <a:r>
              <a:rPr lang="en-SG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Mamalateo</a:t>
            </a:r>
            <a:r>
              <a:rPr lang="en-S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Deduyo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707F77-7E16-4017-BA91-2A6F731A81C3}"/>
              </a:ext>
            </a:extLst>
          </p:cNvPr>
          <p:cNvSpPr txBox="1"/>
          <p:nvPr/>
        </p:nvSpPr>
        <p:spPr>
          <a:xfrm>
            <a:off x="1531797" y="4511193"/>
            <a:ext cx="912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Metering Syringe Valve, Final Test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6B3766-1BBA-4D42-AB92-37F355D7DED2}"/>
              </a:ext>
            </a:extLst>
          </p:cNvPr>
          <p:cNvSpPr txBox="1"/>
          <p:nvPr/>
        </p:nvSpPr>
        <p:spPr>
          <a:xfrm>
            <a:off x="1415685" y="5408339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Trainer: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1D3E8B-6D32-4DB6-B86B-3B0841370EB7}"/>
              </a:ext>
            </a:extLst>
          </p:cNvPr>
          <p:cNvSpPr txBox="1"/>
          <p:nvPr/>
        </p:nvSpPr>
        <p:spPr>
          <a:xfrm>
            <a:off x="7929810" y="540851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E016D3-B98E-423E-82ED-DC7C8269B857}"/>
              </a:ext>
            </a:extLst>
          </p:cNvPr>
          <p:cNvSpPr txBox="1"/>
          <p:nvPr/>
        </p:nvSpPr>
        <p:spPr>
          <a:xfrm>
            <a:off x="4850485" y="540834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Signature: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510BBF-B383-4E44-8E7A-F680FD1EDC2B}"/>
              </a:ext>
            </a:extLst>
          </p:cNvPr>
          <p:cNvCxnSpPr>
            <a:cxnSpLocks/>
          </p:cNvCxnSpPr>
          <p:nvPr/>
        </p:nvCxnSpPr>
        <p:spPr>
          <a:xfrm flipV="1">
            <a:off x="2627090" y="5808686"/>
            <a:ext cx="2078220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524E07-D4CD-45F8-9082-1CED87126287}"/>
              </a:ext>
            </a:extLst>
          </p:cNvPr>
          <p:cNvCxnSpPr>
            <a:cxnSpLocks/>
          </p:cNvCxnSpPr>
          <p:nvPr/>
        </p:nvCxnSpPr>
        <p:spPr>
          <a:xfrm>
            <a:off x="6214271" y="5808686"/>
            <a:ext cx="1669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46D2F4-B225-4E4B-9C97-BD3593FB9694}"/>
              </a:ext>
            </a:extLst>
          </p:cNvPr>
          <p:cNvCxnSpPr>
            <a:cxnSpLocks/>
          </p:cNvCxnSpPr>
          <p:nvPr/>
        </p:nvCxnSpPr>
        <p:spPr>
          <a:xfrm>
            <a:off x="8993759" y="5808686"/>
            <a:ext cx="1502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811801-81EF-49F9-926E-F397B2D7119D}"/>
              </a:ext>
            </a:extLst>
          </p:cNvPr>
          <p:cNvSpPr txBox="1"/>
          <p:nvPr/>
        </p:nvSpPr>
        <p:spPr>
          <a:xfrm>
            <a:off x="2535084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Luo Hua Zhen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7F469-0B2C-46B3-987C-9DA9BD66942F}"/>
              </a:ext>
            </a:extLst>
          </p:cNvPr>
          <p:cNvSpPr txBox="1"/>
          <p:nvPr/>
        </p:nvSpPr>
        <p:spPr>
          <a:xfrm>
            <a:off x="8838909" y="5347021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en-SG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 2020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12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E53A9D3-BDB4-4903-B9B7-2E30224570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96D4DED-E665-4496-BB9A-6AB65914EE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58C50B-196C-4128-B55B-EA86AFF8E37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</TotalTime>
  <Words>44</Words>
  <Application>Microsoft Office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SuFern Cheah</dc:creator>
  <cp:lastModifiedBy>HuaZhen Luo</cp:lastModifiedBy>
  <cp:revision>14</cp:revision>
  <dcterms:created xsi:type="dcterms:W3CDTF">2019-11-05T08:45:22Z</dcterms:created>
  <dcterms:modified xsi:type="dcterms:W3CDTF">2020-11-17T03:12:42Z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