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1" dt="2020-11-17T03:38:31.574"/>
    <p1510:client id="{4F752AA1-8184-42A5-B44E-36DFF3B205F0}" v="1" dt="2020-11-17T03:40:31.211"/>
    <p1510:client id="{AA59910A-0F73-45CB-9652-734B4E6CC9BC}" v="7" dt="2020-11-17T07:46:26.9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7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AA59910A-0F73-45CB-9652-734B4E6CC9BC}"/>
    <pc:docChg chg="undo modSld">
      <pc:chgData name="HuaZhen Luo" userId="6ae18c9d-9535-414f-ac39-75271190dd91" providerId="ADAL" clId="{AA59910A-0F73-45CB-9652-734B4E6CC9BC}" dt="2020-11-17T07:46:49.148" v="23" actId="20577"/>
      <pc:docMkLst>
        <pc:docMk/>
      </pc:docMkLst>
      <pc:sldChg chg="modSp">
        <pc:chgData name="HuaZhen Luo" userId="6ae18c9d-9535-414f-ac39-75271190dd91" providerId="ADAL" clId="{AA59910A-0F73-45CB-9652-734B4E6CC9BC}" dt="2020-11-17T07:46:49.148" v="23" actId="20577"/>
        <pc:sldMkLst>
          <pc:docMk/>
          <pc:sldMk cId="2013212470" sldId="260"/>
        </pc:sldMkLst>
        <pc:spChg chg="mod">
          <ac:chgData name="HuaZhen Luo" userId="6ae18c9d-9535-414f-ac39-75271190dd91" providerId="ADAL" clId="{AA59910A-0F73-45CB-9652-734B4E6CC9BC}" dt="2020-11-17T07:46:49.148" v="23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AA59910A-0F73-45CB-9652-734B4E6CC9BC}" dt="2020-11-17T03:51:33.425" v="4" actId="207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AA59910A-0F73-45CB-9652-734B4E6CC9BC}" dt="2020-11-17T03:51:28.871" v="3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17.11.2020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11/17/2020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ACQUITY PREMIER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eLambda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PDA,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Aug 2020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54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14</cp:revision>
  <dcterms:created xsi:type="dcterms:W3CDTF">2019-11-05T08:45:22Z</dcterms:created>
  <dcterms:modified xsi:type="dcterms:W3CDTF">2020-11-17T07:46:53Z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