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08378-1526-4155-B296-28486C57A55A}" v="6" dt="2020-11-17T03:57:36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EE62EC92-ED85-48D7-9FED-658E6E0E57D4}"/>
    <pc:docChg chg="modSld">
      <pc:chgData name="HuaZhen Luo" userId="6ae18c9d-9535-414f-ac39-75271190dd91" providerId="ADAL" clId="{EE62EC92-ED85-48D7-9FED-658E6E0E57D4}" dt="2020-11-17T03:38:31.574" v="0"/>
      <pc:docMkLst>
        <pc:docMk/>
      </pc:docMkLst>
      <pc:sldChg chg="modSp">
        <pc:chgData name="HuaZhen Luo" userId="6ae18c9d-9535-414f-ac39-75271190dd91" providerId="ADAL" clId="{EE62EC92-ED85-48D7-9FED-658E6E0E57D4}" dt="2020-11-17T03:38:31.574" v="0"/>
        <pc:sldMkLst>
          <pc:docMk/>
          <pc:sldMk cId="2013212470" sldId="260"/>
        </pc:sldMkLst>
        <pc:spChg chg="mod">
          <ac:chgData name="HuaZhen Luo" userId="6ae18c9d-9535-414f-ac39-75271190dd91" providerId="ADAL" clId="{EE62EC92-ED85-48D7-9FED-658E6E0E57D4}" dt="2020-11-17T03:38:31.574" v="0"/>
          <ac:spMkLst>
            <pc:docMk/>
            <pc:sldMk cId="2013212470" sldId="260"/>
            <ac:spMk id="12" creationId="{7C707F77-7E16-4017-BA91-2A6F731A81C3}"/>
          </ac:spMkLst>
        </pc:spChg>
      </pc:sldChg>
    </pc:docChg>
  </pc:docChgLst>
  <pc:docChgLst>
    <pc:chgData name="HuaZhen Luo" userId="6ae18c9d-9535-414f-ac39-75271190dd91" providerId="ADAL" clId="{41708378-1526-4155-B296-28486C57A55A}"/>
    <pc:docChg chg="modSld">
      <pc:chgData name="HuaZhen Luo" userId="6ae18c9d-9535-414f-ac39-75271190dd91" providerId="ADAL" clId="{41708378-1526-4155-B296-28486C57A55A}" dt="2020-11-17T07:44:27.478" v="8" actId="20577"/>
      <pc:docMkLst>
        <pc:docMk/>
      </pc:docMkLst>
      <pc:sldChg chg="modSp">
        <pc:chgData name="HuaZhen Luo" userId="6ae18c9d-9535-414f-ac39-75271190dd91" providerId="ADAL" clId="{41708378-1526-4155-B296-28486C57A55A}" dt="2020-11-17T07:44:27.478" v="8" actId="20577"/>
        <pc:sldMkLst>
          <pc:docMk/>
          <pc:sldMk cId="2013212470" sldId="260"/>
        </pc:sldMkLst>
        <pc:spChg chg="mod">
          <ac:chgData name="HuaZhen Luo" userId="6ae18c9d-9535-414f-ac39-75271190dd91" providerId="ADAL" clId="{41708378-1526-4155-B296-28486C57A55A}" dt="2020-11-17T07:44:27.478" v="8" actId="20577"/>
          <ac:spMkLst>
            <pc:docMk/>
            <pc:sldMk cId="2013212470" sldId="260"/>
            <ac:spMk id="12" creationId="{7C707F77-7E16-4017-BA91-2A6F731A81C3}"/>
          </ac:spMkLst>
        </pc:spChg>
        <pc:spChg chg="mod">
          <ac:chgData name="HuaZhen Luo" userId="6ae18c9d-9535-414f-ac39-75271190dd91" providerId="ADAL" clId="{41708378-1526-4155-B296-28486C57A55A}" dt="2020-11-17T03:53:03.224" v="4" actId="1076"/>
          <ac:spMkLst>
            <pc:docMk/>
            <pc:sldMk cId="2013212470" sldId="260"/>
            <ac:spMk id="17" creationId="{F5C7F469-0B2C-46B3-987C-9DA9BD66942F}"/>
          </ac:spMkLst>
        </pc:spChg>
        <pc:spChg chg="mod">
          <ac:chgData name="HuaZhen Luo" userId="6ae18c9d-9535-414f-ac39-75271190dd91" providerId="ADAL" clId="{41708378-1526-4155-B296-28486C57A55A}" dt="2020-11-17T03:52:53.068" v="2" actId="207"/>
          <ac:spMkLst>
            <pc:docMk/>
            <pc:sldMk cId="2013212470" sldId="260"/>
            <ac:spMk id="19" creationId="{90811801-81EF-49F9-926E-F397B2D711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17.11.2020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Joel Mamalateo Deduyo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ACQUITY PREMIER TUV, 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DOWNLOAD/PRETEST STATION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38909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Aug 2020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55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14</cp:revision>
  <dcterms:created xsi:type="dcterms:W3CDTF">2019-11-05T08:45:22Z</dcterms:created>
  <dcterms:modified xsi:type="dcterms:W3CDTF">2020-11-17T07:44:36Z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