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38" r:id="rId4"/>
  </p:sldMasterIdLst>
  <p:notesMasterIdLst>
    <p:notesMasterId r:id="rId6"/>
  </p:notesMasterIdLst>
  <p:sldIdLst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708378-1526-4155-B296-28486C57A55A}" v="1" dt="2020-11-17T03:38:31.574"/>
    <p1510:client id="{4F752AA1-8184-42A5-B44E-36DFF3B205F0}" v="4" dt="2020-11-17T04:17:33.5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4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aZhen Luo" userId="6ae18c9d-9535-414f-ac39-75271190dd91" providerId="ADAL" clId="{4F752AA1-8184-42A5-B44E-36DFF3B205F0}"/>
    <pc:docChg chg="modSld">
      <pc:chgData name="HuaZhen Luo" userId="6ae18c9d-9535-414f-ac39-75271190dd91" providerId="ADAL" clId="{4F752AA1-8184-42A5-B44E-36DFF3B205F0}" dt="2020-11-17T07:41:56.277" v="35" actId="20577"/>
      <pc:docMkLst>
        <pc:docMk/>
      </pc:docMkLst>
      <pc:sldChg chg="modSp">
        <pc:chgData name="HuaZhen Luo" userId="6ae18c9d-9535-414f-ac39-75271190dd91" providerId="ADAL" clId="{4F752AA1-8184-42A5-B44E-36DFF3B205F0}" dt="2020-11-17T07:41:56.277" v="35" actId="20577"/>
        <pc:sldMkLst>
          <pc:docMk/>
          <pc:sldMk cId="2013212470" sldId="260"/>
        </pc:sldMkLst>
        <pc:spChg chg="mod">
          <ac:chgData name="HuaZhen Luo" userId="6ae18c9d-9535-414f-ac39-75271190dd91" providerId="ADAL" clId="{4F752AA1-8184-42A5-B44E-36DFF3B205F0}" dt="2020-11-17T07:41:56.277" v="35" actId="20577"/>
          <ac:spMkLst>
            <pc:docMk/>
            <pc:sldMk cId="2013212470" sldId="260"/>
            <ac:spMk id="12" creationId="{7C707F77-7E16-4017-BA91-2A6F731A81C3}"/>
          </ac:spMkLst>
        </pc:spChg>
        <pc:spChg chg="mod">
          <ac:chgData name="HuaZhen Luo" userId="6ae18c9d-9535-414f-ac39-75271190dd91" providerId="ADAL" clId="{4F752AA1-8184-42A5-B44E-36DFF3B205F0}" dt="2020-11-17T03:53:51.502" v="22" actId="1076"/>
          <ac:spMkLst>
            <pc:docMk/>
            <pc:sldMk cId="2013212470" sldId="260"/>
            <ac:spMk id="17" creationId="{F5C7F469-0B2C-46B3-987C-9DA9BD66942F}"/>
          </ac:spMkLst>
        </pc:spChg>
        <pc:spChg chg="mod">
          <ac:chgData name="HuaZhen Luo" userId="6ae18c9d-9535-414f-ac39-75271190dd91" providerId="ADAL" clId="{4F752AA1-8184-42A5-B44E-36DFF3B205F0}" dt="2020-11-17T03:53:43.989" v="20" actId="207"/>
          <ac:spMkLst>
            <pc:docMk/>
            <pc:sldMk cId="2013212470" sldId="260"/>
            <ac:spMk id="19" creationId="{90811801-81EF-49F9-926E-F397B2D7119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D5204-6C54-438F-B113-FC84095B6821}" type="datetimeFigureOut">
              <a:rPr lang="en-SG" smtClean="0"/>
              <a:t>17.11.2020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2ACC15-B6AD-4EFA-804B-4C8BCCB3EFC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10013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2ACC15-B6AD-4EFA-804B-4C8BCCB3EFC3}" type="slidenum">
              <a:rPr lang="en-SG" smtClean="0"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241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EFFF9-4F12-437D-B006-FC059D87D3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175866-ADCF-49B4-AB5E-1F3DC7118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4532D-1776-437A-A318-F9F7263B3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C42B3-8619-4083-B723-51D37C6B7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60B4D-17C4-4F67-B82F-C025D95C0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163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81176-877A-4663-BB80-692306C0D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477C2-AE52-4D55-8994-4409A2B6F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E1D14-6148-41B3-BDA1-BA07E197C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C0360-4817-4855-84F4-55DBA6910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2F9DF-ACB6-4925-9525-F7A340454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570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7CE84-63EC-476A-9730-40258BA78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4AF167-9991-4B6C-98EC-2D1AF0724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1EFC7-8231-4E41-BB68-37903BD1D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06B00-8809-4FAC-A44C-33210D645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376D4-9DF0-4138-BCA8-45C870B46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227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62DC7-6757-4A3F-927C-3D279EF74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65195-B73D-496A-85A8-D095E813B3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571EE8-0833-4365-A7DC-5BEDFC8EE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3CBC53-D069-4A6E-847C-F79CD7B15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2C8DE8-6403-4425-92DE-8401D53B6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CEAAEC-ACC6-4B8F-A9CF-602792050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12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303EA-D5FE-49F0-9AED-062468B4F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A44E4-4C2A-44F0-ACA8-325AE2A07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2F075B-3143-4CAE-AA65-AF24C3414C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611F1D-E770-4F0E-8707-39BC691273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0082F3-CBA7-49B9-8623-4B6643F097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F46CD7-71D3-4396-9440-163DC7551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B08752-A36C-41FF-B216-DF142797E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E6FBAE-59D4-4E37-BB13-414392278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71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C7F31-9490-4D60-A09F-5590B7733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622E40-38AD-41A6-9E50-0EF4C8995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9CEE2B-1922-4AAF-99D9-70578E3BB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C61C46-BA3B-447F-A515-8602FEB95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47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96AD0F-A3BF-47E2-9E83-0361515C5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6A3E88-F2FB-4153-A725-EDCE349CF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E98D31-E841-49A4-9CC2-090F682A5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350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B6844-21F8-4D84-A9A1-69D48448E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40AF2-644A-41EC-911C-65451DD43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989460-8FB5-4F04-8308-F429692B60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1EE509-4DC9-41DE-93A5-2D8BDA165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FE1BB-99E0-44BF-837E-15F858C09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15ED7D-6413-46EC-AB05-96A2EA985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86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2ECE0-CEC3-42FC-9EC6-88F51E86D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553263-E95A-4410-8E81-053D040600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1A89D-87AD-4687-B00E-F350EEF971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C5EBFE-ACA7-460A-B868-438164C5A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B29CD2-A209-4942-B318-B1D5A9F7F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EB20C4-7B7E-4A3D-B2D2-F82C54D4F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79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DA005-D1E5-4B27-A745-336C35B18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9004E0-E132-4169-BE64-1ABFCB070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B092C-580D-4E28-869B-7E1077543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6E663-B004-4B2D-AA38-257EA82A6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4A85F-6E83-4A75-899F-32D775B10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47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5089BF-2445-4D1F-89D4-47609C390A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501981-E0B9-461F-ADFD-676F5E86DC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96C95-9F08-457E-948A-243A22432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04A5F-22BB-44C0-91E5-5E4AD375A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F7664-20DC-4FFE-941B-1FF68D450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538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0622F0-9C15-41EB-87C4-FBAF00FD9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AB7B96-9EC6-4EF4-B066-ED5D76384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58147D-6F84-4814-82AE-7390964D0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A8C32-D6F2-4804-BFFE-24FB4DA087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4FB20-D053-40AE-BC49-7CA3F2964B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454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certificate frame download free">
            <a:extLst>
              <a:ext uri="{FF2B5EF4-FFF2-40B4-BE49-F238E27FC236}">
                <a16:creationId xmlns:a16="http://schemas.microsoft.com/office/drawing/2014/main" id="{521A8F7A-F6FB-44E2-8024-462B46DEB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374" y="-1"/>
            <a:ext cx="1224637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B56348-9D6B-4143-B647-5653DAFB61AE}"/>
              </a:ext>
            </a:extLst>
          </p:cNvPr>
          <p:cNvSpPr txBox="1"/>
          <p:nvPr/>
        </p:nvSpPr>
        <p:spPr>
          <a:xfrm>
            <a:off x="3704492" y="970031"/>
            <a:ext cx="4783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Certificate of Training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6B8573-D1B5-4F6E-ABAF-C92312D4A1BF}"/>
              </a:ext>
            </a:extLst>
          </p:cNvPr>
          <p:cNvSpPr txBox="1"/>
          <p:nvPr/>
        </p:nvSpPr>
        <p:spPr>
          <a:xfrm>
            <a:off x="3118337" y="1885143"/>
            <a:ext cx="5931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Certificate is Awarded to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633D21-9DB3-4C1F-B0FB-6E75BC4C5BD7}"/>
              </a:ext>
            </a:extLst>
          </p:cNvPr>
          <p:cNvSpPr txBox="1"/>
          <p:nvPr/>
        </p:nvSpPr>
        <p:spPr>
          <a:xfrm>
            <a:off x="3118337" y="3411415"/>
            <a:ext cx="6506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successfully completing the training necessary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Certification as a Master Trainer on the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E6759-BF49-4C91-BD99-D14CDB9BCAD1}"/>
              </a:ext>
            </a:extLst>
          </p:cNvPr>
          <p:cNvSpPr txBox="1"/>
          <p:nvPr/>
        </p:nvSpPr>
        <p:spPr>
          <a:xfrm>
            <a:off x="3692767" y="2583331"/>
            <a:ext cx="4783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Joel Mamalateo Deduyo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707F77-7E16-4017-BA91-2A6F731A81C3}"/>
              </a:ext>
            </a:extLst>
          </p:cNvPr>
          <p:cNvSpPr txBox="1"/>
          <p:nvPr/>
        </p:nvSpPr>
        <p:spPr>
          <a:xfrm>
            <a:off x="1531797" y="4511193"/>
            <a:ext cx="9128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ACQUITY PREMIER TUV, Final Test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6B3766-1BBA-4D42-AB92-37F355D7DED2}"/>
              </a:ext>
            </a:extLst>
          </p:cNvPr>
          <p:cNvSpPr txBox="1"/>
          <p:nvPr/>
        </p:nvSpPr>
        <p:spPr>
          <a:xfrm>
            <a:off x="1415685" y="5408339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Trainer: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1D3E8B-6D32-4DB6-B86B-3B0841370EB7}"/>
              </a:ext>
            </a:extLst>
          </p:cNvPr>
          <p:cNvSpPr txBox="1"/>
          <p:nvPr/>
        </p:nvSpPr>
        <p:spPr>
          <a:xfrm>
            <a:off x="7929810" y="5408510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E016D3-B98E-423E-82ED-DC7C8269B857}"/>
              </a:ext>
            </a:extLst>
          </p:cNvPr>
          <p:cNvSpPr txBox="1"/>
          <p:nvPr/>
        </p:nvSpPr>
        <p:spPr>
          <a:xfrm>
            <a:off x="4850485" y="5408340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Signature: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2510BBF-B383-4E44-8E7A-F680FD1EDC2B}"/>
              </a:ext>
            </a:extLst>
          </p:cNvPr>
          <p:cNvCxnSpPr>
            <a:cxnSpLocks/>
          </p:cNvCxnSpPr>
          <p:nvPr/>
        </p:nvCxnSpPr>
        <p:spPr>
          <a:xfrm flipV="1">
            <a:off x="2627090" y="5808686"/>
            <a:ext cx="2078220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9524E07-D4CD-45F8-9082-1CED87126287}"/>
              </a:ext>
            </a:extLst>
          </p:cNvPr>
          <p:cNvCxnSpPr>
            <a:cxnSpLocks/>
          </p:cNvCxnSpPr>
          <p:nvPr/>
        </p:nvCxnSpPr>
        <p:spPr>
          <a:xfrm>
            <a:off x="6214271" y="5808686"/>
            <a:ext cx="16691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D46D2F4-B225-4E4B-9C97-BD3593FB9694}"/>
              </a:ext>
            </a:extLst>
          </p:cNvPr>
          <p:cNvCxnSpPr>
            <a:cxnSpLocks/>
          </p:cNvCxnSpPr>
          <p:nvPr/>
        </p:nvCxnSpPr>
        <p:spPr>
          <a:xfrm>
            <a:off x="8993759" y="5808686"/>
            <a:ext cx="15027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0811801-81EF-49F9-926E-F397B2D7119D}"/>
              </a:ext>
            </a:extLst>
          </p:cNvPr>
          <p:cNvSpPr txBox="1"/>
          <p:nvPr/>
        </p:nvSpPr>
        <p:spPr>
          <a:xfrm>
            <a:off x="2535084" y="5408338"/>
            <a:ext cx="217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Luo Hua Zhen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C7F469-0B2C-46B3-987C-9DA9BD66942F}"/>
              </a:ext>
            </a:extLst>
          </p:cNvPr>
          <p:cNvSpPr txBox="1"/>
          <p:nvPr/>
        </p:nvSpPr>
        <p:spPr>
          <a:xfrm>
            <a:off x="8853782" y="5408337"/>
            <a:ext cx="217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 Aug 2020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FDD10F-7FDD-48B5-9BCA-DF9B552FA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ACQUITY PREMIER TUV DETECTOR</a:t>
            </a: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9665580-D994-495B-B83B-5865AA5E2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bmk="Text3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TUV DOWNLOAD / PRETEST STATION</a:t>
            </a: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212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5D39ECF8F6C4EA7C6F0EFBFCE6F83" ma:contentTypeVersion="13" ma:contentTypeDescription="Create a new document." ma:contentTypeScope="" ma:versionID="2567b8c1df124a04afdef1de0026b8a8">
  <xsd:schema xmlns:xsd="http://www.w3.org/2001/XMLSchema" xmlns:xs="http://www.w3.org/2001/XMLSchema" xmlns:p="http://schemas.microsoft.com/office/2006/metadata/properties" xmlns:ns3="aea9ea73-34d9-45e8-acbb-0ab804ccd4f6" xmlns:ns4="5ca6415a-0c97-4c39-b3bb-ffce26572dde" targetNamespace="http://schemas.microsoft.com/office/2006/metadata/properties" ma:root="true" ma:fieldsID="612dc4c29a9879ac89423509c8336713" ns3:_="" ns4:_="">
    <xsd:import namespace="aea9ea73-34d9-45e8-acbb-0ab804ccd4f6"/>
    <xsd:import namespace="5ca6415a-0c97-4c39-b3bb-ffce26572d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9ea73-34d9-45e8-acbb-0ab804ccd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6415a-0c97-4c39-b3bb-ffce26572d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E58C50B-196C-4128-B55B-EA86AFF8E37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E53A9D3-BDB4-4903-B9B7-2E30224570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9ea73-34d9-45e8-acbb-0ab804ccd4f6"/>
    <ds:schemaRef ds:uri="5ca6415a-0c97-4c39-b3bb-ffce26572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96D4DED-E665-4496-BB9A-6AB65914EED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</TotalTime>
  <Words>53</Words>
  <Application>Microsoft Office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SuFern Cheah</dc:creator>
  <cp:lastModifiedBy>HuaZhen Luo</cp:lastModifiedBy>
  <cp:revision>14</cp:revision>
  <dcterms:created xsi:type="dcterms:W3CDTF">2019-11-05T08:45:22Z</dcterms:created>
  <dcterms:modified xsi:type="dcterms:W3CDTF">2020-11-17T07:42:00Z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0x010100F335D39ECF8F6C4EA7C6F0EFBFCE6F83</vt:lpwstr>
  </property>
</Properties>
</file>