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CB10E4-25B1-4ABE-8863-25C9B4202A99}" v="8" dt="2020-11-17T03:12:23.816"/>
    <p1510:client id="{EE62EC92-ED85-48D7-9FED-658E6E0E57D4}" v="4" dt="2020-11-17T03:30:41.6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EE62EC92-ED85-48D7-9FED-658E6E0E57D4}"/>
    <pc:docChg chg="modSld">
      <pc:chgData name="HuaZhen Luo" userId="6ae18c9d-9535-414f-ac39-75271190dd91" providerId="ADAL" clId="{EE62EC92-ED85-48D7-9FED-658E6E0E57D4}" dt="2020-11-17T03:30:10.901" v="3" actId="20577"/>
      <pc:docMkLst>
        <pc:docMk/>
      </pc:docMkLst>
      <pc:sldChg chg="addSp modSp">
        <pc:chgData name="HuaZhen Luo" userId="6ae18c9d-9535-414f-ac39-75271190dd91" providerId="ADAL" clId="{EE62EC92-ED85-48D7-9FED-658E6E0E57D4}" dt="2020-11-17T03:30:10.901" v="3" actId="20577"/>
        <pc:sldMkLst>
          <pc:docMk/>
          <pc:sldMk cId="2013212470" sldId="260"/>
        </pc:sldMkLst>
        <pc:spChg chg="add">
          <ac:chgData name="HuaZhen Luo" userId="6ae18c9d-9535-414f-ac39-75271190dd91" providerId="ADAL" clId="{EE62EC92-ED85-48D7-9FED-658E6E0E57D4}" dt="2020-11-17T03:29:39.842" v="0"/>
          <ac:spMkLst>
            <pc:docMk/>
            <pc:sldMk cId="2013212470" sldId="260"/>
            <ac:spMk id="2" creationId="{40FDD10F-7FDD-48B5-9BCA-DF9B552FA568}"/>
          </ac:spMkLst>
        </pc:spChg>
        <pc:spChg chg="mod">
          <ac:chgData name="HuaZhen Luo" userId="6ae18c9d-9535-414f-ac39-75271190dd91" providerId="ADAL" clId="{EE62EC92-ED85-48D7-9FED-658E6E0E57D4}" dt="2020-11-17T03:30:10.901" v="3" actId="20577"/>
          <ac:spMkLst>
            <pc:docMk/>
            <pc:sldMk cId="2013212470" sldId="260"/>
            <ac:spMk id="12" creationId="{7C707F77-7E16-4017-BA91-2A6F731A81C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5204-6C54-438F-B113-FC84095B6821}" type="datetimeFigureOut">
              <a:rPr lang="en-SG" smtClean="0"/>
              <a:t>17.11.2020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ACC15-B6AD-4EFA-804B-4C8BCCB3EF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001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2ACC15-B6AD-4EFA-804B-4C8BCCB3EFC3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4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FFF9-4F12-437D-B006-FC059D87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75866-ADCF-49B4-AB5E-1F3DC7118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532D-1776-437A-A318-F9F7263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C42B3-8619-4083-B723-51D37C6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60B4D-17C4-4F67-B82F-C025D95C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1176-877A-4663-BB80-692306C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77C2-AE52-4D55-8994-4409A2B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E1D14-6148-41B3-BDA1-BA07E197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C0360-4817-4855-84F4-55DBA691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2F9DF-ACB6-4925-9525-F7A34045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CE84-63EC-476A-9730-40258BA7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AF167-9991-4B6C-98EC-2D1AF072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1EFC7-8231-4E41-BB68-37903BD1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6B00-8809-4FAC-A44C-33210D6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6D4-9DF0-4138-BCA8-45C870B4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DC7-6757-4A3F-927C-3D279E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5195-B73D-496A-85A8-D095E813B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71EE8-0833-4365-A7DC-5BEDFC8E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CBC53-D069-4A6E-847C-F79CD7B1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8DE8-6403-4425-92DE-8401D53B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AAEC-ACC6-4B8F-A9CF-60279205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3EA-D5FE-49F0-9AED-062468B4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4E4-4C2A-44F0-ACA8-325AE2A0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F075B-3143-4CAE-AA65-AF24C3414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11F1D-E770-4F0E-8707-39BC6912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082F3-CBA7-49B9-8623-4B6643F09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46CD7-71D3-4396-9440-163DC755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08752-A36C-41FF-B216-DF142797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6FBAE-59D4-4E37-BB13-41439227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7F31-9490-4D60-A09F-5590B773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2E40-38AD-41A6-9E50-0EF4C899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CEE2B-1922-4AAF-99D9-70578E3B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61C46-BA3B-447F-A515-8602FEB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AD0F-A3BF-47E2-9E83-0361515C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A3E88-F2FB-4153-A725-EDCE349C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8D31-E841-49A4-9CC2-090F682A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44-21F8-4D84-A9A1-69D48448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0AF2-644A-41EC-911C-65451DD4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89460-8FB5-4F04-8308-F429692B6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EE509-4DC9-41DE-93A5-2D8BDA16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FE1BB-99E0-44BF-837E-15F858C0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D7D-6413-46EC-AB05-96A2EA9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ECE0-CEC3-42FC-9EC6-88F51E86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53263-E95A-4410-8E81-053D04060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A89D-87AD-4687-B00E-F350EEF97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EBFE-ACA7-460A-B868-438164C5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29CD2-A209-4942-B318-B1D5A9F7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B20C4-7B7E-4A3D-B2D2-F82C54D4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A005-D1E5-4B27-A745-336C35B1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04E0-E132-4169-BE64-1ABFCB07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092C-580D-4E28-869B-7E10775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663-B004-4B2D-AA38-257EA82A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A85F-6E83-4A75-899F-32D775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089BF-2445-4D1F-89D4-47609C390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1981-E0B9-461F-ADFD-676F5E86D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6C95-9F08-457E-948A-243A224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4A5F-22BB-44C0-91E5-5E4AD375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F7664-20DC-4FFE-941B-1FF68D45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22F0-9C15-41EB-87C4-FBAF00FD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7B96-9EC6-4EF4-B066-ED5D763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8147D-6F84-4814-82AE-7390964D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A8C32-D6F2-4804-BFFE-24FB4DA0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FB20-D053-40AE-BC49-7CA3F2964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692767" y="2583331"/>
            <a:ext cx="478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Joel Mamalateo Deduyo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511193"/>
            <a:ext cx="912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ACQUITY PREMIER TUV DETECTOR, Final Test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Luo Hua Zhen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7F469-0B2C-46B3-987C-9DA9BD66942F}"/>
              </a:ext>
            </a:extLst>
          </p:cNvPr>
          <p:cNvSpPr txBox="1"/>
          <p:nvPr/>
        </p:nvSpPr>
        <p:spPr>
          <a:xfrm>
            <a:off x="8838909" y="5347021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Aug 2020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DD10F-7FDD-48B5-9BCA-DF9B552F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ACQUITY PREMIER TUV DETECTOR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1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58C50B-196C-4128-B55B-EA86AFF8E37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96D4DED-E665-4496-BB9A-6AB65914EE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53A9D3-BDB4-4903-B9B7-2E3022457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49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SuFern Cheah</dc:creator>
  <cp:lastModifiedBy>HuaZhen Luo</cp:lastModifiedBy>
  <cp:revision>14</cp:revision>
  <dcterms:created xsi:type="dcterms:W3CDTF">2019-11-05T08:45:22Z</dcterms:created>
  <dcterms:modified xsi:type="dcterms:W3CDTF">2020-11-17T03:30:48Z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