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1" dt="2020-11-17T03:38:31.574"/>
    <p1510:client id="{4F752AA1-8184-42A5-B44E-36DFF3B205F0}" v="1" dt="2020-11-17T03:40:31.211"/>
    <p1510:client id="{AA59910A-0F73-45CB-9652-734B4E6CC9BC}" v="7" dt="2020-11-17T07:46:26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Ernest Teh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PREMIER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eLambda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PDA,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 May 2021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15</cp:revision>
  <dcterms:created xsi:type="dcterms:W3CDTF">2019-11-05T08:45:22Z</dcterms:created>
  <dcterms:modified xsi:type="dcterms:W3CDTF">2021-05-06T03:32:58Z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