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08378-1526-4155-B296-28486C57A55A}" v="1" dt="2020-11-17T03:38:31.574"/>
    <p1510:client id="{4F752AA1-8184-42A5-B44E-36DFF3B205F0}" v="4" dt="2020-11-17T04:17:33.57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aZhen Luo" userId="6ae18c9d-9535-414f-ac39-75271190dd91" providerId="ADAL" clId="{4F752AA1-8184-42A5-B44E-36DFF3B205F0}"/>
    <pc:docChg chg="modSld">
      <pc:chgData name="HuaZhen Luo" userId="6ae18c9d-9535-414f-ac39-75271190dd91" providerId="ADAL" clId="{4F752AA1-8184-42A5-B44E-36DFF3B205F0}" dt="2020-11-17T07:41:56.277" v="35" actId="20577"/>
      <pc:docMkLst>
        <pc:docMk/>
      </pc:docMkLst>
      <pc:sldChg chg="modSp">
        <pc:chgData name="HuaZhen Luo" userId="6ae18c9d-9535-414f-ac39-75271190dd91" providerId="ADAL" clId="{4F752AA1-8184-42A5-B44E-36DFF3B205F0}" dt="2020-11-17T07:41:56.277" v="35" actId="20577"/>
        <pc:sldMkLst>
          <pc:docMk/>
          <pc:sldMk cId="2013212470" sldId="260"/>
        </pc:sldMkLst>
        <pc:spChg chg="mod">
          <ac:chgData name="HuaZhen Luo" userId="6ae18c9d-9535-414f-ac39-75271190dd91" providerId="ADAL" clId="{4F752AA1-8184-42A5-B44E-36DFF3B205F0}" dt="2020-11-17T07:41:56.277" v="35" actId="20577"/>
          <ac:spMkLst>
            <pc:docMk/>
            <pc:sldMk cId="2013212470" sldId="260"/>
            <ac:spMk id="12" creationId="{7C707F77-7E16-4017-BA91-2A6F731A81C3}"/>
          </ac:spMkLst>
        </pc:spChg>
        <pc:spChg chg="mod">
          <ac:chgData name="HuaZhen Luo" userId="6ae18c9d-9535-414f-ac39-75271190dd91" providerId="ADAL" clId="{4F752AA1-8184-42A5-B44E-36DFF3B205F0}" dt="2020-11-17T03:53:51.502" v="22" actId="1076"/>
          <ac:spMkLst>
            <pc:docMk/>
            <pc:sldMk cId="2013212470" sldId="260"/>
            <ac:spMk id="17" creationId="{F5C7F469-0B2C-46B3-987C-9DA9BD66942F}"/>
          </ac:spMkLst>
        </pc:spChg>
        <pc:spChg chg="mod">
          <ac:chgData name="HuaZhen Luo" userId="6ae18c9d-9535-414f-ac39-75271190dd91" providerId="ADAL" clId="{4F752AA1-8184-42A5-B44E-36DFF3B205F0}" dt="2020-11-17T03:53:43.989" v="20" actId="207"/>
          <ac:spMkLst>
            <pc:docMk/>
            <pc:sldMk cId="2013212470" sldId="260"/>
            <ac:spMk id="19" creationId="{90811801-81EF-49F9-926E-F397B2D711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06.05.2021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SG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rnest</a:t>
            </a:r>
            <a:r>
              <a:rPr lang="en-SG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Teh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511193"/>
            <a:ext cx="9128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ARC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PREMIER TUV, Final Test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53782" y="5408337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Aug 2020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58C50B-196C-4128-B55B-EA86AFF8E37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</TotalTime>
  <Words>53</Words>
  <Application>Microsoft Office PowerPoint</Application>
  <PresentationFormat>Widescreen</PresentationFormat>
  <Paragraphs>13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15</cp:revision>
  <dcterms:created xsi:type="dcterms:W3CDTF">2019-11-05T08:45:22Z</dcterms:created>
  <dcterms:modified xsi:type="dcterms:W3CDTF">2021-05-06T03:02:27Z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