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06.05.2021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Joel Mamalateo Deduyo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ACQUITY PREMIER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eLambda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PDA, Final Test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53782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>
                <a:latin typeface="Times New Roman" panose="02020603050405020304" pitchFamily="18" charset="0"/>
                <a:cs typeface="Times New Roman" panose="02020603050405020304" pitchFamily="18" charset="0"/>
              </a:rPr>
              <a:t>06 May 2021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DD10F-7FDD-48B5-9BCA-DF9B552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ACQUITY PREMIER TUV DETECTOR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665580-D994-495B-B83B-5865AA5E2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bmk="Text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TUV DOWNLOAD / PRETEST STATION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58C50B-196C-4128-B55B-EA86AFF8E37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54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16</cp:revision>
  <dcterms:created xsi:type="dcterms:W3CDTF">2019-11-05T08:45:22Z</dcterms:created>
  <dcterms:modified xsi:type="dcterms:W3CDTF">2021-05-06T06:06:32Z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