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485321" y="2583331"/>
            <a:ext cx="5508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PREMIER TUV,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7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 May 2021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58C50B-196C-4128-B55B-EA86AFF8E37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ca6415a-0c97-4c39-b3bb-ffce26572dde"/>
    <ds:schemaRef ds:uri="aea9ea73-34d9-45e8-acbb-0ab804ccd4f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18</cp:revision>
  <dcterms:created xsi:type="dcterms:W3CDTF">2019-11-05T08:45:22Z</dcterms:created>
  <dcterms:modified xsi:type="dcterms:W3CDTF">2021-05-06T06:03:46Z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