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DAB90-8399-4678-9E83-8B06842D8FAE}" v="5" dt="2021-05-24T06:30:20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4F752AA1-8184-42A5-B44E-36DFF3B205F0}"/>
    <pc:docChg chg="modSld">
      <pc:chgData name="HuaZhen Luo" userId="6ae18c9d-9535-414f-ac39-75271190dd91" providerId="ADAL" clId="{4F752AA1-8184-42A5-B44E-36DFF3B205F0}" dt="2020-11-17T07:41:56.277" v="35" actId="20577"/>
      <pc:docMkLst>
        <pc:docMk/>
      </pc:docMkLst>
      <pc:sldChg chg="modSp">
        <pc:chgData name="HuaZhen Luo" userId="6ae18c9d-9535-414f-ac39-75271190dd91" providerId="ADAL" clId="{4F752AA1-8184-42A5-B44E-36DFF3B205F0}" dt="2020-11-17T07:41:56.277" v="35" actId="20577"/>
        <pc:sldMkLst>
          <pc:docMk/>
          <pc:sldMk cId="2013212470" sldId="260"/>
        </pc:sldMkLst>
        <pc:spChg chg="mod">
          <ac:chgData name="HuaZhen Luo" userId="6ae18c9d-9535-414f-ac39-75271190dd91" providerId="ADAL" clId="{4F752AA1-8184-42A5-B44E-36DFF3B205F0}" dt="2020-11-17T07:41:56.277" v="35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4F752AA1-8184-42A5-B44E-36DFF3B205F0}" dt="2020-11-17T03:53:51.502" v="22" actId="1076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4F752AA1-8184-42A5-B44E-36DFF3B205F0}" dt="2020-11-17T03:53:43.989" v="20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  <pc:docChgLst>
    <pc:chgData name="HuaZhen Luo" userId="6ae18c9d-9535-414f-ac39-75271190dd91" providerId="ADAL" clId="{59ADAB90-8399-4678-9E83-8B06842D8FAE}"/>
    <pc:docChg chg="modSld">
      <pc:chgData name="HuaZhen Luo" userId="6ae18c9d-9535-414f-ac39-75271190dd91" providerId="ADAL" clId="{59ADAB90-8399-4678-9E83-8B06842D8FAE}" dt="2021-05-24T06:31:07.449" v="26" actId="20577"/>
      <pc:docMkLst>
        <pc:docMk/>
      </pc:docMkLst>
      <pc:sldChg chg="modSp mod">
        <pc:chgData name="HuaZhen Luo" userId="6ae18c9d-9535-414f-ac39-75271190dd91" providerId="ADAL" clId="{59ADAB90-8399-4678-9E83-8B06842D8FAE}" dt="2021-05-24T06:31:07.449" v="26" actId="20577"/>
        <pc:sldMkLst>
          <pc:docMk/>
          <pc:sldMk cId="2013212470" sldId="260"/>
        </pc:sldMkLst>
        <pc:spChg chg="mod">
          <ac:chgData name="HuaZhen Luo" userId="6ae18c9d-9535-414f-ac39-75271190dd91" providerId="ADAL" clId="{59ADAB90-8399-4678-9E83-8B06842D8FAE}" dt="2021-05-24T06:30:20.577" v="4"/>
          <ac:spMkLst>
            <pc:docMk/>
            <pc:sldMk cId="2013212470" sldId="260"/>
            <ac:spMk id="11" creationId="{576E6759-BF49-4C91-BD99-D14CDB9BCAD1}"/>
          </ac:spMkLst>
        </pc:spChg>
        <pc:spChg chg="mod">
          <ac:chgData name="HuaZhen Luo" userId="6ae18c9d-9535-414f-ac39-75271190dd91" providerId="ADAL" clId="{59ADAB90-8399-4678-9E83-8B06842D8FAE}" dt="2021-05-24T06:30:40.970" v="12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59ADAB90-8399-4678-9E83-8B06842D8FAE}" dt="2021-05-24T06:31:07.449" v="26" actId="20577"/>
          <ac:spMkLst>
            <pc:docMk/>
            <pc:sldMk cId="2013212470" sldId="260"/>
            <ac:spMk id="17" creationId="{F5C7F469-0B2C-46B3-987C-9DA9BD6694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24.05.2021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 Myae Soe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PREMIER CM-A,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7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en-SG" sz="2400">
                <a:latin typeface="Times New Roman" panose="02020603050405020304" pitchFamily="18" charset="0"/>
                <a:cs typeface="Times New Roman" panose="02020603050405020304" pitchFamily="18" charset="0"/>
              </a:rPr>
              <a:t>May 2021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15</cp:revision>
  <dcterms:created xsi:type="dcterms:W3CDTF">2019-11-05T08:45:22Z</dcterms:created>
  <dcterms:modified xsi:type="dcterms:W3CDTF">2021-05-24T06:31:08Z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