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4"/>
  </p:sldMasterIdLst>
  <p:sldIdLst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Chua Chong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Keong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511193"/>
            <a:ext cx="912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Metering Syringe Valve, Assembly Build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Desmond Ann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7C8DFA-1D4E-4F26-B0BF-54347671C39A}"/>
              </a:ext>
            </a:extLst>
          </p:cNvPr>
          <p:cNvSpPr txBox="1"/>
          <p:nvPr/>
        </p:nvSpPr>
        <p:spPr>
          <a:xfrm>
            <a:off x="8838909" y="5408337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Jul 2020</a:t>
            </a:r>
          </a:p>
        </p:txBody>
      </p:sp>
    </p:spTree>
    <p:extLst>
      <p:ext uri="{BB962C8B-B14F-4D97-AF65-F5344CB8AC3E}">
        <p14:creationId xmlns:p14="http://schemas.microsoft.com/office/powerpoint/2010/main" val="466995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Htay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Lwin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511193"/>
            <a:ext cx="912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Metering Syringe Valve, Final Test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38909" y="5347021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Jul 2020</a:t>
            </a: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5F4C6E3-0500-4AD7-92BD-2B5E1BC68F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D3E494-DE31-4FE0-AF71-5CF8B3483C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9B22CD-5832-4C13-B8F6-59F6BF78B2BE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aea9ea73-34d9-45e8-acbb-0ab804ccd4f6"/>
    <ds:schemaRef ds:uri="http://purl.org/dc/elements/1.1/"/>
    <ds:schemaRef ds:uri="5ca6415a-0c97-4c39-b3bb-ffce26572dd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69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14</cp:revision>
  <dcterms:created xsi:type="dcterms:W3CDTF">2019-11-05T08:45:22Z</dcterms:created>
  <dcterms:modified xsi:type="dcterms:W3CDTF">2020-07-24T01:41:50Z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