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889" r:id="rId1"/>
    <p:sldMasterId id="2147484900" r:id="rId2"/>
    <p:sldMasterId id="2147484902" r:id="rId3"/>
  </p:sldMasterIdLst>
  <p:notesMasterIdLst>
    <p:notesMasterId r:id="rId12"/>
  </p:notesMasterIdLst>
  <p:handoutMasterIdLst>
    <p:handoutMasterId r:id="rId13"/>
  </p:handoutMasterIdLst>
  <p:sldIdLst>
    <p:sldId id="268" r:id="rId4"/>
    <p:sldId id="257" r:id="rId5"/>
    <p:sldId id="258" r:id="rId6"/>
    <p:sldId id="267" r:id="rId7"/>
    <p:sldId id="259" r:id="rId8"/>
    <p:sldId id="260" r:id="rId9"/>
    <p:sldId id="261" r:id="rId10"/>
    <p:sldId id="266" r:id="rId11"/>
  </p:sldIdLst>
  <p:sldSz cx="9144000" cy="5143500" type="screen16x9"/>
  <p:notesSz cx="6896100" cy="9236075"/>
  <p:custDataLst>
    <p:tags r:id="rId14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9">
          <p15:clr>
            <a:srgbClr val="A4A3A4"/>
          </p15:clr>
        </p15:guide>
        <p15:guide id="2" pos="217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0077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00" autoAdjust="0"/>
    <p:restoredTop sz="94674"/>
  </p:normalViewPr>
  <p:slideViewPr>
    <p:cSldViewPr>
      <p:cViewPr varScale="1">
        <p:scale>
          <a:sx n="115" d="100"/>
          <a:sy n="115" d="100"/>
        </p:scale>
        <p:origin x="499" y="67"/>
      </p:cViewPr>
      <p:guideLst>
        <p:guide orient="horz" pos="2160"/>
        <p:guide pos="2880"/>
        <p:guide orient="horz" pos="16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34" d="100"/>
          <a:sy n="134" d="100"/>
        </p:scale>
        <p:origin x="-2464" y="-120"/>
      </p:cViewPr>
      <p:guideLst>
        <p:guide orient="horz" pos="2909"/>
        <p:guide pos="217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6838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0F1594-CC62-5845-B1F7-E71E21355CA0}" type="datetimeFigureOut">
              <a:rPr lang="en-US" smtClean="0"/>
              <a:pPr/>
              <a:t>3/6/2019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6838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69949D-5BD7-834D-873D-FF41BAAB6F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2580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6838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8D7A57-43EE-2743-A988-E71AC45DE1BD}" type="datetimeFigureOut">
              <a:rPr lang="en-US" smtClean="0"/>
              <a:pPr/>
              <a:t>3/6/2019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69888" y="692150"/>
            <a:ext cx="61563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387850"/>
            <a:ext cx="5518150" cy="4156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6838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DE78C4-65F8-C441-A576-BA0CB1670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790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ctrTitle"/>
          </p:nvPr>
        </p:nvSpPr>
        <p:spPr>
          <a:xfrm>
            <a:off x="0" y="1597819"/>
            <a:ext cx="9144000" cy="1102519"/>
          </a:xfrm>
        </p:spPr>
        <p:txBody>
          <a:bodyPr lIns="0" tIns="0" rIns="0" bIns="0" anchor="b" anchorCtr="0"/>
          <a:lstStyle>
            <a:lvl1pPr algn="ctr">
              <a:lnSpc>
                <a:spcPct val="110000"/>
              </a:lnSpc>
              <a:defRPr smtClean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ubTitle" idx="1"/>
          </p:nvPr>
        </p:nvSpPr>
        <p:spPr>
          <a:xfrm>
            <a:off x="0" y="2857500"/>
            <a:ext cx="9144000" cy="971550"/>
          </a:xfrm>
        </p:spPr>
        <p:txBody>
          <a:bodyPr anchor="t" anchorCtr="0"/>
          <a:lstStyle>
            <a:lvl1pPr marL="0" indent="0" algn="ctr">
              <a:buFont typeface="Wingdings 2" pitchFamily="18" charset="2"/>
              <a:buNone/>
              <a:defRPr b="0" smtClean="0">
                <a:solidFill>
                  <a:srgbClr val="006DAC"/>
                </a:solidFill>
                <a:effectLst/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2180035"/>
            <a:ext cx="9144000" cy="1125140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rgbClr val="006DAC"/>
                </a:solidFill>
                <a:effectLst/>
                <a:latin typeface="Arial"/>
                <a:cs typeface="Arial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628" y="1099466"/>
            <a:ext cx="8686800" cy="37719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/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/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39067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47949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017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836" y="1093744"/>
            <a:ext cx="4343400" cy="37719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2" pitchFamily="18" charset="2"/>
              <a:buChar char="¡"/>
              <a:tabLst/>
              <a:defRPr sz="1800">
                <a:latin typeface="Arial"/>
                <a:cs typeface="Arial"/>
              </a:defRPr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Verdana" pitchFamily="34" charset="0"/>
              <a:buChar char="–"/>
              <a:tabLst/>
              <a:defRPr sz="1600">
                <a:latin typeface="Arial"/>
                <a:cs typeface="Arial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 sz="1600">
                <a:latin typeface="Arial"/>
                <a:cs typeface="Arial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93744"/>
            <a:ext cx="4343400" cy="37719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2" pitchFamily="18" charset="2"/>
              <a:buChar char="¡"/>
              <a:tabLst/>
              <a:defRPr sz="1800">
                <a:latin typeface="Arial"/>
                <a:cs typeface="Arial"/>
              </a:defRPr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Verdana" pitchFamily="34" charset="0"/>
              <a:buChar char="–"/>
              <a:tabLst/>
              <a:defRPr sz="1600">
                <a:latin typeface="Arial"/>
                <a:cs typeface="Arial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 sz="1600">
                <a:latin typeface="Arial"/>
                <a:cs typeface="Arial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21303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1_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23601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12"/>
          </p:nvPr>
        </p:nvSpPr>
        <p:spPr>
          <a:xfrm>
            <a:off x="228600" y="3018773"/>
            <a:ext cx="8686800" cy="192024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457200" indent="-233363">
              <a:defRPr sz="1400">
                <a:latin typeface="Arial"/>
                <a:cs typeface="Arial"/>
              </a:defRPr>
            </a:lvl2pPr>
            <a:lvl3pPr marL="630238" indent="-173038">
              <a:defRPr sz="1400">
                <a:latin typeface="Arial"/>
                <a:cs typeface="Arial"/>
              </a:defRPr>
            </a:lvl3pPr>
            <a:lvl4pPr marL="744538" indent="-174625">
              <a:defRPr sz="1400">
                <a:latin typeface="Arial"/>
                <a:cs typeface="Arial"/>
              </a:defRPr>
            </a:lvl4pPr>
            <a:lvl5pPr marL="85407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1002573"/>
            <a:ext cx="8686800" cy="192024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457200" indent="-233363">
              <a:defRPr sz="1400">
                <a:latin typeface="Arial"/>
                <a:cs typeface="Arial"/>
              </a:defRPr>
            </a:lvl2pPr>
            <a:lvl3pPr marL="630238" indent="-173038">
              <a:defRPr sz="1400">
                <a:latin typeface="Arial"/>
                <a:cs typeface="Arial"/>
              </a:defRPr>
            </a:lvl3pPr>
            <a:lvl4pPr marL="744538" indent="-174625">
              <a:defRPr sz="1400">
                <a:latin typeface="Arial"/>
                <a:cs typeface="Arial"/>
              </a:defRPr>
            </a:lvl4pPr>
            <a:lvl5pPr marL="85407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Comparison with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8200" y="1029866"/>
            <a:ext cx="4267200" cy="685800"/>
          </a:xfrm>
          <a:solidFill>
            <a:srgbClr val="0077BB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8600" y="1029866"/>
            <a:ext cx="4267200" cy="685800"/>
          </a:xfrm>
          <a:solidFill>
            <a:srgbClr val="0077BB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5"/>
          <p:cNvSpPr>
            <a:spLocks noGrp="1"/>
          </p:cNvSpPr>
          <p:nvPr>
            <p:ph sz="quarter" idx="10"/>
          </p:nvPr>
        </p:nvSpPr>
        <p:spPr>
          <a:xfrm>
            <a:off x="228600" y="1715666"/>
            <a:ext cx="4267200" cy="3142084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>
                <a:latin typeface="Arial"/>
                <a:cs typeface="Arial"/>
              </a:defRPr>
            </a:lvl1pPr>
            <a:lvl2pPr marL="284163" indent="-173038">
              <a:defRPr sz="1400">
                <a:latin typeface="Arial"/>
                <a:cs typeface="Arial"/>
              </a:defRPr>
            </a:lvl2pPr>
            <a:lvl3pPr marL="396875" indent="-112713">
              <a:defRPr sz="1400">
                <a:latin typeface="Arial"/>
                <a:cs typeface="Arial"/>
              </a:defRPr>
            </a:lvl3pPr>
            <a:lvl4pPr marL="512763" indent="-112713">
              <a:defRPr sz="1400">
                <a:latin typeface="Arial"/>
                <a:cs typeface="Arial"/>
              </a:defRPr>
            </a:lvl4pPr>
            <a:lvl5pPr marL="627063" indent="-112713"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39958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 lang="en-US" sz="2000" b="0" dirty="0" smtClean="0">
                <a:solidFill>
                  <a:srgbClr val="0077BB"/>
                </a:solidFill>
                <a:effectLst/>
                <a:latin typeface="Arial"/>
                <a:ea typeface="MS PGothic" pitchFamily="34" charset="-128"/>
                <a:cs typeface="Arial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5"/>
          <p:cNvSpPr>
            <a:spLocks noGrp="1"/>
          </p:cNvSpPr>
          <p:nvPr>
            <p:ph sz="quarter" idx="11"/>
          </p:nvPr>
        </p:nvSpPr>
        <p:spPr>
          <a:xfrm>
            <a:off x="4648200" y="1720018"/>
            <a:ext cx="4267200" cy="3137732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>
                <a:latin typeface="Arial"/>
                <a:cs typeface="Arial"/>
              </a:defRPr>
            </a:lvl1pPr>
            <a:lvl2pPr marL="284163" indent="-173038">
              <a:defRPr sz="1400">
                <a:latin typeface="Arial"/>
                <a:cs typeface="Arial"/>
              </a:defRPr>
            </a:lvl2pPr>
            <a:lvl3pPr marL="396875" indent="-112713">
              <a:defRPr sz="1400">
                <a:latin typeface="Arial"/>
                <a:cs typeface="Arial"/>
              </a:defRPr>
            </a:lvl3pPr>
            <a:lvl4pPr marL="512763" indent="-112713">
              <a:defRPr sz="1400">
                <a:latin typeface="Arial"/>
                <a:cs typeface="Arial"/>
              </a:defRPr>
            </a:lvl4pPr>
            <a:lvl5pPr marL="627063" indent="-112713"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4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336" y="112421"/>
            <a:ext cx="6629400" cy="754380"/>
          </a:xfrm>
        </p:spPr>
        <p:txBody>
          <a:bodyPr/>
          <a:lstStyle>
            <a:lvl1pPr>
              <a:defRPr>
                <a:solidFill>
                  <a:srgbClr val="0077BB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004058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30238" indent="-173038">
              <a:defRPr sz="1400">
                <a:latin typeface="Arial"/>
                <a:cs typeface="Arial"/>
              </a:defRPr>
            </a:lvl4pPr>
            <a:lvl5pPr marL="801688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0"/>
          </p:nvPr>
        </p:nvSpPr>
        <p:spPr>
          <a:xfrm>
            <a:off x="4703134" y="1004058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82588" indent="-153988">
              <a:defRPr sz="1400">
                <a:latin typeface="Arial"/>
                <a:cs typeface="Arial"/>
              </a:defRPr>
            </a:lvl3pPr>
            <a:lvl4pPr marL="606425" indent="-149225">
              <a:defRPr sz="1400">
                <a:latin typeface="Arial"/>
                <a:cs typeface="Arial"/>
              </a:defRPr>
            </a:lvl4pPr>
            <a:lvl5pPr marL="79692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1"/>
          </p:nvPr>
        </p:nvSpPr>
        <p:spPr>
          <a:xfrm>
            <a:off x="228600" y="3028950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27063" indent="-169863">
              <a:defRPr sz="1400">
                <a:latin typeface="Arial"/>
                <a:cs typeface="Arial"/>
              </a:defRPr>
            </a:lvl4pPr>
            <a:lvl5pPr marL="800100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2"/>
          </p:nvPr>
        </p:nvSpPr>
        <p:spPr>
          <a:xfrm>
            <a:off x="4707896" y="3028950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82588" indent="-153988">
              <a:defRPr sz="1400">
                <a:latin typeface="Arial"/>
                <a:cs typeface="Arial"/>
              </a:defRPr>
            </a:lvl3pPr>
            <a:lvl4pPr marL="606425" indent="-153988">
              <a:defRPr sz="1400">
                <a:latin typeface="Arial"/>
                <a:cs typeface="Arial"/>
              </a:defRPr>
            </a:lvl4pPr>
            <a:lvl5pPr marL="862013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21303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77BB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004208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30238" indent="-173038">
              <a:defRPr sz="1400">
                <a:latin typeface="Arial"/>
                <a:cs typeface="Arial"/>
              </a:defRPr>
            </a:lvl4pPr>
            <a:lvl5pPr marL="801688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2"/>
          </p:nvPr>
        </p:nvSpPr>
        <p:spPr>
          <a:xfrm>
            <a:off x="4701365" y="1004208"/>
            <a:ext cx="4256315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82588" indent="-150813">
              <a:defRPr sz="1400">
                <a:latin typeface="Arial"/>
                <a:cs typeface="Arial"/>
              </a:defRPr>
            </a:lvl3pPr>
            <a:lvl4pPr marL="606425" indent="-149225">
              <a:defRPr sz="1400">
                <a:latin typeface="Arial"/>
                <a:cs typeface="Arial"/>
              </a:defRPr>
            </a:lvl4pPr>
            <a:lvl5pPr marL="798513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3019343"/>
            <a:ext cx="8675914" cy="192024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63513">
              <a:defRPr sz="1400">
                <a:latin typeface="Arial"/>
                <a:cs typeface="Arial"/>
              </a:defRPr>
            </a:lvl2pPr>
            <a:lvl3pPr marL="393700" indent="-163513">
              <a:tabLst/>
              <a:defRPr sz="1400">
                <a:latin typeface="Arial"/>
                <a:cs typeface="Arial"/>
              </a:defRPr>
            </a:lvl3pPr>
            <a:lvl4pPr marL="627063" indent="-168275">
              <a:defRPr sz="1400">
                <a:latin typeface="Arial"/>
                <a:cs typeface="Arial"/>
              </a:defRPr>
            </a:lvl4pPr>
            <a:lvl5pPr marL="792163" indent="-16510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Wates Brand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12438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ctrTitle"/>
          </p:nvPr>
        </p:nvSpPr>
        <p:spPr>
          <a:xfrm>
            <a:off x="0" y="1599258"/>
            <a:ext cx="9144000" cy="1102519"/>
          </a:xfrm>
        </p:spPr>
        <p:txBody>
          <a:bodyPr lIns="0" tIns="0" rIns="0" bIns="0" anchor="b" anchorCtr="0"/>
          <a:lstStyle>
            <a:lvl1pPr algn="ctr">
              <a:lnSpc>
                <a:spcPct val="110000"/>
              </a:lnSpc>
              <a:defRPr smtClean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ubTitle" idx="1"/>
          </p:nvPr>
        </p:nvSpPr>
        <p:spPr>
          <a:xfrm>
            <a:off x="0" y="2857500"/>
            <a:ext cx="9144000" cy="971550"/>
          </a:xfrm>
        </p:spPr>
        <p:txBody>
          <a:bodyPr anchor="t" anchorCtr="0"/>
          <a:lstStyle>
            <a:lvl1pPr marL="0" indent="0" algn="ctr">
              <a:buFont typeface="Wingdings 2" pitchFamily="18" charset="2"/>
              <a:buNone/>
              <a:defRPr b="0" smtClean="0">
                <a:solidFill>
                  <a:srgbClr val="006DAC"/>
                </a:solidFill>
                <a:effectLst/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0997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advClick="0" advTm="6000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2180035"/>
            <a:ext cx="9144000" cy="1125140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rgbClr val="006DAC"/>
                </a:solidFill>
                <a:effectLst/>
                <a:latin typeface="Arial"/>
                <a:cs typeface="Arial"/>
              </a:defRPr>
            </a:lvl1pPr>
            <a:lvl2pPr marL="441189" indent="0">
              <a:buNone/>
              <a:defRPr sz="1800"/>
            </a:lvl2pPr>
            <a:lvl3pPr marL="882311" indent="0">
              <a:buNone/>
              <a:defRPr sz="1600"/>
            </a:lvl3pPr>
            <a:lvl4pPr marL="1323623" indent="0">
              <a:buNone/>
              <a:defRPr sz="1400"/>
            </a:lvl4pPr>
            <a:lvl5pPr marL="1764287" indent="0">
              <a:buNone/>
              <a:defRPr sz="1400"/>
            </a:lvl5pPr>
            <a:lvl6pPr marL="2205232" indent="0">
              <a:buNone/>
              <a:defRPr sz="1400"/>
            </a:lvl6pPr>
            <a:lvl7pPr marL="2646539" indent="0">
              <a:buNone/>
              <a:defRPr sz="1400"/>
            </a:lvl7pPr>
            <a:lvl8pPr marL="3087486" indent="0">
              <a:buNone/>
              <a:defRPr sz="1400"/>
            </a:lvl8pPr>
            <a:lvl9pPr marL="3528535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60288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advClick="0" advTm="6000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628" y="1099466"/>
            <a:ext cx="8686800" cy="3771900"/>
          </a:xfrm>
        </p:spPr>
        <p:txBody>
          <a:bodyPr>
            <a:normAutofit/>
          </a:bodyPr>
          <a:lstStyle>
            <a:lvl1pPr marL="224729" marR="0" indent="-224729" algn="l" defTabSz="882311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lvl1pPr>
            <a:lvl2pPr marL="441189" marR="0" indent="-215204" algn="l" defTabSz="882311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/>
            </a:lvl2pPr>
            <a:lvl3pPr marL="669443" marR="0" indent="-219968" algn="l" defTabSz="882311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/>
            </a:lvl3pPr>
            <a:lvl4pPr marL="885361" marR="0" indent="-219968" algn="l" defTabSz="882311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4pPr>
            <a:lvl5pPr marL="1110530" marR="0" indent="-219968" algn="l" defTabSz="882311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39067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1532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advClick="0" advTm="6000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47949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6001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advClick="0" advTm="6000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017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4327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advClick="0" advTm="60000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836" y="1093744"/>
            <a:ext cx="4343400" cy="3771900"/>
          </a:xfrm>
        </p:spPr>
        <p:txBody>
          <a:bodyPr>
            <a:normAutofit/>
          </a:bodyPr>
          <a:lstStyle>
            <a:lvl1pPr marL="224729" marR="0" indent="-224729" algn="l" defTabSz="882311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2" pitchFamily="18" charset="2"/>
              <a:buChar char="¡"/>
              <a:tabLst/>
              <a:defRPr sz="1800">
                <a:latin typeface="Arial"/>
                <a:cs typeface="Arial"/>
              </a:defRPr>
            </a:lvl1pPr>
            <a:lvl2pPr marL="441189" marR="0" indent="-215204" algn="l" defTabSz="882311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Verdana" pitchFamily="34" charset="0"/>
              <a:buChar char="–"/>
              <a:tabLst/>
              <a:defRPr sz="1600">
                <a:latin typeface="Arial"/>
                <a:cs typeface="Arial"/>
              </a:defRPr>
            </a:lvl2pPr>
            <a:lvl3pPr marL="669443" marR="0" indent="-219968" algn="l" defTabSz="882311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 sz="1600">
                <a:latin typeface="Arial"/>
                <a:cs typeface="Arial"/>
              </a:defRPr>
            </a:lvl3pPr>
            <a:lvl4pPr marL="885361" marR="0" indent="-219968" algn="l" defTabSz="882311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4pPr>
            <a:lvl5pPr marL="1110530" marR="0" indent="-219968" algn="l" defTabSz="882311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93744"/>
            <a:ext cx="4343400" cy="3771900"/>
          </a:xfrm>
        </p:spPr>
        <p:txBody>
          <a:bodyPr>
            <a:normAutofit/>
          </a:bodyPr>
          <a:lstStyle>
            <a:lvl1pPr marL="224729" marR="0" indent="-224729" algn="l" defTabSz="882311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2" pitchFamily="18" charset="2"/>
              <a:buChar char="¡"/>
              <a:tabLst/>
              <a:defRPr sz="1800">
                <a:latin typeface="Arial"/>
                <a:cs typeface="Arial"/>
              </a:defRPr>
            </a:lvl1pPr>
            <a:lvl2pPr marL="441189" marR="0" indent="-215204" algn="l" defTabSz="882311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Verdana" pitchFamily="34" charset="0"/>
              <a:buChar char="–"/>
              <a:tabLst/>
              <a:defRPr sz="1600">
                <a:latin typeface="Arial"/>
                <a:cs typeface="Arial"/>
              </a:defRPr>
            </a:lvl2pPr>
            <a:lvl3pPr marL="669443" marR="0" indent="-219968" algn="l" defTabSz="882311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 sz="1600">
                <a:latin typeface="Arial"/>
                <a:cs typeface="Arial"/>
              </a:defRPr>
            </a:lvl3pPr>
            <a:lvl4pPr marL="885361" marR="0" indent="-219968" algn="l" defTabSz="882311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4pPr>
            <a:lvl5pPr marL="1110530" marR="0" indent="-219968" algn="l" defTabSz="882311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21303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5072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advClick="0" advTm="60000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1_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23601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12"/>
          </p:nvPr>
        </p:nvSpPr>
        <p:spPr>
          <a:xfrm>
            <a:off x="228600" y="3018773"/>
            <a:ext cx="8686800" cy="192024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24729" indent="-224729">
              <a:defRPr sz="1600">
                <a:latin typeface="Arial"/>
                <a:cs typeface="Arial"/>
              </a:defRPr>
            </a:lvl1pPr>
            <a:lvl2pPr marL="441189" indent="-224729">
              <a:defRPr sz="1400">
                <a:latin typeface="Arial"/>
                <a:cs typeface="Arial"/>
              </a:defRPr>
            </a:lvl2pPr>
            <a:lvl3pPr marL="608651" indent="-167282">
              <a:defRPr sz="1400">
                <a:latin typeface="Arial"/>
                <a:cs typeface="Arial"/>
              </a:defRPr>
            </a:lvl3pPr>
            <a:lvl4pPr marL="718636" indent="-168869">
              <a:defRPr sz="1400">
                <a:latin typeface="Arial"/>
                <a:cs typeface="Arial"/>
              </a:defRPr>
            </a:lvl4pPr>
            <a:lvl5pPr marL="823856" indent="-167282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1002573"/>
            <a:ext cx="8686800" cy="192024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24729" indent="-224729">
              <a:defRPr sz="1600">
                <a:latin typeface="Arial"/>
                <a:cs typeface="Arial"/>
              </a:defRPr>
            </a:lvl1pPr>
            <a:lvl2pPr marL="441189" indent="-224729">
              <a:defRPr sz="1400">
                <a:latin typeface="Arial"/>
                <a:cs typeface="Arial"/>
              </a:defRPr>
            </a:lvl2pPr>
            <a:lvl3pPr marL="608651" indent="-167282">
              <a:defRPr sz="1400">
                <a:latin typeface="Arial"/>
                <a:cs typeface="Arial"/>
              </a:defRPr>
            </a:lvl3pPr>
            <a:lvl4pPr marL="718636" indent="-168869">
              <a:defRPr sz="1400">
                <a:latin typeface="Arial"/>
                <a:cs typeface="Arial"/>
              </a:defRPr>
            </a:lvl4pPr>
            <a:lvl5pPr marL="823856" indent="-167282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8116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advClick="0" advTm="60000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Comparison with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8200" y="1029866"/>
            <a:ext cx="4267200" cy="685800"/>
          </a:xfrm>
          <a:solidFill>
            <a:srgbClr val="0077BB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  <a:lvl2pPr marL="441189" indent="0">
              <a:buNone/>
              <a:defRPr sz="2000" b="1"/>
            </a:lvl2pPr>
            <a:lvl3pPr marL="882311" indent="0">
              <a:buNone/>
              <a:defRPr sz="1800" b="1"/>
            </a:lvl3pPr>
            <a:lvl4pPr marL="1323623" indent="0">
              <a:buNone/>
              <a:defRPr sz="1600" b="1"/>
            </a:lvl4pPr>
            <a:lvl5pPr marL="1764287" indent="0">
              <a:buNone/>
              <a:defRPr sz="1600" b="1"/>
            </a:lvl5pPr>
            <a:lvl6pPr marL="2205232" indent="0">
              <a:buNone/>
              <a:defRPr sz="1600" b="1"/>
            </a:lvl6pPr>
            <a:lvl7pPr marL="2646539" indent="0">
              <a:buNone/>
              <a:defRPr sz="1600" b="1"/>
            </a:lvl7pPr>
            <a:lvl8pPr marL="3087486" indent="0">
              <a:buNone/>
              <a:defRPr sz="1600" b="1"/>
            </a:lvl8pPr>
            <a:lvl9pPr marL="352853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8600" y="1029866"/>
            <a:ext cx="4267200" cy="685800"/>
          </a:xfrm>
          <a:solidFill>
            <a:srgbClr val="0077BB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  <a:lvl2pPr marL="441189" indent="0">
              <a:buNone/>
              <a:defRPr sz="2000" b="1"/>
            </a:lvl2pPr>
            <a:lvl3pPr marL="882311" indent="0">
              <a:buNone/>
              <a:defRPr sz="1800" b="1"/>
            </a:lvl3pPr>
            <a:lvl4pPr marL="1323623" indent="0">
              <a:buNone/>
              <a:defRPr sz="1600" b="1"/>
            </a:lvl4pPr>
            <a:lvl5pPr marL="1764287" indent="0">
              <a:buNone/>
              <a:defRPr sz="1600" b="1"/>
            </a:lvl5pPr>
            <a:lvl6pPr marL="2205232" indent="0">
              <a:buNone/>
              <a:defRPr sz="1600" b="1"/>
            </a:lvl6pPr>
            <a:lvl7pPr marL="2646539" indent="0">
              <a:buNone/>
              <a:defRPr sz="1600" b="1"/>
            </a:lvl7pPr>
            <a:lvl8pPr marL="3087486" indent="0">
              <a:buNone/>
              <a:defRPr sz="1600" b="1"/>
            </a:lvl8pPr>
            <a:lvl9pPr marL="352853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5"/>
          <p:cNvSpPr>
            <a:spLocks noGrp="1"/>
          </p:cNvSpPr>
          <p:nvPr>
            <p:ph sz="quarter" idx="10"/>
          </p:nvPr>
        </p:nvSpPr>
        <p:spPr>
          <a:xfrm>
            <a:off x="228600" y="1715667"/>
            <a:ext cx="4267200" cy="3142084"/>
          </a:xfrm>
          <a:ln>
            <a:solidFill>
              <a:schemeClr val="tx1"/>
            </a:solidFill>
          </a:ln>
        </p:spPr>
        <p:txBody>
          <a:bodyPr/>
          <a:lstStyle>
            <a:lvl1pPr marL="219968" indent="-219968">
              <a:defRPr sz="1600">
                <a:latin typeface="Arial"/>
                <a:cs typeface="Arial"/>
              </a:defRPr>
            </a:lvl1pPr>
            <a:lvl2pPr marL="274220" indent="-167282">
              <a:defRPr sz="1400">
                <a:latin typeface="Arial"/>
                <a:cs typeface="Arial"/>
              </a:defRPr>
            </a:lvl2pPr>
            <a:lvl3pPr marL="383735" indent="-108396">
              <a:defRPr sz="1400">
                <a:latin typeface="Arial"/>
                <a:cs typeface="Arial"/>
              </a:defRPr>
            </a:lvl3pPr>
            <a:lvl4pPr marL="495494" indent="-108396">
              <a:defRPr sz="1400">
                <a:latin typeface="Arial"/>
                <a:cs typeface="Arial"/>
              </a:defRPr>
            </a:lvl4pPr>
            <a:lvl5pPr marL="605477" indent="-108396"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39958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 lang="en-US" sz="2000" b="0" dirty="0" smtClean="0">
                <a:solidFill>
                  <a:srgbClr val="0077BB"/>
                </a:solidFill>
                <a:effectLst/>
                <a:latin typeface="Arial"/>
                <a:ea typeface="MS PGothic" pitchFamily="34" charset="-128"/>
                <a:cs typeface="Arial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5"/>
          <p:cNvSpPr>
            <a:spLocks noGrp="1"/>
          </p:cNvSpPr>
          <p:nvPr>
            <p:ph sz="quarter" idx="11"/>
          </p:nvPr>
        </p:nvSpPr>
        <p:spPr>
          <a:xfrm>
            <a:off x="4648200" y="1720018"/>
            <a:ext cx="4267200" cy="3137732"/>
          </a:xfrm>
          <a:ln>
            <a:solidFill>
              <a:schemeClr val="tx1"/>
            </a:solidFill>
          </a:ln>
        </p:spPr>
        <p:txBody>
          <a:bodyPr/>
          <a:lstStyle>
            <a:lvl1pPr marL="219968" indent="-219968">
              <a:defRPr sz="1600">
                <a:latin typeface="Arial"/>
                <a:cs typeface="Arial"/>
              </a:defRPr>
            </a:lvl1pPr>
            <a:lvl2pPr marL="274220" indent="-167282">
              <a:defRPr sz="1400">
                <a:latin typeface="Arial"/>
                <a:cs typeface="Arial"/>
              </a:defRPr>
            </a:lvl2pPr>
            <a:lvl3pPr marL="383735" indent="-108396">
              <a:defRPr sz="1400">
                <a:latin typeface="Arial"/>
                <a:cs typeface="Arial"/>
              </a:defRPr>
            </a:lvl3pPr>
            <a:lvl4pPr marL="495494" indent="-108396">
              <a:defRPr sz="1400">
                <a:latin typeface="Arial"/>
                <a:cs typeface="Arial"/>
              </a:defRPr>
            </a:lvl4pPr>
            <a:lvl5pPr marL="605477" indent="-108396"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509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advClick="0" advTm="60000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4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336" y="112421"/>
            <a:ext cx="6629400" cy="754380"/>
          </a:xfrm>
        </p:spPr>
        <p:txBody>
          <a:bodyPr/>
          <a:lstStyle>
            <a:lvl1pPr>
              <a:defRPr>
                <a:solidFill>
                  <a:srgbClr val="0077BB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004058"/>
            <a:ext cx="4114800" cy="1885950"/>
          </a:xfrm>
        </p:spPr>
        <p:txBody>
          <a:bodyPr/>
          <a:lstStyle>
            <a:lvl1pPr marL="224729" indent="-224729">
              <a:defRPr sz="1600">
                <a:latin typeface="Arial"/>
                <a:cs typeface="Arial"/>
              </a:defRPr>
            </a:lvl1pPr>
            <a:lvl2pPr marL="274220" indent="-165694">
              <a:defRPr sz="1400">
                <a:latin typeface="Arial"/>
                <a:cs typeface="Arial"/>
              </a:defRPr>
            </a:lvl2pPr>
            <a:lvl3pPr marL="383735" indent="-159344">
              <a:defRPr sz="1400">
                <a:latin typeface="Arial"/>
                <a:cs typeface="Arial"/>
              </a:defRPr>
            </a:lvl3pPr>
            <a:lvl4pPr marL="608651" indent="-167282">
              <a:defRPr sz="1400">
                <a:latin typeface="Arial"/>
                <a:cs typeface="Arial"/>
              </a:defRPr>
            </a:lvl4pPr>
            <a:lvl5pPr marL="773500" indent="-165694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0"/>
          </p:nvPr>
        </p:nvSpPr>
        <p:spPr>
          <a:xfrm>
            <a:off x="4703134" y="1004058"/>
            <a:ext cx="4114800" cy="1885950"/>
          </a:xfrm>
        </p:spPr>
        <p:txBody>
          <a:bodyPr/>
          <a:lstStyle>
            <a:lvl1pPr marL="224729" indent="-224729">
              <a:defRPr sz="1600">
                <a:latin typeface="Arial"/>
                <a:cs typeface="Arial"/>
              </a:defRPr>
            </a:lvl1pPr>
            <a:lvl2pPr marL="277265" indent="-168869">
              <a:defRPr sz="1400">
                <a:latin typeface="Arial"/>
                <a:cs typeface="Arial"/>
              </a:defRPr>
            </a:lvl2pPr>
            <a:lvl3pPr marL="369637" indent="-149669">
              <a:defRPr sz="1400">
                <a:latin typeface="Arial"/>
                <a:cs typeface="Arial"/>
              </a:defRPr>
            </a:lvl3pPr>
            <a:lvl4pPr marL="584840" indent="-144908">
              <a:defRPr sz="1400">
                <a:latin typeface="Arial"/>
                <a:cs typeface="Arial"/>
              </a:defRPr>
            </a:lvl4pPr>
            <a:lvl5pPr marL="768975" indent="-167282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1"/>
          </p:nvPr>
        </p:nvSpPr>
        <p:spPr>
          <a:xfrm>
            <a:off x="228600" y="3028950"/>
            <a:ext cx="4114800" cy="1885950"/>
          </a:xfrm>
        </p:spPr>
        <p:txBody>
          <a:bodyPr/>
          <a:lstStyle>
            <a:lvl1pPr marL="224729" indent="-224729">
              <a:defRPr sz="1600">
                <a:latin typeface="Arial"/>
                <a:cs typeface="Arial"/>
              </a:defRPr>
            </a:lvl1pPr>
            <a:lvl2pPr marL="277265" indent="-168869">
              <a:defRPr sz="1400">
                <a:latin typeface="Arial"/>
                <a:cs typeface="Arial"/>
              </a:defRPr>
            </a:lvl2pPr>
            <a:lvl3pPr marL="383735" indent="-159344">
              <a:defRPr sz="1400">
                <a:latin typeface="Arial"/>
                <a:cs typeface="Arial"/>
              </a:defRPr>
            </a:lvl3pPr>
            <a:lvl4pPr marL="605477" indent="-164107">
              <a:defRPr sz="1400">
                <a:latin typeface="Arial"/>
                <a:cs typeface="Arial"/>
              </a:defRPr>
            </a:lvl4pPr>
            <a:lvl5pPr marL="771992" indent="-167282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2"/>
          </p:nvPr>
        </p:nvSpPr>
        <p:spPr>
          <a:xfrm>
            <a:off x="4707896" y="3028950"/>
            <a:ext cx="4114800" cy="1885950"/>
          </a:xfrm>
        </p:spPr>
        <p:txBody>
          <a:bodyPr/>
          <a:lstStyle>
            <a:lvl1pPr marL="224729" indent="-224729">
              <a:defRPr sz="1600">
                <a:latin typeface="Arial"/>
                <a:cs typeface="Arial"/>
              </a:defRPr>
            </a:lvl1pPr>
            <a:lvl2pPr marL="277265" indent="-168869">
              <a:defRPr sz="1400">
                <a:latin typeface="Arial"/>
                <a:cs typeface="Arial"/>
              </a:defRPr>
            </a:lvl2pPr>
            <a:lvl3pPr marL="369637" indent="-149669">
              <a:defRPr sz="1400">
                <a:latin typeface="Arial"/>
                <a:cs typeface="Arial"/>
              </a:defRPr>
            </a:lvl3pPr>
            <a:lvl4pPr marL="584840" indent="-149669">
              <a:defRPr sz="1400">
                <a:latin typeface="Arial"/>
                <a:cs typeface="Arial"/>
              </a:defRPr>
            </a:lvl4pPr>
            <a:lvl5pPr marL="831794" indent="-167282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2482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60000"/>
    </mc:Choice>
    <mc:Fallback xmlns="">
      <p:transition advClick="0" advTm="60000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21303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77BB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004208"/>
            <a:ext cx="4114800" cy="1885950"/>
          </a:xfrm>
        </p:spPr>
        <p:txBody>
          <a:bodyPr/>
          <a:lstStyle>
            <a:lvl1pPr marL="224729" indent="-224729">
              <a:defRPr sz="1600">
                <a:latin typeface="Arial"/>
                <a:cs typeface="Arial"/>
              </a:defRPr>
            </a:lvl1pPr>
            <a:lvl2pPr marL="274220" indent="-165694">
              <a:defRPr sz="1400">
                <a:latin typeface="Arial"/>
                <a:cs typeface="Arial"/>
              </a:defRPr>
            </a:lvl2pPr>
            <a:lvl3pPr marL="383735" indent="-159344">
              <a:defRPr sz="1400">
                <a:latin typeface="Arial"/>
                <a:cs typeface="Arial"/>
              </a:defRPr>
            </a:lvl3pPr>
            <a:lvl4pPr marL="608651" indent="-167282">
              <a:defRPr sz="1400">
                <a:latin typeface="Arial"/>
                <a:cs typeface="Arial"/>
              </a:defRPr>
            </a:lvl4pPr>
            <a:lvl5pPr marL="773500" indent="-165694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2"/>
          </p:nvPr>
        </p:nvSpPr>
        <p:spPr>
          <a:xfrm>
            <a:off x="4701642" y="1004208"/>
            <a:ext cx="4256315" cy="1885950"/>
          </a:xfrm>
        </p:spPr>
        <p:txBody>
          <a:bodyPr/>
          <a:lstStyle>
            <a:lvl1pPr marL="224729" indent="-224729">
              <a:defRPr sz="1600">
                <a:latin typeface="Arial"/>
                <a:cs typeface="Arial"/>
              </a:defRPr>
            </a:lvl1pPr>
            <a:lvl2pPr marL="274220" indent="-165694">
              <a:defRPr sz="1400">
                <a:latin typeface="Arial"/>
                <a:cs typeface="Arial"/>
              </a:defRPr>
            </a:lvl2pPr>
            <a:lvl3pPr marL="369637" indent="-146495">
              <a:defRPr sz="1400">
                <a:latin typeface="Arial"/>
                <a:cs typeface="Arial"/>
              </a:defRPr>
            </a:lvl3pPr>
            <a:lvl4pPr marL="584840" indent="-144908">
              <a:defRPr sz="1400">
                <a:latin typeface="Arial"/>
                <a:cs typeface="Arial"/>
              </a:defRPr>
            </a:lvl4pPr>
            <a:lvl5pPr marL="770483" indent="-165694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3019343"/>
            <a:ext cx="8675914" cy="192024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24729" indent="-224729">
              <a:defRPr sz="1600">
                <a:latin typeface="Arial"/>
                <a:cs typeface="Arial"/>
              </a:defRPr>
            </a:lvl1pPr>
            <a:lvl2pPr marL="277265" indent="-157757">
              <a:defRPr sz="1400">
                <a:latin typeface="Arial"/>
                <a:cs typeface="Arial"/>
              </a:defRPr>
            </a:lvl2pPr>
            <a:lvl3pPr marL="380747" indent="-157757">
              <a:tabLst/>
              <a:defRPr sz="1400">
                <a:latin typeface="Arial"/>
                <a:cs typeface="Arial"/>
              </a:defRPr>
            </a:lvl3pPr>
            <a:lvl4pPr marL="605477" indent="-162519">
              <a:defRPr sz="1400">
                <a:latin typeface="Arial"/>
                <a:cs typeface="Arial"/>
              </a:defRPr>
            </a:lvl4pPr>
            <a:lvl5pPr marL="764381" indent="-159344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8842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advClick="0" advTm="60000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lIns="66423" tIns="34289" rIns="66423" bIns="34289"/>
          <a:lstStyle/>
          <a:p>
            <a:pPr defTabSz="661756" fontAlgn="auto">
              <a:spcBef>
                <a:spcPts val="0"/>
              </a:spcBef>
              <a:spcAft>
                <a:spcPts val="0"/>
              </a:spcAft>
            </a:pPr>
            <a:fld id="{97AAD578-0833-4DC4-A8EE-A186C51FC23B}" type="datetimeFigureOut">
              <a:rPr lang="en-GB" sz="1400" smtClean="0">
                <a:solidFill>
                  <a:srgbClr val="000000"/>
                </a:solidFill>
                <a:latin typeface="Verdana"/>
              </a:rPr>
              <a:pPr defTabSz="661756" fontAlgn="auto">
                <a:spcBef>
                  <a:spcPts val="0"/>
                </a:spcBef>
                <a:spcAft>
                  <a:spcPts val="0"/>
                </a:spcAft>
              </a:pPr>
              <a:t>06/03/2019</a:t>
            </a:fld>
            <a:endParaRPr lang="en-GB" sz="1400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lIns="66423" tIns="34289" rIns="66423" bIns="34289"/>
          <a:lstStyle/>
          <a:p>
            <a:pPr defTabSz="661756" fontAlgn="auto">
              <a:spcBef>
                <a:spcPts val="0"/>
              </a:spcBef>
              <a:spcAft>
                <a:spcPts val="0"/>
              </a:spcAft>
            </a:pPr>
            <a:endParaRPr lang="en-GB" sz="1400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lIns="66423" tIns="34289" rIns="66423" bIns="34289"/>
          <a:lstStyle/>
          <a:p>
            <a:pPr defTabSz="661756" fontAlgn="auto">
              <a:spcBef>
                <a:spcPts val="0"/>
              </a:spcBef>
              <a:spcAft>
                <a:spcPts val="0"/>
              </a:spcAft>
            </a:pPr>
            <a:fld id="{2C0130B6-54CB-4FD9-A63A-1FAE20EAD91F}" type="slidenum">
              <a:rPr lang="en-GB" sz="1400" smtClean="0">
                <a:solidFill>
                  <a:srgbClr val="000000"/>
                </a:solidFill>
                <a:latin typeface="Verdana"/>
              </a:rPr>
              <a:pPr defTabSz="661756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GB" sz="1400">
              <a:solidFill>
                <a:srgbClr val="000000"/>
              </a:solidFill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085820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advClick="0" advTm="60000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17 Wates Brand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2549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advClick="0" advTm="60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sv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6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14"/>
          <p:cNvSpPr>
            <a:spLocks noGrp="1" noChangeArrowheads="1"/>
          </p:cNvSpPr>
          <p:nvPr>
            <p:ph type="body" idx="1"/>
          </p:nvPr>
        </p:nvSpPr>
        <p:spPr bwMode="gray">
          <a:xfrm>
            <a:off x="130175" y="1129783"/>
            <a:ext cx="8686800" cy="3861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8592" y="4960095"/>
            <a:ext cx="1405872" cy="200055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700" dirty="0">
                <a:solidFill>
                  <a:srgbClr val="000000"/>
                </a:solidFill>
              </a:rPr>
              <a:t>©2019 Waters Corporation</a:t>
            </a:r>
          </a:p>
        </p:txBody>
      </p:sp>
      <p:sp>
        <p:nvSpPr>
          <p:cNvPr id="1029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133230"/>
            <a:ext cx="6629400" cy="75438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8772786" y="4941045"/>
            <a:ext cx="371215" cy="200055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700">
                <a:solidFill>
                  <a:srgbClr val="000000"/>
                </a:solidFill>
              </a:rPr>
              <a:t> </a:t>
            </a:r>
            <a:fld id="{1DC86048-271D-4142-A41A-6A8CAD4046AD}" type="slidenum">
              <a:rPr lang="en-US" sz="700">
                <a:solidFill>
                  <a:srgbClr val="000000"/>
                </a:solidFill>
              </a:rPr>
              <a:pPr algn="r" eaLnBrk="0" hangingPunct="0">
                <a:buFont typeface="Verdana" pitchFamily="34" charset="0"/>
                <a:buNone/>
              </a:pPr>
              <a:t>‹#›</a:t>
            </a:fld>
            <a:endParaRPr lang="en-US" sz="70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00255" y="4933950"/>
            <a:ext cx="163378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latin typeface="Arial"/>
                <a:cs typeface="Arial"/>
              </a:rPr>
              <a:t>COMPANY CONFIDENTIAL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5054" y="420843"/>
            <a:ext cx="1803126" cy="414231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B6C0B91D-A43E-E346-84AA-F67C64202840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12340" y="0"/>
            <a:ext cx="8165592" cy="40827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899" r:id="rId1"/>
    <p:sldLayoutId id="2147484898" r:id="rId2"/>
    <p:sldLayoutId id="2147484897" r:id="rId3"/>
    <p:sldLayoutId id="2147484896" r:id="rId4"/>
    <p:sldLayoutId id="2147484895" r:id="rId5"/>
    <p:sldLayoutId id="2147484894" r:id="rId6"/>
    <p:sldLayoutId id="2147484893" r:id="rId7"/>
    <p:sldLayoutId id="2147484892" r:id="rId8"/>
    <p:sldLayoutId id="2147484891" r:id="rId9"/>
    <p:sldLayoutId id="2147484890" r:id="rId10"/>
  </p:sldLayoutIdLst>
  <p:transition>
    <p:wipe dir="r"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2000" b="0">
          <a:solidFill>
            <a:schemeClr val="accent1"/>
          </a:solidFill>
          <a:effectLst/>
          <a:latin typeface="Arial"/>
          <a:ea typeface="MS PGothic" pitchFamily="34" charset="-128"/>
          <a:cs typeface="Arial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9pPr>
    </p:titleStyle>
    <p:bodyStyle>
      <a:lvl1pPr marL="233363" indent="-233363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 2" charset="2"/>
        <a:buChar char="¡"/>
        <a:defRPr sz="1800">
          <a:solidFill>
            <a:schemeClr val="tx1"/>
          </a:solidFill>
          <a:latin typeface="Arial"/>
          <a:ea typeface="MS PGothic" pitchFamily="34" charset="-128"/>
          <a:cs typeface="Arial"/>
        </a:defRPr>
      </a:lvl1pPr>
      <a:lvl2pPr marL="457200" indent="-223838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 sz="1600">
          <a:solidFill>
            <a:schemeClr val="tx1"/>
          </a:solidFill>
          <a:latin typeface="Arial"/>
          <a:ea typeface="MS PGothic" pitchFamily="34" charset="-128"/>
          <a:cs typeface="Arial"/>
        </a:defRPr>
      </a:lvl2pPr>
      <a:lvl3pPr marL="6937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Courier New" pitchFamily="49" charset="0"/>
        <a:buChar char="o"/>
        <a:defRPr sz="1600">
          <a:solidFill>
            <a:schemeClr val="tx1"/>
          </a:solidFill>
          <a:latin typeface="Arial"/>
          <a:ea typeface="MS PGothic" pitchFamily="34" charset="-128"/>
          <a:cs typeface="Arial"/>
        </a:defRPr>
      </a:lvl3pPr>
      <a:lvl4pPr marL="917575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1600">
          <a:solidFill>
            <a:schemeClr val="tx1"/>
          </a:solidFill>
          <a:latin typeface="Arial"/>
          <a:ea typeface="MS PGothic" pitchFamily="34" charset="-128"/>
          <a:cs typeface="Arial"/>
        </a:defRPr>
      </a:lvl4pPr>
      <a:lvl5pPr marL="11509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1600">
          <a:solidFill>
            <a:schemeClr val="tx1"/>
          </a:solidFill>
          <a:latin typeface="Arial"/>
          <a:ea typeface="MS PGothic" pitchFamily="34" charset="-128"/>
          <a:cs typeface="Arial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None/>
        <a:defRPr sz="1800" baseline="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None/>
        <a:defRPr sz="2000" baseline="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5043" y="2132573"/>
            <a:ext cx="4144964" cy="956530"/>
          </a:xfrm>
          <a:prstGeom prst="rect">
            <a:avLst/>
          </a:prstGeom>
        </p:spPr>
      </p:pic>
      <p:pic>
        <p:nvPicPr>
          <p:cNvPr id="6" name="Picture 5" descr="WATERS_PPT_ARTBAR_10x.5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62" y="0"/>
            <a:ext cx="91440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013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01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14"/>
          <p:cNvSpPr>
            <a:spLocks noGrp="1" noChangeArrowheads="1"/>
          </p:cNvSpPr>
          <p:nvPr>
            <p:ph type="body" idx="1"/>
          </p:nvPr>
        </p:nvSpPr>
        <p:spPr bwMode="gray">
          <a:xfrm>
            <a:off x="130175" y="1129785"/>
            <a:ext cx="8686800" cy="3861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6423" tIns="34289" rIns="66423" bIns="342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53274" y="4960096"/>
            <a:ext cx="1361190" cy="176924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66423" tIns="34289" rIns="66423" bIns="34289">
            <a:spAutoFit/>
          </a:bodyPr>
          <a:lstStyle/>
          <a:p>
            <a:pPr algn="r" defTabSz="661756" eaLnBrk="0" fontAlgn="auto" hangingPunct="0">
              <a:spcBef>
                <a:spcPts val="0"/>
              </a:spcBef>
              <a:spcAft>
                <a:spcPts val="0"/>
              </a:spcAft>
              <a:buFont typeface="Verdana" pitchFamily="34" charset="0"/>
              <a:buNone/>
            </a:pPr>
            <a:r>
              <a:rPr lang="en-US" sz="700" dirty="0">
                <a:solidFill>
                  <a:srgbClr val="000000"/>
                </a:solidFill>
                <a:latin typeface="Verdana"/>
              </a:rPr>
              <a:t>©2018 Waters Corporation</a:t>
            </a:r>
          </a:p>
        </p:txBody>
      </p:sp>
      <p:sp>
        <p:nvSpPr>
          <p:cNvPr id="1029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133230"/>
            <a:ext cx="6629400" cy="75438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66423" tIns="34289" rIns="66423" bIns="34289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8819155" y="4941046"/>
            <a:ext cx="324848" cy="176924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66423" tIns="34289" rIns="66423" bIns="34289">
            <a:spAutoFit/>
          </a:bodyPr>
          <a:lstStyle/>
          <a:p>
            <a:pPr algn="r" defTabSz="661756" eaLnBrk="0" fontAlgn="auto" hangingPunct="0">
              <a:spcBef>
                <a:spcPts val="0"/>
              </a:spcBef>
              <a:spcAft>
                <a:spcPts val="0"/>
              </a:spcAft>
              <a:buFont typeface="Verdana" pitchFamily="34" charset="0"/>
              <a:buNone/>
            </a:pPr>
            <a:r>
              <a:rPr lang="en-US" sz="700">
                <a:solidFill>
                  <a:srgbClr val="000000"/>
                </a:solidFill>
                <a:latin typeface="Verdana"/>
              </a:rPr>
              <a:t> </a:t>
            </a:r>
            <a:fld id="{1DC86048-271D-4142-A41A-6A8CAD4046AD}" type="slidenum">
              <a:rPr lang="en-US" sz="700">
                <a:solidFill>
                  <a:srgbClr val="000000"/>
                </a:solidFill>
                <a:latin typeface="Verdana"/>
              </a:rPr>
              <a:pPr algn="r" defTabSz="661756" eaLnBrk="0" fontAlgn="auto" hangingPunct="0">
                <a:spcBef>
                  <a:spcPts val="0"/>
                </a:spcBef>
                <a:spcAft>
                  <a:spcPts val="0"/>
                </a:spcAft>
                <a:buFont typeface="Verdana" pitchFamily="34" charset="0"/>
                <a:buNone/>
              </a:pPr>
              <a:t>‹#›</a:t>
            </a:fld>
            <a:endParaRPr lang="en-US" sz="700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00257" y="4935389"/>
            <a:ext cx="1589810" cy="207749"/>
          </a:xfrm>
          <a:prstGeom prst="rect">
            <a:avLst/>
          </a:prstGeom>
          <a:noFill/>
        </p:spPr>
        <p:txBody>
          <a:bodyPr wrap="none" lIns="66423" tIns="34289" rIns="66423" bIns="34289" rtlCol="0">
            <a:spAutoFit/>
          </a:bodyPr>
          <a:lstStyle/>
          <a:p>
            <a:pPr defTabSz="661756" fontAlgn="auto">
              <a:spcBef>
                <a:spcPts val="0"/>
              </a:spcBef>
              <a:spcAft>
                <a:spcPts val="0"/>
              </a:spcAft>
            </a:pPr>
            <a:r>
              <a:rPr lang="en-US" sz="900" dirty="0">
                <a:solidFill>
                  <a:srgbClr val="000000"/>
                </a:solidFill>
                <a:latin typeface="Arial"/>
                <a:cs typeface="Arial"/>
              </a:rPr>
              <a:t>COMPANY CONFIDENTIAL</a:t>
            </a:r>
          </a:p>
        </p:txBody>
      </p:sp>
      <p:pic>
        <p:nvPicPr>
          <p:cNvPr id="13" name="Picture 12" descr="WATERS_PPT_ARTBAR_10x.5.png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481" y="0"/>
            <a:ext cx="8153400" cy="407670"/>
          </a:xfrm>
          <a:prstGeom prst="rect">
            <a:avLst/>
          </a:prstGeom>
        </p:spPr>
      </p:pic>
      <p:pic>
        <p:nvPicPr>
          <p:cNvPr id="2" name="Picture 1" descr="Waters60_Final.jpg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2" y="4491516"/>
            <a:ext cx="823635" cy="596273"/>
          </a:xfrm>
          <a:prstGeom prst="rect">
            <a:avLst/>
          </a:prstGeom>
        </p:spPr>
      </p:pic>
      <p:pic>
        <p:nvPicPr>
          <p:cNvPr id="11" name="Picture 10" descr="Waters_logo_black.png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9967" y="424568"/>
            <a:ext cx="1797249" cy="417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216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03" r:id="rId1"/>
    <p:sldLayoutId id="2147484904" r:id="rId2"/>
    <p:sldLayoutId id="2147484905" r:id="rId3"/>
    <p:sldLayoutId id="2147484906" r:id="rId4"/>
    <p:sldLayoutId id="2147484907" r:id="rId5"/>
    <p:sldLayoutId id="2147484908" r:id="rId6"/>
    <p:sldLayoutId id="2147484909" r:id="rId7"/>
    <p:sldLayoutId id="2147484910" r:id="rId8"/>
    <p:sldLayoutId id="2147484911" r:id="rId9"/>
    <p:sldLayoutId id="2147484912" r:id="rId10"/>
    <p:sldLayoutId id="2147484913" r:id="rId11"/>
    <p:sldLayoutId id="2147484914" r:id="rId12"/>
  </p:sldLayoutIdLst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advClick="0" advTm="60000"/>
    </mc:Fallback>
  </mc:AlternateContent>
  <p:txStyles>
    <p:titleStyle>
      <a:lvl1pPr algn="l" rtl="0" eaLnBrk="1" fontAlgn="base" hangingPunct="1">
        <a:spcBef>
          <a:spcPct val="0"/>
        </a:spcBef>
        <a:spcAft>
          <a:spcPct val="0"/>
        </a:spcAft>
        <a:defRPr sz="2000" b="0">
          <a:solidFill>
            <a:schemeClr val="accent1"/>
          </a:solidFill>
          <a:effectLst/>
          <a:latin typeface="Arial"/>
          <a:ea typeface="MS PGothic" pitchFamily="34" charset="-128"/>
          <a:cs typeface="Arial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5pPr>
      <a:lvl6pPr marL="441189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6pPr>
      <a:lvl7pPr marL="882311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7pPr>
      <a:lvl8pPr marL="1323623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8pPr>
      <a:lvl9pPr marL="1764287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9pPr>
    </p:titleStyle>
    <p:bodyStyle>
      <a:lvl1pPr marL="224729" indent="-224729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 2" charset="2"/>
        <a:buChar char="¡"/>
        <a:defRPr sz="1800">
          <a:solidFill>
            <a:schemeClr val="tx1"/>
          </a:solidFill>
          <a:latin typeface="Arial"/>
          <a:ea typeface="MS PGothic" pitchFamily="34" charset="-128"/>
          <a:cs typeface="Arial"/>
        </a:defRPr>
      </a:lvl1pPr>
      <a:lvl2pPr marL="441189" indent="-215204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 sz="1600">
          <a:solidFill>
            <a:schemeClr val="tx1"/>
          </a:solidFill>
          <a:latin typeface="Arial"/>
          <a:ea typeface="MS PGothic" pitchFamily="34" charset="-128"/>
          <a:cs typeface="Arial"/>
        </a:defRPr>
      </a:lvl2pPr>
      <a:lvl3pPr marL="669443" indent="-219968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Courier New" pitchFamily="49" charset="0"/>
        <a:buChar char="o"/>
        <a:defRPr sz="1600">
          <a:solidFill>
            <a:schemeClr val="tx1"/>
          </a:solidFill>
          <a:latin typeface="Arial"/>
          <a:ea typeface="MS PGothic" pitchFamily="34" charset="-128"/>
          <a:cs typeface="Arial"/>
        </a:defRPr>
      </a:lvl3pPr>
      <a:lvl4pPr marL="885361" indent="-219968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1600">
          <a:solidFill>
            <a:schemeClr val="tx1"/>
          </a:solidFill>
          <a:latin typeface="Arial"/>
          <a:ea typeface="MS PGothic" pitchFamily="34" charset="-128"/>
          <a:cs typeface="Arial"/>
        </a:defRPr>
      </a:lvl4pPr>
      <a:lvl5pPr marL="1110530" indent="-219968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1600">
          <a:solidFill>
            <a:schemeClr val="tx1"/>
          </a:solidFill>
          <a:latin typeface="Arial"/>
          <a:ea typeface="MS PGothic" pitchFamily="34" charset="-128"/>
          <a:cs typeface="Arial"/>
        </a:defRPr>
      </a:lvl5pPr>
      <a:lvl6pPr marL="2425865" indent="-219968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6pPr>
      <a:lvl7pPr marL="2867054" indent="-219968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7pPr>
      <a:lvl8pPr marL="3308010" indent="-219968" algn="l" rtl="0" eaLnBrk="1" fontAlgn="base" hangingPunct="1">
        <a:spcBef>
          <a:spcPct val="20000"/>
        </a:spcBef>
        <a:spcAft>
          <a:spcPct val="0"/>
        </a:spcAft>
        <a:buNone/>
        <a:defRPr sz="1800" baseline="0">
          <a:solidFill>
            <a:schemeClr val="tx1"/>
          </a:solidFill>
          <a:latin typeface="+mn-lt"/>
        </a:defRPr>
      </a:lvl8pPr>
      <a:lvl9pPr marL="3749081" indent="-219968" algn="l" rtl="0" eaLnBrk="1" fontAlgn="base" hangingPunct="1">
        <a:spcBef>
          <a:spcPct val="20000"/>
        </a:spcBef>
        <a:spcAft>
          <a:spcPct val="0"/>
        </a:spcAft>
        <a:buNone/>
        <a:defRPr sz="2000" baseline="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8823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41189" algn="l" defTabSz="8823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82311" algn="l" defTabSz="8823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23623" algn="l" defTabSz="8823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64287" algn="l" defTabSz="8823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05232" algn="l" defTabSz="8823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46539" algn="l" defTabSz="8823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87486" algn="l" defTabSz="8823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528535" algn="l" defTabSz="8823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71DC4F0-B993-45C8-AF73-146255093A0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2800" dirty="0"/>
              <a:t>Qualification Binder Setup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AB7F79B6-E96C-481E-B2DC-4F9B4A7126D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451333"/>
      </p:ext>
    </p:extLst>
  </p:cSld>
  <p:clrMapOvr>
    <a:masterClrMapping/>
  </p:clrMapOvr>
  <p:transition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2874C46-352D-4049-BED6-02B96C876A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Binder Sections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C4329FD-EE9F-4D8E-8E96-739B994783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175" y="1100138"/>
            <a:ext cx="8686800" cy="2335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36538" indent="-236538"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Qualification Overview</a:t>
            </a:r>
          </a:p>
          <a:p>
            <a:pPr marL="236538" indent="-236538"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Installation Qualification</a:t>
            </a:r>
          </a:p>
          <a:p>
            <a:pPr marL="236538" indent="-236538"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Maintenance Documentation</a:t>
            </a:r>
          </a:p>
          <a:p>
            <a:pPr marL="236538" indent="-236538"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Operational Qualification</a:t>
            </a:r>
          </a:p>
          <a:p>
            <a:pPr marL="236538" indent="-236538"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Supporting Documentation</a:t>
            </a:r>
          </a:p>
        </p:txBody>
      </p:sp>
    </p:spTree>
    <p:extLst>
      <p:ext uri="{BB962C8B-B14F-4D97-AF65-F5344CB8AC3E}">
        <p14:creationId xmlns:p14="http://schemas.microsoft.com/office/powerpoint/2010/main" val="3604375251"/>
      </p:ext>
    </p:extLst>
  </p:cSld>
  <p:clrMapOvr>
    <a:masterClrMapping/>
  </p:clrMapOvr>
  <p:transition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30628" y="1099466"/>
            <a:ext cx="8686800" cy="3771900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90000"/>
              </a:lnSpc>
              <a:buNone/>
            </a:pPr>
            <a:endParaRPr lang="en-US" u="sng" dirty="0">
              <a:solidFill>
                <a:srgbClr val="C00000"/>
              </a:solidFill>
            </a:endParaRPr>
          </a:p>
          <a:p>
            <a:pPr marL="236538" lvl="1" indent="-236538">
              <a:lnSpc>
                <a:spcPct val="90000"/>
              </a:lnSpc>
              <a:buFont typeface="Arial" pitchFamily="34" charset="0"/>
              <a:buChar char="•"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Includes both the ‘Qualification Approval Form’ and ‘Identification Of The Performer and The Reviewer’ form. </a:t>
            </a:r>
          </a:p>
          <a:p>
            <a:pPr marL="457200" lvl="3" indent="-220663">
              <a:lnSpc>
                <a:spcPct val="90000"/>
              </a:lnSpc>
              <a:buFont typeface="Courier New" pitchFamily="49" charset="0"/>
              <a:buChar char="o"/>
            </a:pPr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36538" lvl="1" indent="-236538">
              <a:lnSpc>
                <a:spcPct val="90000"/>
              </a:lnSpc>
              <a:buFont typeface="Arial" pitchFamily="34" charset="0"/>
              <a:buChar char="•"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Release notes, change notes, or revision history</a:t>
            </a:r>
          </a:p>
          <a:p>
            <a:pPr marL="457200" lvl="2" indent="-220663">
              <a:lnSpc>
                <a:spcPct val="90000"/>
              </a:lnSpc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 QWB only: Change notes document any changes since the previous revision</a:t>
            </a:r>
          </a:p>
          <a:p>
            <a:pPr marL="457200" lvl="2" indent="-220663"/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Compliance Specialist Training Certificate</a:t>
            </a:r>
          </a:p>
          <a:p>
            <a:pPr marL="236538" lvl="1" indent="-236538">
              <a:lnSpc>
                <a:spcPct val="90000"/>
              </a:lnSpc>
              <a:buNone/>
            </a:pPr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36538" lvl="1" indent="-236538">
              <a:lnSpc>
                <a:spcPct val="90000"/>
              </a:lnSpc>
              <a:buFont typeface="Arial" pitchFamily="34" charset="0"/>
              <a:buChar char="•"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Optional: Include additional training certificates </a:t>
            </a:r>
            <a:b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(for software and instruments)</a:t>
            </a:r>
          </a:p>
          <a:p>
            <a:pPr marL="236538" lvl="1" indent="-236538">
              <a:lnSpc>
                <a:spcPct val="90000"/>
              </a:lnSpc>
              <a:buFont typeface="Arial" pitchFamily="34" charset="0"/>
              <a:buChar char="•"/>
            </a:pPr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36538" lvl="1" indent="-236538">
              <a:lnSpc>
                <a:spcPct val="90000"/>
              </a:lnSpc>
              <a:buFont typeface="Arial" pitchFamily="34" charset="0"/>
              <a:buChar char="•"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Customer purchase order (PO), if available or requested by the customer</a:t>
            </a:r>
          </a:p>
          <a:p>
            <a:pPr marL="236538" lvl="1" indent="-236538">
              <a:lnSpc>
                <a:spcPct val="90000"/>
              </a:lnSpc>
              <a:buNone/>
            </a:pPr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lvl="1" indent="0">
              <a:lnSpc>
                <a:spcPct val="90000"/>
              </a:lnSpc>
              <a:buNone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(The document ‘Recommended Procedures Following Repair’ is included </a:t>
            </a:r>
          </a:p>
          <a:p>
            <a:pPr marL="0" lvl="1" indent="0">
              <a:lnSpc>
                <a:spcPct val="90000"/>
              </a:lnSpc>
              <a:buNone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 the binder with the Qualification Overview document)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Qualification Overview</a:t>
            </a:r>
          </a:p>
        </p:txBody>
      </p:sp>
    </p:spTree>
    <p:extLst>
      <p:ext uri="{BB962C8B-B14F-4D97-AF65-F5344CB8AC3E}">
        <p14:creationId xmlns:p14="http://schemas.microsoft.com/office/powerpoint/2010/main" val="2126252289"/>
      </p:ext>
    </p:extLst>
  </p:cSld>
  <p:clrMapOvr>
    <a:masterClrMapping/>
  </p:clrMapOvr>
  <p:transition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FEF6F753-549F-4D6F-899F-8F4806910A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90000"/>
              </a:lnSpc>
              <a:buNone/>
            </a:pPr>
            <a:endParaRPr lang="en-US" u="sng" dirty="0"/>
          </a:p>
          <a:p>
            <a:pPr marL="236538" indent="-236538">
              <a:lnSpc>
                <a:spcPct val="90000"/>
              </a:lnSpc>
            </a:pPr>
            <a:r>
              <a:rPr lang="en-US" dirty="0"/>
              <a:t>Place IQ documentation in order of: </a:t>
            </a:r>
          </a:p>
          <a:p>
            <a:pPr marL="457200" lvl="1" indent="-220663">
              <a:lnSpc>
                <a:spcPct val="90000"/>
              </a:lnSpc>
              <a:buFont typeface="Courier New" pitchFamily="49" charset="0"/>
              <a:buChar char="o"/>
            </a:pPr>
            <a:r>
              <a:rPr lang="en-US" sz="1800" dirty="0"/>
              <a:t>Software</a:t>
            </a:r>
          </a:p>
          <a:p>
            <a:pPr marL="457200" lvl="1" indent="-220663">
              <a:lnSpc>
                <a:spcPct val="90000"/>
              </a:lnSpc>
              <a:buFont typeface="Courier New" pitchFamily="49" charset="0"/>
              <a:buChar char="o"/>
            </a:pPr>
            <a:r>
              <a:rPr lang="en-US" sz="1800" dirty="0"/>
              <a:t>Detector(s)</a:t>
            </a:r>
          </a:p>
          <a:p>
            <a:pPr marL="457200" lvl="1" indent="-220663">
              <a:lnSpc>
                <a:spcPct val="90000"/>
              </a:lnSpc>
              <a:buFont typeface="Courier New" pitchFamily="49" charset="0"/>
              <a:buChar char="o"/>
            </a:pPr>
            <a:r>
              <a:rPr lang="en-US" sz="1800" dirty="0"/>
              <a:t>Pump</a:t>
            </a:r>
          </a:p>
          <a:p>
            <a:pPr marL="457200" lvl="1" indent="-220663">
              <a:lnSpc>
                <a:spcPct val="90000"/>
              </a:lnSpc>
              <a:buFont typeface="Courier New" pitchFamily="49" charset="0"/>
              <a:buChar char="o"/>
            </a:pPr>
            <a:r>
              <a:rPr lang="en-US" sz="1800" dirty="0"/>
              <a:t>Injector</a:t>
            </a:r>
          </a:p>
          <a:p>
            <a:pPr marL="457200" lvl="1" indent="-220663">
              <a:lnSpc>
                <a:spcPct val="90000"/>
              </a:lnSpc>
              <a:buFont typeface="Courier New" pitchFamily="49" charset="0"/>
              <a:buChar char="o"/>
            </a:pPr>
            <a:endParaRPr lang="en-US" sz="1800" dirty="0"/>
          </a:p>
          <a:p>
            <a:pPr marL="236538" indent="-236538">
              <a:lnSpc>
                <a:spcPct val="90000"/>
              </a:lnSpc>
            </a:pPr>
            <a:r>
              <a:rPr lang="en-US" dirty="0"/>
              <a:t>Optional: Include Product Certificates, such as:</a:t>
            </a:r>
          </a:p>
          <a:p>
            <a:pPr marL="457200" lvl="1" indent="-220663">
              <a:lnSpc>
                <a:spcPct val="90000"/>
              </a:lnSpc>
              <a:buFont typeface="Courier New" pitchFamily="49" charset="0"/>
              <a:buChar char="o"/>
            </a:pPr>
            <a:r>
              <a:rPr lang="en-US" sz="1800" dirty="0"/>
              <a:t>Certificate of Structural Integrity</a:t>
            </a:r>
          </a:p>
          <a:p>
            <a:pPr marL="457200" lvl="1" indent="-220663">
              <a:lnSpc>
                <a:spcPct val="90000"/>
              </a:lnSpc>
              <a:buFont typeface="Courier New" pitchFamily="49" charset="0"/>
              <a:buChar char="o"/>
            </a:pPr>
            <a:r>
              <a:rPr lang="en-US" sz="1800" dirty="0"/>
              <a:t>Certificate of Performance or Certificate of Conformity</a:t>
            </a:r>
          </a:p>
          <a:p>
            <a:endParaRPr lang="en-US" dirty="0"/>
          </a:p>
        </p:txBody>
      </p:sp>
      <p:sp>
        <p:nvSpPr>
          <p:cNvPr id="17" name="Title 16">
            <a:extLst>
              <a:ext uri="{FF2B5EF4-FFF2-40B4-BE49-F238E27FC236}">
                <a16:creationId xmlns:a16="http://schemas.microsoft.com/office/drawing/2014/main" id="{0CB9E404-54CE-48AE-9DFE-7FE5B711F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336" y="272133"/>
            <a:ext cx="6629400" cy="928017"/>
          </a:xfrm>
        </p:spPr>
        <p:txBody>
          <a:bodyPr/>
          <a:lstStyle/>
          <a:p>
            <a:r>
              <a:rPr lang="en-US" b="1" dirty="0">
                <a:solidFill>
                  <a:schemeClr val="accent1"/>
                </a:solidFill>
                <a:latin typeface="+mj-lt"/>
              </a:rPr>
              <a:t>Installation Qualification (IQ)</a:t>
            </a:r>
            <a:br>
              <a:rPr lang="en-US" b="1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0770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advClick="0" advTm="60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F033744-B266-47D3-A999-1CFB0EF072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628" y="971550"/>
            <a:ext cx="8686800" cy="3899816"/>
          </a:xfrm>
        </p:spPr>
        <p:txBody>
          <a:bodyPr>
            <a:normAutofit lnSpcReduction="10000"/>
          </a:bodyPr>
          <a:lstStyle/>
          <a:p>
            <a:pPr marL="0" lvl="0" indent="0">
              <a:lnSpc>
                <a:spcPct val="90000"/>
              </a:lnSpc>
              <a:buNone/>
            </a:pPr>
            <a:endParaRPr lang="en-US" sz="1400" u="sng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236538" lvl="0" indent="-236538">
              <a:lnSpc>
                <a:spcPct val="90000"/>
              </a:lnSpc>
              <a:buFont typeface="Arial" pitchFamily="34" charset="0"/>
              <a:buChar char="•"/>
            </a:pPr>
            <a:r>
              <a:rPr lang="en-US" dirty="0">
                <a:latin typeface="Verdana" pitchFamily="34" charset="0"/>
                <a:ea typeface="Verdana" pitchFamily="34" charset="0"/>
                <a:cs typeface="Verdana" pitchFamily="34" charset="0"/>
              </a:rPr>
              <a:t>Forms or procedures for recording the recommended maintenance procedures</a:t>
            </a:r>
          </a:p>
          <a:p>
            <a:pPr marL="236538" lvl="0" indent="-236538">
              <a:lnSpc>
                <a:spcPct val="90000"/>
              </a:lnSpc>
              <a:buFont typeface="Arial" pitchFamily="34" charset="0"/>
              <a:buChar char="•"/>
            </a:pPr>
            <a:endParaRPr lang="en-US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236538" lvl="0" indent="-236538">
              <a:lnSpc>
                <a:spcPct val="90000"/>
              </a:lnSpc>
              <a:buFont typeface="Arial" pitchFamily="34" charset="0"/>
              <a:buChar char="•"/>
            </a:pPr>
            <a:r>
              <a:rPr lang="en-US" dirty="0">
                <a:latin typeface="Verdana" pitchFamily="34" charset="0"/>
                <a:ea typeface="Verdana" pitchFamily="34" charset="0"/>
                <a:cs typeface="Verdana" pitchFamily="34" charset="0"/>
              </a:rPr>
              <a:t>Place MP documentation in order of:</a:t>
            </a:r>
          </a:p>
          <a:p>
            <a:pPr lvl="1" indent="-220663">
              <a:lnSpc>
                <a:spcPct val="90000"/>
              </a:lnSpc>
              <a:buFont typeface="Courier New" pitchFamily="49" charset="0"/>
              <a:buChar char="o"/>
            </a:pPr>
            <a:r>
              <a:rPr lang="en-US" sz="1800" dirty="0">
                <a:latin typeface="Verdana" pitchFamily="34" charset="0"/>
                <a:ea typeface="Verdana" pitchFamily="34" charset="0"/>
                <a:cs typeface="Verdana" pitchFamily="34" charset="0"/>
              </a:rPr>
              <a:t>Software</a:t>
            </a:r>
          </a:p>
          <a:p>
            <a:pPr lvl="1" indent="-220663">
              <a:lnSpc>
                <a:spcPct val="90000"/>
              </a:lnSpc>
              <a:buFont typeface="Courier New" pitchFamily="49" charset="0"/>
              <a:buChar char="o"/>
            </a:pPr>
            <a:r>
              <a:rPr lang="en-US" sz="1800" dirty="0">
                <a:latin typeface="Verdana" pitchFamily="34" charset="0"/>
                <a:ea typeface="Verdana" pitchFamily="34" charset="0"/>
                <a:cs typeface="Verdana" pitchFamily="34" charset="0"/>
              </a:rPr>
              <a:t>Detector(s)</a:t>
            </a:r>
          </a:p>
          <a:p>
            <a:pPr lvl="1" indent="-220663">
              <a:lnSpc>
                <a:spcPct val="90000"/>
              </a:lnSpc>
              <a:buFont typeface="Courier New" pitchFamily="49" charset="0"/>
              <a:buChar char="o"/>
            </a:pPr>
            <a:r>
              <a:rPr lang="en-US" sz="1800" dirty="0">
                <a:latin typeface="Verdana" pitchFamily="34" charset="0"/>
                <a:ea typeface="Verdana" pitchFamily="34" charset="0"/>
                <a:cs typeface="Verdana" pitchFamily="34" charset="0"/>
              </a:rPr>
              <a:t>Pump</a:t>
            </a:r>
          </a:p>
          <a:p>
            <a:pPr lvl="1" indent="-220663">
              <a:lnSpc>
                <a:spcPct val="90000"/>
              </a:lnSpc>
              <a:buFont typeface="Courier New" pitchFamily="49" charset="0"/>
              <a:buChar char="o"/>
            </a:pPr>
            <a:r>
              <a:rPr lang="en-US" sz="1800" dirty="0">
                <a:latin typeface="Verdana" pitchFamily="34" charset="0"/>
                <a:ea typeface="Verdana" pitchFamily="34" charset="0"/>
                <a:cs typeface="Verdana" pitchFamily="34" charset="0"/>
              </a:rPr>
              <a:t>Injector</a:t>
            </a:r>
          </a:p>
          <a:p>
            <a:pPr marL="236538" lvl="0" indent="-236538">
              <a:lnSpc>
                <a:spcPct val="90000"/>
              </a:lnSpc>
              <a:buFont typeface="Arial" pitchFamily="34" charset="0"/>
              <a:buChar char="•"/>
            </a:pPr>
            <a:endParaRPr lang="en-US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236538" lvl="0" indent="-236538">
              <a:lnSpc>
                <a:spcPct val="90000"/>
              </a:lnSpc>
              <a:buFont typeface="Arial" pitchFamily="34" charset="0"/>
              <a:buChar char="•"/>
            </a:pPr>
            <a:r>
              <a:rPr lang="en-US" dirty="0">
                <a:latin typeface="Verdana" pitchFamily="34" charset="0"/>
                <a:ea typeface="Verdana" pitchFamily="34" charset="0"/>
                <a:cs typeface="Verdana" pitchFamily="34" charset="0"/>
              </a:rPr>
              <a:t>Logs for recording software backups</a:t>
            </a:r>
          </a:p>
          <a:p>
            <a:pPr marL="236538" lvl="0" indent="-236538">
              <a:lnSpc>
                <a:spcPct val="90000"/>
              </a:lnSpc>
              <a:buFont typeface="Arial" pitchFamily="34" charset="0"/>
              <a:buChar char="•"/>
            </a:pPr>
            <a:endParaRPr lang="en-US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236538" lvl="0" indent="-236538">
              <a:lnSpc>
                <a:spcPct val="90000"/>
              </a:lnSpc>
              <a:buFont typeface="Arial" pitchFamily="34" charset="0"/>
              <a:buChar char="•"/>
            </a:pPr>
            <a:r>
              <a:rPr lang="en-US" dirty="0">
                <a:latin typeface="Verdana" pitchFamily="34" charset="0"/>
                <a:ea typeface="Verdana" pitchFamily="34" charset="0"/>
                <a:cs typeface="Verdana" pitchFamily="34" charset="0"/>
              </a:rPr>
              <a:t>Logs for recording module maintenance, repair, and system qualification</a:t>
            </a:r>
          </a:p>
          <a:p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9064A0D-D0EF-4C7C-9B9F-F626217CA4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336" y="272134"/>
            <a:ext cx="6629400" cy="827331"/>
          </a:xfrm>
        </p:spPr>
        <p:txBody>
          <a:bodyPr/>
          <a:lstStyle/>
          <a:p>
            <a:r>
              <a:rPr lang="en-US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Maintenance Procedures (MP)</a:t>
            </a:r>
            <a:br>
              <a:rPr lang="en-US" b="1" dirty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155725"/>
      </p:ext>
    </p:extLst>
  </p:cSld>
  <p:clrMapOvr>
    <a:masterClrMapping/>
  </p:clrMapOvr>
  <p:transition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9D7CD4-6D1F-44B7-989F-291D38FCE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336" y="139066"/>
            <a:ext cx="6629400" cy="960399"/>
          </a:xfrm>
        </p:spPr>
        <p:txBody>
          <a:bodyPr/>
          <a:lstStyle/>
          <a:p>
            <a:r>
              <a:rPr lang="en-US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Operational Qualification (OQ)</a:t>
            </a:r>
            <a:br>
              <a:rPr lang="en-US" b="1" dirty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853DA7-D0C9-4F1D-A9FA-65AB910DAE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lnSpc>
                <a:spcPct val="90000"/>
              </a:lnSpc>
              <a:buNone/>
            </a:pPr>
            <a:endParaRPr lang="en-US" sz="1400" u="sng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236538" lvl="0" indent="-236538">
              <a:lnSpc>
                <a:spcPct val="90000"/>
              </a:lnSpc>
              <a:buFont typeface="Arial" pitchFamily="34" charset="0"/>
              <a:buChar char="•"/>
            </a:pPr>
            <a:r>
              <a:rPr lang="en-US" dirty="0">
                <a:latin typeface="Verdana" pitchFamily="34" charset="0"/>
                <a:ea typeface="Verdana" pitchFamily="34" charset="0"/>
                <a:cs typeface="Verdana" pitchFamily="34" charset="0"/>
              </a:rPr>
              <a:t>Place OQ documentation in order of:</a:t>
            </a:r>
          </a:p>
          <a:p>
            <a:pPr lvl="1" indent="-220663">
              <a:lnSpc>
                <a:spcPct val="90000"/>
              </a:lnSpc>
              <a:buFont typeface="Courier New" pitchFamily="49" charset="0"/>
              <a:buChar char="o"/>
            </a:pPr>
            <a:r>
              <a:rPr lang="en-US" sz="1800" dirty="0">
                <a:latin typeface="Verdana" pitchFamily="34" charset="0"/>
                <a:ea typeface="Verdana" pitchFamily="34" charset="0"/>
                <a:cs typeface="Verdana" pitchFamily="34" charset="0"/>
              </a:rPr>
              <a:t>Software</a:t>
            </a:r>
          </a:p>
          <a:p>
            <a:pPr lvl="1" indent="-220663">
              <a:lnSpc>
                <a:spcPct val="90000"/>
              </a:lnSpc>
              <a:buFont typeface="Courier New" pitchFamily="49" charset="0"/>
              <a:buChar char="o"/>
            </a:pPr>
            <a:r>
              <a:rPr lang="en-US" sz="1800" dirty="0">
                <a:latin typeface="Verdana" pitchFamily="34" charset="0"/>
                <a:ea typeface="Verdana" pitchFamily="34" charset="0"/>
                <a:cs typeface="Verdana" pitchFamily="34" charset="0"/>
              </a:rPr>
              <a:t>Detector(s)</a:t>
            </a:r>
          </a:p>
          <a:p>
            <a:pPr lvl="1" indent="-220663">
              <a:lnSpc>
                <a:spcPct val="90000"/>
              </a:lnSpc>
              <a:buFont typeface="Courier New" pitchFamily="49" charset="0"/>
              <a:buChar char="o"/>
            </a:pPr>
            <a:r>
              <a:rPr lang="en-US" sz="1800" dirty="0">
                <a:latin typeface="Verdana" pitchFamily="34" charset="0"/>
                <a:ea typeface="Verdana" pitchFamily="34" charset="0"/>
                <a:cs typeface="Verdana" pitchFamily="34" charset="0"/>
              </a:rPr>
              <a:t>Pump</a:t>
            </a:r>
          </a:p>
          <a:p>
            <a:pPr lvl="1" indent="-220663">
              <a:lnSpc>
                <a:spcPct val="90000"/>
              </a:lnSpc>
              <a:buFont typeface="Courier New" pitchFamily="49" charset="0"/>
              <a:buChar char="o"/>
            </a:pPr>
            <a:r>
              <a:rPr lang="en-US" sz="1800" dirty="0">
                <a:latin typeface="Verdana" pitchFamily="34" charset="0"/>
                <a:ea typeface="Verdana" pitchFamily="34" charset="0"/>
                <a:cs typeface="Verdana" pitchFamily="34" charset="0"/>
              </a:rPr>
              <a:t>Injector</a:t>
            </a:r>
          </a:p>
          <a:p>
            <a:pPr lvl="1" indent="-220663">
              <a:lnSpc>
                <a:spcPct val="90000"/>
              </a:lnSpc>
              <a:buFont typeface="Courier New" pitchFamily="49" charset="0"/>
              <a:buChar char="o"/>
            </a:pPr>
            <a:endParaRPr lang="en-US" sz="18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236538" lvl="0" indent="-236538">
              <a:lnSpc>
                <a:spcPct val="90000"/>
              </a:lnSpc>
              <a:buFont typeface="Arial" pitchFamily="34" charset="0"/>
              <a:buChar char="•"/>
            </a:pPr>
            <a:r>
              <a:rPr lang="en-US" dirty="0">
                <a:latin typeface="Verdana" pitchFamily="34" charset="0"/>
                <a:ea typeface="Verdana" pitchFamily="34" charset="0"/>
                <a:cs typeface="Verdana" pitchFamily="34" charset="0"/>
              </a:rPr>
              <a:t>Insert Certificate(s) of Analysis (COA) for any chemistry kit or column</a:t>
            </a:r>
          </a:p>
          <a:p>
            <a:pPr marL="236538" lvl="0" indent="-236538">
              <a:lnSpc>
                <a:spcPct val="90000"/>
              </a:lnSpc>
              <a:buFont typeface="Arial" pitchFamily="34" charset="0"/>
              <a:buChar char="•"/>
            </a:pPr>
            <a:endParaRPr lang="en-US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236538" lvl="0" indent="-236538">
              <a:lnSpc>
                <a:spcPct val="90000"/>
              </a:lnSpc>
              <a:buFont typeface="Arial" pitchFamily="34" charset="0"/>
              <a:buChar char="•"/>
            </a:pPr>
            <a:r>
              <a:rPr lang="en-US" dirty="0">
                <a:latin typeface="Verdana" pitchFamily="34" charset="0"/>
                <a:ea typeface="Verdana" pitchFamily="34" charset="0"/>
                <a:cs typeface="Verdana" pitchFamily="34" charset="0"/>
              </a:rPr>
              <a:t>Insert </a:t>
            </a:r>
            <a:r>
              <a:rPr lang="en-US" dirty="0"/>
              <a:t>certificates of calibration of the tools used </a:t>
            </a:r>
          </a:p>
          <a:p>
            <a:pPr marL="236538" lvl="0" indent="-236538">
              <a:lnSpc>
                <a:spcPct val="90000"/>
              </a:lnSpc>
              <a:buFont typeface="Arial" pitchFamily="34" charset="0"/>
              <a:buChar char="•"/>
            </a:pPr>
            <a:endParaRPr lang="en-US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236538" lvl="0" indent="-236538">
              <a:lnSpc>
                <a:spcPct val="90000"/>
              </a:lnSpc>
              <a:buFont typeface="Arial" pitchFamily="34" charset="0"/>
              <a:buChar char="•"/>
            </a:pPr>
            <a:r>
              <a:rPr lang="en-US" dirty="0">
                <a:latin typeface="Verdana" pitchFamily="34" charset="0"/>
                <a:ea typeface="Verdana" pitchFamily="34" charset="0"/>
                <a:cs typeface="Verdana" pitchFamily="34" charset="0"/>
              </a:rPr>
              <a:t>Qualification Approval form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5755979"/>
      </p:ext>
    </p:extLst>
  </p:cSld>
  <p:clrMapOvr>
    <a:masterClrMapping/>
  </p:clrMapOvr>
  <p:transition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3675054-A2CA-4C19-9313-612833BA33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lnSpc>
                <a:spcPct val="90000"/>
              </a:lnSpc>
              <a:buNone/>
            </a:pPr>
            <a:endParaRPr lang="en-US" u="sng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236538" lvl="0" indent="-236538">
              <a:lnSpc>
                <a:spcPct val="90000"/>
              </a:lnSpc>
              <a:buFont typeface="Arial" pitchFamily="34" charset="0"/>
              <a:buChar char="•"/>
            </a:pPr>
            <a:r>
              <a:rPr lang="en-US" dirty="0">
                <a:latin typeface="Verdana" pitchFamily="34" charset="0"/>
                <a:ea typeface="Verdana" pitchFamily="34" charset="0"/>
                <a:cs typeface="Verdana" pitchFamily="34" charset="0"/>
              </a:rPr>
              <a:t>Documentation pertinent to the qualification</a:t>
            </a:r>
          </a:p>
          <a:p>
            <a:pPr marL="236538" lvl="0" indent="-236538">
              <a:lnSpc>
                <a:spcPct val="90000"/>
              </a:lnSpc>
              <a:buFont typeface="Arial" pitchFamily="34" charset="0"/>
              <a:buChar char="•"/>
            </a:pPr>
            <a:endParaRPr lang="en-US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236538" lvl="0" indent="-236538">
              <a:lnSpc>
                <a:spcPct val="90000"/>
              </a:lnSpc>
              <a:buFont typeface="Arial" pitchFamily="34" charset="0"/>
              <a:buChar char="•"/>
            </a:pPr>
            <a:r>
              <a:rPr lang="en-US" dirty="0">
                <a:latin typeface="Verdana" pitchFamily="34" charset="0"/>
                <a:ea typeface="Verdana" pitchFamily="34" charset="0"/>
                <a:cs typeface="Verdana" pitchFamily="34" charset="0"/>
              </a:rPr>
              <a:t>Does not have a discreet binder section</a:t>
            </a:r>
          </a:p>
          <a:p>
            <a:pPr marL="236538" lvl="0" indent="-236538">
              <a:lnSpc>
                <a:spcPct val="90000"/>
              </a:lnSpc>
              <a:buFont typeface="Arial" pitchFamily="34" charset="0"/>
              <a:buChar char="•"/>
            </a:pPr>
            <a:endParaRPr lang="en-US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236538" lvl="0" indent="-236538">
              <a:lnSpc>
                <a:spcPct val="90000"/>
              </a:lnSpc>
              <a:buFont typeface="Arial" pitchFamily="34" charset="0"/>
              <a:buChar char="•"/>
            </a:pPr>
            <a:r>
              <a:rPr lang="en-US" dirty="0">
                <a:latin typeface="Verdana" pitchFamily="34" charset="0"/>
                <a:ea typeface="Verdana" pitchFamily="34" charset="0"/>
                <a:cs typeface="Verdana" pitchFamily="34" charset="0"/>
              </a:rPr>
              <a:t>Discuss placement with the customer prior to performing the qualification service</a:t>
            </a:r>
          </a:p>
          <a:p>
            <a:pPr marL="236538" lvl="0" indent="-236538">
              <a:lnSpc>
                <a:spcPct val="90000"/>
              </a:lnSpc>
              <a:buFont typeface="Arial" pitchFamily="34" charset="0"/>
              <a:buChar char="•"/>
            </a:pPr>
            <a:endParaRPr lang="en-US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236538" lvl="0" indent="-236538">
              <a:lnSpc>
                <a:spcPct val="90000"/>
              </a:lnSpc>
              <a:buFont typeface="Arial" pitchFamily="34" charset="0"/>
              <a:buChar char="•"/>
            </a:pPr>
            <a:r>
              <a:rPr lang="en-US" dirty="0">
                <a:latin typeface="Verdana" pitchFamily="34" charset="0"/>
                <a:ea typeface="Verdana" pitchFamily="34" charset="0"/>
                <a:cs typeface="Verdana" pitchFamily="34" charset="0"/>
              </a:rPr>
              <a:t>May contain the System Setup document, Test Descriptions and Specifications, etc.</a:t>
            </a:r>
          </a:p>
          <a:p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96BFC174-CB05-4895-9014-EF7335573E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336" y="209549"/>
            <a:ext cx="6629400" cy="889917"/>
          </a:xfrm>
        </p:spPr>
        <p:txBody>
          <a:bodyPr/>
          <a:lstStyle/>
          <a:p>
            <a:br>
              <a:rPr lang="en-US" b="1" dirty="0">
                <a:solidFill>
                  <a:schemeClr val="accent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br>
              <a:rPr lang="en-US" b="1" dirty="0">
                <a:solidFill>
                  <a:schemeClr val="accent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br>
              <a:rPr lang="en-US" b="1" dirty="0">
                <a:solidFill>
                  <a:schemeClr val="accent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en-US" b="1" dirty="0">
                <a:solidFill>
                  <a:schemeClr val="accent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Supporting Documentation</a:t>
            </a:r>
            <a:br>
              <a:rPr lang="en-US" b="1" dirty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9368054"/>
      </p:ext>
    </p:extLst>
  </p:cSld>
  <p:clrMapOvr>
    <a:masterClrMapping/>
  </p:clrMapOvr>
  <p:transition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738959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56&quot;/&gt;&lt;/object&gt;&lt;object type=&quot;3&quot; unique_id=&quot;11753&quot;&gt;&lt;property id=&quot;20148&quot; value=&quot;5&quot;/&gt;&lt;property id=&quot;20300&quot; value=&quot;Slide 2&quot;/&gt;&lt;property id=&quot;20307&quot; value=&quot;257&quot;/&gt;&lt;/object&gt;&lt;object type=&quot;3&quot; unique_id=&quot;11754&quot;&gt;&lt;property id=&quot;20148&quot; value=&quot;5&quot;/&gt;&lt;property id=&quot;20300&quot; value=&quot;Slide 3&quot;/&gt;&lt;property id=&quot;20307&quot; value=&quot;258&quot;/&gt;&lt;/object&gt;&lt;object type=&quot;3&quot; unique_id=&quot;11755&quot;&gt;&lt;property id=&quot;20148&quot; value=&quot;5&quot;/&gt;&lt;property id=&quot;20300&quot; value=&quot;Slide 4&quot;/&gt;&lt;property id=&quot;20307&quot; value=&quot;259&quot;/&gt;&lt;/object&gt;&lt;object type=&quot;3&quot; unique_id=&quot;11756&quot;&gt;&lt;property id=&quot;20148&quot; value=&quot;5&quot;/&gt;&lt;property id=&quot;20300&quot; value=&quot;Slide 5&quot;/&gt;&lt;property id=&quot;20307&quot; value=&quot;261&quot;/&gt;&lt;/object&gt;&lt;object type=&quot;3&quot; unique_id=&quot;11757&quot;&gt;&lt;property id=&quot;20148&quot; value=&quot;5&quot;/&gt;&lt;property id=&quot;20300&quot; value=&quot;Slide 6&quot;/&gt;&lt;property id=&quot;20307&quot; value=&quot;260&quot;/&gt;&lt;/object&gt;&lt;object type=&quot;3&quot; unique_id=&quot;11758&quot;&gt;&lt;property id=&quot;20148&quot; value=&quot;5&quot;/&gt;&lt;property id=&quot;20300&quot; value=&quot;Slide 7&quot;/&gt;&lt;property id=&quot;20307&quot; value=&quot;262&quot;/&gt;&lt;/object&gt;&lt;object type=&quot;3&quot; unique_id=&quot;11759&quot;&gt;&lt;property id=&quot;20148&quot; value=&quot;5&quot;/&gt;&lt;property id=&quot;20300&quot; value=&quot;Slide 8&quot;/&gt;&lt;property id=&quot;20307&quot; value=&quot;263&quot;/&gt;&lt;/object&gt;&lt;object type=&quot;3&quot; unique_id=&quot;11760&quot;&gt;&lt;property id=&quot;20148&quot; value=&quot;5&quot;/&gt;&lt;property id=&quot;20300&quot; value=&quot;Slide 9&quot;/&gt;&lt;property id=&quot;20307&quot; value=&quot;264&quot;/&gt;&lt;/object&gt;&lt;object type=&quot;3&quot; unique_id=&quot;11761&quot;&gt;&lt;property id=&quot;20148&quot; value=&quot;5&quot;/&gt;&lt;property id=&quot;20300&quot; value=&quot;Slide 10&quot;/&gt;&lt;property id=&quot;20307&quot; value=&quot;265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2019 Waters standard 16-9 (2)">
  <a:themeElements>
    <a:clrScheme name="Waters Brand Colors">
      <a:dk1>
        <a:srgbClr val="000000"/>
      </a:dk1>
      <a:lt1>
        <a:srgbClr val="FFFFFF"/>
      </a:lt1>
      <a:dk2>
        <a:srgbClr val="3377DD"/>
      </a:dk2>
      <a:lt2>
        <a:srgbClr val="888888"/>
      </a:lt2>
      <a:accent1>
        <a:srgbClr val="0077BB"/>
      </a:accent1>
      <a:accent2>
        <a:srgbClr val="EE7700"/>
      </a:accent2>
      <a:accent3>
        <a:srgbClr val="AAAA00"/>
      </a:accent3>
      <a:accent4>
        <a:srgbClr val="119988"/>
      </a:accent4>
      <a:accent5>
        <a:srgbClr val="993355"/>
      </a:accent5>
      <a:accent6>
        <a:srgbClr val="550088"/>
      </a:accent6>
      <a:hlink>
        <a:srgbClr val="006DAC"/>
      </a:hlink>
      <a:folHlink>
        <a:srgbClr val="4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>
            <a:latin typeface="Arial"/>
            <a:cs typeface="Arial"/>
          </a:defRPr>
        </a:defPPr>
      </a:lstStyle>
    </a:txDef>
  </a:objectDefaults>
  <a:extraClrSchemeLst>
    <a:extraClrScheme>
      <a:clrScheme name="Waters_PPT_template_whi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3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4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5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6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7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8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9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0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1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00628D"/>
        </a:accent1>
        <a:accent2>
          <a:srgbClr val="788000"/>
        </a:accent2>
        <a:accent3>
          <a:srgbClr val="FFFFFF"/>
        </a:accent3>
        <a:accent4>
          <a:srgbClr val="000000"/>
        </a:accent4>
        <a:accent5>
          <a:srgbClr val="AAB7C5"/>
        </a:accent5>
        <a:accent6>
          <a:srgbClr val="6C7300"/>
        </a:accent6>
        <a:hlink>
          <a:srgbClr val="3F1948"/>
        </a:hlink>
        <a:folHlink>
          <a:srgbClr val="A63F1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12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90B4E6"/>
        </a:accent1>
        <a:accent2>
          <a:srgbClr val="A7B400"/>
        </a:accent2>
        <a:accent3>
          <a:srgbClr val="FFFFFF"/>
        </a:accent3>
        <a:accent4>
          <a:srgbClr val="000000"/>
        </a:accent4>
        <a:accent5>
          <a:srgbClr val="C6D6F0"/>
        </a:accent5>
        <a:accent6>
          <a:srgbClr val="97A300"/>
        </a:accent6>
        <a:hlink>
          <a:srgbClr val="956DC5"/>
        </a:hlink>
        <a:folHlink>
          <a:srgbClr val="F9A35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 White Logo Template 2008 1">
        <a:dk1>
          <a:srgbClr val="000000"/>
        </a:dk1>
        <a:lt1>
          <a:srgbClr val="FFFFFF"/>
        </a:lt1>
        <a:dk2>
          <a:srgbClr val="4BACC6"/>
        </a:dk2>
        <a:lt2>
          <a:srgbClr val="B2B2B2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9BBB59"/>
        </a:hlink>
        <a:folHlink>
          <a:srgbClr val="8064A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23" id="{ECD1FF48-24E7-0746-8A60-21775EC96B76}" vid="{9FE2F04D-0B95-1848-A53E-186638B86656}"/>
    </a:ext>
  </a:extLst>
</a:theme>
</file>

<file path=ppt/theme/theme2.xml><?xml version="1.0" encoding="utf-8"?>
<a:theme xmlns:a="http://schemas.openxmlformats.org/drawingml/2006/main" name="2017 Waters Bran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23" id="{ECD1FF48-24E7-0746-8A60-21775EC96B76}" vid="{4018EDB0-81D2-8040-B47C-C58A49AACAA3}"/>
    </a:ext>
  </a:extLst>
</a:theme>
</file>

<file path=ppt/theme/theme3.xml><?xml version="1.0" encoding="utf-8"?>
<a:theme xmlns:a="http://schemas.openxmlformats.org/drawingml/2006/main" name="20_2018 Waters 60th 16-9">
  <a:themeElements>
    <a:clrScheme name="Waters Brand Colors">
      <a:dk1>
        <a:srgbClr val="000000"/>
      </a:dk1>
      <a:lt1>
        <a:srgbClr val="FFFFFF"/>
      </a:lt1>
      <a:dk2>
        <a:srgbClr val="3377DD"/>
      </a:dk2>
      <a:lt2>
        <a:srgbClr val="888888"/>
      </a:lt2>
      <a:accent1>
        <a:srgbClr val="0077BB"/>
      </a:accent1>
      <a:accent2>
        <a:srgbClr val="EE7700"/>
      </a:accent2>
      <a:accent3>
        <a:srgbClr val="AAAA00"/>
      </a:accent3>
      <a:accent4>
        <a:srgbClr val="119988"/>
      </a:accent4>
      <a:accent5>
        <a:srgbClr val="993355"/>
      </a:accent5>
      <a:accent6>
        <a:srgbClr val="550088"/>
      </a:accent6>
      <a:hlink>
        <a:srgbClr val="006DAC"/>
      </a:hlink>
      <a:folHlink>
        <a:srgbClr val="40008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>
            <a:latin typeface="Arial"/>
            <a:cs typeface="Arial"/>
          </a:defRPr>
        </a:defPPr>
      </a:lstStyle>
    </a:txDef>
  </a:objectDefaults>
  <a:extraClrSchemeLst>
    <a:extraClrScheme>
      <a:clrScheme name="Waters_PPT_template_whi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3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4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5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6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7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8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9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0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1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00628D"/>
        </a:accent1>
        <a:accent2>
          <a:srgbClr val="788000"/>
        </a:accent2>
        <a:accent3>
          <a:srgbClr val="FFFFFF"/>
        </a:accent3>
        <a:accent4>
          <a:srgbClr val="000000"/>
        </a:accent4>
        <a:accent5>
          <a:srgbClr val="AAB7C5"/>
        </a:accent5>
        <a:accent6>
          <a:srgbClr val="6C7300"/>
        </a:accent6>
        <a:hlink>
          <a:srgbClr val="3F1948"/>
        </a:hlink>
        <a:folHlink>
          <a:srgbClr val="A63F1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12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90B4E6"/>
        </a:accent1>
        <a:accent2>
          <a:srgbClr val="A7B400"/>
        </a:accent2>
        <a:accent3>
          <a:srgbClr val="FFFFFF"/>
        </a:accent3>
        <a:accent4>
          <a:srgbClr val="000000"/>
        </a:accent4>
        <a:accent5>
          <a:srgbClr val="C6D6F0"/>
        </a:accent5>
        <a:accent6>
          <a:srgbClr val="97A300"/>
        </a:accent6>
        <a:hlink>
          <a:srgbClr val="956DC5"/>
        </a:hlink>
        <a:folHlink>
          <a:srgbClr val="F9A35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 White Logo Template 2008 1">
        <a:dk1>
          <a:srgbClr val="000000"/>
        </a:dk1>
        <a:lt1>
          <a:srgbClr val="FFFFFF"/>
        </a:lt1>
        <a:dk2>
          <a:srgbClr val="4BACC6"/>
        </a:dk2>
        <a:lt2>
          <a:srgbClr val="B2B2B2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9BBB59"/>
        </a:hlink>
        <a:folHlink>
          <a:srgbClr val="8064A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2017 template jam3 edit.potx" id="{6223A88A-F586-443B-9E39-43CD8FB04109}" vid="{298CF72F-0540-4552-927B-B8E872E8C4C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2019 Waters standard 16-9 (2)</Template>
  <TotalTime>26</TotalTime>
  <Words>235</Words>
  <Application>Microsoft Office PowerPoint</Application>
  <PresentationFormat>On-screen Show (16:9)</PresentationFormat>
  <Paragraphs>68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MS PGothic</vt:lpstr>
      <vt:lpstr>Arial</vt:lpstr>
      <vt:lpstr>Calibri</vt:lpstr>
      <vt:lpstr>Courier New</vt:lpstr>
      <vt:lpstr>Verdana</vt:lpstr>
      <vt:lpstr>Wingdings 2</vt:lpstr>
      <vt:lpstr>2019 Waters standard 16-9 (2)</vt:lpstr>
      <vt:lpstr>2017 Waters Brand</vt:lpstr>
      <vt:lpstr>20_2018 Waters 60th 16-9</vt:lpstr>
      <vt:lpstr>Qualification Binder Setup</vt:lpstr>
      <vt:lpstr>Binder Sections</vt:lpstr>
      <vt:lpstr>Qualification Overview</vt:lpstr>
      <vt:lpstr>Installation Qualification (IQ) </vt:lpstr>
      <vt:lpstr>Maintenance Procedures (MP) </vt:lpstr>
      <vt:lpstr>Operational Qualification (OQ) </vt:lpstr>
      <vt:lpstr>   Supporting Documentation </vt:lpstr>
      <vt:lpstr>PowerPoint Presentation</vt:lpstr>
    </vt:vector>
  </TitlesOfParts>
  <Company>Waters Corp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Laura Burrows</dc:creator>
  <cp:lastModifiedBy>Josee Arel</cp:lastModifiedBy>
  <cp:revision>5</cp:revision>
  <dcterms:created xsi:type="dcterms:W3CDTF">2018-12-28T13:18:20Z</dcterms:created>
  <dcterms:modified xsi:type="dcterms:W3CDTF">2019-03-06T18:18:55Z</dcterms:modified>
</cp:coreProperties>
</file>