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8"/>
  </p:notesMasterIdLst>
  <p:handoutMasterIdLst>
    <p:handoutMasterId r:id="rId9"/>
  </p:handoutMasterIdLst>
  <p:sldIdLst>
    <p:sldId id="256" r:id="rId3"/>
    <p:sldId id="267" r:id="rId4"/>
    <p:sldId id="268" r:id="rId5"/>
    <p:sldId id="258" r:id="rId6"/>
    <p:sldId id="266" r:id="rId7"/>
  </p:sldIdLst>
  <p:sldSz cx="9144000" cy="6858000" type="screen4x3"/>
  <p:notesSz cx="6896100" cy="9236075"/>
  <p:custDataLst>
    <p:tags r:id="rId1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B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>
      <p:cViewPr>
        <p:scale>
          <a:sx n="100" d="100"/>
          <a:sy n="100" d="100"/>
        </p:scale>
        <p:origin x="-62" y="2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©2017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70796"/>
            <a:ext cx="2022197" cy="466914"/>
          </a:xfrm>
          <a:prstGeom prst="rect">
            <a:avLst/>
          </a:prstGeom>
        </p:spPr>
      </p:pic>
      <p:pic>
        <p:nvPicPr>
          <p:cNvPr id="2" name="Picture 1" descr="WATERS_PPT_ARTBAR_10x.5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400254" y="6646928"/>
            <a:ext cx="18004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COMPANY CONFIDENTIAL</a:t>
            </a:r>
            <a:endParaRPr lang="en-US" sz="1000" dirty="0"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Test Engineering Spreadsheet Consolidation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29, 2017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289141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1295400" y="3124200"/>
            <a:ext cx="2514600" cy="1600200"/>
          </a:xfrm>
          <a:prstGeom prst="straightConnector1">
            <a:avLst/>
          </a:prstGeom>
          <a:solidFill>
            <a:srgbClr val="3374D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3200400" y="3124200"/>
            <a:ext cx="990600" cy="1371600"/>
          </a:xfrm>
          <a:prstGeom prst="straightConnector1">
            <a:avLst/>
          </a:prstGeom>
          <a:solidFill>
            <a:srgbClr val="3374D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4876800" y="3124200"/>
            <a:ext cx="609600" cy="1447800"/>
          </a:xfrm>
          <a:prstGeom prst="straightConnector1">
            <a:avLst/>
          </a:prstGeom>
          <a:solidFill>
            <a:srgbClr val="3374D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H="1">
            <a:off x="5029200" y="3200400"/>
            <a:ext cx="2286000" cy="1600200"/>
          </a:xfrm>
          <a:prstGeom prst="straightConnector1">
            <a:avLst/>
          </a:prstGeom>
          <a:solidFill>
            <a:srgbClr val="3374D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76200" y="4907340"/>
            <a:ext cx="234230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Difficult to manage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Multiple locations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Arial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/>
                <a:cs typeface="Arial"/>
              </a:rPr>
              <a:t> Conflicting information</a:t>
            </a:r>
          </a:p>
          <a:p>
            <a:endParaRPr lang="en-US" dirty="0">
              <a:latin typeface="Arial"/>
              <a:cs typeface="Arial"/>
            </a:endParaRPr>
          </a:p>
        </p:txBody>
      </p:sp>
      <p:pic>
        <p:nvPicPr>
          <p:cNvPr id="1027" name="Picture 3" descr="C:\Users\ustmod\AppData\Local\Microsoft\Windows\Temporary Internet Files\Content.IE5\VDVBZQKP\1043px-Microsoft_Excel_2013_logo.sv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24000"/>
            <a:ext cx="1463675" cy="1437012"/>
          </a:xfrm>
          <a:prstGeom prst="rect">
            <a:avLst/>
          </a:prstGeom>
          <a:noFill/>
        </p:spPr>
      </p:pic>
      <p:pic>
        <p:nvPicPr>
          <p:cNvPr id="22" name="Picture 3" descr="C:\Users\ustmod\AppData\Local\Microsoft\Windows\Temporary Internet Files\Content.IE5\VDVBZQKP\1043px-Microsoft_Excel_2013_logo.sv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524000"/>
            <a:ext cx="1463675" cy="1437012"/>
          </a:xfrm>
          <a:prstGeom prst="rect">
            <a:avLst/>
          </a:prstGeom>
          <a:noFill/>
        </p:spPr>
      </p:pic>
      <p:pic>
        <p:nvPicPr>
          <p:cNvPr id="23" name="Picture 3" descr="C:\Users\ustmod\AppData\Local\Microsoft\Windows\Temporary Internet Files\Content.IE5\VDVBZQKP\1043px-Microsoft_Excel_2013_logo.sv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524000"/>
            <a:ext cx="1463675" cy="1437012"/>
          </a:xfrm>
          <a:prstGeom prst="rect">
            <a:avLst/>
          </a:prstGeom>
          <a:noFill/>
        </p:spPr>
      </p:pic>
      <p:pic>
        <p:nvPicPr>
          <p:cNvPr id="24" name="Picture 3" descr="C:\Users\ustmod\AppData\Local\Microsoft\Windows\Temporary Internet Files\Content.IE5\VDVBZQKP\1043px-Microsoft_Excel_2013_logo.sv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600200"/>
            <a:ext cx="1463675" cy="1437012"/>
          </a:xfrm>
          <a:prstGeom prst="rect">
            <a:avLst/>
          </a:prstGeom>
          <a:noFill/>
        </p:spPr>
      </p:pic>
      <p:pic>
        <p:nvPicPr>
          <p:cNvPr id="25" name="Picture 3" descr="C:\Users\ustmod\AppData\Local\Microsoft\Windows\Temporary Internet Files\Content.IE5\VDVBZQKP\1043px-Microsoft_Excel_2013_logo.sv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800600"/>
            <a:ext cx="1463675" cy="1437012"/>
          </a:xfrm>
          <a:prstGeom prst="rect">
            <a:avLst/>
          </a:prstGeom>
          <a:noFill/>
        </p:spPr>
      </p:pic>
      <p:cxnSp>
        <p:nvCxnSpPr>
          <p:cNvPr id="27" name="Straight Arrow Connector 26"/>
          <p:cNvCxnSpPr/>
          <p:nvPr/>
        </p:nvCxnSpPr>
        <p:spPr bwMode="auto">
          <a:xfrm>
            <a:off x="5486400" y="5562600"/>
            <a:ext cx="1371600" cy="0"/>
          </a:xfrm>
          <a:prstGeom prst="straightConnector1">
            <a:avLst/>
          </a:prstGeom>
          <a:solidFill>
            <a:srgbClr val="3374D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5105400"/>
            <a:ext cx="10572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1936805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8339364" cy="5029200"/>
          </a:xfrm>
        </p:spPr>
        <p:txBody>
          <a:bodyPr/>
          <a:lstStyle/>
          <a:p>
            <a:r>
              <a:rPr lang="en-US" sz="2000" dirty="0" smtClean="0"/>
              <a:t>What information do we want to track?</a:t>
            </a:r>
          </a:p>
          <a:p>
            <a:endParaRPr lang="en-US" sz="2000" dirty="0" smtClean="0"/>
          </a:p>
          <a:p>
            <a:r>
              <a:rPr lang="en-US" sz="2000" dirty="0" smtClean="0"/>
              <a:t>What is the best approach to update the current TE List?</a:t>
            </a:r>
          </a:p>
          <a:p>
            <a:pPr lvl="1"/>
            <a:r>
              <a:rPr lang="en-US" dirty="0" smtClean="0"/>
              <a:t>Who?</a:t>
            </a:r>
          </a:p>
          <a:p>
            <a:pPr lvl="1"/>
            <a:r>
              <a:rPr lang="en-US" dirty="0" smtClean="0"/>
              <a:t>When?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1936805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97628" y="1219200"/>
            <a:ext cx="2155372" cy="2590800"/>
          </a:xfrm>
        </p:spPr>
        <p:txBody>
          <a:bodyPr>
            <a:normAutofit/>
          </a:bodyPr>
          <a:lstStyle/>
          <a:p>
            <a:r>
              <a:rPr lang="en-US" sz="1200" dirty="0" smtClean="0"/>
              <a:t>Born</a:t>
            </a:r>
          </a:p>
          <a:p>
            <a:r>
              <a:rPr lang="en-US" sz="1200" dirty="0" smtClean="0"/>
              <a:t>Condition</a:t>
            </a:r>
          </a:p>
          <a:p>
            <a:r>
              <a:rPr lang="en-US" sz="1200" dirty="0" smtClean="0"/>
              <a:t>Comments</a:t>
            </a:r>
          </a:p>
          <a:p>
            <a:r>
              <a:rPr lang="en-US" sz="1200" dirty="0" smtClean="0"/>
              <a:t>Risk</a:t>
            </a:r>
          </a:p>
          <a:p>
            <a:r>
              <a:rPr lang="en-US" sz="1200" dirty="0" smtClean="0"/>
              <a:t>Age</a:t>
            </a:r>
          </a:p>
          <a:p>
            <a:r>
              <a:rPr lang="en-US" sz="1200" b="1" dirty="0" err="1" smtClean="0"/>
              <a:t>LabVIEW</a:t>
            </a:r>
            <a:r>
              <a:rPr lang="en-US" sz="1200" b="1" dirty="0" smtClean="0"/>
              <a:t> Version - Val</a:t>
            </a:r>
          </a:p>
          <a:p>
            <a:r>
              <a:rPr lang="en-US" sz="1200" b="1" dirty="0" smtClean="0"/>
              <a:t>MFG Year - Val</a:t>
            </a:r>
            <a:endParaRPr lang="en-US" sz="1200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9336" y="-243840"/>
            <a:ext cx="6629400" cy="1005840"/>
          </a:xfrm>
        </p:spPr>
        <p:txBody>
          <a:bodyPr/>
          <a:lstStyle/>
          <a:p>
            <a:r>
              <a:rPr lang="en-US" dirty="0" smtClean="0"/>
              <a:t>Current State</a:t>
            </a: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 bwMode="gray">
          <a:xfrm>
            <a:off x="794656" y="1219200"/>
            <a:ext cx="215537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Status - Val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TE Number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Description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System ?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Type - Val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UUT Part Numbers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Location - Val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Test 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Engineer - Val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CAL/PM Procedure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TSP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228" y="804446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TE Equipment List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gray">
          <a:xfrm>
            <a:off x="6531428" y="1219200"/>
            <a:ext cx="215537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Hardware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Software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Misc Notes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indent="-233363">
              <a:lnSpc>
                <a:spcPct val="110000"/>
              </a:lnSpc>
              <a:spcBef>
                <a:spcPct val="20000"/>
              </a:spcBef>
              <a:buClr>
                <a:srgbClr val="4F81BD"/>
              </a:buClr>
              <a:buFont typeface="Wingdings 2" pitchFamily="18" charset="2"/>
              <a:buChar char="¡"/>
            </a:pPr>
            <a:r>
              <a:rPr lang="en-US" sz="1200" kern="0" dirty="0" smtClean="0">
                <a:latin typeface="Arial"/>
                <a:cs typeface="Arial"/>
              </a:rPr>
              <a:t>Upgrade Difficulty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tabLst/>
              <a:defRPr/>
            </a:pP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sp>
        <p:nvSpPr>
          <p:cNvPr id="7" name="Content Placeholder 1"/>
          <p:cNvSpPr txBox="1">
            <a:spLocks/>
          </p:cNvSpPr>
          <p:nvPr/>
        </p:nvSpPr>
        <p:spPr bwMode="gray">
          <a:xfrm>
            <a:off x="4528456" y="1219200"/>
            <a:ext cx="215537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b="1" kern="0" dirty="0" smtClean="0">
                <a:latin typeface="Arial"/>
                <a:cs typeface="Arial"/>
              </a:rPr>
              <a:t>Computer Name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Description</a:t>
            </a:r>
            <a:endParaRPr kumimoji="0" lang="en-US" sz="12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IP# Assigned Date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IP Address (CM Only)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b="1" kern="0" dirty="0" smtClean="0">
                <a:latin typeface="Arial"/>
                <a:cs typeface="Arial"/>
              </a:rPr>
              <a:t>Platform - Val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Serial Number</a:t>
            </a:r>
            <a:endParaRPr kumimoji="0" lang="en-US" sz="12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b="1" kern="0" dirty="0" smtClean="0">
                <a:latin typeface="Arial"/>
                <a:cs typeface="Arial"/>
              </a:rPr>
              <a:t>Computer MFG Year - Val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b="1" kern="0" dirty="0" smtClean="0">
                <a:latin typeface="Arial"/>
                <a:cs typeface="Arial"/>
              </a:rPr>
              <a:t>RAM (GB)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b="1" kern="0" dirty="0" smtClean="0">
                <a:latin typeface="Arial"/>
                <a:cs typeface="Arial"/>
              </a:rPr>
              <a:t>OS - Val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b="1" kern="0" dirty="0" smtClean="0">
                <a:latin typeface="Arial"/>
                <a:cs typeface="Arial"/>
              </a:rPr>
              <a:t>Symantec AV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74028" y="804446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TE Computer List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 bwMode="gray">
          <a:xfrm>
            <a:off x="794656" y="4114800"/>
            <a:ext cx="215537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TE Number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Description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Who Updating?</a:t>
            </a:r>
            <a:endParaRPr kumimoji="0" lang="en-US" sz="12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Location</a:t>
            </a:r>
            <a:endParaRPr kumimoji="0" lang="en-US" sz="12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Volume</a:t>
            </a:r>
            <a:endParaRPr kumimoji="0" lang="en-US" sz="12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ECR Numbers</a:t>
            </a:r>
            <a:endParaRPr kumimoji="0" lang="en-US" sz="12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Status</a:t>
            </a:r>
            <a:endParaRPr kumimoji="0" lang="en-US" sz="12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b="1" kern="0" dirty="0" err="1" smtClean="0">
                <a:latin typeface="Arial"/>
                <a:cs typeface="Arial"/>
              </a:rPr>
              <a:t>SigmaSure</a:t>
            </a:r>
            <a:r>
              <a:rPr lang="en-US" sz="1200" b="1" kern="0" dirty="0" smtClean="0">
                <a:latin typeface="Arial"/>
                <a:cs typeface="Arial"/>
              </a:rPr>
              <a:t> </a:t>
            </a:r>
            <a:r>
              <a:rPr lang="en-US" sz="1200" b="1" kern="0" dirty="0" smtClean="0">
                <a:latin typeface="Arial"/>
                <a:cs typeface="Arial"/>
              </a:rPr>
              <a:t>Version - Val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b="1" kern="0" dirty="0" smtClean="0">
                <a:latin typeface="Arial"/>
                <a:cs typeface="Arial"/>
              </a:rPr>
              <a:t>Hard Coded GUID?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Engineer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Tree Format - Val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0228" y="3700046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TE Sigma6 to 7 Migration List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12" name="Content Placeholder 1"/>
          <p:cNvSpPr txBox="1">
            <a:spLocks/>
          </p:cNvSpPr>
          <p:nvPr/>
        </p:nvSpPr>
        <p:spPr bwMode="gray">
          <a:xfrm>
            <a:off x="6531428" y="4114800"/>
            <a:ext cx="215537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2017 Status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2017 Action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b="1" kern="0" dirty="0" smtClean="0">
                <a:latin typeface="Arial"/>
                <a:cs typeface="Arial"/>
              </a:rPr>
              <a:t>Auditor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b="1" kern="0" dirty="0" smtClean="0">
                <a:latin typeface="Arial"/>
                <a:cs typeface="Arial"/>
              </a:rPr>
              <a:t>Date Audited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Location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Coordinates</a:t>
            </a:r>
          </a:p>
        </p:txBody>
      </p:sp>
      <p:sp>
        <p:nvSpPr>
          <p:cNvPr id="13" name="Content Placeholder 1"/>
          <p:cNvSpPr txBox="1">
            <a:spLocks/>
          </p:cNvSpPr>
          <p:nvPr/>
        </p:nvSpPr>
        <p:spPr bwMode="gray">
          <a:xfrm>
            <a:off x="4528456" y="4114800"/>
            <a:ext cx="215537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TE Number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TE Name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Age (Born)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TSP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b="1" kern="0" dirty="0" smtClean="0">
                <a:latin typeface="Arial"/>
                <a:cs typeface="Arial"/>
              </a:rPr>
              <a:t>TSP Rev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b="1" kern="0" dirty="0" smtClean="0">
                <a:latin typeface="Arial"/>
                <a:cs typeface="Arial"/>
              </a:rPr>
              <a:t>SW Rev (TSP)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b="1" kern="0" dirty="0" smtClean="0">
                <a:latin typeface="Arial"/>
                <a:cs typeface="Arial"/>
              </a:rPr>
              <a:t>SW Rev (TE)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CAL/PM Procedure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lang="en-US" sz="1200" kern="0" dirty="0" smtClean="0">
                <a:latin typeface="Arial"/>
                <a:cs typeface="Arial"/>
              </a:rPr>
              <a:t>CAL/PM </a:t>
            </a:r>
            <a:r>
              <a:rPr lang="en-US" sz="1200" kern="0" dirty="0" smtClean="0">
                <a:latin typeface="Arial"/>
                <a:cs typeface="Arial"/>
              </a:rPr>
              <a:t>Rev</a:t>
            </a:r>
          </a:p>
          <a:p>
            <a:pPr marL="233363" marR="0" lvl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S PGothic" pitchFamily="34" charset="-128"/>
                <a:cs typeface="Arial"/>
              </a:rPr>
              <a:t>Engineer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MS PGothic" pitchFamily="34" charset="-128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74028" y="3700046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TE Yearly Audit List</a:t>
            </a:r>
            <a:endParaRPr 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62522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0738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7 template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6043</TotalTime>
  <Words>196</Words>
  <Application>Microsoft Office PowerPoint</Application>
  <PresentationFormat>On-screen Show (4:3)</PresentationFormat>
  <Paragraphs>80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2017 template standard 4-3</vt:lpstr>
      <vt:lpstr>2017 Waters Brand</vt:lpstr>
      <vt:lpstr>Test Engineering Spreadsheet Consolidation</vt:lpstr>
      <vt:lpstr>Problem</vt:lpstr>
      <vt:lpstr>Discussion</vt:lpstr>
      <vt:lpstr>Current State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Goes Here</dc:title>
  <dc:creator>John A MacKay</dc:creator>
  <cp:lastModifiedBy>Tyler Modelski</cp:lastModifiedBy>
  <cp:revision>18</cp:revision>
  <dcterms:created xsi:type="dcterms:W3CDTF">2016-10-27T09:01:06Z</dcterms:created>
  <dcterms:modified xsi:type="dcterms:W3CDTF">2017-10-03T14:55:52Z</dcterms:modified>
</cp:coreProperties>
</file>