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818" r:id="rId2"/>
    <p:sldId id="819" r:id="rId3"/>
    <p:sldId id="82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087F9-5BF5-40A1-A52B-71B4FBF69307}" type="datetimeFigureOut">
              <a:rPr lang="en-SG" smtClean="0"/>
              <a:t>04.03.2020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CE0E7-A55D-4382-9659-9C973716A1FD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49140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3560CB62-A814-45F4-8795-BE7DC98067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51668ED2-71CD-4143-9966-4ACFA125BC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6538" indent="-236538"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90C45F05-3EB9-4EDC-BCBA-D649AE7233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C97F46FF-6719-4879-B2DD-9683C6FD95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6538" indent="-236538"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>
            <a:extLst>
              <a:ext uri="{FF2B5EF4-FFF2-40B4-BE49-F238E27FC236}">
                <a16:creationId xmlns:a16="http://schemas.microsoft.com/office/drawing/2014/main" id="{3C7AF547-555B-4CC8-A285-E585530EE32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>
            <a:extLst>
              <a:ext uri="{FF2B5EF4-FFF2-40B4-BE49-F238E27FC236}">
                <a16:creationId xmlns:a16="http://schemas.microsoft.com/office/drawing/2014/main" id="{FBE637E2-136A-416C-8160-A9CE8FA77A6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6538" indent="-236538" eaLnBrk="1" hangingPunct="1">
              <a:spcBef>
                <a:spcPct val="0"/>
              </a:spcBef>
            </a:pPr>
            <a:endParaRPr lang="en-SG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>
            <a:extLst>
              <a:ext uri="{FF2B5EF4-FFF2-40B4-BE49-F238E27FC236}">
                <a16:creationId xmlns:a16="http://schemas.microsoft.com/office/drawing/2014/main" id="{F4325A9B-26AD-4845-96EE-2B886F90F6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9568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>
            <a:extLst>
              <a:ext uri="{FF2B5EF4-FFF2-40B4-BE49-F238E27FC236}">
                <a16:creationId xmlns:a16="http://schemas.microsoft.com/office/drawing/2014/main" id="{FEF7624D-3754-43BC-B569-6694E9AE90D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600" y="410647"/>
            <a:ext cx="660400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74320" anchor="ctr">
            <a:spAutoFit/>
          </a:bodyPr>
          <a:lstStyle/>
          <a:p>
            <a:pPr>
              <a:defRPr/>
            </a:pPr>
            <a:endParaRPr lang="en-US" altLang="en-US" sz="1800" dirty="0">
              <a:solidFill>
                <a:schemeClr val="bg1"/>
              </a:solidFill>
              <a:latin typeface="HelveticaNeueLT Std Med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9F989336-AD75-48D9-B6B8-9D4678BBAC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" y="300038"/>
            <a:ext cx="570143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400" b="1" dirty="0">
                <a:solidFill>
                  <a:schemeClr val="bg1"/>
                </a:solidFill>
                <a:latin typeface="Arial" pitchFamily="34" charset="0"/>
              </a:rPr>
              <a:t>SEQUENTIAL IMPROVEMENT IN 2010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528D8D18-776B-4EAA-86B1-F25F8E938E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33" y="0"/>
            <a:ext cx="351366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FFD7494-1D90-4446-B1C4-7AA25DE242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03200" y="6248400"/>
            <a:ext cx="10464800" cy="533400"/>
          </a:xfrm>
          <a:prstGeom prst="rect">
            <a:avLst/>
          </a:prstGeom>
          <a:noFill/>
          <a:ln>
            <a:noFill/>
          </a:ln>
        </p:spPr>
        <p:txBody>
          <a:bodyPr lIns="365760"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>
                <a:latin typeface="Arial" pitchFamily="34" charset="0"/>
              </a:rPr>
              <a:t>FY 2010 Results Presentation</a:t>
            </a:r>
          </a:p>
        </p:txBody>
      </p:sp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A1D80391-A4DB-43D6-B475-1B3A8D003ADC}"/>
              </a:ext>
            </a:extLst>
          </p:cNvPr>
          <p:cNvCxnSpPr/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>
            <a:extLst>
              <a:ext uri="{FF2B5EF4-FFF2-40B4-BE49-F238E27FC236}">
                <a16:creationId xmlns:a16="http://schemas.microsoft.com/office/drawing/2014/main" id="{6D846412-FCB7-4E34-AB2B-05CB9EE387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1" y="6357938"/>
            <a:ext cx="1987551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69E8D08-DDD2-4D52-B181-11FE0DA25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103C46-6F5C-43C9-9A4D-84DDD57A39AF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F55468C-272C-4F56-B483-4C877C310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725D5FD-8D9B-486B-B3D9-94BB4E2D3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AEC198-F3CE-4D28-8D43-1D65F8D039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402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B861D8-1484-41EE-97CB-FA172D5C0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ED84B-5254-4654-B1FF-5DDFC9916EE7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6647C-B425-483A-8804-5B7D4C24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3672D-E9D9-4B58-8278-3FD8E04C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D14EB-12B3-40AF-8ECE-ED229661CC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0499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BC43E-A263-4D7D-B12B-557F9683F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42E15-9F8A-47EB-9533-9CDA6DCD6291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A1186-8BE7-449D-A890-F60578C24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D8B54-0F80-4798-9D8C-4CDE5B7D7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85DCFE-6B3F-40AB-BC63-8C9F6EE8A5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9403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D093CE9-E42E-4849-81DD-43EE67471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8160-274E-4A76-9F66-D21D0229BBA5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E39FBF-CA5B-43D6-9A79-A84069AB7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4522C8-DE03-4208-A1CE-0CEC37732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3AFBF1-8EB2-4916-BAEE-3A2DFAE7E6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938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62EA852-77CD-49C4-821E-BF6084554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546D9-EE4E-4146-968B-EDE7FC884009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C5B09E1-56C4-4920-A1A7-84234D15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3681DF-1980-4639-BD84-D8CAFEA47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B57334-3792-4BF4-B7AD-90D58A12E3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22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7AABAD0-8ECF-49AF-9609-302F9BEFF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735C5-781E-4585-BCA0-B4325C72BBFC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B5D06C-B9C9-4F50-AF7B-AA6F6BA38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347C49F-28CA-4C4F-9CAD-F9571C71B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D9F771-FD41-41A0-84FF-3DF5E59DF2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1317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46832BE-ECD6-4F83-89B6-46734368C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4B12E-ADFC-46B0-AB81-92605D2269AF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0E86F67-5570-4216-83FA-F5722E389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F159174-DA51-44AB-ACCD-DD168FF5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5600" y="6324601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CA2EA3BA-00C0-4591-BCD5-17A2F1B057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6534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FB717FF-E93A-49CF-A00D-78B13B803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48F5A-ADFB-4DDC-9999-48A3B148492C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78A29E-A76E-4D57-A97F-B29ECBE0D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42AF2C-726C-4EB3-8322-B888FC5E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BF1189-BCA2-468A-A3C0-81863FDF3D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192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99C979A-3B55-4ADE-9651-AB7D9FD6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351901-A8B0-4A32-8986-825D340FDC5F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CE7C8F0-7BEA-4DF6-893F-A6FB95598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A0A46A-1DC7-436D-BFE6-5D46F2CFA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1032A-3AB9-4BC8-B4E7-D7153F047A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2300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DE35B-F3A8-49B9-8CD3-C14FD51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0813D6-D928-48A5-9CFD-E564AF35E641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C3711-ECF6-4434-992D-6430F9FF8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AEB51-C069-4622-9EEB-CED0E93F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75F08-B5E5-4AC5-AC47-D449C5C1AA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2680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0A2EB-27BA-49F5-BDAB-A39F30210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47DEF-FBDA-4356-8364-A14665CF5B8D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FB757-353F-4F60-A162-750896026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4413F-8DD5-4C01-BA80-5C1F196E9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7B965-04F9-4824-905D-FB2D22170E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838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BB94380-17C0-434C-9E18-468533F81B68}"/>
              </a:ext>
            </a:extLst>
          </p:cNvPr>
          <p:cNvSpPr>
            <a:spLocks noGrp="1"/>
          </p:cNvSpPr>
          <p:nvPr/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>
              <a:defRPr/>
            </a:pPr>
            <a:endParaRPr lang="en-US" altLang="en-US" sz="44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E8AA727-3C8A-4126-B562-5E2F544DA5CF}"/>
              </a:ext>
            </a:extLst>
          </p:cNvPr>
          <p:cNvSpPr>
            <a:spLocks noGrp="1"/>
          </p:cNvSpPr>
          <p:nvPr/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7962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0BF1C-D610-4FD1-8A1B-2A7C9441B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2571-13C7-4FCC-8B46-870C6816B102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7AE02-85FA-4E4D-B0DD-C1347E0C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62F7A-97E4-4FD1-B382-AED03D986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18F17-7725-4EAA-A0A5-681FF0F66C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87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44DD742B-DB35-4523-8806-814F8DAE7AA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575EFB3-3290-4907-8257-D00C4DBFA9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9C9AC-1E2E-46D6-BDC5-357594D688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5EC039-CB86-406C-B4E8-1CC3CD6C95E5}" type="datetime1">
              <a:rPr lang="en-US" altLang="en-US"/>
              <a:pPr>
                <a:defRPr/>
              </a:pPr>
              <a:t>3/4/2020</a:t>
            </a:fld>
            <a:endParaRPr lang="en-US" alt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DE824-1803-473B-8675-B3DAA0DC3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18E33-500C-4984-8ACA-0C752C10E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5FC22D5-87CA-4513-B2AC-F7F2FB4143C9}" type="slidenum">
              <a:rPr lang="en-US" altLang="en-US"/>
              <a:pPr/>
              <a:t>‹#›</a:t>
            </a:fld>
            <a:endParaRPr lang="en-US" alt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CF5F8C-5235-49BF-BA04-7023C5286511}"/>
              </a:ext>
            </a:extLst>
          </p:cNvPr>
          <p:cNvCxnSpPr/>
          <p:nvPr userDrawn="1"/>
        </p:nvCxnSpPr>
        <p:spPr>
          <a:xfrm>
            <a:off x="0" y="6172200"/>
            <a:ext cx="1219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2" name="Picture 6">
            <a:extLst>
              <a:ext uri="{FF2B5EF4-FFF2-40B4-BE49-F238E27FC236}">
                <a16:creationId xmlns:a16="http://schemas.microsoft.com/office/drawing/2014/main" id="{A3C563FC-104B-42F7-90BE-CC1F5AA2257C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801" y="6357938"/>
            <a:ext cx="1987551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3410D3AF-F19A-48CF-B812-D8A5AF48368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600" y="410647"/>
            <a:ext cx="660400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74320" anchor="ctr">
            <a:spAutoFit/>
          </a:bodyPr>
          <a:lstStyle/>
          <a:p>
            <a:pPr>
              <a:defRPr/>
            </a:pPr>
            <a:endParaRPr lang="en-US" altLang="en-US" sz="1800" dirty="0">
              <a:solidFill>
                <a:schemeClr val="bg1"/>
              </a:solidFill>
              <a:latin typeface="HelveticaNeueLT Std Med"/>
            </a:endParaRPr>
          </a:p>
        </p:txBody>
      </p:sp>
      <p:pic>
        <p:nvPicPr>
          <p:cNvPr id="1034" name="Picture 4">
            <a:extLst>
              <a:ext uri="{FF2B5EF4-FFF2-40B4-BE49-F238E27FC236}">
                <a16:creationId xmlns:a16="http://schemas.microsoft.com/office/drawing/2014/main" id="{587C2348-A9C7-41FF-A766-21480171CBD4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333" y="0"/>
            <a:ext cx="351366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510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52">
            <a:extLst>
              <a:ext uri="{FF2B5EF4-FFF2-40B4-BE49-F238E27FC236}">
                <a16:creationId xmlns:a16="http://schemas.microsoft.com/office/drawing/2014/main" id="{EE35B36A-4A07-4AF8-BB33-E8B79FED0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861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prstClr val="black"/>
                </a:solidFill>
              </a:rPr>
              <a:t>CM – 2019 Failure</a:t>
            </a:r>
          </a:p>
        </p:txBody>
      </p:sp>
      <p:sp>
        <p:nvSpPr>
          <p:cNvPr id="28675" name="Slide Number Placeholder 5">
            <a:extLst>
              <a:ext uri="{FF2B5EF4-FFF2-40B4-BE49-F238E27FC236}">
                <a16:creationId xmlns:a16="http://schemas.microsoft.com/office/drawing/2014/main" id="{94B4D575-9D01-4F2F-829B-3B1B5FCD6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67F592E-7EBF-40C2-8EEA-0396850B8D20}" type="slidenum">
              <a:rPr lang="en-US" altLang="en-US" sz="1200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28676" name="Picture 2">
            <a:extLst>
              <a:ext uri="{FF2B5EF4-FFF2-40B4-BE49-F238E27FC236}">
                <a16:creationId xmlns:a16="http://schemas.microsoft.com/office/drawing/2014/main" id="{30F400EC-08D2-4BB1-960C-0A576111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318251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8">
            <a:extLst>
              <a:ext uri="{FF2B5EF4-FFF2-40B4-BE49-F238E27FC236}">
                <a16:creationId xmlns:a16="http://schemas.microsoft.com/office/drawing/2014/main" id="{62CF5473-5219-43B6-B31D-EEFBD7684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74714"/>
            <a:ext cx="8839200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9711E8B-7CE2-4471-B9FA-B2BA231F528E}"/>
              </a:ext>
            </a:extLst>
          </p:cNvPr>
          <p:cNvSpPr/>
          <p:nvPr/>
        </p:nvSpPr>
        <p:spPr>
          <a:xfrm>
            <a:off x="1981200" y="1143000"/>
            <a:ext cx="1828800" cy="3200400"/>
          </a:xfrm>
          <a:prstGeom prst="roundRect">
            <a:avLst/>
          </a:prstGeom>
          <a:noFill/>
          <a:ln w="31750">
            <a:solidFill>
              <a:srgbClr val="FF99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9409D1-8DF8-46A8-A31C-5147598B285B}"/>
              </a:ext>
            </a:extLst>
          </p:cNvPr>
          <p:cNvGraphicFramePr>
            <a:graphicFrameLocks noGrp="1"/>
          </p:cNvGraphicFramePr>
          <p:nvPr/>
        </p:nvGraphicFramePr>
        <p:xfrm>
          <a:off x="1663701" y="519113"/>
          <a:ext cx="8928101" cy="5667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2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7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3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58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964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4834">
                <a:tc rowSpan="2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No </a:t>
                      </a:r>
                    </a:p>
                  </a:txBody>
                  <a:tcPr marL="90179" marR="90179" marT="45091" marB="45091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Failure</a:t>
                      </a:r>
                      <a:r>
                        <a:rPr lang="en-US" sz="1400" baseline="0" dirty="0"/>
                        <a:t> </a:t>
                      </a:r>
                      <a:endParaRPr lang="en-SG" sz="1400" dirty="0"/>
                    </a:p>
                  </a:txBody>
                  <a:tcPr marL="90179" marR="90179" marT="45091" marB="45091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 Fail</a:t>
                      </a:r>
                      <a:r>
                        <a:rPr lang="en-US" sz="1400" baseline="0" dirty="0"/>
                        <a:t>  2019</a:t>
                      </a:r>
                      <a:endParaRPr lang="en-SG" sz="1400" dirty="0"/>
                    </a:p>
                  </a:txBody>
                  <a:tcPr marL="90179" marR="90179" marT="45091" marB="45091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% Improve </a:t>
                      </a:r>
                    </a:p>
                    <a:p>
                      <a:pPr algn="ctr"/>
                      <a:r>
                        <a:rPr lang="en-SG" sz="1400" dirty="0"/>
                        <a:t>2020</a:t>
                      </a:r>
                    </a:p>
                  </a:txBody>
                  <a:tcPr marL="90179" marR="90179" marT="45091" marB="45091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Actions &amp; Results</a:t>
                      </a:r>
                      <a:endParaRPr lang="en-SG" sz="1400" dirty="0"/>
                    </a:p>
                  </a:txBody>
                  <a:tcPr marL="90179" marR="90179" marT="45091" marB="45091"/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950"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>
                          <a:solidFill>
                            <a:schemeClr val="bg1"/>
                          </a:solidFill>
                        </a:rPr>
                        <a:t>Venture</a:t>
                      </a:r>
                    </a:p>
                  </a:txBody>
                  <a:tcPr marL="90179" marR="90179" marT="45091" marB="4509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>
                          <a:solidFill>
                            <a:schemeClr val="bg1"/>
                          </a:solidFill>
                        </a:rPr>
                        <a:t>PIC</a:t>
                      </a:r>
                      <a:r>
                        <a:rPr lang="en-SG" sz="1400" baseline="0" dirty="0">
                          <a:solidFill>
                            <a:schemeClr val="bg1"/>
                          </a:solidFill>
                        </a:rPr>
                        <a:t> / Date</a:t>
                      </a:r>
                      <a:endParaRPr lang="en-SG" sz="1400" dirty="0">
                        <a:solidFill>
                          <a:schemeClr val="bg1"/>
                        </a:solidFill>
                      </a:endParaRPr>
                    </a:p>
                  </a:txBody>
                  <a:tcPr marL="90179" marR="90179" marT="45091" marB="45091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Waters</a:t>
                      </a:r>
                    </a:p>
                  </a:txBody>
                  <a:tcPr marL="90179" marR="90179" marT="45091" marB="4509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PIC</a:t>
                      </a:r>
                      <a:r>
                        <a:rPr lang="en-SG" sz="1400" baseline="0" dirty="0"/>
                        <a:t> / Date</a:t>
                      </a:r>
                      <a:endParaRPr lang="en-SG" sz="1400" dirty="0"/>
                    </a:p>
                  </a:txBody>
                  <a:tcPr marL="90179" marR="90179" marT="45091" marB="45091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55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Heater Cooler Failure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(5039, 5049)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Immediately cut off test and fail at heater cooler 1 &amp; 2.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1200" b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1200" b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1200" b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endParaRPr lang="en-US" sz="1200" b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SG" sz="1200" b="1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Ecord</a:t>
                      </a:r>
                      <a:r>
                        <a:rPr lang="en-SG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Failure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SG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(5038, 5039, 5043, 5049)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SG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SG" sz="1200" b="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Ecord</a:t>
                      </a: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fail although </a:t>
                      </a:r>
                      <a:r>
                        <a:rPr lang="en-SG" sz="1200" b="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-button is connected properly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50.5%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CM  10.8%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b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CM-Aux 11.0%</a:t>
                      </a:r>
                    </a:p>
                    <a:p>
                      <a:pPr algn="ctr">
                        <a:buFont typeface="Wingdings" pitchFamily="2" charset="2"/>
                        <a:buNone/>
                      </a:pP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 be monitored and advised in Monthly Basic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AutoNum type="arabicPeriod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Heat up column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temperature  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above 22deg C. It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helps for heater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cooler 1 but may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still fail heater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cooler 2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Propose to  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change the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software setting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for start up  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temperature at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18degC instead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of 20 </a:t>
                      </a:r>
                      <a:r>
                        <a:rPr lang="en-SG" sz="1200" b="0" kern="1200" baseline="0" dirty="0" err="1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degC</a:t>
                      </a:r>
                      <a:endParaRPr lang="en-SG" sz="1200" b="0" kern="1200" baseline="0" dirty="0">
                        <a:solidFill>
                          <a:srgbClr val="0070C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i="0" u="sng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Restart UUT just before </a:t>
                      </a:r>
                      <a:r>
                        <a:rPr lang="en-SG" sz="1200" b="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Ecord</a:t>
                      </a: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3 testing. </a:t>
                      </a: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 is suspected software enumeration issue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Need Waters Design Team to look into software coding</a:t>
                      </a:r>
                      <a:endParaRPr lang="en-SG" sz="1200" b="0" i="0" u="sng" strike="noStrike" kern="1200" baseline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1" i="0" u="sng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Since Feb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1" i="0" u="sng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1" i="0" u="sng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1" i="0" u="sng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Since Feb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Font typeface="Arial" pitchFamily="34" charset="0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>
                        <a:buFont typeface="Arial" pitchFamily="34" charset="0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>
                        <a:buFont typeface="Wingdings" pitchFamily="2" charset="2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9" marR="90179" marT="45091" marB="4509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732" name="Text Box 52">
            <a:extLst>
              <a:ext uri="{FF2B5EF4-FFF2-40B4-BE49-F238E27FC236}">
                <a16:creationId xmlns:a16="http://schemas.microsoft.com/office/drawing/2014/main" id="{36093849-66F3-4F79-A588-359BDAF51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861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prstClr val="black"/>
                </a:solidFill>
              </a:rPr>
              <a:t>CM – 2020 FPY Improvement Plans</a:t>
            </a:r>
          </a:p>
        </p:txBody>
      </p:sp>
      <p:sp>
        <p:nvSpPr>
          <p:cNvPr id="29733" name="Slide Number Placeholder 5">
            <a:extLst>
              <a:ext uri="{FF2B5EF4-FFF2-40B4-BE49-F238E27FC236}">
                <a16:creationId xmlns:a16="http://schemas.microsoft.com/office/drawing/2014/main" id="{5F702205-2192-4FCA-B84B-847872CC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012819F-7C4C-459B-B09D-0F7DEC26D1BD}" type="slidenum">
              <a:rPr lang="en-US" altLang="en-US" sz="1200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29734" name="Picture 2">
            <a:extLst>
              <a:ext uri="{FF2B5EF4-FFF2-40B4-BE49-F238E27FC236}">
                <a16:creationId xmlns:a16="http://schemas.microsoft.com/office/drawing/2014/main" id="{1FF39545-A0A9-4254-BAFC-C0CECB8CD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318251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E55161-D2C4-4A0A-8D53-5E9CF4444A64}"/>
              </a:ext>
            </a:extLst>
          </p:cNvPr>
          <p:cNvGraphicFramePr>
            <a:graphicFrameLocks noGrp="1"/>
          </p:cNvGraphicFramePr>
          <p:nvPr/>
        </p:nvGraphicFramePr>
        <p:xfrm>
          <a:off x="1663700" y="519114"/>
          <a:ext cx="8928100" cy="4569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02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757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102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4757">
                <a:tc rowSpan="2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No </a:t>
                      </a:r>
                    </a:p>
                  </a:txBody>
                  <a:tcPr marL="90172" marR="90172" marT="45080" marB="4508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Failure</a:t>
                      </a:r>
                      <a:r>
                        <a:rPr lang="en-US" sz="1400" baseline="0" dirty="0"/>
                        <a:t> </a:t>
                      </a:r>
                      <a:endParaRPr lang="en-SG" sz="1400" dirty="0"/>
                    </a:p>
                  </a:txBody>
                  <a:tcPr marL="90172" marR="90172" marT="45080" marB="4508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% Fail</a:t>
                      </a:r>
                      <a:r>
                        <a:rPr lang="en-US" sz="1400" baseline="0" dirty="0"/>
                        <a:t>  2019</a:t>
                      </a:r>
                      <a:endParaRPr lang="en-SG" sz="1400" dirty="0"/>
                    </a:p>
                  </a:txBody>
                  <a:tcPr marL="90172" marR="90172" marT="45080" marB="4508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% Improve </a:t>
                      </a:r>
                    </a:p>
                    <a:p>
                      <a:pPr algn="ctr"/>
                      <a:r>
                        <a:rPr lang="en-SG" sz="1400" dirty="0"/>
                        <a:t>2020</a:t>
                      </a:r>
                    </a:p>
                  </a:txBody>
                  <a:tcPr marL="90172" marR="90172" marT="45080" marB="45080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baseline="0" dirty="0"/>
                        <a:t>Actions &amp; Results</a:t>
                      </a:r>
                      <a:endParaRPr lang="en-SG" sz="1400" dirty="0"/>
                    </a:p>
                  </a:txBody>
                  <a:tcPr marL="90172" marR="90172" marT="45080" marB="45080"/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h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820"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 vMerge="1">
                  <a:txBody>
                    <a:bodyPr/>
                    <a:lstStyle/>
                    <a:p>
                      <a:pPr algn="ctr"/>
                      <a:endParaRPr lang="en-SG" sz="1400" dirty="0"/>
                    </a:p>
                  </a:txBody>
                  <a:tcPr marL="90172" marR="90172" marT="45086" marB="4508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>
                          <a:solidFill>
                            <a:schemeClr val="bg1"/>
                          </a:solidFill>
                        </a:rPr>
                        <a:t>Venture</a:t>
                      </a:r>
                    </a:p>
                  </a:txBody>
                  <a:tcPr marL="90172" marR="90172" marT="45080" marB="4508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>
                          <a:solidFill>
                            <a:schemeClr val="bg1"/>
                          </a:solidFill>
                        </a:rPr>
                        <a:t>PIC / Date</a:t>
                      </a:r>
                    </a:p>
                  </a:txBody>
                  <a:tcPr marL="90172" marR="90172" marT="45080" marB="45080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Waters</a:t>
                      </a:r>
                    </a:p>
                  </a:txBody>
                  <a:tcPr marL="90172" marR="90172" marT="45080" marB="4508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SG" sz="1400" dirty="0"/>
                        <a:t>PIC / Date</a:t>
                      </a:r>
                    </a:p>
                  </a:txBody>
                  <a:tcPr marL="90172" marR="90172" marT="45080" marB="4508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72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Leak Detector Interface Test Failure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(5038, 5039, 5043, 5049)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Stop at “dump </a:t>
                      </a:r>
                      <a:r>
                        <a:rPr lang="en-SG" sz="1200" b="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leakdetector</a:t>
                      </a: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”  and no response from software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CM 15.5%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en-SG" sz="1200" b="0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CM-Aux 22.0%</a:t>
                      </a:r>
                      <a:endParaRPr lang="en-SG" sz="1200" u="sng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 be monitored and advised in Monthly Basic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AutoNum type="arabicPeriod" startAt="3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Check PC driver in “</a:t>
                      </a:r>
                      <a:r>
                        <a:rPr lang="en-SG" sz="1200" b="0" kern="1200" baseline="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InstaCal</a:t>
                      </a:r>
                      <a:r>
                        <a:rPr lang="en-SG" sz="1200" b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” , the USB device is detected.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Restart PC, retest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   and passed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Swapped leak detector switch box with another tester , the results still the same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It is suspected software communication issue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SG" sz="1200" b="0" kern="1200" baseline="0" dirty="0">
                          <a:solidFill>
                            <a:srgbClr val="0070C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Need Waters Design Team to look into software coding.</a:t>
                      </a: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0" i="0" u="sng" strike="noStrike" kern="1200" baseline="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SG" sz="1200" b="1" i="0" u="sng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Chan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Since Feb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1" i="0" u="sng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SG" sz="1200" b="1" i="0" u="sng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buFont typeface="Arial" pitchFamily="34" charset="0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>
                        <a:buFont typeface="Wingdings" pitchFamily="2" charset="2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buFont typeface="Arial" pitchFamily="34" charset="0"/>
                        <a:buNone/>
                      </a:pPr>
                      <a:endParaRPr lang="en-US" sz="1200" b="0" i="0" u="none" strike="noStrike" kern="1200" baseline="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0172" marR="90172" marT="45080" marB="4508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756" name="Text Box 52">
            <a:extLst>
              <a:ext uri="{FF2B5EF4-FFF2-40B4-BE49-F238E27FC236}">
                <a16:creationId xmlns:a16="http://schemas.microsoft.com/office/drawing/2014/main" id="{D65E750E-6082-4D24-84DF-A14699D920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0"/>
            <a:ext cx="8610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prstClr val="black"/>
                </a:solidFill>
              </a:rPr>
              <a:t>CM – 2020 FPY Improvement Plans</a:t>
            </a:r>
          </a:p>
        </p:txBody>
      </p:sp>
      <p:sp>
        <p:nvSpPr>
          <p:cNvPr id="30757" name="Slide Number Placeholder 5">
            <a:extLst>
              <a:ext uri="{FF2B5EF4-FFF2-40B4-BE49-F238E27FC236}">
                <a16:creationId xmlns:a16="http://schemas.microsoft.com/office/drawing/2014/main" id="{8BAA2866-5B0D-4D16-80E4-73005FA13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C2F3AE7-46D4-4573-995E-FC0D4BD62DE8}" type="slidenum">
              <a:rPr lang="en-US" altLang="en-US" sz="1200">
                <a:solidFill>
                  <a:srgbClr val="898989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30758" name="Picture 2">
            <a:extLst>
              <a:ext uri="{FF2B5EF4-FFF2-40B4-BE49-F238E27FC236}">
                <a16:creationId xmlns:a16="http://schemas.microsoft.com/office/drawing/2014/main" id="{7F90FB26-122A-4C3F-8E53-BA8D59297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318251"/>
            <a:ext cx="1752600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291</Words>
  <Application>Microsoft Office PowerPoint</Application>
  <PresentationFormat>Widescreen</PresentationFormat>
  <Paragraphs>151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HelveticaNeueLT Std Med</vt:lpstr>
      <vt:lpstr>Wingdings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HuaZhen Luo</dc:creator>
  <cp:lastModifiedBy>HuaZhen Luo</cp:lastModifiedBy>
  <cp:revision>2</cp:revision>
  <dcterms:created xsi:type="dcterms:W3CDTF">2020-03-04T06:57:29Z</dcterms:created>
  <dcterms:modified xsi:type="dcterms:W3CDTF">2020-03-04T08:57:44Z</dcterms:modified>
</cp:coreProperties>
</file>