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4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48DDC-15D4-4C4D-AEFD-27EB135ACB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5ED95A-393B-4F99-A9EC-12B0E578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094E9-9526-474D-A655-6DDDC465D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CFB96-4216-4729-A249-14E1812B04BC}" type="datetimeFigureOut">
              <a:rPr lang="en-SG" smtClean="0"/>
              <a:t>18.02.2020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A5A37-A254-4A94-938C-080AE1164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45519-D004-4ADF-ACE0-EF9B74699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D143-72CA-4AC7-AB97-506B33F987F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31999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3F318-406A-46A5-8ECC-79CFCBA80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91EA3-228E-4B3B-AE5C-419BC1383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3BFCF-14D2-4001-9EC3-4D2ADCEA2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CFB96-4216-4729-A249-14E1812B04BC}" type="datetimeFigureOut">
              <a:rPr lang="en-SG" smtClean="0"/>
              <a:t>18.02.2020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4D9FC-FA69-4E3A-BE38-41C3E1E9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90D71-3565-40E1-B62F-5B9940825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D143-72CA-4AC7-AB97-506B33F987F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74410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BE7CC-0CA7-4F54-A8AC-0F6D04BE9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4F44D-55D3-42F6-9BBF-5DE81BE34A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1F14D-2CFC-4CEA-AB6C-D06E0772B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CFB96-4216-4729-A249-14E1812B04BC}" type="datetimeFigureOut">
              <a:rPr lang="en-SG" smtClean="0"/>
              <a:t>18.02.2020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C6D7E-163D-4518-B7F6-7FDB2F40D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4A7D9-93BE-44CD-ADD1-5C386F2E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D143-72CA-4AC7-AB97-506B33F987F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16585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32BEE-E7A9-4C0B-8582-BFDCD6F5D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CC551-8364-40B6-9101-14233CB0BA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F9A153-0856-4D58-B33F-5BCF716CF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01F63C-70FF-45E5-B832-190B959DE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CFB96-4216-4729-A249-14E1812B04BC}" type="datetimeFigureOut">
              <a:rPr lang="en-SG" smtClean="0"/>
              <a:t>18.02.2020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5A39D8-DF76-4CCD-AE5B-A57DD1933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9BCB51-3B65-4666-A6CD-3A810DAF7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D143-72CA-4AC7-AB97-506B33F987F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85845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D95BC-3546-4C0B-AB10-7B242398F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CAB63-1AAC-4D94-BC4E-AEFEB0683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C36AA1-9EDE-4F4A-9AC8-159EB385D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9C7C95-BFF8-44F0-A589-B3F79AAE45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4F786B-3FFA-4D0B-B1CD-F49F29878E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DDEF8E-2210-45F2-9213-FD48917B9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CFB96-4216-4729-A249-14E1812B04BC}" type="datetimeFigureOut">
              <a:rPr lang="en-SG" smtClean="0"/>
              <a:t>18.02.2020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BBEFF5-4798-4FCF-982B-F2F0250FC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1C54B7-E99A-445B-82B6-782623196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D143-72CA-4AC7-AB97-506B33F987F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79171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70AA-32C0-435C-A88F-94A6356BC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91AC74-D141-4DF6-A969-4844D0AD1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CFB96-4216-4729-A249-14E1812B04BC}" type="datetimeFigureOut">
              <a:rPr lang="en-SG" smtClean="0"/>
              <a:t>18.02.2020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C7C60-1AC0-448E-828A-221F14EB2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170DA5-55F0-4EFA-B36F-B2256FC74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D143-72CA-4AC7-AB97-506B33F987F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83874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BD17F9-FA43-4138-946A-8E5F63C7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CFB96-4216-4729-A249-14E1812B04BC}" type="datetimeFigureOut">
              <a:rPr lang="en-SG" smtClean="0"/>
              <a:t>18.02.2020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40B6BC-51D5-430C-8F09-E58E1E42B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D59B6-A3D7-4A4C-9E4E-CF50B880B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D143-72CA-4AC7-AB97-506B33F987F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0715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D630E-4094-4058-8F18-125FACAA3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C9D3F-65EE-49A3-AED7-0FAC9BFAF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971A6-745F-4876-8F3A-4ACD313AF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FBA17D-B874-4310-AED5-375065A2A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CFB96-4216-4729-A249-14E1812B04BC}" type="datetimeFigureOut">
              <a:rPr lang="en-SG" smtClean="0"/>
              <a:t>18.02.2020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BC40A3-EB27-45CC-9D04-EA950AAC6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84AB54-D35A-4C54-9A84-228BE1E6E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D143-72CA-4AC7-AB97-506B33F987F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9416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17871-1568-482E-AD6D-19A193A2F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1599D1-2FD5-4E24-AD49-8E2227C87C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A4337-AFE1-45DB-8382-AB17B6530E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0693E1-696C-4928-878E-B08AB6109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CFB96-4216-4729-A249-14E1812B04BC}" type="datetimeFigureOut">
              <a:rPr lang="en-SG" smtClean="0"/>
              <a:t>18.02.2020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20F399-52ED-40FC-A513-A3735AC5D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B381E4-2E62-4510-B982-636D629C2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D143-72CA-4AC7-AB97-506B33F987F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05680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30435-97B2-42AE-9814-1E94228C3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A4E1C7-542D-40B9-819C-4634FB65CE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BDAD4-6783-47C2-834C-BE8252B68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CFB96-4216-4729-A249-14E1812B04BC}" type="datetimeFigureOut">
              <a:rPr lang="en-SG" smtClean="0"/>
              <a:t>18.02.2020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3A7BC-C39A-43C8-8A67-AF1F9FBD4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3B578-171B-4A2A-B137-88BEC7BD1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D143-72CA-4AC7-AB97-506B33F987F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07172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24BF0B-05F4-4DF2-9A85-77D0FAA0C4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E38BC1-3EC1-45A7-BA2F-0B8B76766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80810-6071-49C1-9DD9-ABEBAB37C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CFB96-4216-4729-A249-14E1812B04BC}" type="datetimeFigureOut">
              <a:rPr lang="en-SG" smtClean="0"/>
              <a:t>18.02.2020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C0BF1-BFA2-45F7-A657-29C776ED6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A8C36-7514-4C6A-A373-F0C030B29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3D143-72CA-4AC7-AB97-506B33F987F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43736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EFE39E-301F-4568-B64D-C0AC7BBBB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8E81AB-E669-401B-863C-7C6A6860B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3E3E3-A943-4CA4-921A-844E95C1A6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CFB96-4216-4729-A249-14E1812B04BC}" type="datetimeFigureOut">
              <a:rPr lang="en-SG" smtClean="0"/>
              <a:t>18.02.2020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37014-023C-443B-B88B-6A0509AC37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08F8D-0792-4C8B-9AB1-9F0F9AF885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3D143-72CA-4AC7-AB97-506B33F987F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2933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 noGrp="1"/>
          </p:cNvSpPr>
          <p:nvPr>
            <p:ph type="title"/>
          </p:nvPr>
        </p:nvSpPr>
        <p:spPr bwMode="auto">
          <a:xfrm>
            <a:off x="1524000" y="0"/>
            <a:ext cx="9144000" cy="715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rtlCol="0" anchor="ctr" anchorCtr="0" compatLnSpc="1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r>
              <a:rPr lang="en-US" alt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Pass Yield Discussion on Column Manager </a:t>
            </a: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alt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Others failures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62600" y="6519446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981200" y="838199"/>
          <a:ext cx="8229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24000">
                <a:tc>
                  <a:txBody>
                    <a:bodyPr/>
                    <a:lstStyle/>
                    <a:p>
                      <a:endParaRPr lang="en-PH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TSP:</a:t>
                      </a:r>
                      <a:r>
                        <a:rPr lang="en-PH" sz="14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735002236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4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CM-Aux</a:t>
                      </a:r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 (186015049, 186015039)</a:t>
                      </a:r>
                      <a:endParaRPr lang="en-PH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PH" sz="14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Frequency Occurs</a:t>
                      </a:r>
                    </a:p>
                    <a:p>
                      <a:pPr algn="ctr"/>
                      <a:endParaRPr lang="en-PH" sz="14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Observations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8129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 err="1">
                          <a:latin typeface="Arial" pitchFamily="34" charset="0"/>
                          <a:cs typeface="Arial" pitchFamily="34" charset="0"/>
                        </a:rPr>
                        <a:t>Ecord</a:t>
                      </a:r>
                      <a:r>
                        <a:rPr lang="en-PH" sz="1400" b="1" dirty="0">
                          <a:latin typeface="Arial" pitchFamily="34" charset="0"/>
                          <a:cs typeface="Arial" pitchFamily="34" charset="0"/>
                        </a:rPr>
                        <a:t>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Could</a:t>
                      </a:r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 not detected </a:t>
                      </a:r>
                      <a:r>
                        <a:rPr lang="en-PH" sz="1400" baseline="0" dirty="0" err="1">
                          <a:latin typeface="Arial" pitchFamily="34" charset="0"/>
                          <a:cs typeface="Arial" pitchFamily="34" charset="0"/>
                        </a:rPr>
                        <a:t>Ecord</a:t>
                      </a:r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 although </a:t>
                      </a:r>
                      <a:r>
                        <a:rPr lang="en-PH" sz="1400" baseline="0" dirty="0" err="1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-button is connected properly</a:t>
                      </a:r>
                      <a:endParaRPr lang="en-PH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~1/10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Communication</a:t>
                      </a:r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 is ok if 2 E-cords are connected to UUT since LED test in console</a:t>
                      </a:r>
                      <a:endParaRPr lang="en-PH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871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>
                          <a:latin typeface="Arial" pitchFamily="34" charset="0"/>
                          <a:cs typeface="Arial" pitchFamily="34" charset="0"/>
                        </a:rPr>
                        <a:t>Leak</a:t>
                      </a:r>
                      <a:r>
                        <a:rPr lang="en-PH" sz="1400" b="1" baseline="0" dirty="0">
                          <a:latin typeface="Arial" pitchFamily="34" charset="0"/>
                          <a:cs typeface="Arial" pitchFamily="34" charset="0"/>
                        </a:rPr>
                        <a:t> Detector Interface Test</a:t>
                      </a:r>
                      <a:endParaRPr lang="en-PH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Only two clicking sound from sensor box instead of 3 times.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~1/10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Communication lost or</a:t>
                      </a:r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 slow during test.</a:t>
                      </a:r>
                    </a:p>
                    <a:p>
                      <a:pPr algn="ctr"/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Retest and Pass</a:t>
                      </a:r>
                      <a:endParaRPr lang="en-PH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767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 noGrp="1"/>
          </p:cNvSpPr>
          <p:nvPr>
            <p:ph type="title"/>
          </p:nvPr>
        </p:nvSpPr>
        <p:spPr bwMode="auto">
          <a:xfrm>
            <a:off x="1524000" y="0"/>
            <a:ext cx="9144000" cy="715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rtlCol="0" anchor="ctr" anchorCtr="0" compatLnSpc="1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r>
              <a:rPr lang="en-US" alt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Pass Yield Discussion on Column Manager </a:t>
            </a: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alt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Others failures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62600" y="6519446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981200" y="838201"/>
          <a:ext cx="8229600" cy="5557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4403">
                <a:tc>
                  <a:txBody>
                    <a:bodyPr/>
                    <a:lstStyle/>
                    <a:p>
                      <a:endParaRPr lang="en-PH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TSP: 735002229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CM</a:t>
                      </a:r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 (186015043, 186015038</a:t>
                      </a:r>
                      <a:endParaRPr lang="en-PH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PH" sz="14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Frequency</a:t>
                      </a:r>
                    </a:p>
                    <a:p>
                      <a:pPr algn="ctr"/>
                      <a:r>
                        <a:rPr lang="en-PH" sz="14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Occurs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Observations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535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>
                          <a:latin typeface="Arial" pitchFamily="34" charset="0"/>
                          <a:cs typeface="Arial" pitchFamily="34" charset="0"/>
                        </a:rPr>
                        <a:t>Firmware Download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Hang at</a:t>
                      </a:r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 firmware download. Cannot reset UUT by test application</a:t>
                      </a:r>
                      <a:endParaRPr lang="en-PH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~1/10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Retest</a:t>
                      </a:r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 only</a:t>
                      </a:r>
                      <a:endParaRPr lang="en-PH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762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 err="1">
                          <a:latin typeface="Arial" pitchFamily="34" charset="0"/>
                          <a:cs typeface="Arial" pitchFamily="34" charset="0"/>
                        </a:rPr>
                        <a:t>Ecord</a:t>
                      </a:r>
                      <a:r>
                        <a:rPr lang="en-PH" sz="1400" b="1" dirty="0">
                          <a:latin typeface="Arial" pitchFamily="34" charset="0"/>
                          <a:cs typeface="Arial" pitchFamily="34" charset="0"/>
                        </a:rPr>
                        <a:t>  3 &amp;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Could</a:t>
                      </a:r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 not detected </a:t>
                      </a:r>
                      <a:r>
                        <a:rPr lang="en-PH" sz="1400" baseline="0" dirty="0" err="1">
                          <a:latin typeface="Arial" pitchFamily="34" charset="0"/>
                          <a:cs typeface="Arial" pitchFamily="34" charset="0"/>
                        </a:rPr>
                        <a:t>Ecord</a:t>
                      </a:r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 although </a:t>
                      </a:r>
                      <a:r>
                        <a:rPr lang="en-PH" sz="1400" baseline="0" dirty="0" err="1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-button is connected properly</a:t>
                      </a:r>
                      <a:endParaRPr lang="en-PH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~2/10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Communication is ok if all 4 E-cords</a:t>
                      </a:r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 are connected to UUT at the beginning of test. and</a:t>
                      </a:r>
                      <a:endParaRPr lang="en-PH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Manually reset UUT once at the start of </a:t>
                      </a:r>
                      <a:r>
                        <a:rPr lang="en-PH" sz="1400" baseline="0" dirty="0" err="1">
                          <a:latin typeface="Arial" pitchFamily="34" charset="0"/>
                          <a:cs typeface="Arial" pitchFamily="34" charset="0"/>
                        </a:rPr>
                        <a:t>Ecord</a:t>
                      </a:r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 3.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7728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>
                          <a:latin typeface="Arial" pitchFamily="34" charset="0"/>
                          <a:cs typeface="Arial" pitchFamily="34" charset="0"/>
                        </a:rPr>
                        <a:t>Leak</a:t>
                      </a:r>
                      <a:r>
                        <a:rPr lang="en-PH" sz="1400" b="1" baseline="0" dirty="0">
                          <a:latin typeface="Arial" pitchFamily="34" charset="0"/>
                          <a:cs typeface="Arial" pitchFamily="34" charset="0"/>
                        </a:rPr>
                        <a:t> Detector Interface Test</a:t>
                      </a:r>
                      <a:endParaRPr lang="en-PH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PH" sz="14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 algn="ctr"/>
                      <a:r>
                        <a:rPr lang="en-PH" sz="14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 return value from test software. Fail test at “dump </a:t>
                      </a:r>
                      <a:r>
                        <a:rPr lang="en-PH" sz="1400" kern="1200" baseline="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leakdetector</a:t>
                      </a:r>
                      <a:r>
                        <a:rPr lang="en-PH" sz="14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”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~2/10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Check driver under </a:t>
                      </a:r>
                      <a:r>
                        <a:rPr lang="en-PH" sz="1400" dirty="0" err="1">
                          <a:latin typeface="Arial" pitchFamily="34" charset="0"/>
                          <a:cs typeface="Arial" pitchFamily="34" charset="0"/>
                        </a:rPr>
                        <a:t>InstaCal</a:t>
                      </a:r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 and it is detected.</a:t>
                      </a:r>
                    </a:p>
                    <a:p>
                      <a:pPr algn="ctr"/>
                      <a:r>
                        <a:rPr lang="en-PH" sz="1400" baseline="0" dirty="0">
                          <a:latin typeface="Arial" pitchFamily="34" charset="0"/>
                          <a:cs typeface="Arial" pitchFamily="34" charset="0"/>
                        </a:rPr>
                        <a:t>Retest and Pass</a:t>
                      </a:r>
                      <a:endParaRPr lang="en-PH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397">
                <a:tc>
                  <a:txBody>
                    <a:bodyPr/>
                    <a:lstStyle/>
                    <a:p>
                      <a:pPr algn="ctr"/>
                      <a:r>
                        <a:rPr lang="en-PH" sz="1400" b="1" dirty="0">
                          <a:latin typeface="Arial" pitchFamily="34" charset="0"/>
                          <a:cs typeface="Arial" pitchFamily="34" charset="0"/>
                        </a:rPr>
                        <a:t>Left</a:t>
                      </a:r>
                      <a:r>
                        <a:rPr lang="en-PH" sz="1400" b="1" baseline="0" dirty="0">
                          <a:latin typeface="Arial" pitchFamily="34" charset="0"/>
                          <a:cs typeface="Arial" pitchFamily="34" charset="0"/>
                        </a:rPr>
                        <a:t> valve/Right valve</a:t>
                      </a:r>
                      <a:endParaRPr lang="en-PH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 issue in debug mode but fail in production mode	</a:t>
                      </a:r>
                    </a:p>
                    <a:p>
                      <a:pPr algn="ctr"/>
                      <a:endParaRPr lang="en-PH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400" dirty="0">
                          <a:latin typeface="Arial" pitchFamily="34" charset="0"/>
                          <a:cs typeface="Arial" pitchFamily="34" charset="0"/>
                        </a:rPr>
                        <a:t>~1/10</a:t>
                      </a:r>
                      <a:endParaRPr lang="en-PH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4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Retest and Pass</a:t>
                      </a:r>
                      <a:endParaRPr lang="en-PH" sz="14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endParaRPr lang="en-PH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9213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8932eebef50b5263b99db8d84d9ecb21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28cc30a8eaa91b1897ac92a663a1da56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D578747-8D22-4C52-BD2C-CE933126D5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2FD75D-AAF5-4C24-BD20-557716E9B4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B8D357-996F-4CFB-8D72-D9FF90792A73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5ca6415a-0c97-4c39-b3bb-ffce26572dde"/>
    <ds:schemaRef ds:uri="aea9ea73-34d9-45e8-acbb-0ab804ccd4f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216</Words>
  <Application>Microsoft Office PowerPoint</Application>
  <PresentationFormat>Widescreen</PresentationFormat>
  <Paragraphs>41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First Pass Yield Discussion on Column Manager – Others failures</vt:lpstr>
      <vt:lpstr>First Pass Yield Discussion on Column Manager – Others failures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Pass Yield Discussion on Column Manager – Others failures</dc:title>
  <dc:creator>HuaZhen Luo</dc:creator>
  <cp:lastModifiedBy>HuaZhen Luo</cp:lastModifiedBy>
  <cp:revision>1</cp:revision>
  <dcterms:created xsi:type="dcterms:W3CDTF">2020-02-18T03:01:41Z</dcterms:created>
  <dcterms:modified xsi:type="dcterms:W3CDTF">2020-02-18T03:03:03Z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