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3.xml" ContentType="application/vnd.openxmlformats-officedocument.theme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889" r:id="rId1"/>
    <p:sldMasterId id="2147484900" r:id="rId2"/>
    <p:sldMasterId id="2147484905" r:id="rId3"/>
    <p:sldMasterId id="2147484935" r:id="rId4"/>
  </p:sldMasterIdLst>
  <p:notesMasterIdLst>
    <p:notesMasterId r:id="rId6"/>
  </p:notesMasterIdLst>
  <p:handoutMasterIdLst>
    <p:handoutMasterId r:id="rId7"/>
  </p:handoutMasterIdLst>
  <p:sldIdLst>
    <p:sldId id="2825" r:id="rId5"/>
  </p:sldIdLst>
  <p:sldSz cx="9144000" cy="5143500" type="screen16x9"/>
  <p:notesSz cx="6807200" cy="9939338"/>
  <p:custDataLst>
    <p:tags r:id="rId8"/>
  </p:custData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Verdana" pitchFamily="34" charset="0"/>
        <a:ea typeface="MS PGothic" pitchFamily="34" charset="-128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Verdana" pitchFamily="34" charset="0"/>
        <a:ea typeface="MS PGothic" pitchFamily="34" charset="-128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Verdana" pitchFamily="34" charset="0"/>
        <a:ea typeface="MS PGothic" pitchFamily="34" charset="-128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Verdana" pitchFamily="34" charset="0"/>
        <a:ea typeface="MS PGothic" pitchFamily="34" charset="-128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Verdana" pitchFamily="34" charset="0"/>
        <a:ea typeface="MS PGothic" pitchFamily="34" charset="-128"/>
        <a:cs typeface="+mn-cs"/>
      </a:defRPr>
    </a:lvl5pPr>
    <a:lvl6pPr marL="2286000" algn="l" defTabSz="914400" rtl="0" eaLnBrk="1" latinLnBrk="0" hangingPunct="1">
      <a:defRPr sz="1600" kern="1200">
        <a:solidFill>
          <a:schemeClr val="tx1"/>
        </a:solidFill>
        <a:latin typeface="Verdana" pitchFamily="34" charset="0"/>
        <a:ea typeface="MS PGothic" pitchFamily="34" charset="-128"/>
        <a:cs typeface="+mn-cs"/>
      </a:defRPr>
    </a:lvl6pPr>
    <a:lvl7pPr marL="2743200" algn="l" defTabSz="914400" rtl="0" eaLnBrk="1" latinLnBrk="0" hangingPunct="1">
      <a:defRPr sz="1600" kern="1200">
        <a:solidFill>
          <a:schemeClr val="tx1"/>
        </a:solidFill>
        <a:latin typeface="Verdana" pitchFamily="34" charset="0"/>
        <a:ea typeface="MS PGothic" pitchFamily="34" charset="-128"/>
        <a:cs typeface="+mn-cs"/>
      </a:defRPr>
    </a:lvl7pPr>
    <a:lvl8pPr marL="3200400" algn="l" defTabSz="914400" rtl="0" eaLnBrk="1" latinLnBrk="0" hangingPunct="1">
      <a:defRPr sz="1600" kern="1200">
        <a:solidFill>
          <a:schemeClr val="tx1"/>
        </a:solidFill>
        <a:latin typeface="Verdana" pitchFamily="34" charset="0"/>
        <a:ea typeface="MS PGothic" pitchFamily="34" charset="-128"/>
        <a:cs typeface="+mn-cs"/>
      </a:defRPr>
    </a:lvl8pPr>
    <a:lvl9pPr marL="3657600" algn="l" defTabSz="914400" rtl="0" eaLnBrk="1" latinLnBrk="0" hangingPunct="1">
      <a:defRPr sz="1600" kern="1200">
        <a:solidFill>
          <a:schemeClr val="tx1"/>
        </a:solidFill>
        <a:latin typeface="Verdana" pitchFamily="34" charset="0"/>
        <a:ea typeface="MS PGothic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  <p15:guide id="3" orient="horz" pos="162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31" userDrawn="1">
          <p15:clr>
            <a:srgbClr val="A4A3A4"/>
          </p15:clr>
        </p15:guide>
        <p15:guide id="2" pos="2144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FF66"/>
    <a:srgbClr val="E9BDCC"/>
    <a:srgbClr val="BFFF9F"/>
    <a:srgbClr val="E7ECF3"/>
    <a:srgbClr val="0077B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35" autoAdjust="0"/>
    <p:restoredTop sz="83859" autoAdjust="0"/>
  </p:normalViewPr>
  <p:slideViewPr>
    <p:cSldViewPr>
      <p:cViewPr varScale="1">
        <p:scale>
          <a:sx n="126" d="100"/>
          <a:sy n="126" d="100"/>
        </p:scale>
        <p:origin x="1176" y="108"/>
      </p:cViewPr>
      <p:guideLst>
        <p:guide orient="horz" pos="2160"/>
        <p:guide pos="2880"/>
        <p:guide orient="horz" pos="162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napToObjects="1">
      <p:cViewPr varScale="1">
        <p:scale>
          <a:sx n="134" d="100"/>
          <a:sy n="134" d="100"/>
        </p:scale>
        <p:origin x="-2464" y="-120"/>
      </p:cViewPr>
      <p:guideLst>
        <p:guide orient="horz" pos="3131"/>
        <p:guide pos="2144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gs" Target="tags/tag1.xml"/><Relationship Id="rId3" Type="http://schemas.openxmlformats.org/officeDocument/2006/relationships/slideMaster" Target="slideMasters/slideMaster3.xml"/><Relationship Id="rId7" Type="http://schemas.openxmlformats.org/officeDocument/2006/relationships/handoutMaster" Target="handoutMasters/handoutMaster1.xml"/><Relationship Id="rId12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4387D2B-AF32-4C89-9A5E-0AA96FCE3EA8}" type="doc">
      <dgm:prSet loTypeId="urn:microsoft.com/office/officeart/2011/layout/Tab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8D735BA3-CE59-4519-8BC2-7882642FE795}">
      <dgm:prSet phldrT="[Text]" custT="1"/>
      <dgm:spPr/>
      <dgm:t>
        <a:bodyPr/>
        <a:lstStyle/>
        <a:p>
          <a:r>
            <a:rPr lang="en-US" sz="1200" b="1" dirty="0">
              <a:latin typeface="Calibri" panose="020F0502020204030204" pitchFamily="34" charset="0"/>
              <a:cs typeface="Calibri" panose="020F0502020204030204" pitchFamily="34" charset="0"/>
            </a:rPr>
            <a:t>Q1 2020</a:t>
          </a:r>
        </a:p>
      </dgm:t>
    </dgm:pt>
    <dgm:pt modelId="{BBDE7A75-4736-46A9-9404-9F857F820480}" type="parTrans" cxnId="{5DAA6020-FD61-4625-96B8-7206045F6A83}">
      <dgm:prSet/>
      <dgm:spPr/>
      <dgm:t>
        <a:bodyPr/>
        <a:lstStyle/>
        <a:p>
          <a:endParaRPr lang="en-US" sz="1200"/>
        </a:p>
      </dgm:t>
    </dgm:pt>
    <dgm:pt modelId="{260B7C06-7E37-422E-B9EA-2DCD1AE56F9F}" type="sibTrans" cxnId="{5DAA6020-FD61-4625-96B8-7206045F6A83}">
      <dgm:prSet/>
      <dgm:spPr/>
      <dgm:t>
        <a:bodyPr/>
        <a:lstStyle/>
        <a:p>
          <a:endParaRPr lang="en-US" sz="1200"/>
        </a:p>
      </dgm:t>
    </dgm:pt>
    <dgm:pt modelId="{977534A7-95A4-4325-8D1A-8F537208BAB5}">
      <dgm:prSet phldrT="[Text]" custT="1"/>
      <dgm:spPr/>
      <dgm:t>
        <a:bodyPr/>
        <a:lstStyle/>
        <a:p>
          <a:r>
            <a:rPr lang="en-US" sz="1200" dirty="0">
              <a:latin typeface="Calibri" panose="020F0502020204030204" pitchFamily="34" charset="0"/>
              <a:cs typeface="Calibri" panose="020F0502020204030204" pitchFamily="34" charset="0"/>
            </a:rPr>
            <a:t> Alliance &amp; PCBA </a:t>
          </a:r>
        </a:p>
      </dgm:t>
    </dgm:pt>
    <dgm:pt modelId="{F96B3FF7-538F-400E-A005-051ED6F299FA}" type="parTrans" cxnId="{6AFE1FF4-C18D-475F-ADBF-0C62506194A0}">
      <dgm:prSet/>
      <dgm:spPr/>
      <dgm:t>
        <a:bodyPr/>
        <a:lstStyle/>
        <a:p>
          <a:endParaRPr lang="en-US" sz="1200"/>
        </a:p>
      </dgm:t>
    </dgm:pt>
    <dgm:pt modelId="{1D0B7103-86B6-4B03-93BB-45CBC4A49560}" type="sibTrans" cxnId="{6AFE1FF4-C18D-475F-ADBF-0C62506194A0}">
      <dgm:prSet/>
      <dgm:spPr/>
      <dgm:t>
        <a:bodyPr/>
        <a:lstStyle/>
        <a:p>
          <a:endParaRPr lang="en-US" sz="1200"/>
        </a:p>
      </dgm:t>
    </dgm:pt>
    <dgm:pt modelId="{BD801629-B3B8-4684-8A6F-387E35F7FAF6}">
      <dgm:prSet phldrT="[Text]" custT="1"/>
      <dgm:spPr/>
      <dgm:t>
        <a:bodyPr/>
        <a:lstStyle/>
        <a:p>
          <a:r>
            <a:rPr lang="en-US" sz="1200" b="1" dirty="0">
              <a:latin typeface="Calibri" panose="020F0502020204030204" pitchFamily="34" charset="0"/>
              <a:cs typeface="Calibri" panose="020F0502020204030204" pitchFamily="34" charset="0"/>
            </a:rPr>
            <a:t>Q2 2020</a:t>
          </a:r>
          <a:r>
            <a:rPr lang="en-US" sz="1200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</a:p>
      </dgm:t>
    </dgm:pt>
    <dgm:pt modelId="{9C4C60BD-4422-44DF-8601-BD9D23A62351}" type="parTrans" cxnId="{BCFAA384-0FAA-4A1C-8884-8C87B06BEBD4}">
      <dgm:prSet/>
      <dgm:spPr/>
      <dgm:t>
        <a:bodyPr/>
        <a:lstStyle/>
        <a:p>
          <a:endParaRPr lang="en-US" sz="1200"/>
        </a:p>
      </dgm:t>
    </dgm:pt>
    <dgm:pt modelId="{3C093733-ED9B-4A3E-9470-0A3938708E73}" type="sibTrans" cxnId="{BCFAA384-0FAA-4A1C-8884-8C87B06BEBD4}">
      <dgm:prSet/>
      <dgm:spPr/>
      <dgm:t>
        <a:bodyPr/>
        <a:lstStyle/>
        <a:p>
          <a:endParaRPr lang="en-US" sz="1200"/>
        </a:p>
      </dgm:t>
    </dgm:pt>
    <dgm:pt modelId="{E12FC345-1B60-4D03-866D-37961A1D3224}">
      <dgm:prSet phldrT="[Text]" custT="1"/>
      <dgm:spPr/>
      <dgm:t>
        <a:bodyPr/>
        <a:lstStyle/>
        <a:p>
          <a:r>
            <a:rPr lang="en-US" sz="1200" dirty="0">
              <a:latin typeface="Calibri" panose="020F0502020204030204" pitchFamily="34" charset="0"/>
              <a:cs typeface="Calibri" panose="020F0502020204030204" pitchFamily="34" charset="0"/>
            </a:rPr>
            <a:t> FTN &amp; PCBA</a:t>
          </a:r>
        </a:p>
      </dgm:t>
    </dgm:pt>
    <dgm:pt modelId="{48A33685-8426-4AAA-AA41-00BCF8419F2C}" type="parTrans" cxnId="{C3FD0C1D-A5F2-4F0B-9214-694D2A8810E8}">
      <dgm:prSet/>
      <dgm:spPr/>
      <dgm:t>
        <a:bodyPr/>
        <a:lstStyle/>
        <a:p>
          <a:endParaRPr lang="en-US" sz="1200"/>
        </a:p>
      </dgm:t>
    </dgm:pt>
    <dgm:pt modelId="{CAD909D7-EF68-4DB1-9B07-A3F4C9AC2DDE}" type="sibTrans" cxnId="{C3FD0C1D-A5F2-4F0B-9214-694D2A8810E8}">
      <dgm:prSet/>
      <dgm:spPr/>
      <dgm:t>
        <a:bodyPr/>
        <a:lstStyle/>
        <a:p>
          <a:endParaRPr lang="en-US" sz="1200"/>
        </a:p>
      </dgm:t>
    </dgm:pt>
    <dgm:pt modelId="{E5AA9D1B-97B6-423E-9212-7751537ECB67}">
      <dgm:prSet phldrT="[Text]" custT="1"/>
      <dgm:spPr/>
      <dgm:t>
        <a:bodyPr/>
        <a:lstStyle/>
        <a:p>
          <a:pPr>
            <a:buFont typeface="Wingdings" panose="05000000000000000000" pitchFamily="2" charset="2"/>
            <a:buChar char="§"/>
          </a:pPr>
          <a:r>
            <a:rPr lang="en-US" sz="1200" dirty="0">
              <a:latin typeface="Calibri" panose="020F0502020204030204" pitchFamily="34" charset="0"/>
              <a:cs typeface="Calibri" panose="020F0502020204030204" pitchFamily="34" charset="0"/>
            </a:rPr>
            <a:t>Alliance Final testers upgrade x 8</a:t>
          </a:r>
        </a:p>
      </dgm:t>
    </dgm:pt>
    <dgm:pt modelId="{5BDAB69D-148C-4570-9D1E-DB881DE2FE66}" type="parTrans" cxnId="{4069FBC8-33FD-48B8-AA63-7797B78C8EED}">
      <dgm:prSet/>
      <dgm:spPr/>
      <dgm:t>
        <a:bodyPr/>
        <a:lstStyle/>
        <a:p>
          <a:endParaRPr lang="en-US" sz="1200"/>
        </a:p>
      </dgm:t>
    </dgm:pt>
    <dgm:pt modelId="{199370E8-F58D-4016-AD8F-D823213E7B38}" type="sibTrans" cxnId="{4069FBC8-33FD-48B8-AA63-7797B78C8EED}">
      <dgm:prSet/>
      <dgm:spPr/>
      <dgm:t>
        <a:bodyPr/>
        <a:lstStyle/>
        <a:p>
          <a:endParaRPr lang="en-US" sz="1200"/>
        </a:p>
      </dgm:t>
    </dgm:pt>
    <dgm:pt modelId="{FD2DACAD-91DD-440F-8DCF-1E7FA3D85B9D}">
      <dgm:prSet phldrT="[Text]" custT="1"/>
      <dgm:spPr/>
      <dgm:t>
        <a:bodyPr/>
        <a:lstStyle/>
        <a:p>
          <a:pPr algn="l">
            <a:buFont typeface="Wingdings" panose="05000000000000000000" pitchFamily="2" charset="2"/>
            <a:buChar char="§"/>
          </a:pPr>
          <a:r>
            <a:rPr lang="en-US" sz="1200" dirty="0">
              <a:latin typeface="Calibri" panose="020F0502020204030204" pitchFamily="34" charset="0"/>
              <a:cs typeface="Calibri" panose="020F0502020204030204" pitchFamily="34" charset="0"/>
            </a:rPr>
            <a:t>ICT fixture replacement (Altera IC) x 1*</a:t>
          </a:r>
        </a:p>
      </dgm:t>
    </dgm:pt>
    <dgm:pt modelId="{CF394B09-4F29-44D5-B369-6C5AAE92C5F8}" type="parTrans" cxnId="{1DC9138D-A6AC-4F10-9421-3F30223C31AE}">
      <dgm:prSet/>
      <dgm:spPr/>
      <dgm:t>
        <a:bodyPr/>
        <a:lstStyle/>
        <a:p>
          <a:endParaRPr lang="en-US" sz="1200"/>
        </a:p>
      </dgm:t>
    </dgm:pt>
    <dgm:pt modelId="{749D4380-5EFD-48B4-A6CC-8A937E27BB21}" type="sibTrans" cxnId="{1DC9138D-A6AC-4F10-9421-3F30223C31AE}">
      <dgm:prSet/>
      <dgm:spPr/>
      <dgm:t>
        <a:bodyPr/>
        <a:lstStyle/>
        <a:p>
          <a:endParaRPr lang="en-US" sz="1200"/>
        </a:p>
      </dgm:t>
    </dgm:pt>
    <dgm:pt modelId="{16B489F4-1392-4414-9F50-5068C8F30EF2}">
      <dgm:prSet phldrT="[Text]" custT="1"/>
      <dgm:spPr/>
      <dgm:t>
        <a:bodyPr/>
        <a:lstStyle/>
        <a:p>
          <a:pPr algn="l">
            <a:buFont typeface="Wingdings" panose="05000000000000000000" pitchFamily="2" charset="2"/>
            <a:buChar char="§"/>
          </a:pPr>
          <a:r>
            <a:rPr lang="en-US" sz="1200" dirty="0">
              <a:latin typeface="Calibri" panose="020F0502020204030204" pitchFamily="34" charset="0"/>
              <a:cs typeface="Calibri" panose="020F0502020204030204" pitchFamily="34" charset="0"/>
            </a:rPr>
            <a:t>Alliance Pump Tray upgrade x 3</a:t>
          </a:r>
        </a:p>
      </dgm:t>
    </dgm:pt>
    <dgm:pt modelId="{8CBD1B2F-7DD4-4967-A944-87F6C39BE85E}" type="parTrans" cxnId="{6D3F96A6-6E80-48E4-A5DF-FDC2A16D8CB3}">
      <dgm:prSet/>
      <dgm:spPr/>
      <dgm:t>
        <a:bodyPr/>
        <a:lstStyle/>
        <a:p>
          <a:endParaRPr lang="en-US" sz="1200"/>
        </a:p>
      </dgm:t>
    </dgm:pt>
    <dgm:pt modelId="{72E64280-329F-42BB-B030-CA55E94B2005}" type="sibTrans" cxnId="{6D3F96A6-6E80-48E4-A5DF-FDC2A16D8CB3}">
      <dgm:prSet/>
      <dgm:spPr/>
      <dgm:t>
        <a:bodyPr/>
        <a:lstStyle/>
        <a:p>
          <a:endParaRPr lang="en-US" sz="1200"/>
        </a:p>
      </dgm:t>
    </dgm:pt>
    <dgm:pt modelId="{85684E71-9672-4F35-9571-17DFADF2B8E2}">
      <dgm:prSet phldrT="[Text]" custT="1"/>
      <dgm:spPr/>
      <dgm:t>
        <a:bodyPr/>
        <a:lstStyle/>
        <a:p>
          <a:pPr>
            <a:buFont typeface="Wingdings" panose="05000000000000000000" pitchFamily="2" charset="2"/>
            <a:buChar char="§"/>
          </a:pPr>
          <a:r>
            <a:rPr lang="en-US" sz="1200" dirty="0">
              <a:latin typeface="Calibri" panose="020F0502020204030204" pitchFamily="34" charset="0"/>
              <a:cs typeface="Calibri" panose="020F0502020204030204" pitchFamily="34" charset="0"/>
            </a:rPr>
            <a:t>PCBA Front end tester migration*</a:t>
          </a:r>
        </a:p>
      </dgm:t>
    </dgm:pt>
    <dgm:pt modelId="{99BCE50E-2EBF-4834-9D01-AE841221359F}" type="parTrans" cxnId="{EAD1C3E9-27D3-49CB-8FEA-F2150CC45931}">
      <dgm:prSet/>
      <dgm:spPr/>
      <dgm:t>
        <a:bodyPr/>
        <a:lstStyle/>
        <a:p>
          <a:endParaRPr lang="en-US"/>
        </a:p>
      </dgm:t>
    </dgm:pt>
    <dgm:pt modelId="{B8F282D5-8483-4FE0-9CF5-314C9DEBF425}" type="sibTrans" cxnId="{EAD1C3E9-27D3-49CB-8FEA-F2150CC45931}">
      <dgm:prSet/>
      <dgm:spPr/>
      <dgm:t>
        <a:bodyPr/>
        <a:lstStyle/>
        <a:p>
          <a:endParaRPr lang="en-US"/>
        </a:p>
      </dgm:t>
    </dgm:pt>
    <dgm:pt modelId="{050D8D0B-EB6B-4DBF-8357-8F17400CAFE3}">
      <dgm:prSet phldrT="[Text]" custT="1"/>
      <dgm:spPr/>
      <dgm:t>
        <a:bodyPr/>
        <a:lstStyle/>
        <a:p>
          <a:pPr algn="l">
            <a:buFont typeface="Wingdings" panose="05000000000000000000" pitchFamily="2" charset="2"/>
            <a:buChar char="§"/>
          </a:pPr>
          <a:r>
            <a:rPr lang="en-US" sz="1200" dirty="0">
              <a:latin typeface="Calibri" panose="020F0502020204030204" pitchFamily="34" charset="0"/>
              <a:cs typeface="Calibri" panose="020F0502020204030204" pitchFamily="34" charset="0"/>
            </a:rPr>
            <a:t>GTS Gen 2 &amp; PCBA functional testers development training*</a:t>
          </a:r>
        </a:p>
      </dgm:t>
    </dgm:pt>
    <dgm:pt modelId="{DBA6ECA6-BA4B-4908-A1C8-38419D0263E2}" type="parTrans" cxnId="{24459938-4B8E-47B6-80FB-B7D7F70980CE}">
      <dgm:prSet/>
      <dgm:spPr/>
      <dgm:t>
        <a:bodyPr/>
        <a:lstStyle/>
        <a:p>
          <a:endParaRPr lang="en-US"/>
        </a:p>
      </dgm:t>
    </dgm:pt>
    <dgm:pt modelId="{C106EB8F-7E29-41B1-BAA3-F60D5B4F881D}" type="sibTrans" cxnId="{24459938-4B8E-47B6-80FB-B7D7F70980CE}">
      <dgm:prSet/>
      <dgm:spPr/>
      <dgm:t>
        <a:bodyPr/>
        <a:lstStyle/>
        <a:p>
          <a:endParaRPr lang="en-US"/>
        </a:p>
      </dgm:t>
    </dgm:pt>
    <dgm:pt modelId="{E02FD165-F7C4-43EB-BBFC-2C4EC829529E}">
      <dgm:prSet phldrT="[Text]" custT="1"/>
      <dgm:spPr/>
      <dgm:t>
        <a:bodyPr/>
        <a:lstStyle/>
        <a:p>
          <a:pPr>
            <a:buFont typeface="Wingdings" panose="05000000000000000000" pitchFamily="2" charset="2"/>
            <a:buChar char="§"/>
          </a:pPr>
          <a:r>
            <a:rPr lang="en-US" sz="1200" dirty="0">
              <a:latin typeface="Calibri" panose="020F0502020204030204" pitchFamily="34" charset="0"/>
              <a:cs typeface="Calibri" panose="020F0502020204030204" pitchFamily="34" charset="0"/>
            </a:rPr>
            <a:t>ICT fixture replacement (Altera IC) x 1*</a:t>
          </a:r>
        </a:p>
      </dgm:t>
    </dgm:pt>
    <dgm:pt modelId="{D77E0CFB-FE53-43A1-9641-C7C0D35637E5}" type="parTrans" cxnId="{8ED353D5-E055-4768-919E-D05FE140D6FA}">
      <dgm:prSet/>
      <dgm:spPr/>
      <dgm:t>
        <a:bodyPr/>
        <a:lstStyle/>
        <a:p>
          <a:endParaRPr lang="en-US"/>
        </a:p>
      </dgm:t>
    </dgm:pt>
    <dgm:pt modelId="{09DDEB04-39EE-4E68-966E-1EBC099EB6A4}" type="sibTrans" cxnId="{8ED353D5-E055-4768-919E-D05FE140D6FA}">
      <dgm:prSet/>
      <dgm:spPr/>
      <dgm:t>
        <a:bodyPr/>
        <a:lstStyle/>
        <a:p>
          <a:endParaRPr lang="en-US"/>
        </a:p>
      </dgm:t>
    </dgm:pt>
    <dgm:pt modelId="{9D784F38-3A79-4FEA-AC8C-BFE1AA7491E6}">
      <dgm:prSet phldrT="[Text]" custT="1"/>
      <dgm:spPr/>
      <dgm:t>
        <a:bodyPr/>
        <a:lstStyle/>
        <a:p>
          <a:r>
            <a:rPr lang="en-US" sz="1200" b="1" dirty="0">
              <a:latin typeface="Calibri" panose="020F0502020204030204" pitchFamily="34" charset="0"/>
              <a:cs typeface="Calibri" panose="020F0502020204030204" pitchFamily="34" charset="0"/>
            </a:rPr>
            <a:t>Q4 2019</a:t>
          </a:r>
        </a:p>
      </dgm:t>
    </dgm:pt>
    <dgm:pt modelId="{0DE865AE-4728-4B07-B625-6C933D9E2864}" type="parTrans" cxnId="{1A958EB3-C33F-4FD5-B88D-5FD61D39B1C7}">
      <dgm:prSet/>
      <dgm:spPr/>
      <dgm:t>
        <a:bodyPr/>
        <a:lstStyle/>
        <a:p>
          <a:endParaRPr lang="en-US"/>
        </a:p>
      </dgm:t>
    </dgm:pt>
    <dgm:pt modelId="{33E10205-3ED5-46D7-97B0-FFB25D030E35}" type="sibTrans" cxnId="{1A958EB3-C33F-4FD5-B88D-5FD61D39B1C7}">
      <dgm:prSet/>
      <dgm:spPr/>
      <dgm:t>
        <a:bodyPr/>
        <a:lstStyle/>
        <a:p>
          <a:endParaRPr lang="en-US"/>
        </a:p>
      </dgm:t>
    </dgm:pt>
    <dgm:pt modelId="{587309D1-CB03-4FD1-B46A-A3F2BA631DB9}">
      <dgm:prSet phldrT="[Text]" custT="1"/>
      <dgm:spPr/>
      <dgm:t>
        <a:bodyPr/>
        <a:lstStyle/>
        <a:p>
          <a:r>
            <a:rPr lang="en-US" sz="1200" b="1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200" b="0" dirty="0">
              <a:latin typeface="Calibri" panose="020F0502020204030204" pitchFamily="34" charset="0"/>
              <a:cs typeface="Calibri" panose="020F0502020204030204" pitchFamily="34" charset="0"/>
            </a:rPr>
            <a:t>PCBA</a:t>
          </a:r>
        </a:p>
      </dgm:t>
    </dgm:pt>
    <dgm:pt modelId="{C5D79939-02AF-46C9-8F18-27A712A12754}" type="parTrans" cxnId="{552EC669-DE92-46AA-9E82-DE219492B8D8}">
      <dgm:prSet/>
      <dgm:spPr/>
      <dgm:t>
        <a:bodyPr/>
        <a:lstStyle/>
        <a:p>
          <a:endParaRPr lang="en-US"/>
        </a:p>
      </dgm:t>
    </dgm:pt>
    <dgm:pt modelId="{4B2EECE8-8C26-4062-8903-C50097CBE40D}" type="sibTrans" cxnId="{552EC669-DE92-46AA-9E82-DE219492B8D8}">
      <dgm:prSet/>
      <dgm:spPr/>
      <dgm:t>
        <a:bodyPr/>
        <a:lstStyle/>
        <a:p>
          <a:endParaRPr lang="en-US"/>
        </a:p>
      </dgm:t>
    </dgm:pt>
    <dgm:pt modelId="{0C8C2C29-637A-4893-AE2B-C51B542EDB7B}">
      <dgm:prSet phldrT="[Text]" custT="1"/>
      <dgm:spPr/>
      <dgm:t>
        <a:bodyPr/>
        <a:lstStyle/>
        <a:p>
          <a:pPr>
            <a:buFont typeface="Wingdings" panose="05000000000000000000" pitchFamily="2" charset="2"/>
            <a:buChar char="§"/>
          </a:pPr>
          <a:r>
            <a:rPr lang="en-US" sz="1200" b="0" dirty="0">
              <a:latin typeface="Calibri" panose="020F0502020204030204" pitchFamily="34" charset="0"/>
              <a:cs typeface="Calibri" panose="020F0502020204030204" pitchFamily="34" charset="0"/>
            </a:rPr>
            <a:t>RECAL Test system consolidation*</a:t>
          </a:r>
        </a:p>
      </dgm:t>
    </dgm:pt>
    <dgm:pt modelId="{33980011-1D4E-45C5-AC00-8B5832FC5751}" type="parTrans" cxnId="{D5DA2105-037E-4009-991E-661E074F297D}">
      <dgm:prSet/>
      <dgm:spPr/>
      <dgm:t>
        <a:bodyPr/>
        <a:lstStyle/>
        <a:p>
          <a:endParaRPr lang="en-US"/>
        </a:p>
      </dgm:t>
    </dgm:pt>
    <dgm:pt modelId="{FBE09353-B48C-44B7-B6C4-5E9D33D280E9}" type="sibTrans" cxnId="{D5DA2105-037E-4009-991E-661E074F297D}">
      <dgm:prSet/>
      <dgm:spPr/>
      <dgm:t>
        <a:bodyPr/>
        <a:lstStyle/>
        <a:p>
          <a:endParaRPr lang="en-US"/>
        </a:p>
      </dgm:t>
    </dgm:pt>
    <dgm:pt modelId="{CC561A13-00BB-45FE-98FF-EAB3C4A0473A}">
      <dgm:prSet phldrT="[Text]" custT="1"/>
      <dgm:spPr/>
      <dgm:t>
        <a:bodyPr/>
        <a:lstStyle/>
        <a:p>
          <a:pPr>
            <a:buFont typeface="Wingdings" panose="05000000000000000000" pitchFamily="2" charset="2"/>
            <a:buChar char="§"/>
          </a:pPr>
          <a:r>
            <a:rPr lang="en-US" sz="1200" b="0" dirty="0">
              <a:latin typeface="Calibri" panose="020F0502020204030204" pitchFamily="34" charset="0"/>
              <a:cs typeface="Calibri" panose="020F0502020204030204" pitchFamily="34" charset="0"/>
            </a:rPr>
            <a:t>ICT fixture replacement (Altera IC) x 2*</a:t>
          </a:r>
        </a:p>
      </dgm:t>
    </dgm:pt>
    <dgm:pt modelId="{B053CD88-340B-43C8-ABE3-6D14DEF618B6}" type="parTrans" cxnId="{BB35A254-3B1C-48BE-A9E2-7429FEAD103F}">
      <dgm:prSet/>
      <dgm:spPr/>
      <dgm:t>
        <a:bodyPr/>
        <a:lstStyle/>
        <a:p>
          <a:endParaRPr lang="en-US"/>
        </a:p>
      </dgm:t>
    </dgm:pt>
    <dgm:pt modelId="{7E03B4BF-D635-42D5-A1C8-8BAC3B1A572E}" type="sibTrans" cxnId="{BB35A254-3B1C-48BE-A9E2-7429FEAD103F}">
      <dgm:prSet/>
      <dgm:spPr/>
      <dgm:t>
        <a:bodyPr/>
        <a:lstStyle/>
        <a:p>
          <a:endParaRPr lang="en-US"/>
        </a:p>
      </dgm:t>
    </dgm:pt>
    <dgm:pt modelId="{E1988CDD-C763-4899-9F92-996AC6948A1B}">
      <dgm:prSet phldrT="[Text]" custT="1"/>
      <dgm:spPr/>
      <dgm:t>
        <a:bodyPr/>
        <a:lstStyle/>
        <a:p>
          <a:pPr>
            <a:buFont typeface="Wingdings" panose="05000000000000000000" pitchFamily="2" charset="2"/>
            <a:buChar char="§"/>
          </a:pPr>
          <a:r>
            <a:rPr lang="en-US" sz="1200" b="0" dirty="0">
              <a:latin typeface="Calibri" panose="020F0502020204030204" pitchFamily="34" charset="0"/>
              <a:cs typeface="Calibri" panose="020F0502020204030204" pitchFamily="34" charset="0"/>
            </a:rPr>
            <a:t>Alliance system for PCBA troubleshooting</a:t>
          </a:r>
        </a:p>
      </dgm:t>
    </dgm:pt>
    <dgm:pt modelId="{E72FB814-82B8-48CB-A261-B4ACA2CA3B33}" type="parTrans" cxnId="{FE125029-6CE3-41F9-97CB-2FE9E362B0B7}">
      <dgm:prSet/>
      <dgm:spPr/>
      <dgm:t>
        <a:bodyPr/>
        <a:lstStyle/>
        <a:p>
          <a:endParaRPr lang="en-US"/>
        </a:p>
      </dgm:t>
    </dgm:pt>
    <dgm:pt modelId="{C41B0BA7-C4BA-4B5A-871E-DB2B5629E42F}" type="sibTrans" cxnId="{FE125029-6CE3-41F9-97CB-2FE9E362B0B7}">
      <dgm:prSet/>
      <dgm:spPr/>
      <dgm:t>
        <a:bodyPr/>
        <a:lstStyle/>
        <a:p>
          <a:endParaRPr lang="en-US"/>
        </a:p>
      </dgm:t>
    </dgm:pt>
    <dgm:pt modelId="{B590BBFD-2E64-45AB-989B-2B02818AD77A}" type="pres">
      <dgm:prSet presAssocID="{C4387D2B-AF32-4C89-9A5E-0AA96FCE3EA8}" presName="Name0" presStyleCnt="0">
        <dgm:presLayoutVars>
          <dgm:chMax/>
          <dgm:chPref val="3"/>
          <dgm:dir/>
          <dgm:animOne val="branch"/>
          <dgm:animLvl val="lvl"/>
        </dgm:presLayoutVars>
      </dgm:prSet>
      <dgm:spPr/>
    </dgm:pt>
    <dgm:pt modelId="{C58F150B-43F9-4D8D-929D-CE458794BD8B}" type="pres">
      <dgm:prSet presAssocID="{9D784F38-3A79-4FEA-AC8C-BFE1AA7491E6}" presName="composite" presStyleCnt="0"/>
      <dgm:spPr/>
    </dgm:pt>
    <dgm:pt modelId="{52E58AB8-537B-422D-AFE4-E568577B142F}" type="pres">
      <dgm:prSet presAssocID="{9D784F38-3A79-4FEA-AC8C-BFE1AA7491E6}" presName="FirstChild" presStyleLbl="revTx" presStyleIdx="0" presStyleCnt="6">
        <dgm:presLayoutVars>
          <dgm:chMax val="0"/>
          <dgm:chPref val="0"/>
          <dgm:bulletEnabled val="1"/>
        </dgm:presLayoutVars>
      </dgm:prSet>
      <dgm:spPr/>
    </dgm:pt>
    <dgm:pt modelId="{34DC4EAF-78B1-4305-BBCA-583456AC1869}" type="pres">
      <dgm:prSet presAssocID="{9D784F38-3A79-4FEA-AC8C-BFE1AA7491E6}" presName="Parent" presStyleLbl="alignNode1" presStyleIdx="0" presStyleCnt="3">
        <dgm:presLayoutVars>
          <dgm:chMax val="3"/>
          <dgm:chPref val="3"/>
          <dgm:bulletEnabled val="1"/>
        </dgm:presLayoutVars>
      </dgm:prSet>
      <dgm:spPr/>
    </dgm:pt>
    <dgm:pt modelId="{09A3CC84-7C45-4A09-A123-9D998DDEB0A0}" type="pres">
      <dgm:prSet presAssocID="{9D784F38-3A79-4FEA-AC8C-BFE1AA7491E6}" presName="Accent" presStyleLbl="parChTrans1D1" presStyleIdx="0" presStyleCnt="3"/>
      <dgm:spPr/>
    </dgm:pt>
    <dgm:pt modelId="{7D75F707-78A5-4572-B0CC-F460E2F8CB86}" type="pres">
      <dgm:prSet presAssocID="{9D784F38-3A79-4FEA-AC8C-BFE1AA7491E6}" presName="Child" presStyleLbl="revTx" presStyleIdx="1" presStyleCnt="6" custScaleY="122805">
        <dgm:presLayoutVars>
          <dgm:chMax val="0"/>
          <dgm:chPref val="0"/>
          <dgm:bulletEnabled val="1"/>
        </dgm:presLayoutVars>
      </dgm:prSet>
      <dgm:spPr/>
    </dgm:pt>
    <dgm:pt modelId="{40F438C1-E56D-4377-84E0-4EDFF20522D3}" type="pres">
      <dgm:prSet presAssocID="{33E10205-3ED5-46D7-97B0-FFB25D030E35}" presName="sibTrans" presStyleCnt="0"/>
      <dgm:spPr/>
    </dgm:pt>
    <dgm:pt modelId="{E02C33AE-9791-4343-BE9A-302CC17E204D}" type="pres">
      <dgm:prSet presAssocID="{8D735BA3-CE59-4519-8BC2-7882642FE795}" presName="composite" presStyleCnt="0"/>
      <dgm:spPr/>
    </dgm:pt>
    <dgm:pt modelId="{22745501-6EA9-40E5-B17D-2301514252FA}" type="pres">
      <dgm:prSet presAssocID="{8D735BA3-CE59-4519-8BC2-7882642FE795}" presName="FirstChild" presStyleLbl="revTx" presStyleIdx="2" presStyleCnt="6" custLinFactNeighborY="-2863">
        <dgm:presLayoutVars>
          <dgm:chMax val="0"/>
          <dgm:chPref val="0"/>
          <dgm:bulletEnabled val="1"/>
        </dgm:presLayoutVars>
      </dgm:prSet>
      <dgm:spPr/>
    </dgm:pt>
    <dgm:pt modelId="{310BD361-5074-4B73-B5DA-0F08CBF0222D}" type="pres">
      <dgm:prSet presAssocID="{8D735BA3-CE59-4519-8BC2-7882642FE795}" presName="Parent" presStyleLbl="alignNode1" presStyleIdx="1" presStyleCnt="3">
        <dgm:presLayoutVars>
          <dgm:chMax val="3"/>
          <dgm:chPref val="3"/>
          <dgm:bulletEnabled val="1"/>
        </dgm:presLayoutVars>
      </dgm:prSet>
      <dgm:spPr/>
    </dgm:pt>
    <dgm:pt modelId="{32DB6B6C-6656-4CC1-BF0B-62CE97C84CFD}" type="pres">
      <dgm:prSet presAssocID="{8D735BA3-CE59-4519-8BC2-7882642FE795}" presName="Accent" presStyleLbl="parChTrans1D1" presStyleIdx="1" presStyleCnt="3"/>
      <dgm:spPr/>
    </dgm:pt>
    <dgm:pt modelId="{2356C07B-7849-46AF-84F1-85B7EA0F1757}" type="pres">
      <dgm:prSet presAssocID="{8D735BA3-CE59-4519-8BC2-7882642FE795}" presName="Child" presStyleLbl="revTx" presStyleIdx="3" presStyleCnt="6" custScaleY="121082" custLinFactY="3424" custLinFactNeighborX="0" custLinFactNeighborY="100000">
        <dgm:presLayoutVars>
          <dgm:chMax val="0"/>
          <dgm:chPref val="0"/>
          <dgm:bulletEnabled val="1"/>
        </dgm:presLayoutVars>
      </dgm:prSet>
      <dgm:spPr/>
    </dgm:pt>
    <dgm:pt modelId="{34223A68-97C9-4605-AC4D-19AD54E01221}" type="pres">
      <dgm:prSet presAssocID="{260B7C06-7E37-422E-B9EA-2DCD1AE56F9F}" presName="sibTrans" presStyleCnt="0"/>
      <dgm:spPr/>
    </dgm:pt>
    <dgm:pt modelId="{DCF0B1AF-0ECA-483B-BF3C-1ABF00206829}" type="pres">
      <dgm:prSet presAssocID="{BD801629-B3B8-4684-8A6F-387E35F7FAF6}" presName="composite" presStyleCnt="0"/>
      <dgm:spPr/>
    </dgm:pt>
    <dgm:pt modelId="{CFEE7C04-7AA9-4A02-9A63-0C90FDD488E1}" type="pres">
      <dgm:prSet presAssocID="{BD801629-B3B8-4684-8A6F-387E35F7FAF6}" presName="FirstChild" presStyleLbl="revTx" presStyleIdx="4" presStyleCnt="6">
        <dgm:presLayoutVars>
          <dgm:chMax val="0"/>
          <dgm:chPref val="0"/>
          <dgm:bulletEnabled val="1"/>
        </dgm:presLayoutVars>
      </dgm:prSet>
      <dgm:spPr/>
    </dgm:pt>
    <dgm:pt modelId="{7033CF13-F814-42E2-8F68-F82743E47CF6}" type="pres">
      <dgm:prSet presAssocID="{BD801629-B3B8-4684-8A6F-387E35F7FAF6}" presName="Parent" presStyleLbl="alignNode1" presStyleIdx="2" presStyleCnt="3">
        <dgm:presLayoutVars>
          <dgm:chMax val="3"/>
          <dgm:chPref val="3"/>
          <dgm:bulletEnabled val="1"/>
        </dgm:presLayoutVars>
      </dgm:prSet>
      <dgm:spPr/>
    </dgm:pt>
    <dgm:pt modelId="{A04D14A7-C74A-4E47-B22C-B57EA0B02C2E}" type="pres">
      <dgm:prSet presAssocID="{BD801629-B3B8-4684-8A6F-387E35F7FAF6}" presName="Accent" presStyleLbl="parChTrans1D1" presStyleIdx="2" presStyleCnt="3"/>
      <dgm:spPr/>
    </dgm:pt>
    <dgm:pt modelId="{6F81A15B-87DE-4C4D-9CD7-1C36CFF4029C}" type="pres">
      <dgm:prSet presAssocID="{BD801629-B3B8-4684-8A6F-387E35F7FAF6}" presName="Child" presStyleLbl="revTx" presStyleIdx="5" presStyleCnt="6">
        <dgm:presLayoutVars>
          <dgm:chMax val="0"/>
          <dgm:chPref val="0"/>
          <dgm:bulletEnabled val="1"/>
        </dgm:presLayoutVars>
      </dgm:prSet>
      <dgm:spPr/>
    </dgm:pt>
  </dgm:ptLst>
  <dgm:cxnLst>
    <dgm:cxn modelId="{D5DA2105-037E-4009-991E-661E074F297D}" srcId="{9D784F38-3A79-4FEA-AC8C-BFE1AA7491E6}" destId="{0C8C2C29-637A-4893-AE2B-C51B542EDB7B}" srcOrd="3" destOrd="0" parTransId="{33980011-1D4E-45C5-AC00-8B5832FC5751}" sibTransId="{FBE09353-B48C-44B7-B6C4-5E9D33D280E9}"/>
    <dgm:cxn modelId="{C3FD0C1D-A5F2-4F0B-9214-694D2A8810E8}" srcId="{BD801629-B3B8-4684-8A6F-387E35F7FAF6}" destId="{E12FC345-1B60-4D03-866D-37961A1D3224}" srcOrd="0" destOrd="0" parTransId="{48A33685-8426-4AAA-AA41-00BCF8419F2C}" sibTransId="{CAD909D7-EF68-4DB1-9B07-A3F4C9AC2DDE}"/>
    <dgm:cxn modelId="{5DAA6020-FD61-4625-96B8-7206045F6A83}" srcId="{C4387D2B-AF32-4C89-9A5E-0AA96FCE3EA8}" destId="{8D735BA3-CE59-4519-8BC2-7882642FE795}" srcOrd="1" destOrd="0" parTransId="{BBDE7A75-4736-46A9-9404-9F857F820480}" sibTransId="{260B7C06-7E37-422E-B9EA-2DCD1AE56F9F}"/>
    <dgm:cxn modelId="{D6783027-0C5C-4636-8D4A-04B5A6B7CFAF}" type="presOf" srcId="{587309D1-CB03-4FD1-B46A-A3F2BA631DB9}" destId="{52E58AB8-537B-422D-AFE4-E568577B142F}" srcOrd="0" destOrd="0" presId="urn:microsoft.com/office/officeart/2011/layout/TabList"/>
    <dgm:cxn modelId="{FE125029-6CE3-41F9-97CB-2FE9E362B0B7}" srcId="{9D784F38-3A79-4FEA-AC8C-BFE1AA7491E6}" destId="{E1988CDD-C763-4899-9F92-996AC6948A1B}" srcOrd="1" destOrd="0" parTransId="{E72FB814-82B8-48CB-A261-B4ACA2CA3B33}" sibTransId="{C41B0BA7-C4BA-4B5A-871E-DB2B5629E42F}"/>
    <dgm:cxn modelId="{24459938-4B8E-47B6-80FB-B7D7F70980CE}" srcId="{8D735BA3-CE59-4519-8BC2-7882642FE795}" destId="{050D8D0B-EB6B-4DBF-8357-8F17400CAFE3}" srcOrd="3" destOrd="0" parTransId="{DBA6ECA6-BA4B-4908-A1C8-38419D0263E2}" sibTransId="{C106EB8F-7E29-41B1-BAA3-F60D5B4F881D}"/>
    <dgm:cxn modelId="{ABD18A3E-1C05-4976-8504-B322E4A27FFA}" type="presOf" srcId="{E5AA9D1B-97B6-423E-9212-7751537ECB67}" destId="{6F81A15B-87DE-4C4D-9CD7-1C36CFF4029C}" srcOrd="0" destOrd="0" presId="urn:microsoft.com/office/officeart/2011/layout/TabList"/>
    <dgm:cxn modelId="{B7B8F662-EBE9-4F63-8236-3800C10EDC5E}" type="presOf" srcId="{9D784F38-3A79-4FEA-AC8C-BFE1AA7491E6}" destId="{34DC4EAF-78B1-4305-BBCA-583456AC1869}" srcOrd="0" destOrd="0" presId="urn:microsoft.com/office/officeart/2011/layout/TabList"/>
    <dgm:cxn modelId="{3FF8A846-26BE-4030-B911-C215C5690976}" type="presOf" srcId="{16B489F4-1392-4414-9F50-5068C8F30EF2}" destId="{2356C07B-7849-46AF-84F1-85B7EA0F1757}" srcOrd="0" destOrd="0" presId="urn:microsoft.com/office/officeart/2011/layout/TabList"/>
    <dgm:cxn modelId="{552EC669-DE92-46AA-9E82-DE219492B8D8}" srcId="{9D784F38-3A79-4FEA-AC8C-BFE1AA7491E6}" destId="{587309D1-CB03-4FD1-B46A-A3F2BA631DB9}" srcOrd="0" destOrd="0" parTransId="{C5D79939-02AF-46C9-8F18-27A712A12754}" sibTransId="{4B2EECE8-8C26-4062-8903-C50097CBE40D}"/>
    <dgm:cxn modelId="{2E961F50-3520-4ED9-B0FD-32B94E295AC2}" type="presOf" srcId="{85684E71-9672-4F35-9571-17DFADF2B8E2}" destId="{6F81A15B-87DE-4C4D-9CD7-1C36CFF4029C}" srcOrd="0" destOrd="2" presId="urn:microsoft.com/office/officeart/2011/layout/TabList"/>
    <dgm:cxn modelId="{BB35A254-3B1C-48BE-A9E2-7429FEAD103F}" srcId="{9D784F38-3A79-4FEA-AC8C-BFE1AA7491E6}" destId="{CC561A13-00BB-45FE-98FF-EAB3C4A0473A}" srcOrd="2" destOrd="0" parTransId="{B053CD88-340B-43C8-ABE3-6D14DEF618B6}" sibTransId="{7E03B4BF-D635-42D5-A1C8-8BAC3B1A572E}"/>
    <dgm:cxn modelId="{2C522877-64F9-47B5-8BE0-4251AA7C3E2E}" type="presOf" srcId="{E02FD165-F7C4-43EB-BBFC-2C4EC829529E}" destId="{6F81A15B-87DE-4C4D-9CD7-1C36CFF4029C}" srcOrd="0" destOrd="1" presId="urn:microsoft.com/office/officeart/2011/layout/TabList"/>
    <dgm:cxn modelId="{37522458-ED78-423A-B7C1-CA7047D4D9B7}" type="presOf" srcId="{E1988CDD-C763-4899-9F92-996AC6948A1B}" destId="{7D75F707-78A5-4572-B0CC-F460E2F8CB86}" srcOrd="0" destOrd="0" presId="urn:microsoft.com/office/officeart/2011/layout/TabList"/>
    <dgm:cxn modelId="{46AE877F-2B6F-4267-AEC4-D594CB9198EB}" type="presOf" srcId="{BD801629-B3B8-4684-8A6F-387E35F7FAF6}" destId="{7033CF13-F814-42E2-8F68-F82743E47CF6}" srcOrd="0" destOrd="0" presId="urn:microsoft.com/office/officeart/2011/layout/TabList"/>
    <dgm:cxn modelId="{BCFAA384-0FAA-4A1C-8884-8C87B06BEBD4}" srcId="{C4387D2B-AF32-4C89-9A5E-0AA96FCE3EA8}" destId="{BD801629-B3B8-4684-8A6F-387E35F7FAF6}" srcOrd="2" destOrd="0" parTransId="{9C4C60BD-4422-44DF-8601-BD9D23A62351}" sibTransId="{3C093733-ED9B-4A3E-9470-0A3938708E73}"/>
    <dgm:cxn modelId="{EB26AB8C-A971-4F1A-B89B-650AA07424F0}" type="presOf" srcId="{050D8D0B-EB6B-4DBF-8357-8F17400CAFE3}" destId="{2356C07B-7849-46AF-84F1-85B7EA0F1757}" srcOrd="0" destOrd="2" presId="urn:microsoft.com/office/officeart/2011/layout/TabList"/>
    <dgm:cxn modelId="{1DC9138D-A6AC-4F10-9421-3F30223C31AE}" srcId="{8D735BA3-CE59-4519-8BC2-7882642FE795}" destId="{FD2DACAD-91DD-440F-8DCF-1E7FA3D85B9D}" srcOrd="2" destOrd="0" parTransId="{CF394B09-4F29-44D5-B369-6C5AAE92C5F8}" sibTransId="{749D4380-5EFD-48B4-A6CC-8A937E27BB21}"/>
    <dgm:cxn modelId="{945CA693-874F-4193-83C0-359C638F9E55}" type="presOf" srcId="{8D735BA3-CE59-4519-8BC2-7882642FE795}" destId="{310BD361-5074-4B73-B5DA-0F08CBF0222D}" srcOrd="0" destOrd="0" presId="urn:microsoft.com/office/officeart/2011/layout/TabList"/>
    <dgm:cxn modelId="{6D3F96A6-6E80-48E4-A5DF-FDC2A16D8CB3}" srcId="{8D735BA3-CE59-4519-8BC2-7882642FE795}" destId="{16B489F4-1392-4414-9F50-5068C8F30EF2}" srcOrd="1" destOrd="0" parTransId="{8CBD1B2F-7DD4-4967-A944-87F6C39BE85E}" sibTransId="{72E64280-329F-42BB-B030-CA55E94B2005}"/>
    <dgm:cxn modelId="{5B2300AB-7645-4D3C-B2B2-BCBE2BDA2CF0}" type="presOf" srcId="{CC561A13-00BB-45FE-98FF-EAB3C4A0473A}" destId="{7D75F707-78A5-4572-B0CC-F460E2F8CB86}" srcOrd="0" destOrd="1" presId="urn:microsoft.com/office/officeart/2011/layout/TabList"/>
    <dgm:cxn modelId="{1A958EB3-C33F-4FD5-B88D-5FD61D39B1C7}" srcId="{C4387D2B-AF32-4C89-9A5E-0AA96FCE3EA8}" destId="{9D784F38-3A79-4FEA-AC8C-BFE1AA7491E6}" srcOrd="0" destOrd="0" parTransId="{0DE865AE-4728-4B07-B625-6C933D9E2864}" sibTransId="{33E10205-3ED5-46D7-97B0-FFB25D030E35}"/>
    <dgm:cxn modelId="{351A13BD-D491-4ECC-828D-0C1D6836C776}" type="presOf" srcId="{C4387D2B-AF32-4C89-9A5E-0AA96FCE3EA8}" destId="{B590BBFD-2E64-45AB-989B-2B02818AD77A}" srcOrd="0" destOrd="0" presId="urn:microsoft.com/office/officeart/2011/layout/TabList"/>
    <dgm:cxn modelId="{6EA527C1-7D94-4DFC-8515-6EDEA5062701}" type="presOf" srcId="{977534A7-95A4-4325-8D1A-8F537208BAB5}" destId="{22745501-6EA9-40E5-B17D-2301514252FA}" srcOrd="0" destOrd="0" presId="urn:microsoft.com/office/officeart/2011/layout/TabList"/>
    <dgm:cxn modelId="{4069FBC8-33FD-48B8-AA63-7797B78C8EED}" srcId="{BD801629-B3B8-4684-8A6F-387E35F7FAF6}" destId="{E5AA9D1B-97B6-423E-9212-7751537ECB67}" srcOrd="1" destOrd="0" parTransId="{5BDAB69D-148C-4570-9D1E-DB881DE2FE66}" sibTransId="{199370E8-F58D-4016-AD8F-D823213E7B38}"/>
    <dgm:cxn modelId="{DDBE46C9-3868-453D-9F02-CFACB6FFE022}" type="presOf" srcId="{E12FC345-1B60-4D03-866D-37961A1D3224}" destId="{CFEE7C04-7AA9-4A02-9A63-0C90FDD488E1}" srcOrd="0" destOrd="0" presId="urn:microsoft.com/office/officeart/2011/layout/TabList"/>
    <dgm:cxn modelId="{8ED353D5-E055-4768-919E-D05FE140D6FA}" srcId="{BD801629-B3B8-4684-8A6F-387E35F7FAF6}" destId="{E02FD165-F7C4-43EB-BBFC-2C4EC829529E}" srcOrd="2" destOrd="0" parTransId="{D77E0CFB-FE53-43A1-9641-C7C0D35637E5}" sibTransId="{09DDEB04-39EE-4E68-966E-1EBC099EB6A4}"/>
    <dgm:cxn modelId="{DCF582DA-0361-4D32-A3E4-A04F09D5A299}" type="presOf" srcId="{0C8C2C29-637A-4893-AE2B-C51B542EDB7B}" destId="{7D75F707-78A5-4572-B0CC-F460E2F8CB86}" srcOrd="0" destOrd="2" presId="urn:microsoft.com/office/officeart/2011/layout/TabList"/>
    <dgm:cxn modelId="{EAD1C3E9-27D3-49CB-8FEA-F2150CC45931}" srcId="{BD801629-B3B8-4684-8A6F-387E35F7FAF6}" destId="{85684E71-9672-4F35-9571-17DFADF2B8E2}" srcOrd="3" destOrd="0" parTransId="{99BCE50E-2EBF-4834-9D01-AE841221359F}" sibTransId="{B8F282D5-8483-4FE0-9CF5-314C9DEBF425}"/>
    <dgm:cxn modelId="{D7177FEB-B2A5-4152-A869-59AAACA73AD0}" type="presOf" srcId="{FD2DACAD-91DD-440F-8DCF-1E7FA3D85B9D}" destId="{2356C07B-7849-46AF-84F1-85B7EA0F1757}" srcOrd="0" destOrd="1" presId="urn:microsoft.com/office/officeart/2011/layout/TabList"/>
    <dgm:cxn modelId="{6AFE1FF4-C18D-475F-ADBF-0C62506194A0}" srcId="{8D735BA3-CE59-4519-8BC2-7882642FE795}" destId="{977534A7-95A4-4325-8D1A-8F537208BAB5}" srcOrd="0" destOrd="0" parTransId="{F96B3FF7-538F-400E-A005-051ED6F299FA}" sibTransId="{1D0B7103-86B6-4B03-93BB-45CBC4A49560}"/>
    <dgm:cxn modelId="{22388D82-65BD-4132-A19E-D8AFBF1E4C0B}" type="presParOf" srcId="{B590BBFD-2E64-45AB-989B-2B02818AD77A}" destId="{C58F150B-43F9-4D8D-929D-CE458794BD8B}" srcOrd="0" destOrd="0" presId="urn:microsoft.com/office/officeart/2011/layout/TabList"/>
    <dgm:cxn modelId="{B9FE52EA-6B91-4D69-8C83-3D09043B92BC}" type="presParOf" srcId="{C58F150B-43F9-4D8D-929D-CE458794BD8B}" destId="{52E58AB8-537B-422D-AFE4-E568577B142F}" srcOrd="0" destOrd="0" presId="urn:microsoft.com/office/officeart/2011/layout/TabList"/>
    <dgm:cxn modelId="{484D5354-0F96-49DF-AFBA-1C74700B74D0}" type="presParOf" srcId="{C58F150B-43F9-4D8D-929D-CE458794BD8B}" destId="{34DC4EAF-78B1-4305-BBCA-583456AC1869}" srcOrd="1" destOrd="0" presId="urn:microsoft.com/office/officeart/2011/layout/TabList"/>
    <dgm:cxn modelId="{2FA630EC-BC10-4D52-A572-E6051CD72073}" type="presParOf" srcId="{C58F150B-43F9-4D8D-929D-CE458794BD8B}" destId="{09A3CC84-7C45-4A09-A123-9D998DDEB0A0}" srcOrd="2" destOrd="0" presId="urn:microsoft.com/office/officeart/2011/layout/TabList"/>
    <dgm:cxn modelId="{937AF47D-4868-4BA0-91EF-E307007590C8}" type="presParOf" srcId="{B590BBFD-2E64-45AB-989B-2B02818AD77A}" destId="{7D75F707-78A5-4572-B0CC-F460E2F8CB86}" srcOrd="1" destOrd="0" presId="urn:microsoft.com/office/officeart/2011/layout/TabList"/>
    <dgm:cxn modelId="{73927CFE-4EDD-43D6-89D1-10823EBB1536}" type="presParOf" srcId="{B590BBFD-2E64-45AB-989B-2B02818AD77A}" destId="{40F438C1-E56D-4377-84E0-4EDFF20522D3}" srcOrd="2" destOrd="0" presId="urn:microsoft.com/office/officeart/2011/layout/TabList"/>
    <dgm:cxn modelId="{7FCA421A-F0F3-474E-A67A-83FFB788B9C8}" type="presParOf" srcId="{B590BBFD-2E64-45AB-989B-2B02818AD77A}" destId="{E02C33AE-9791-4343-BE9A-302CC17E204D}" srcOrd="3" destOrd="0" presId="urn:microsoft.com/office/officeart/2011/layout/TabList"/>
    <dgm:cxn modelId="{202A3C84-704D-4BDC-9834-9F3899269BE1}" type="presParOf" srcId="{E02C33AE-9791-4343-BE9A-302CC17E204D}" destId="{22745501-6EA9-40E5-B17D-2301514252FA}" srcOrd="0" destOrd="0" presId="urn:microsoft.com/office/officeart/2011/layout/TabList"/>
    <dgm:cxn modelId="{A5D1D100-7304-437C-B674-173334424E93}" type="presParOf" srcId="{E02C33AE-9791-4343-BE9A-302CC17E204D}" destId="{310BD361-5074-4B73-B5DA-0F08CBF0222D}" srcOrd="1" destOrd="0" presId="urn:microsoft.com/office/officeart/2011/layout/TabList"/>
    <dgm:cxn modelId="{1D89BD34-C41C-4388-8EAF-5744C4A57E7B}" type="presParOf" srcId="{E02C33AE-9791-4343-BE9A-302CC17E204D}" destId="{32DB6B6C-6656-4CC1-BF0B-62CE97C84CFD}" srcOrd="2" destOrd="0" presId="urn:microsoft.com/office/officeart/2011/layout/TabList"/>
    <dgm:cxn modelId="{46EC285E-F2A1-47AC-B822-1266C728BD35}" type="presParOf" srcId="{B590BBFD-2E64-45AB-989B-2B02818AD77A}" destId="{2356C07B-7849-46AF-84F1-85B7EA0F1757}" srcOrd="4" destOrd="0" presId="urn:microsoft.com/office/officeart/2011/layout/TabList"/>
    <dgm:cxn modelId="{3ACAC0B7-3E71-434C-8403-3663E25ED56E}" type="presParOf" srcId="{B590BBFD-2E64-45AB-989B-2B02818AD77A}" destId="{34223A68-97C9-4605-AC4D-19AD54E01221}" srcOrd="5" destOrd="0" presId="urn:microsoft.com/office/officeart/2011/layout/TabList"/>
    <dgm:cxn modelId="{B07F36FB-5931-4ECB-9596-C2607E0C0F15}" type="presParOf" srcId="{B590BBFD-2E64-45AB-989B-2B02818AD77A}" destId="{DCF0B1AF-0ECA-483B-BF3C-1ABF00206829}" srcOrd="6" destOrd="0" presId="urn:microsoft.com/office/officeart/2011/layout/TabList"/>
    <dgm:cxn modelId="{3D3D3BC8-930E-40C8-B404-D0249218851B}" type="presParOf" srcId="{DCF0B1AF-0ECA-483B-BF3C-1ABF00206829}" destId="{CFEE7C04-7AA9-4A02-9A63-0C90FDD488E1}" srcOrd="0" destOrd="0" presId="urn:microsoft.com/office/officeart/2011/layout/TabList"/>
    <dgm:cxn modelId="{C4A988AB-D5DE-400D-A551-E5C071C75010}" type="presParOf" srcId="{DCF0B1AF-0ECA-483B-BF3C-1ABF00206829}" destId="{7033CF13-F814-42E2-8F68-F82743E47CF6}" srcOrd="1" destOrd="0" presId="urn:microsoft.com/office/officeart/2011/layout/TabList"/>
    <dgm:cxn modelId="{BB6F976A-7BF4-424C-93B4-347C58C15050}" type="presParOf" srcId="{DCF0B1AF-0ECA-483B-BF3C-1ABF00206829}" destId="{A04D14A7-C74A-4E47-B22C-B57EA0B02C2E}" srcOrd="2" destOrd="0" presId="urn:microsoft.com/office/officeart/2011/layout/TabList"/>
    <dgm:cxn modelId="{61A72677-4AAA-4F10-AE69-21693E1FB45B}" type="presParOf" srcId="{B590BBFD-2E64-45AB-989B-2B02818AD77A}" destId="{6F81A15B-87DE-4C4D-9CD7-1C36CFF4029C}" srcOrd="7" destOrd="0" presId="urn:microsoft.com/office/officeart/2011/layout/Tab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4387D2B-AF32-4C89-9A5E-0AA96FCE3EA8}" type="doc">
      <dgm:prSet loTypeId="urn:microsoft.com/office/officeart/2011/layout/Tab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8D735BA3-CE59-4519-8BC2-7882642FE795}">
      <dgm:prSet phldrT="[Text]" custT="1"/>
      <dgm:spPr/>
      <dgm:t>
        <a:bodyPr/>
        <a:lstStyle/>
        <a:p>
          <a:r>
            <a:rPr lang="en-US" sz="1200" b="1" dirty="0">
              <a:latin typeface="Calibri" panose="020F0502020204030204" pitchFamily="34" charset="0"/>
              <a:cs typeface="Calibri" panose="020F0502020204030204" pitchFamily="34" charset="0"/>
            </a:rPr>
            <a:t>Q3 2020</a:t>
          </a:r>
        </a:p>
      </dgm:t>
    </dgm:pt>
    <dgm:pt modelId="{BBDE7A75-4736-46A9-9404-9F857F820480}" type="parTrans" cxnId="{5DAA6020-FD61-4625-96B8-7206045F6A83}">
      <dgm:prSet/>
      <dgm:spPr/>
      <dgm:t>
        <a:bodyPr/>
        <a:lstStyle/>
        <a:p>
          <a:endParaRPr lang="en-US" sz="1200"/>
        </a:p>
      </dgm:t>
    </dgm:pt>
    <dgm:pt modelId="{260B7C06-7E37-422E-B9EA-2DCD1AE56F9F}" type="sibTrans" cxnId="{5DAA6020-FD61-4625-96B8-7206045F6A83}">
      <dgm:prSet/>
      <dgm:spPr/>
      <dgm:t>
        <a:bodyPr/>
        <a:lstStyle/>
        <a:p>
          <a:endParaRPr lang="en-US" sz="1200"/>
        </a:p>
      </dgm:t>
    </dgm:pt>
    <dgm:pt modelId="{75F59F76-F0EE-409E-8215-431363B95832}">
      <dgm:prSet phldrT="[Text]" custT="1"/>
      <dgm:spPr/>
      <dgm:t>
        <a:bodyPr/>
        <a:lstStyle/>
        <a:p>
          <a:pPr>
            <a:buFont typeface="Courier New" panose="02070309020205020404" pitchFamily="49" charset="0"/>
            <a:buChar char="o"/>
          </a:pPr>
          <a:r>
            <a:rPr lang="en-US" sz="1200" b="1" dirty="0">
              <a:latin typeface="Calibri" panose="020F0502020204030204" pitchFamily="34" charset="0"/>
              <a:cs typeface="Calibri" panose="020F0502020204030204" pitchFamily="34" charset="0"/>
            </a:rPr>
            <a:t>Q4 2020</a:t>
          </a:r>
          <a:r>
            <a:rPr lang="en-US" sz="1200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</a:p>
      </dgm:t>
    </dgm:pt>
    <dgm:pt modelId="{715578BE-CBF9-41DB-B35B-033934C19BC6}" type="parTrans" cxnId="{C67B7B93-E384-439A-BB88-B963208A5DA6}">
      <dgm:prSet/>
      <dgm:spPr/>
      <dgm:t>
        <a:bodyPr/>
        <a:lstStyle/>
        <a:p>
          <a:endParaRPr lang="en-US" sz="1200"/>
        </a:p>
      </dgm:t>
    </dgm:pt>
    <dgm:pt modelId="{4F87BF81-6516-4CCB-8ACF-7CB0DF4A6EF1}" type="sibTrans" cxnId="{C67B7B93-E384-439A-BB88-B963208A5DA6}">
      <dgm:prSet/>
      <dgm:spPr/>
      <dgm:t>
        <a:bodyPr/>
        <a:lstStyle/>
        <a:p>
          <a:endParaRPr lang="en-US" sz="1200"/>
        </a:p>
      </dgm:t>
    </dgm:pt>
    <dgm:pt modelId="{05C7ACBB-3E2F-4C03-8772-D48D05137141}">
      <dgm:prSet phldrT="[Text]" custT="1"/>
      <dgm:spPr/>
      <dgm:t>
        <a:bodyPr/>
        <a:lstStyle/>
        <a:p>
          <a:pPr>
            <a:buFont typeface="Courier New" panose="02070309020205020404" pitchFamily="49" charset="0"/>
            <a:buChar char="o"/>
          </a:pPr>
          <a:r>
            <a:rPr lang="en-US" sz="1200" dirty="0">
              <a:latin typeface="Calibri" panose="020F0502020204030204" pitchFamily="34" charset="0"/>
              <a:cs typeface="Calibri" panose="020F0502020204030204" pitchFamily="34" charset="0"/>
            </a:rPr>
            <a:t> Label view &amp; servers </a:t>
          </a:r>
        </a:p>
      </dgm:t>
    </dgm:pt>
    <dgm:pt modelId="{2CADB74E-FFB1-4F3E-9F53-3F0CF3681D85}" type="parTrans" cxnId="{BCBA37FC-62F9-482B-8FE2-B3FF6D35A1B6}">
      <dgm:prSet/>
      <dgm:spPr/>
      <dgm:t>
        <a:bodyPr/>
        <a:lstStyle/>
        <a:p>
          <a:endParaRPr lang="en-US" sz="1200"/>
        </a:p>
      </dgm:t>
    </dgm:pt>
    <dgm:pt modelId="{1F807796-6CAD-4C24-9EC7-0EAFA40739E0}" type="sibTrans" cxnId="{BCBA37FC-62F9-482B-8FE2-B3FF6D35A1B6}">
      <dgm:prSet/>
      <dgm:spPr/>
      <dgm:t>
        <a:bodyPr/>
        <a:lstStyle/>
        <a:p>
          <a:endParaRPr lang="en-US" sz="1200"/>
        </a:p>
      </dgm:t>
    </dgm:pt>
    <dgm:pt modelId="{FE18DD8E-4B46-4424-B986-DEB5DC653A00}">
      <dgm:prSet phldrT="[Text]" custT="1"/>
      <dgm:spPr/>
      <dgm:t>
        <a:bodyPr/>
        <a:lstStyle/>
        <a:p>
          <a:pPr>
            <a:buFont typeface="Wingdings" panose="05000000000000000000" pitchFamily="2" charset="2"/>
            <a:buChar char="§"/>
          </a:pPr>
          <a:r>
            <a:rPr lang="en-US" sz="1200" dirty="0">
              <a:latin typeface="Calibri" panose="020F0502020204030204" pitchFamily="34" charset="0"/>
              <a:cs typeface="Calibri" panose="020F0502020204030204" pitchFamily="34" charset="0"/>
            </a:rPr>
            <a:t>ICT fixture replacement (Altera IC EOL project) x 1*</a:t>
          </a:r>
        </a:p>
      </dgm:t>
    </dgm:pt>
    <dgm:pt modelId="{38899BE9-E241-4E5A-B40A-EC7EC570063B}" type="parTrans" cxnId="{3E5A7333-4330-461E-B455-BB0A96095D9A}">
      <dgm:prSet/>
      <dgm:spPr/>
      <dgm:t>
        <a:bodyPr/>
        <a:lstStyle/>
        <a:p>
          <a:endParaRPr lang="en-US" sz="1200"/>
        </a:p>
      </dgm:t>
    </dgm:pt>
    <dgm:pt modelId="{35DA266D-6A35-4709-89C5-06F1086EEB07}" type="sibTrans" cxnId="{3E5A7333-4330-461E-B455-BB0A96095D9A}">
      <dgm:prSet/>
      <dgm:spPr/>
      <dgm:t>
        <a:bodyPr/>
        <a:lstStyle/>
        <a:p>
          <a:endParaRPr lang="en-US" sz="1200"/>
        </a:p>
      </dgm:t>
    </dgm:pt>
    <dgm:pt modelId="{80144DD5-08B9-4AEE-AC0C-ACC5DE82D654}">
      <dgm:prSet custT="1"/>
      <dgm:spPr/>
      <dgm:t>
        <a:bodyPr/>
        <a:lstStyle/>
        <a:p>
          <a:pPr>
            <a:buFont typeface="Wingdings" panose="05000000000000000000" pitchFamily="2" charset="2"/>
            <a:buChar char="§"/>
          </a:pPr>
          <a:r>
            <a:rPr lang="en-US" sz="1200" dirty="0">
              <a:latin typeface="Calibri" panose="020F0502020204030204" pitchFamily="34" charset="0"/>
              <a:cs typeface="Calibri" panose="020F0502020204030204" pitchFamily="34" charset="0"/>
            </a:rPr>
            <a:t>GTS Gen 2 (2</a:t>
          </a:r>
          <a:r>
            <a:rPr lang="en-US" sz="1200" baseline="30000" dirty="0">
              <a:latin typeface="Calibri" panose="020F0502020204030204" pitchFamily="34" charset="0"/>
              <a:cs typeface="Calibri" panose="020F0502020204030204" pitchFamily="34" charset="0"/>
            </a:rPr>
            <a:t>nd</a:t>
          </a:r>
          <a:r>
            <a:rPr lang="en-US" sz="1200" dirty="0">
              <a:latin typeface="Calibri" panose="020F0502020204030204" pitchFamily="34" charset="0"/>
              <a:cs typeface="Calibri" panose="020F0502020204030204" pitchFamily="34" charset="0"/>
            </a:rPr>
            <a:t> system)*</a:t>
          </a:r>
        </a:p>
      </dgm:t>
    </dgm:pt>
    <dgm:pt modelId="{EA4E978F-7E0C-4866-91BC-BB8DC75AD443}" type="parTrans" cxnId="{98ECE418-4E94-40C1-86B7-E1C3D9C14DA3}">
      <dgm:prSet/>
      <dgm:spPr/>
      <dgm:t>
        <a:bodyPr/>
        <a:lstStyle/>
        <a:p>
          <a:endParaRPr lang="en-US" sz="1200"/>
        </a:p>
      </dgm:t>
    </dgm:pt>
    <dgm:pt modelId="{3F7D42B7-AB8A-49E9-9500-7A720D73E642}" type="sibTrans" cxnId="{98ECE418-4E94-40C1-86B7-E1C3D9C14DA3}">
      <dgm:prSet/>
      <dgm:spPr/>
      <dgm:t>
        <a:bodyPr/>
        <a:lstStyle/>
        <a:p>
          <a:endParaRPr lang="en-US" sz="1200"/>
        </a:p>
      </dgm:t>
    </dgm:pt>
    <dgm:pt modelId="{0067FE99-E5CF-48DF-85BE-9C0564BBC954}">
      <dgm:prSet custT="1"/>
      <dgm:spPr/>
      <dgm:t>
        <a:bodyPr/>
        <a:lstStyle/>
        <a:p>
          <a:pPr>
            <a:buFont typeface="Wingdings" panose="05000000000000000000" pitchFamily="2" charset="2"/>
            <a:buChar char="§"/>
          </a:pPr>
          <a:r>
            <a:rPr lang="en-US" sz="1200" dirty="0">
              <a:latin typeface="Calibri" panose="020F0502020204030204" pitchFamily="34" charset="0"/>
              <a:cs typeface="Calibri" panose="020F0502020204030204" pitchFamily="34" charset="0"/>
            </a:rPr>
            <a:t>Cloud based label printers upgrade*</a:t>
          </a:r>
        </a:p>
      </dgm:t>
    </dgm:pt>
    <dgm:pt modelId="{62A0A82F-42FF-4EE9-9BA1-463462A49D6E}" type="parTrans" cxnId="{2CEE5BDA-F979-4071-B129-7907CB877961}">
      <dgm:prSet/>
      <dgm:spPr/>
      <dgm:t>
        <a:bodyPr/>
        <a:lstStyle/>
        <a:p>
          <a:endParaRPr lang="en-US" sz="1200"/>
        </a:p>
      </dgm:t>
    </dgm:pt>
    <dgm:pt modelId="{D5359F46-0B52-4219-A672-384B3DDA7329}" type="sibTrans" cxnId="{2CEE5BDA-F979-4071-B129-7907CB877961}">
      <dgm:prSet/>
      <dgm:spPr/>
      <dgm:t>
        <a:bodyPr/>
        <a:lstStyle/>
        <a:p>
          <a:endParaRPr lang="en-US" sz="1200"/>
        </a:p>
      </dgm:t>
    </dgm:pt>
    <dgm:pt modelId="{32C4ECEB-184A-4332-BAA6-696290A7A73D}">
      <dgm:prSet phldrT="[Text]" custT="1"/>
      <dgm:spPr/>
      <dgm:t>
        <a:bodyPr/>
        <a:lstStyle/>
        <a:p>
          <a:r>
            <a:rPr lang="en-US" sz="1200" dirty="0">
              <a:latin typeface="Calibri" panose="020F0502020204030204" pitchFamily="34" charset="0"/>
              <a:cs typeface="Calibri" panose="020F0502020204030204" pitchFamily="34" charset="0"/>
            </a:rPr>
            <a:t> FTN &amp; PCBA</a:t>
          </a:r>
        </a:p>
      </dgm:t>
    </dgm:pt>
    <dgm:pt modelId="{AEFE2839-83F0-47CD-9CAC-43F961640457}" type="sibTrans" cxnId="{7369D5F3-E859-470E-BA43-7C9BF215E257}">
      <dgm:prSet/>
      <dgm:spPr/>
      <dgm:t>
        <a:bodyPr/>
        <a:lstStyle/>
        <a:p>
          <a:endParaRPr lang="en-US" sz="1200"/>
        </a:p>
      </dgm:t>
    </dgm:pt>
    <dgm:pt modelId="{2C97C96E-2D2E-4239-B16A-4E360CE4AD4C}" type="parTrans" cxnId="{7369D5F3-E859-470E-BA43-7C9BF215E257}">
      <dgm:prSet/>
      <dgm:spPr/>
      <dgm:t>
        <a:bodyPr/>
        <a:lstStyle/>
        <a:p>
          <a:endParaRPr lang="en-US" sz="1200"/>
        </a:p>
      </dgm:t>
    </dgm:pt>
    <dgm:pt modelId="{4D51F2FC-C1A0-4FA3-AA35-51814312EC5E}">
      <dgm:prSet phldrT="[Text]" custT="1"/>
      <dgm:spPr/>
      <dgm:t>
        <a:bodyPr/>
        <a:lstStyle/>
        <a:p>
          <a:pPr>
            <a:buFont typeface="Wingdings" panose="05000000000000000000" pitchFamily="2" charset="2"/>
            <a:buChar char="§"/>
          </a:pPr>
          <a:r>
            <a:rPr lang="en-US" sz="1200" dirty="0">
              <a:latin typeface="Calibri" panose="020F0502020204030204" pitchFamily="34" charset="0"/>
              <a:cs typeface="Calibri" panose="020F0502020204030204" pitchFamily="34" charset="0"/>
            </a:rPr>
            <a:t>FTN Final Testers x 8</a:t>
          </a:r>
        </a:p>
      </dgm:t>
    </dgm:pt>
    <dgm:pt modelId="{6130387C-FA7E-4CDB-ACA3-E7B825FABED7}" type="parTrans" cxnId="{58DB0149-B1A5-4AE1-AC3A-1E1D68388DAA}">
      <dgm:prSet/>
      <dgm:spPr/>
      <dgm:t>
        <a:bodyPr/>
        <a:lstStyle/>
        <a:p>
          <a:endParaRPr lang="en-US" sz="1200"/>
        </a:p>
      </dgm:t>
    </dgm:pt>
    <dgm:pt modelId="{E1BAAADD-1C74-4825-B3B7-10E72AF7D0A9}" type="sibTrans" cxnId="{58DB0149-B1A5-4AE1-AC3A-1E1D68388DAA}">
      <dgm:prSet/>
      <dgm:spPr/>
      <dgm:t>
        <a:bodyPr/>
        <a:lstStyle/>
        <a:p>
          <a:endParaRPr lang="en-US" sz="1200"/>
        </a:p>
      </dgm:t>
    </dgm:pt>
    <dgm:pt modelId="{5AA65D8E-CE36-47FE-8147-5F96B2F9CDC5}">
      <dgm:prSet phldrT="[Text]" custT="1"/>
      <dgm:spPr/>
      <dgm:t>
        <a:bodyPr/>
        <a:lstStyle/>
        <a:p>
          <a:pPr>
            <a:buFont typeface="Wingdings" panose="05000000000000000000" pitchFamily="2" charset="2"/>
            <a:buChar char="§"/>
          </a:pPr>
          <a:r>
            <a:rPr lang="en-US" sz="1200" dirty="0">
              <a:latin typeface="Calibri" panose="020F0502020204030204" pitchFamily="34" charset="0"/>
              <a:cs typeface="Calibri" panose="020F0502020204030204" pitchFamily="34" charset="0"/>
            </a:rPr>
            <a:t>GTS Gen 2 (1</a:t>
          </a:r>
          <a:r>
            <a:rPr lang="en-US" sz="1200" baseline="30000" dirty="0">
              <a:latin typeface="Calibri" panose="020F0502020204030204" pitchFamily="34" charset="0"/>
              <a:cs typeface="Calibri" panose="020F0502020204030204" pitchFamily="34" charset="0"/>
            </a:rPr>
            <a:t>st</a:t>
          </a:r>
          <a:r>
            <a:rPr lang="en-US" sz="1200" dirty="0">
              <a:latin typeface="Calibri" panose="020F0502020204030204" pitchFamily="34" charset="0"/>
              <a:cs typeface="Calibri" panose="020F0502020204030204" pitchFamily="34" charset="0"/>
            </a:rPr>
            <a:t> system)* </a:t>
          </a:r>
        </a:p>
      </dgm:t>
    </dgm:pt>
    <dgm:pt modelId="{8BCC5859-ECC4-4BCE-9874-CEA604E57BCF}" type="parTrans" cxnId="{29AC7620-0DB5-480F-90FD-D12EA176CFFD}">
      <dgm:prSet/>
      <dgm:spPr/>
      <dgm:t>
        <a:bodyPr/>
        <a:lstStyle/>
        <a:p>
          <a:endParaRPr lang="en-US" sz="1200"/>
        </a:p>
      </dgm:t>
    </dgm:pt>
    <dgm:pt modelId="{962C1173-8194-42A5-B60B-0375F1726996}" type="sibTrans" cxnId="{29AC7620-0DB5-480F-90FD-D12EA176CFFD}">
      <dgm:prSet/>
      <dgm:spPr/>
      <dgm:t>
        <a:bodyPr/>
        <a:lstStyle/>
        <a:p>
          <a:endParaRPr lang="en-US" sz="1200"/>
        </a:p>
      </dgm:t>
    </dgm:pt>
    <dgm:pt modelId="{535F8DBF-AC6E-4547-81DF-5439B894409A}">
      <dgm:prSet phldrT="[Text]" custT="1"/>
      <dgm:spPr/>
      <dgm:t>
        <a:bodyPr/>
        <a:lstStyle/>
        <a:p>
          <a:pPr>
            <a:buFont typeface="Wingdings" panose="05000000000000000000" pitchFamily="2" charset="2"/>
            <a:buChar char="§"/>
          </a:pPr>
          <a:r>
            <a:rPr lang="en-US" sz="1200" dirty="0">
              <a:latin typeface="Calibri" panose="020F0502020204030204" pitchFamily="34" charset="0"/>
              <a:cs typeface="Calibri" panose="020F0502020204030204" pitchFamily="34" charset="0"/>
            </a:rPr>
            <a:t>ICT fixture replacement (Altera IC) x 1*</a:t>
          </a:r>
        </a:p>
      </dgm:t>
    </dgm:pt>
    <dgm:pt modelId="{E8E559BA-494E-4042-A469-3A67AAC551E1}" type="parTrans" cxnId="{938EF90A-12C9-4FF4-AB28-B6D59E42B551}">
      <dgm:prSet/>
      <dgm:spPr/>
      <dgm:t>
        <a:bodyPr/>
        <a:lstStyle/>
        <a:p>
          <a:endParaRPr lang="en-US" sz="1200"/>
        </a:p>
      </dgm:t>
    </dgm:pt>
    <dgm:pt modelId="{9CA245E2-A2E6-4DBA-8BEA-B9DBE4EF6208}" type="sibTrans" cxnId="{938EF90A-12C9-4FF4-AB28-B6D59E42B551}">
      <dgm:prSet/>
      <dgm:spPr/>
      <dgm:t>
        <a:bodyPr/>
        <a:lstStyle/>
        <a:p>
          <a:endParaRPr lang="en-US" sz="1200"/>
        </a:p>
      </dgm:t>
    </dgm:pt>
    <dgm:pt modelId="{DFBF23B1-A661-4874-B9CB-319EC92BF980}">
      <dgm:prSet phldrT="[Text]" custT="1"/>
      <dgm:spPr/>
      <dgm:t>
        <a:bodyPr/>
        <a:lstStyle/>
        <a:p>
          <a:pPr>
            <a:buFont typeface="Wingdings" panose="05000000000000000000" pitchFamily="2" charset="2"/>
            <a:buChar char="§"/>
          </a:pPr>
          <a:r>
            <a:rPr lang="en-US" sz="1200" dirty="0">
              <a:latin typeface="Calibri" panose="020F0502020204030204" pitchFamily="34" charset="0"/>
              <a:cs typeface="Calibri" panose="020F0502020204030204" pitchFamily="34" charset="0"/>
            </a:rPr>
            <a:t>Q1 2021</a:t>
          </a:r>
        </a:p>
      </dgm:t>
    </dgm:pt>
    <dgm:pt modelId="{F66755E2-C169-4CD8-B08B-A6E6B065BB13}" type="parTrans" cxnId="{C4A249CB-BB8A-4CCC-AC10-63085FA39A8F}">
      <dgm:prSet/>
      <dgm:spPr/>
      <dgm:t>
        <a:bodyPr/>
        <a:lstStyle/>
        <a:p>
          <a:endParaRPr lang="en-US" sz="1200"/>
        </a:p>
      </dgm:t>
    </dgm:pt>
    <dgm:pt modelId="{F8103B26-F345-4DDB-A73F-6FC12D17B923}" type="sibTrans" cxnId="{C4A249CB-BB8A-4CCC-AC10-63085FA39A8F}">
      <dgm:prSet/>
      <dgm:spPr/>
      <dgm:t>
        <a:bodyPr/>
        <a:lstStyle/>
        <a:p>
          <a:endParaRPr lang="en-US" sz="1200"/>
        </a:p>
      </dgm:t>
    </dgm:pt>
    <dgm:pt modelId="{D0010E10-9599-4D73-9FCE-51D33CF863AA}">
      <dgm:prSet phldrT="[Text]" custT="1"/>
      <dgm:spPr/>
      <dgm:t>
        <a:bodyPr/>
        <a:lstStyle/>
        <a:p>
          <a:pPr>
            <a:buFont typeface="Wingdings" panose="05000000000000000000" pitchFamily="2" charset="2"/>
            <a:buChar char="§"/>
          </a:pPr>
          <a:r>
            <a:rPr lang="en-US" sz="1200" dirty="0">
              <a:latin typeface="Calibri" panose="020F0502020204030204" pitchFamily="34" charset="0"/>
              <a:cs typeface="Calibri" panose="020F0502020204030204" pitchFamily="34" charset="0"/>
            </a:rPr>
            <a:t> QSM/BSM &amp; PCBA</a:t>
          </a:r>
        </a:p>
      </dgm:t>
    </dgm:pt>
    <dgm:pt modelId="{2470348A-E9D7-4164-89BE-D053552F7CD0}" type="parTrans" cxnId="{9A749ADD-1884-4021-9FC0-DD22DEBF84BF}">
      <dgm:prSet/>
      <dgm:spPr/>
      <dgm:t>
        <a:bodyPr/>
        <a:lstStyle/>
        <a:p>
          <a:endParaRPr lang="en-US" sz="1200"/>
        </a:p>
      </dgm:t>
    </dgm:pt>
    <dgm:pt modelId="{7FDCF0FF-253F-4E3F-AA49-E6D9CB3E802D}" type="sibTrans" cxnId="{9A749ADD-1884-4021-9FC0-DD22DEBF84BF}">
      <dgm:prSet/>
      <dgm:spPr/>
      <dgm:t>
        <a:bodyPr/>
        <a:lstStyle/>
        <a:p>
          <a:endParaRPr lang="en-US" sz="1200"/>
        </a:p>
      </dgm:t>
    </dgm:pt>
    <dgm:pt modelId="{8319BE0C-4015-42BD-813E-168EEEA9FF13}">
      <dgm:prSet phldrT="[Text]" custT="1"/>
      <dgm:spPr/>
      <dgm:t>
        <a:bodyPr/>
        <a:lstStyle/>
        <a:p>
          <a:pPr>
            <a:buFont typeface="Wingdings" panose="05000000000000000000" pitchFamily="2" charset="2"/>
            <a:buChar char="§"/>
          </a:pPr>
          <a:r>
            <a:rPr lang="en-US" sz="1200" dirty="0">
              <a:latin typeface="Calibri" panose="020F0502020204030204" pitchFamily="34" charset="0"/>
              <a:cs typeface="Calibri" panose="020F0502020204030204" pitchFamily="34" charset="0"/>
            </a:rPr>
            <a:t>BSM/QSM final tester upgrade  x 16</a:t>
          </a:r>
        </a:p>
      </dgm:t>
    </dgm:pt>
    <dgm:pt modelId="{E10A0C73-E223-4CB7-85F0-07E996D2160F}" type="parTrans" cxnId="{92DC90F1-BC7D-4E41-9C72-6E55AC93F07A}">
      <dgm:prSet/>
      <dgm:spPr/>
      <dgm:t>
        <a:bodyPr/>
        <a:lstStyle/>
        <a:p>
          <a:endParaRPr lang="en-US" sz="1200"/>
        </a:p>
      </dgm:t>
    </dgm:pt>
    <dgm:pt modelId="{E68CF27A-ED48-4D0C-AC42-F0D32DEEEF7D}" type="sibTrans" cxnId="{92DC90F1-BC7D-4E41-9C72-6E55AC93F07A}">
      <dgm:prSet/>
      <dgm:spPr/>
      <dgm:t>
        <a:bodyPr/>
        <a:lstStyle/>
        <a:p>
          <a:endParaRPr lang="en-US" sz="1200"/>
        </a:p>
      </dgm:t>
    </dgm:pt>
    <dgm:pt modelId="{C5E74AA3-9201-4141-8778-5E6E0CBA7471}">
      <dgm:prSet phldrT="[Text]" custT="1"/>
      <dgm:spPr/>
      <dgm:t>
        <a:bodyPr/>
        <a:lstStyle/>
        <a:p>
          <a:pPr>
            <a:buFont typeface="Wingdings" panose="05000000000000000000" pitchFamily="2" charset="2"/>
            <a:buChar char="§"/>
          </a:pPr>
          <a:r>
            <a:rPr lang="en-US" sz="1200" dirty="0">
              <a:latin typeface="Calibri" panose="020F0502020204030204" pitchFamily="34" charset="0"/>
              <a:cs typeface="Calibri" panose="020F0502020204030204" pitchFamily="34" charset="0"/>
            </a:rPr>
            <a:t>RECAL transition to GTS Platform (# old models)* </a:t>
          </a:r>
        </a:p>
      </dgm:t>
    </dgm:pt>
    <dgm:pt modelId="{E843C2DD-00CD-4F76-A715-5BD8E608F3BD}" type="parTrans" cxnId="{8EF0EDB6-6E19-41CC-AFE0-3DB921ACEBB6}">
      <dgm:prSet/>
      <dgm:spPr/>
      <dgm:t>
        <a:bodyPr/>
        <a:lstStyle/>
        <a:p>
          <a:endParaRPr lang="en-US" sz="1200"/>
        </a:p>
      </dgm:t>
    </dgm:pt>
    <dgm:pt modelId="{896D21CC-A565-4BF3-8AA1-5485516BA00D}" type="sibTrans" cxnId="{8EF0EDB6-6E19-41CC-AFE0-3DB921ACEBB6}">
      <dgm:prSet/>
      <dgm:spPr/>
      <dgm:t>
        <a:bodyPr/>
        <a:lstStyle/>
        <a:p>
          <a:endParaRPr lang="en-US" sz="1200"/>
        </a:p>
      </dgm:t>
    </dgm:pt>
    <dgm:pt modelId="{53FACD7B-0CB3-4F87-9404-F220BF197877}">
      <dgm:prSet phldrT="[Text]" custT="1"/>
      <dgm:spPr/>
      <dgm:t>
        <a:bodyPr/>
        <a:lstStyle/>
        <a:p>
          <a:pPr>
            <a:buFont typeface="Wingdings" panose="05000000000000000000" pitchFamily="2" charset="2"/>
            <a:buChar char="§"/>
          </a:pPr>
          <a:r>
            <a:rPr lang="en-US" sz="1200" dirty="0">
              <a:latin typeface="Calibri" panose="020F0502020204030204" pitchFamily="34" charset="0"/>
              <a:cs typeface="Calibri" panose="020F0502020204030204" pitchFamily="34" charset="0"/>
            </a:rPr>
            <a:t>Functional testers refurbish/upgrade</a:t>
          </a:r>
        </a:p>
      </dgm:t>
    </dgm:pt>
    <dgm:pt modelId="{E3AE2C1D-D952-42BD-83B3-7243D6ECD121}" type="sibTrans" cxnId="{936B5290-D000-4042-85B3-4005CDADD2E1}">
      <dgm:prSet/>
      <dgm:spPr/>
      <dgm:t>
        <a:bodyPr/>
        <a:lstStyle/>
        <a:p>
          <a:endParaRPr lang="en-US" sz="1200"/>
        </a:p>
      </dgm:t>
    </dgm:pt>
    <dgm:pt modelId="{B9DEDD8B-C2B3-4BCA-A654-B01C8968ABEF}" type="parTrans" cxnId="{936B5290-D000-4042-85B3-4005CDADD2E1}">
      <dgm:prSet/>
      <dgm:spPr/>
      <dgm:t>
        <a:bodyPr/>
        <a:lstStyle/>
        <a:p>
          <a:endParaRPr lang="en-US" sz="1200"/>
        </a:p>
      </dgm:t>
    </dgm:pt>
    <dgm:pt modelId="{B590BBFD-2E64-45AB-989B-2B02818AD77A}" type="pres">
      <dgm:prSet presAssocID="{C4387D2B-AF32-4C89-9A5E-0AA96FCE3EA8}" presName="Name0" presStyleCnt="0">
        <dgm:presLayoutVars>
          <dgm:chMax/>
          <dgm:chPref val="3"/>
          <dgm:dir/>
          <dgm:animOne val="branch"/>
          <dgm:animLvl val="lvl"/>
        </dgm:presLayoutVars>
      </dgm:prSet>
      <dgm:spPr/>
    </dgm:pt>
    <dgm:pt modelId="{E02C33AE-9791-4343-BE9A-302CC17E204D}" type="pres">
      <dgm:prSet presAssocID="{8D735BA3-CE59-4519-8BC2-7882642FE795}" presName="composite" presStyleCnt="0"/>
      <dgm:spPr/>
    </dgm:pt>
    <dgm:pt modelId="{22745501-6EA9-40E5-B17D-2301514252FA}" type="pres">
      <dgm:prSet presAssocID="{8D735BA3-CE59-4519-8BC2-7882642FE795}" presName="FirstChild" presStyleLbl="revTx" presStyleIdx="0" presStyleCnt="6" custLinFactNeighborX="468" custLinFactNeighborY="-599">
        <dgm:presLayoutVars>
          <dgm:chMax val="0"/>
          <dgm:chPref val="0"/>
          <dgm:bulletEnabled val="1"/>
        </dgm:presLayoutVars>
      </dgm:prSet>
      <dgm:spPr/>
    </dgm:pt>
    <dgm:pt modelId="{310BD361-5074-4B73-B5DA-0F08CBF0222D}" type="pres">
      <dgm:prSet presAssocID="{8D735BA3-CE59-4519-8BC2-7882642FE795}" presName="Parent" presStyleLbl="alignNode1" presStyleIdx="0" presStyleCnt="3">
        <dgm:presLayoutVars>
          <dgm:chMax val="3"/>
          <dgm:chPref val="3"/>
          <dgm:bulletEnabled val="1"/>
        </dgm:presLayoutVars>
      </dgm:prSet>
      <dgm:spPr/>
    </dgm:pt>
    <dgm:pt modelId="{32DB6B6C-6656-4CC1-BF0B-62CE97C84CFD}" type="pres">
      <dgm:prSet presAssocID="{8D735BA3-CE59-4519-8BC2-7882642FE795}" presName="Accent" presStyleLbl="parChTrans1D1" presStyleIdx="0" presStyleCnt="3"/>
      <dgm:spPr/>
    </dgm:pt>
    <dgm:pt modelId="{61D592EC-31C2-4BC0-9865-44ABE20D847D}" type="pres">
      <dgm:prSet presAssocID="{8D735BA3-CE59-4519-8BC2-7882642FE795}" presName="Child" presStyleLbl="revTx" presStyleIdx="1" presStyleCnt="6" custScaleY="132018">
        <dgm:presLayoutVars>
          <dgm:chMax val="0"/>
          <dgm:chPref val="0"/>
          <dgm:bulletEnabled val="1"/>
        </dgm:presLayoutVars>
      </dgm:prSet>
      <dgm:spPr/>
    </dgm:pt>
    <dgm:pt modelId="{34223A68-97C9-4605-AC4D-19AD54E01221}" type="pres">
      <dgm:prSet presAssocID="{260B7C06-7E37-422E-B9EA-2DCD1AE56F9F}" presName="sibTrans" presStyleCnt="0"/>
      <dgm:spPr/>
    </dgm:pt>
    <dgm:pt modelId="{52CC6646-AFA0-46BB-96C1-83AC715D7D90}" type="pres">
      <dgm:prSet presAssocID="{75F59F76-F0EE-409E-8215-431363B95832}" presName="composite" presStyleCnt="0"/>
      <dgm:spPr/>
    </dgm:pt>
    <dgm:pt modelId="{75A49C0B-2DA3-4B28-BFFE-06E134A17E3F}" type="pres">
      <dgm:prSet presAssocID="{75F59F76-F0EE-409E-8215-431363B95832}" presName="FirstChild" presStyleLbl="revTx" presStyleIdx="2" presStyleCnt="6">
        <dgm:presLayoutVars>
          <dgm:chMax val="0"/>
          <dgm:chPref val="0"/>
          <dgm:bulletEnabled val="1"/>
        </dgm:presLayoutVars>
      </dgm:prSet>
      <dgm:spPr/>
    </dgm:pt>
    <dgm:pt modelId="{233E2CAF-6D18-4A13-8ABC-CD64B394227A}" type="pres">
      <dgm:prSet presAssocID="{75F59F76-F0EE-409E-8215-431363B95832}" presName="Parent" presStyleLbl="alignNode1" presStyleIdx="1" presStyleCnt="3">
        <dgm:presLayoutVars>
          <dgm:chMax val="3"/>
          <dgm:chPref val="3"/>
          <dgm:bulletEnabled val="1"/>
        </dgm:presLayoutVars>
      </dgm:prSet>
      <dgm:spPr/>
    </dgm:pt>
    <dgm:pt modelId="{DB1774F9-C563-4380-A071-6948C623C441}" type="pres">
      <dgm:prSet presAssocID="{75F59F76-F0EE-409E-8215-431363B95832}" presName="Accent" presStyleLbl="parChTrans1D1" presStyleIdx="1" presStyleCnt="3"/>
      <dgm:spPr/>
    </dgm:pt>
    <dgm:pt modelId="{F6D76B36-2902-4800-B1A6-BB945C428CBB}" type="pres">
      <dgm:prSet presAssocID="{75F59F76-F0EE-409E-8215-431363B95832}" presName="Child" presStyleLbl="revTx" presStyleIdx="3" presStyleCnt="6" custScaleY="125890">
        <dgm:presLayoutVars>
          <dgm:chMax val="0"/>
          <dgm:chPref val="0"/>
          <dgm:bulletEnabled val="1"/>
        </dgm:presLayoutVars>
      </dgm:prSet>
      <dgm:spPr/>
    </dgm:pt>
    <dgm:pt modelId="{B58EB477-ED7B-490E-85A8-41F8F7AB929E}" type="pres">
      <dgm:prSet presAssocID="{4F87BF81-6516-4CCB-8ACF-7CB0DF4A6EF1}" presName="sibTrans" presStyleCnt="0"/>
      <dgm:spPr/>
    </dgm:pt>
    <dgm:pt modelId="{F1C89379-CDAE-4AF2-AB6C-0BAEA0892BF1}" type="pres">
      <dgm:prSet presAssocID="{DFBF23B1-A661-4874-B9CB-319EC92BF980}" presName="composite" presStyleCnt="0"/>
      <dgm:spPr/>
    </dgm:pt>
    <dgm:pt modelId="{C1C2E909-FD59-4B31-9593-9EB9875073F9}" type="pres">
      <dgm:prSet presAssocID="{DFBF23B1-A661-4874-B9CB-319EC92BF980}" presName="FirstChild" presStyleLbl="revTx" presStyleIdx="4" presStyleCnt="6">
        <dgm:presLayoutVars>
          <dgm:chMax val="0"/>
          <dgm:chPref val="0"/>
          <dgm:bulletEnabled val="1"/>
        </dgm:presLayoutVars>
      </dgm:prSet>
      <dgm:spPr/>
    </dgm:pt>
    <dgm:pt modelId="{6DB57050-BE52-4096-BB3F-F54A9FD94E80}" type="pres">
      <dgm:prSet presAssocID="{DFBF23B1-A661-4874-B9CB-319EC92BF980}" presName="Parent" presStyleLbl="alignNode1" presStyleIdx="2" presStyleCnt="3">
        <dgm:presLayoutVars>
          <dgm:chMax val="3"/>
          <dgm:chPref val="3"/>
          <dgm:bulletEnabled val="1"/>
        </dgm:presLayoutVars>
      </dgm:prSet>
      <dgm:spPr/>
    </dgm:pt>
    <dgm:pt modelId="{863AB4BA-9F49-4DFC-A914-A104183AFF3C}" type="pres">
      <dgm:prSet presAssocID="{DFBF23B1-A661-4874-B9CB-319EC92BF980}" presName="Accent" presStyleLbl="parChTrans1D1" presStyleIdx="2" presStyleCnt="3"/>
      <dgm:spPr/>
    </dgm:pt>
    <dgm:pt modelId="{048ED6DF-5646-4F94-AEB3-5CF8EFEA7124}" type="pres">
      <dgm:prSet presAssocID="{DFBF23B1-A661-4874-B9CB-319EC92BF980}" presName="Child" presStyleLbl="revTx" presStyleIdx="5" presStyleCnt="6">
        <dgm:presLayoutVars>
          <dgm:chMax val="0"/>
          <dgm:chPref val="0"/>
          <dgm:bulletEnabled val="1"/>
        </dgm:presLayoutVars>
      </dgm:prSet>
      <dgm:spPr/>
    </dgm:pt>
  </dgm:ptLst>
  <dgm:cxnLst>
    <dgm:cxn modelId="{938EF90A-12C9-4FF4-AB28-B6D59E42B551}" srcId="{8D735BA3-CE59-4519-8BC2-7882642FE795}" destId="{535F8DBF-AC6E-4547-81DF-5439B894409A}" srcOrd="2" destOrd="0" parTransId="{E8E559BA-494E-4042-A469-3A67AAC551E1}" sibTransId="{9CA245E2-A2E6-4DBA-8BEA-B9DBE4EF6208}"/>
    <dgm:cxn modelId="{F426950E-9408-4D93-AAE2-1F0F50DA7EC1}" type="presOf" srcId="{535F8DBF-AC6E-4547-81DF-5439B894409A}" destId="{61D592EC-31C2-4BC0-9865-44ABE20D847D}" srcOrd="0" destOrd="1" presId="urn:microsoft.com/office/officeart/2011/layout/TabList"/>
    <dgm:cxn modelId="{98ECE418-4E94-40C1-86B7-E1C3D9C14DA3}" srcId="{75F59F76-F0EE-409E-8215-431363B95832}" destId="{80144DD5-08B9-4AEE-AC0C-ACC5DE82D654}" srcOrd="2" destOrd="0" parTransId="{EA4E978F-7E0C-4866-91BC-BB8DC75AD443}" sibTransId="{3F7D42B7-AB8A-49E9-9500-7A720D73E642}"/>
    <dgm:cxn modelId="{5DAA6020-FD61-4625-96B8-7206045F6A83}" srcId="{C4387D2B-AF32-4C89-9A5E-0AA96FCE3EA8}" destId="{8D735BA3-CE59-4519-8BC2-7882642FE795}" srcOrd="0" destOrd="0" parTransId="{BBDE7A75-4736-46A9-9404-9F857F820480}" sibTransId="{260B7C06-7E37-422E-B9EA-2DCD1AE56F9F}"/>
    <dgm:cxn modelId="{29AC7620-0DB5-480F-90FD-D12EA176CFFD}" srcId="{8D735BA3-CE59-4519-8BC2-7882642FE795}" destId="{5AA65D8E-CE36-47FE-8147-5F96B2F9CDC5}" srcOrd="3" destOrd="0" parTransId="{8BCC5859-ECC4-4BCE-9874-CEA604E57BCF}" sibTransId="{962C1173-8194-42A5-B60B-0375F1726996}"/>
    <dgm:cxn modelId="{CC0B9B29-C405-4B2C-94E3-A00D2EB74B26}" type="presOf" srcId="{C5E74AA3-9201-4141-8778-5E6E0CBA7471}" destId="{048ED6DF-5646-4F94-AEB3-5CF8EFEA7124}" srcOrd="0" destOrd="1" presId="urn:microsoft.com/office/officeart/2011/layout/TabList"/>
    <dgm:cxn modelId="{DF9B1033-CDA3-4169-BDBA-50A25B3E4A34}" type="presOf" srcId="{D0010E10-9599-4D73-9FCE-51D33CF863AA}" destId="{C1C2E909-FD59-4B31-9593-9EB9875073F9}" srcOrd="0" destOrd="0" presId="urn:microsoft.com/office/officeart/2011/layout/TabList"/>
    <dgm:cxn modelId="{3E5A7333-4330-461E-B455-BB0A96095D9A}" srcId="{75F59F76-F0EE-409E-8215-431363B95832}" destId="{FE18DD8E-4B46-4424-B986-DEB5DC653A00}" srcOrd="1" destOrd="0" parTransId="{38899BE9-E241-4E5A-B40A-EC7EC570063B}" sibTransId="{35DA266D-6A35-4709-89C5-06F1086EEB07}"/>
    <dgm:cxn modelId="{5CB6153D-6BB0-4027-A532-68A0E06D812F}" type="presOf" srcId="{0067FE99-E5CF-48DF-85BE-9C0564BBC954}" destId="{F6D76B36-2902-4800-B1A6-BB945C428CBB}" srcOrd="0" destOrd="2" presId="urn:microsoft.com/office/officeart/2011/layout/TabList"/>
    <dgm:cxn modelId="{0892C860-F312-47DA-BFF5-B05763AF96BE}" type="presOf" srcId="{4D51F2FC-C1A0-4FA3-AA35-51814312EC5E}" destId="{61D592EC-31C2-4BC0-9865-44ABE20D847D}" srcOrd="0" destOrd="0" presId="urn:microsoft.com/office/officeart/2011/layout/TabList"/>
    <dgm:cxn modelId="{58DB0149-B1A5-4AE1-AC3A-1E1D68388DAA}" srcId="{8D735BA3-CE59-4519-8BC2-7882642FE795}" destId="{4D51F2FC-C1A0-4FA3-AA35-51814312EC5E}" srcOrd="1" destOrd="0" parTransId="{6130387C-FA7E-4CDB-ACA3-E7B825FABED7}" sibTransId="{E1BAAADD-1C74-4825-B3B7-10E72AF7D0A9}"/>
    <dgm:cxn modelId="{2477516A-E0A7-41DA-B541-3E423AF6D51F}" type="presOf" srcId="{5AA65D8E-CE36-47FE-8147-5F96B2F9CDC5}" destId="{61D592EC-31C2-4BC0-9865-44ABE20D847D}" srcOrd="0" destOrd="2" presId="urn:microsoft.com/office/officeart/2011/layout/TabList"/>
    <dgm:cxn modelId="{A75D596F-3C3A-4B98-8FFC-559B9DCAA50D}" type="presOf" srcId="{05C7ACBB-3E2F-4C03-8772-D48D05137141}" destId="{75A49C0B-2DA3-4B28-BFFE-06E134A17E3F}" srcOrd="0" destOrd="0" presId="urn:microsoft.com/office/officeart/2011/layout/TabList"/>
    <dgm:cxn modelId="{25BB5E7D-4DC2-470C-8DBB-7B24DAEBF118}" type="presOf" srcId="{DFBF23B1-A661-4874-B9CB-319EC92BF980}" destId="{6DB57050-BE52-4096-BB3F-F54A9FD94E80}" srcOrd="0" destOrd="0" presId="urn:microsoft.com/office/officeart/2011/layout/TabList"/>
    <dgm:cxn modelId="{61439480-075F-4CB6-A9DD-2C48905D9C8C}" type="presOf" srcId="{FE18DD8E-4B46-4424-B986-DEB5DC653A00}" destId="{F6D76B36-2902-4800-B1A6-BB945C428CBB}" srcOrd="0" destOrd="0" presId="urn:microsoft.com/office/officeart/2011/layout/TabList"/>
    <dgm:cxn modelId="{936B5290-D000-4042-85B3-4005CDADD2E1}" srcId="{8D735BA3-CE59-4519-8BC2-7882642FE795}" destId="{53FACD7B-0CB3-4F87-9404-F220BF197877}" srcOrd="4" destOrd="0" parTransId="{B9DEDD8B-C2B3-4BCA-A654-B01C8968ABEF}" sibTransId="{E3AE2C1D-D952-42BD-83B3-7243D6ECD121}"/>
    <dgm:cxn modelId="{C67B7B93-E384-439A-BB88-B963208A5DA6}" srcId="{C4387D2B-AF32-4C89-9A5E-0AA96FCE3EA8}" destId="{75F59F76-F0EE-409E-8215-431363B95832}" srcOrd="1" destOrd="0" parTransId="{715578BE-CBF9-41DB-B35B-033934C19BC6}" sibTransId="{4F87BF81-6516-4CCB-8ACF-7CB0DF4A6EF1}"/>
    <dgm:cxn modelId="{945CA693-874F-4193-83C0-359C638F9E55}" type="presOf" srcId="{8D735BA3-CE59-4519-8BC2-7882642FE795}" destId="{310BD361-5074-4B73-B5DA-0F08CBF0222D}" srcOrd="0" destOrd="0" presId="urn:microsoft.com/office/officeart/2011/layout/TabList"/>
    <dgm:cxn modelId="{EDD82AA8-3703-4DD3-8DA4-9EAF37D9BAA9}" type="presOf" srcId="{32C4ECEB-184A-4332-BAA6-696290A7A73D}" destId="{22745501-6EA9-40E5-B17D-2301514252FA}" srcOrd="0" destOrd="0" presId="urn:microsoft.com/office/officeart/2011/layout/TabList"/>
    <dgm:cxn modelId="{8EF0EDB6-6E19-41CC-AFE0-3DB921ACEBB6}" srcId="{DFBF23B1-A661-4874-B9CB-319EC92BF980}" destId="{C5E74AA3-9201-4141-8778-5E6E0CBA7471}" srcOrd="2" destOrd="0" parTransId="{E843C2DD-00CD-4F76-A715-5BD8E608F3BD}" sibTransId="{896D21CC-A565-4BF3-8AA1-5485516BA00D}"/>
    <dgm:cxn modelId="{351A13BD-D491-4ECC-828D-0C1D6836C776}" type="presOf" srcId="{C4387D2B-AF32-4C89-9A5E-0AA96FCE3EA8}" destId="{B590BBFD-2E64-45AB-989B-2B02818AD77A}" srcOrd="0" destOrd="0" presId="urn:microsoft.com/office/officeart/2011/layout/TabList"/>
    <dgm:cxn modelId="{C4A249CB-BB8A-4CCC-AC10-63085FA39A8F}" srcId="{C4387D2B-AF32-4C89-9A5E-0AA96FCE3EA8}" destId="{DFBF23B1-A661-4874-B9CB-319EC92BF980}" srcOrd="2" destOrd="0" parTransId="{F66755E2-C169-4CD8-B08B-A6E6B065BB13}" sibTransId="{F8103B26-F345-4DDB-A73F-6FC12D17B923}"/>
    <dgm:cxn modelId="{C8E3DBCD-2335-4167-A8E5-77A22B9AE6B7}" type="presOf" srcId="{80144DD5-08B9-4AEE-AC0C-ACC5DE82D654}" destId="{F6D76B36-2902-4800-B1A6-BB945C428CBB}" srcOrd="0" destOrd="1" presId="urn:microsoft.com/office/officeart/2011/layout/TabList"/>
    <dgm:cxn modelId="{DDDFEFD2-9733-403A-8CE9-D48EFDD25127}" type="presOf" srcId="{53FACD7B-0CB3-4F87-9404-F220BF197877}" destId="{61D592EC-31C2-4BC0-9865-44ABE20D847D}" srcOrd="0" destOrd="3" presId="urn:microsoft.com/office/officeart/2011/layout/TabList"/>
    <dgm:cxn modelId="{2CEE5BDA-F979-4071-B129-7907CB877961}" srcId="{75F59F76-F0EE-409E-8215-431363B95832}" destId="{0067FE99-E5CF-48DF-85BE-9C0564BBC954}" srcOrd="3" destOrd="0" parTransId="{62A0A82F-42FF-4EE9-9BA1-463462A49D6E}" sibTransId="{D5359F46-0B52-4219-A672-384B3DDA7329}"/>
    <dgm:cxn modelId="{EC8B99DD-0984-4A8B-A58E-CA11F7CE1AE1}" type="presOf" srcId="{8319BE0C-4015-42BD-813E-168EEEA9FF13}" destId="{048ED6DF-5646-4F94-AEB3-5CF8EFEA7124}" srcOrd="0" destOrd="0" presId="urn:microsoft.com/office/officeart/2011/layout/TabList"/>
    <dgm:cxn modelId="{9A749ADD-1884-4021-9FC0-DD22DEBF84BF}" srcId="{DFBF23B1-A661-4874-B9CB-319EC92BF980}" destId="{D0010E10-9599-4D73-9FCE-51D33CF863AA}" srcOrd="0" destOrd="0" parTransId="{2470348A-E9D7-4164-89BE-D053552F7CD0}" sibTransId="{7FDCF0FF-253F-4E3F-AA49-E6D9CB3E802D}"/>
    <dgm:cxn modelId="{CA75A8E3-8C7C-4D0C-BC55-1BA5BF3F6161}" type="presOf" srcId="{75F59F76-F0EE-409E-8215-431363B95832}" destId="{233E2CAF-6D18-4A13-8ABC-CD64B394227A}" srcOrd="0" destOrd="0" presId="urn:microsoft.com/office/officeart/2011/layout/TabList"/>
    <dgm:cxn modelId="{92DC90F1-BC7D-4E41-9C72-6E55AC93F07A}" srcId="{DFBF23B1-A661-4874-B9CB-319EC92BF980}" destId="{8319BE0C-4015-42BD-813E-168EEEA9FF13}" srcOrd="1" destOrd="0" parTransId="{E10A0C73-E223-4CB7-85F0-07E996D2160F}" sibTransId="{E68CF27A-ED48-4D0C-AC42-F0D32DEEEF7D}"/>
    <dgm:cxn modelId="{7369D5F3-E859-470E-BA43-7C9BF215E257}" srcId="{8D735BA3-CE59-4519-8BC2-7882642FE795}" destId="{32C4ECEB-184A-4332-BAA6-696290A7A73D}" srcOrd="0" destOrd="0" parTransId="{2C97C96E-2D2E-4239-B16A-4E360CE4AD4C}" sibTransId="{AEFE2839-83F0-47CD-9CAC-43F961640457}"/>
    <dgm:cxn modelId="{BCBA37FC-62F9-482B-8FE2-B3FF6D35A1B6}" srcId="{75F59F76-F0EE-409E-8215-431363B95832}" destId="{05C7ACBB-3E2F-4C03-8772-D48D05137141}" srcOrd="0" destOrd="0" parTransId="{2CADB74E-FFB1-4F3E-9F53-3F0CF3681D85}" sibTransId="{1F807796-6CAD-4C24-9EC7-0EAFA40739E0}"/>
    <dgm:cxn modelId="{7FCA421A-F0F3-474E-A67A-83FFB788B9C8}" type="presParOf" srcId="{B590BBFD-2E64-45AB-989B-2B02818AD77A}" destId="{E02C33AE-9791-4343-BE9A-302CC17E204D}" srcOrd="0" destOrd="0" presId="urn:microsoft.com/office/officeart/2011/layout/TabList"/>
    <dgm:cxn modelId="{202A3C84-704D-4BDC-9834-9F3899269BE1}" type="presParOf" srcId="{E02C33AE-9791-4343-BE9A-302CC17E204D}" destId="{22745501-6EA9-40E5-B17D-2301514252FA}" srcOrd="0" destOrd="0" presId="urn:microsoft.com/office/officeart/2011/layout/TabList"/>
    <dgm:cxn modelId="{A5D1D100-7304-437C-B674-173334424E93}" type="presParOf" srcId="{E02C33AE-9791-4343-BE9A-302CC17E204D}" destId="{310BD361-5074-4B73-B5DA-0F08CBF0222D}" srcOrd="1" destOrd="0" presId="urn:microsoft.com/office/officeart/2011/layout/TabList"/>
    <dgm:cxn modelId="{1D89BD34-C41C-4388-8EAF-5744C4A57E7B}" type="presParOf" srcId="{E02C33AE-9791-4343-BE9A-302CC17E204D}" destId="{32DB6B6C-6656-4CC1-BF0B-62CE97C84CFD}" srcOrd="2" destOrd="0" presId="urn:microsoft.com/office/officeart/2011/layout/TabList"/>
    <dgm:cxn modelId="{32D438B6-C282-4B24-9604-F05DCB0AE0E5}" type="presParOf" srcId="{B590BBFD-2E64-45AB-989B-2B02818AD77A}" destId="{61D592EC-31C2-4BC0-9865-44ABE20D847D}" srcOrd="1" destOrd="0" presId="urn:microsoft.com/office/officeart/2011/layout/TabList"/>
    <dgm:cxn modelId="{3ACAC0B7-3E71-434C-8403-3663E25ED56E}" type="presParOf" srcId="{B590BBFD-2E64-45AB-989B-2B02818AD77A}" destId="{34223A68-97C9-4605-AC4D-19AD54E01221}" srcOrd="2" destOrd="0" presId="urn:microsoft.com/office/officeart/2011/layout/TabList"/>
    <dgm:cxn modelId="{45153772-4CC3-4B16-AA20-456F4654DC63}" type="presParOf" srcId="{B590BBFD-2E64-45AB-989B-2B02818AD77A}" destId="{52CC6646-AFA0-46BB-96C1-83AC715D7D90}" srcOrd="3" destOrd="0" presId="urn:microsoft.com/office/officeart/2011/layout/TabList"/>
    <dgm:cxn modelId="{FCFD9DAC-CDE4-4BDF-8506-7CFCAF1A38F1}" type="presParOf" srcId="{52CC6646-AFA0-46BB-96C1-83AC715D7D90}" destId="{75A49C0B-2DA3-4B28-BFFE-06E134A17E3F}" srcOrd="0" destOrd="0" presId="urn:microsoft.com/office/officeart/2011/layout/TabList"/>
    <dgm:cxn modelId="{BF548AC3-33FD-4B55-8126-2082DD0600CE}" type="presParOf" srcId="{52CC6646-AFA0-46BB-96C1-83AC715D7D90}" destId="{233E2CAF-6D18-4A13-8ABC-CD64B394227A}" srcOrd="1" destOrd="0" presId="urn:microsoft.com/office/officeart/2011/layout/TabList"/>
    <dgm:cxn modelId="{0222921B-270B-4D92-92EB-2A9D7B339905}" type="presParOf" srcId="{52CC6646-AFA0-46BB-96C1-83AC715D7D90}" destId="{DB1774F9-C563-4380-A071-6948C623C441}" srcOrd="2" destOrd="0" presId="urn:microsoft.com/office/officeart/2011/layout/TabList"/>
    <dgm:cxn modelId="{B50551D2-9390-4967-B55F-CF5B1B3EE6BF}" type="presParOf" srcId="{B590BBFD-2E64-45AB-989B-2B02818AD77A}" destId="{F6D76B36-2902-4800-B1A6-BB945C428CBB}" srcOrd="4" destOrd="0" presId="urn:microsoft.com/office/officeart/2011/layout/TabList"/>
    <dgm:cxn modelId="{1FBC4B17-8247-43C4-BA36-2F3E878F991B}" type="presParOf" srcId="{B590BBFD-2E64-45AB-989B-2B02818AD77A}" destId="{B58EB477-ED7B-490E-85A8-41F8F7AB929E}" srcOrd="5" destOrd="0" presId="urn:microsoft.com/office/officeart/2011/layout/TabList"/>
    <dgm:cxn modelId="{BDE20B0B-0FEF-40C0-90BD-CB7DB667669C}" type="presParOf" srcId="{B590BBFD-2E64-45AB-989B-2B02818AD77A}" destId="{F1C89379-CDAE-4AF2-AB6C-0BAEA0892BF1}" srcOrd="6" destOrd="0" presId="urn:microsoft.com/office/officeart/2011/layout/TabList"/>
    <dgm:cxn modelId="{A276CB99-59E1-42E7-9AD1-EAB5D505C6B2}" type="presParOf" srcId="{F1C89379-CDAE-4AF2-AB6C-0BAEA0892BF1}" destId="{C1C2E909-FD59-4B31-9593-9EB9875073F9}" srcOrd="0" destOrd="0" presId="urn:microsoft.com/office/officeart/2011/layout/TabList"/>
    <dgm:cxn modelId="{15296825-A4D8-41EB-B091-DABA6B20DE8F}" type="presParOf" srcId="{F1C89379-CDAE-4AF2-AB6C-0BAEA0892BF1}" destId="{6DB57050-BE52-4096-BB3F-F54A9FD94E80}" srcOrd="1" destOrd="0" presId="urn:microsoft.com/office/officeart/2011/layout/TabList"/>
    <dgm:cxn modelId="{CB08DDCB-2849-4792-B5BE-8B85017CDAE4}" type="presParOf" srcId="{F1C89379-CDAE-4AF2-AB6C-0BAEA0892BF1}" destId="{863AB4BA-9F49-4DFC-A914-A104183AFF3C}" srcOrd="2" destOrd="0" presId="urn:microsoft.com/office/officeart/2011/layout/TabList"/>
    <dgm:cxn modelId="{30F9D1B4-76F3-4D37-B021-2C022B007CF9}" type="presParOf" srcId="{B590BBFD-2E64-45AB-989B-2B02818AD77A}" destId="{048ED6DF-5646-4F94-AEB3-5CF8EFEA7124}" srcOrd="7" destOrd="0" presId="urn:microsoft.com/office/officeart/2011/layout/TabList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04D14A7-C74A-4E47-B22C-B57EA0B02C2E}">
      <dsp:nvSpPr>
        <dsp:cNvPr id="0" name=""/>
        <dsp:cNvSpPr/>
      </dsp:nvSpPr>
      <dsp:spPr>
        <a:xfrm>
          <a:off x="0" y="2565741"/>
          <a:ext cx="3202011" cy="0"/>
        </a:xfrm>
        <a:prstGeom prst="line">
          <a:avLst/>
        </a:pr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2DB6B6C-6656-4CC1-BF0B-62CE97C84CFD}">
      <dsp:nvSpPr>
        <dsp:cNvPr id="0" name=""/>
        <dsp:cNvSpPr/>
      </dsp:nvSpPr>
      <dsp:spPr>
        <a:xfrm>
          <a:off x="0" y="1450076"/>
          <a:ext cx="3202011" cy="0"/>
        </a:xfrm>
        <a:prstGeom prst="line">
          <a:avLst/>
        </a:pr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9A3CC84-7C45-4A09-A123-9D998DDEB0A0}">
      <dsp:nvSpPr>
        <dsp:cNvPr id="0" name=""/>
        <dsp:cNvSpPr/>
      </dsp:nvSpPr>
      <dsp:spPr>
        <a:xfrm>
          <a:off x="0" y="323335"/>
          <a:ext cx="3202011" cy="0"/>
        </a:xfrm>
        <a:prstGeom prst="line">
          <a:avLst/>
        </a:pr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2E58AB8-537B-422D-AFE4-E568577B142F}">
      <dsp:nvSpPr>
        <dsp:cNvPr id="0" name=""/>
        <dsp:cNvSpPr/>
      </dsp:nvSpPr>
      <dsp:spPr>
        <a:xfrm>
          <a:off x="832522" y="2003"/>
          <a:ext cx="2369488" cy="32133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22860" rIns="22860" bIns="22860" numCol="1" spcCol="1270" anchor="b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b="1" kern="1200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200" b="0" kern="1200" dirty="0">
              <a:latin typeface="Calibri" panose="020F0502020204030204" pitchFamily="34" charset="0"/>
              <a:cs typeface="Calibri" panose="020F0502020204030204" pitchFamily="34" charset="0"/>
            </a:rPr>
            <a:t>PCBA</a:t>
          </a:r>
        </a:p>
      </dsp:txBody>
      <dsp:txXfrm>
        <a:off x="832522" y="2003"/>
        <a:ext cx="2369488" cy="321331"/>
      </dsp:txXfrm>
    </dsp:sp>
    <dsp:sp modelId="{34DC4EAF-78B1-4305-BBCA-583456AC1869}">
      <dsp:nvSpPr>
        <dsp:cNvPr id="0" name=""/>
        <dsp:cNvSpPr/>
      </dsp:nvSpPr>
      <dsp:spPr>
        <a:xfrm>
          <a:off x="0" y="2003"/>
          <a:ext cx="832522" cy="321331"/>
        </a:xfrm>
        <a:prstGeom prst="round2SameRect">
          <a:avLst>
            <a:gd name="adj1" fmla="val 16670"/>
            <a:gd name="adj2" fmla="val 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b="1" kern="1200" dirty="0">
              <a:latin typeface="Calibri" panose="020F0502020204030204" pitchFamily="34" charset="0"/>
              <a:cs typeface="Calibri" panose="020F0502020204030204" pitchFamily="34" charset="0"/>
            </a:rPr>
            <a:t>Q4 2019</a:t>
          </a:r>
        </a:p>
      </dsp:txBody>
      <dsp:txXfrm>
        <a:off x="15689" y="17692"/>
        <a:ext cx="801144" cy="305642"/>
      </dsp:txXfrm>
    </dsp:sp>
    <dsp:sp modelId="{7D75F707-78A5-4572-B0CC-F460E2F8CB86}">
      <dsp:nvSpPr>
        <dsp:cNvPr id="0" name=""/>
        <dsp:cNvSpPr/>
      </dsp:nvSpPr>
      <dsp:spPr>
        <a:xfrm>
          <a:off x="0" y="323335"/>
          <a:ext cx="3202011" cy="78934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22860" rIns="22860" bIns="22860" numCol="1" spcCol="1270" anchor="t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Wingdings" panose="05000000000000000000" pitchFamily="2" charset="2"/>
            <a:buChar char="§"/>
          </a:pPr>
          <a:r>
            <a:rPr lang="en-US" sz="1200" b="0" kern="1200" dirty="0">
              <a:latin typeface="Calibri" panose="020F0502020204030204" pitchFamily="34" charset="0"/>
              <a:cs typeface="Calibri" panose="020F0502020204030204" pitchFamily="34" charset="0"/>
            </a:rPr>
            <a:t>Alliance system for PCBA troubleshooting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Wingdings" panose="05000000000000000000" pitchFamily="2" charset="2"/>
            <a:buChar char="§"/>
          </a:pPr>
          <a:r>
            <a:rPr lang="en-US" sz="1200" b="0" kern="1200" dirty="0">
              <a:latin typeface="Calibri" panose="020F0502020204030204" pitchFamily="34" charset="0"/>
              <a:cs typeface="Calibri" panose="020F0502020204030204" pitchFamily="34" charset="0"/>
            </a:rPr>
            <a:t>ICT fixture replacement (Altera IC) x 2*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Wingdings" panose="05000000000000000000" pitchFamily="2" charset="2"/>
            <a:buChar char="§"/>
          </a:pPr>
          <a:r>
            <a:rPr lang="en-US" sz="1200" b="0" kern="1200" dirty="0">
              <a:latin typeface="Calibri" panose="020F0502020204030204" pitchFamily="34" charset="0"/>
              <a:cs typeface="Calibri" panose="020F0502020204030204" pitchFamily="34" charset="0"/>
            </a:rPr>
            <a:t>RECAL Test system consolidation*</a:t>
          </a:r>
        </a:p>
      </dsp:txBody>
      <dsp:txXfrm>
        <a:off x="0" y="323335"/>
        <a:ext cx="3202011" cy="789341"/>
      </dsp:txXfrm>
    </dsp:sp>
    <dsp:sp modelId="{22745501-6EA9-40E5-B17D-2301514252FA}">
      <dsp:nvSpPr>
        <dsp:cNvPr id="0" name=""/>
        <dsp:cNvSpPr/>
      </dsp:nvSpPr>
      <dsp:spPr>
        <a:xfrm>
          <a:off x="832522" y="1119544"/>
          <a:ext cx="2369488" cy="32133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22860" rIns="22860" bIns="22860" numCol="1" spcCol="1270" anchor="b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>
              <a:latin typeface="Calibri" panose="020F0502020204030204" pitchFamily="34" charset="0"/>
              <a:cs typeface="Calibri" panose="020F0502020204030204" pitchFamily="34" charset="0"/>
            </a:rPr>
            <a:t> Alliance &amp; PCBA </a:t>
          </a:r>
        </a:p>
      </dsp:txBody>
      <dsp:txXfrm>
        <a:off x="832522" y="1119544"/>
        <a:ext cx="2369488" cy="321331"/>
      </dsp:txXfrm>
    </dsp:sp>
    <dsp:sp modelId="{310BD361-5074-4B73-B5DA-0F08CBF0222D}">
      <dsp:nvSpPr>
        <dsp:cNvPr id="0" name=""/>
        <dsp:cNvSpPr/>
      </dsp:nvSpPr>
      <dsp:spPr>
        <a:xfrm>
          <a:off x="0" y="1128744"/>
          <a:ext cx="832522" cy="321331"/>
        </a:xfrm>
        <a:prstGeom prst="round2SameRect">
          <a:avLst>
            <a:gd name="adj1" fmla="val 16670"/>
            <a:gd name="adj2" fmla="val 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b="1" kern="1200" dirty="0">
              <a:latin typeface="Calibri" panose="020F0502020204030204" pitchFamily="34" charset="0"/>
              <a:cs typeface="Calibri" panose="020F0502020204030204" pitchFamily="34" charset="0"/>
            </a:rPr>
            <a:t>Q1 2020</a:t>
          </a:r>
        </a:p>
      </dsp:txBody>
      <dsp:txXfrm>
        <a:off x="15689" y="1144433"/>
        <a:ext cx="801144" cy="305642"/>
      </dsp:txXfrm>
    </dsp:sp>
    <dsp:sp modelId="{2356C07B-7849-46AF-84F1-85B7EA0F1757}">
      <dsp:nvSpPr>
        <dsp:cNvPr id="0" name=""/>
        <dsp:cNvSpPr/>
      </dsp:nvSpPr>
      <dsp:spPr>
        <a:xfrm>
          <a:off x="0" y="1488150"/>
          <a:ext cx="3202011" cy="77826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22860" rIns="22860" bIns="22860" numCol="1" spcCol="1270" anchor="t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Wingdings" panose="05000000000000000000" pitchFamily="2" charset="2"/>
            <a:buChar char="§"/>
          </a:pPr>
          <a:r>
            <a:rPr lang="en-US" sz="1200" kern="1200" dirty="0">
              <a:latin typeface="Calibri" panose="020F0502020204030204" pitchFamily="34" charset="0"/>
              <a:cs typeface="Calibri" panose="020F0502020204030204" pitchFamily="34" charset="0"/>
            </a:rPr>
            <a:t>Alliance Pump Tray upgrade x 3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Wingdings" panose="05000000000000000000" pitchFamily="2" charset="2"/>
            <a:buChar char="§"/>
          </a:pPr>
          <a:r>
            <a:rPr lang="en-US" sz="1200" kern="1200" dirty="0">
              <a:latin typeface="Calibri" panose="020F0502020204030204" pitchFamily="34" charset="0"/>
              <a:cs typeface="Calibri" panose="020F0502020204030204" pitchFamily="34" charset="0"/>
            </a:rPr>
            <a:t>ICT fixture replacement (Altera IC) x 1*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Wingdings" panose="05000000000000000000" pitchFamily="2" charset="2"/>
            <a:buChar char="§"/>
          </a:pPr>
          <a:r>
            <a:rPr lang="en-US" sz="1200" kern="1200" dirty="0">
              <a:latin typeface="Calibri" panose="020F0502020204030204" pitchFamily="34" charset="0"/>
              <a:cs typeface="Calibri" panose="020F0502020204030204" pitchFamily="34" charset="0"/>
            </a:rPr>
            <a:t>GTS Gen 2 &amp; PCBA functional testers development training*</a:t>
          </a:r>
        </a:p>
      </dsp:txBody>
      <dsp:txXfrm>
        <a:off x="0" y="1488150"/>
        <a:ext cx="3202011" cy="778267"/>
      </dsp:txXfrm>
    </dsp:sp>
    <dsp:sp modelId="{CFEE7C04-7AA9-4A02-9A63-0C90FDD488E1}">
      <dsp:nvSpPr>
        <dsp:cNvPr id="0" name=""/>
        <dsp:cNvSpPr/>
      </dsp:nvSpPr>
      <dsp:spPr>
        <a:xfrm>
          <a:off x="832522" y="2244409"/>
          <a:ext cx="2369488" cy="32133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22860" rIns="22860" bIns="22860" numCol="1" spcCol="1270" anchor="b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>
              <a:latin typeface="Calibri" panose="020F0502020204030204" pitchFamily="34" charset="0"/>
              <a:cs typeface="Calibri" panose="020F0502020204030204" pitchFamily="34" charset="0"/>
            </a:rPr>
            <a:t> FTN &amp; PCBA</a:t>
          </a:r>
        </a:p>
      </dsp:txBody>
      <dsp:txXfrm>
        <a:off x="832522" y="2244409"/>
        <a:ext cx="2369488" cy="321331"/>
      </dsp:txXfrm>
    </dsp:sp>
    <dsp:sp modelId="{7033CF13-F814-42E2-8F68-F82743E47CF6}">
      <dsp:nvSpPr>
        <dsp:cNvPr id="0" name=""/>
        <dsp:cNvSpPr/>
      </dsp:nvSpPr>
      <dsp:spPr>
        <a:xfrm>
          <a:off x="0" y="2244409"/>
          <a:ext cx="832522" cy="321331"/>
        </a:xfrm>
        <a:prstGeom prst="round2SameRect">
          <a:avLst>
            <a:gd name="adj1" fmla="val 16670"/>
            <a:gd name="adj2" fmla="val 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b="1" kern="1200" dirty="0">
              <a:latin typeface="Calibri" panose="020F0502020204030204" pitchFamily="34" charset="0"/>
              <a:cs typeface="Calibri" panose="020F0502020204030204" pitchFamily="34" charset="0"/>
            </a:rPr>
            <a:t>Q2 2020</a:t>
          </a:r>
          <a:r>
            <a:rPr lang="en-US" sz="1200" kern="1200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</a:p>
      </dsp:txBody>
      <dsp:txXfrm>
        <a:off x="15689" y="2260098"/>
        <a:ext cx="801144" cy="305642"/>
      </dsp:txXfrm>
    </dsp:sp>
    <dsp:sp modelId="{6F81A15B-87DE-4C4D-9CD7-1C36CFF4029C}">
      <dsp:nvSpPr>
        <dsp:cNvPr id="0" name=""/>
        <dsp:cNvSpPr/>
      </dsp:nvSpPr>
      <dsp:spPr>
        <a:xfrm>
          <a:off x="0" y="2565741"/>
          <a:ext cx="3202011" cy="64276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22860" rIns="22860" bIns="22860" numCol="1" spcCol="1270" anchor="t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Wingdings" panose="05000000000000000000" pitchFamily="2" charset="2"/>
            <a:buChar char="§"/>
          </a:pPr>
          <a:r>
            <a:rPr lang="en-US" sz="1200" kern="1200" dirty="0">
              <a:latin typeface="Calibri" panose="020F0502020204030204" pitchFamily="34" charset="0"/>
              <a:cs typeface="Calibri" panose="020F0502020204030204" pitchFamily="34" charset="0"/>
            </a:rPr>
            <a:t>Alliance Final testers upgrade x 8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Wingdings" panose="05000000000000000000" pitchFamily="2" charset="2"/>
            <a:buChar char="§"/>
          </a:pPr>
          <a:r>
            <a:rPr lang="en-US" sz="1200" kern="1200" dirty="0">
              <a:latin typeface="Calibri" panose="020F0502020204030204" pitchFamily="34" charset="0"/>
              <a:cs typeface="Calibri" panose="020F0502020204030204" pitchFamily="34" charset="0"/>
            </a:rPr>
            <a:t>ICT fixture replacement (Altera IC) x 1*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Wingdings" panose="05000000000000000000" pitchFamily="2" charset="2"/>
            <a:buChar char="§"/>
          </a:pPr>
          <a:r>
            <a:rPr lang="en-US" sz="1200" kern="1200" dirty="0">
              <a:latin typeface="Calibri" panose="020F0502020204030204" pitchFamily="34" charset="0"/>
              <a:cs typeface="Calibri" panose="020F0502020204030204" pitchFamily="34" charset="0"/>
            </a:rPr>
            <a:t>PCBA Front end tester migration*</a:t>
          </a:r>
        </a:p>
      </dsp:txBody>
      <dsp:txXfrm>
        <a:off x="0" y="2565741"/>
        <a:ext cx="3202011" cy="64276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63AB4BA-9F49-4DFC-A914-A104183AFF3C}">
      <dsp:nvSpPr>
        <dsp:cNvPr id="0" name=""/>
        <dsp:cNvSpPr/>
      </dsp:nvSpPr>
      <dsp:spPr>
        <a:xfrm>
          <a:off x="0" y="2588399"/>
          <a:ext cx="3312368" cy="0"/>
        </a:xfrm>
        <a:prstGeom prst="line">
          <a:avLst/>
        </a:pr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B1774F9-C563-4380-A071-6948C623C441}">
      <dsp:nvSpPr>
        <dsp:cNvPr id="0" name=""/>
        <dsp:cNvSpPr/>
      </dsp:nvSpPr>
      <dsp:spPr>
        <a:xfrm>
          <a:off x="0" y="1471196"/>
          <a:ext cx="3312368" cy="0"/>
        </a:xfrm>
        <a:prstGeom prst="line">
          <a:avLst/>
        </a:pr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2DB6B6C-6656-4CC1-BF0B-62CE97C84CFD}">
      <dsp:nvSpPr>
        <dsp:cNvPr id="0" name=""/>
        <dsp:cNvSpPr/>
      </dsp:nvSpPr>
      <dsp:spPr>
        <a:xfrm>
          <a:off x="0" y="315613"/>
          <a:ext cx="3312368" cy="0"/>
        </a:xfrm>
        <a:prstGeom prst="line">
          <a:avLst/>
        </a:pr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2745501-6EA9-40E5-B17D-2301514252FA}">
      <dsp:nvSpPr>
        <dsp:cNvPr id="0" name=""/>
        <dsp:cNvSpPr/>
      </dsp:nvSpPr>
      <dsp:spPr>
        <a:xfrm>
          <a:off x="861215" y="635"/>
          <a:ext cx="2451152" cy="31310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22860" rIns="22860" bIns="22860" numCol="1" spcCol="1270" anchor="b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>
              <a:latin typeface="Calibri" panose="020F0502020204030204" pitchFamily="34" charset="0"/>
              <a:cs typeface="Calibri" panose="020F0502020204030204" pitchFamily="34" charset="0"/>
            </a:rPr>
            <a:t> FTN &amp; PCBA</a:t>
          </a:r>
        </a:p>
      </dsp:txBody>
      <dsp:txXfrm>
        <a:off x="861215" y="635"/>
        <a:ext cx="2451152" cy="313101"/>
      </dsp:txXfrm>
    </dsp:sp>
    <dsp:sp modelId="{310BD361-5074-4B73-B5DA-0F08CBF0222D}">
      <dsp:nvSpPr>
        <dsp:cNvPr id="0" name=""/>
        <dsp:cNvSpPr/>
      </dsp:nvSpPr>
      <dsp:spPr>
        <a:xfrm>
          <a:off x="0" y="2511"/>
          <a:ext cx="861215" cy="313101"/>
        </a:xfrm>
        <a:prstGeom prst="round2SameRect">
          <a:avLst>
            <a:gd name="adj1" fmla="val 16670"/>
            <a:gd name="adj2" fmla="val 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b="1" kern="1200" dirty="0">
              <a:latin typeface="Calibri" panose="020F0502020204030204" pitchFamily="34" charset="0"/>
              <a:cs typeface="Calibri" panose="020F0502020204030204" pitchFamily="34" charset="0"/>
            </a:rPr>
            <a:t>Q3 2020</a:t>
          </a:r>
        </a:p>
      </dsp:txBody>
      <dsp:txXfrm>
        <a:off x="15287" y="17798"/>
        <a:ext cx="830641" cy="297814"/>
      </dsp:txXfrm>
    </dsp:sp>
    <dsp:sp modelId="{61D592EC-31C2-4BC0-9865-44ABE20D847D}">
      <dsp:nvSpPr>
        <dsp:cNvPr id="0" name=""/>
        <dsp:cNvSpPr/>
      </dsp:nvSpPr>
      <dsp:spPr>
        <a:xfrm>
          <a:off x="0" y="315613"/>
          <a:ext cx="3312368" cy="82682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22860" rIns="22860" bIns="22860" numCol="1" spcCol="1270" anchor="t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Wingdings" panose="05000000000000000000" pitchFamily="2" charset="2"/>
            <a:buChar char="§"/>
          </a:pPr>
          <a:r>
            <a:rPr lang="en-US" sz="1200" kern="1200" dirty="0">
              <a:latin typeface="Calibri" panose="020F0502020204030204" pitchFamily="34" charset="0"/>
              <a:cs typeface="Calibri" panose="020F0502020204030204" pitchFamily="34" charset="0"/>
            </a:rPr>
            <a:t>FTN Final Testers x 8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Wingdings" panose="05000000000000000000" pitchFamily="2" charset="2"/>
            <a:buChar char="§"/>
          </a:pPr>
          <a:r>
            <a:rPr lang="en-US" sz="1200" kern="1200" dirty="0">
              <a:latin typeface="Calibri" panose="020F0502020204030204" pitchFamily="34" charset="0"/>
              <a:cs typeface="Calibri" panose="020F0502020204030204" pitchFamily="34" charset="0"/>
            </a:rPr>
            <a:t>ICT fixture replacement (Altera IC) x 1*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Wingdings" panose="05000000000000000000" pitchFamily="2" charset="2"/>
            <a:buChar char="§"/>
          </a:pPr>
          <a:r>
            <a:rPr lang="en-US" sz="1200" kern="1200" dirty="0">
              <a:latin typeface="Calibri" panose="020F0502020204030204" pitchFamily="34" charset="0"/>
              <a:cs typeface="Calibri" panose="020F0502020204030204" pitchFamily="34" charset="0"/>
            </a:rPr>
            <a:t>GTS Gen 2 (1</a:t>
          </a:r>
          <a:r>
            <a:rPr lang="en-US" sz="1200" kern="1200" baseline="30000" dirty="0">
              <a:latin typeface="Calibri" panose="020F0502020204030204" pitchFamily="34" charset="0"/>
              <a:cs typeface="Calibri" panose="020F0502020204030204" pitchFamily="34" charset="0"/>
            </a:rPr>
            <a:t>st</a:t>
          </a:r>
          <a:r>
            <a:rPr lang="en-US" sz="1200" kern="1200" dirty="0">
              <a:latin typeface="Calibri" panose="020F0502020204030204" pitchFamily="34" charset="0"/>
              <a:cs typeface="Calibri" panose="020F0502020204030204" pitchFamily="34" charset="0"/>
            </a:rPr>
            <a:t> system)* 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Wingdings" panose="05000000000000000000" pitchFamily="2" charset="2"/>
            <a:buChar char="§"/>
          </a:pPr>
          <a:r>
            <a:rPr lang="en-US" sz="1200" kern="1200" dirty="0">
              <a:latin typeface="Calibri" panose="020F0502020204030204" pitchFamily="34" charset="0"/>
              <a:cs typeface="Calibri" panose="020F0502020204030204" pitchFamily="34" charset="0"/>
            </a:rPr>
            <a:t>Functional testers refurbish/upgrade</a:t>
          </a:r>
        </a:p>
      </dsp:txBody>
      <dsp:txXfrm>
        <a:off x="0" y="315613"/>
        <a:ext cx="3312368" cy="826825"/>
      </dsp:txXfrm>
    </dsp:sp>
    <dsp:sp modelId="{75A49C0B-2DA3-4B28-BFFE-06E134A17E3F}">
      <dsp:nvSpPr>
        <dsp:cNvPr id="0" name=""/>
        <dsp:cNvSpPr/>
      </dsp:nvSpPr>
      <dsp:spPr>
        <a:xfrm>
          <a:off x="861215" y="1158094"/>
          <a:ext cx="2451152" cy="31310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22860" rIns="22860" bIns="22860" numCol="1" spcCol="1270" anchor="b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Courier New" panose="02070309020205020404" pitchFamily="49" charset="0"/>
            <a:buNone/>
          </a:pPr>
          <a:r>
            <a:rPr lang="en-US" sz="1200" kern="1200" dirty="0">
              <a:latin typeface="Calibri" panose="020F0502020204030204" pitchFamily="34" charset="0"/>
              <a:cs typeface="Calibri" panose="020F0502020204030204" pitchFamily="34" charset="0"/>
            </a:rPr>
            <a:t> Label view &amp; servers </a:t>
          </a:r>
        </a:p>
      </dsp:txBody>
      <dsp:txXfrm>
        <a:off x="861215" y="1158094"/>
        <a:ext cx="2451152" cy="313101"/>
      </dsp:txXfrm>
    </dsp:sp>
    <dsp:sp modelId="{233E2CAF-6D18-4A13-8ABC-CD64B394227A}">
      <dsp:nvSpPr>
        <dsp:cNvPr id="0" name=""/>
        <dsp:cNvSpPr/>
      </dsp:nvSpPr>
      <dsp:spPr>
        <a:xfrm>
          <a:off x="0" y="1158094"/>
          <a:ext cx="861215" cy="313101"/>
        </a:xfrm>
        <a:prstGeom prst="round2SameRect">
          <a:avLst>
            <a:gd name="adj1" fmla="val 16670"/>
            <a:gd name="adj2" fmla="val 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Courier New" panose="02070309020205020404" pitchFamily="49" charset="0"/>
            <a:buNone/>
          </a:pPr>
          <a:r>
            <a:rPr lang="en-US" sz="1200" b="1" kern="1200" dirty="0">
              <a:latin typeface="Calibri" panose="020F0502020204030204" pitchFamily="34" charset="0"/>
              <a:cs typeface="Calibri" panose="020F0502020204030204" pitchFamily="34" charset="0"/>
            </a:rPr>
            <a:t>Q4 2020</a:t>
          </a:r>
          <a:r>
            <a:rPr lang="en-US" sz="1200" kern="1200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</a:p>
      </dsp:txBody>
      <dsp:txXfrm>
        <a:off x="15287" y="1173381"/>
        <a:ext cx="830641" cy="297814"/>
      </dsp:txXfrm>
    </dsp:sp>
    <dsp:sp modelId="{F6D76B36-2902-4800-B1A6-BB945C428CBB}">
      <dsp:nvSpPr>
        <dsp:cNvPr id="0" name=""/>
        <dsp:cNvSpPr/>
      </dsp:nvSpPr>
      <dsp:spPr>
        <a:xfrm>
          <a:off x="0" y="1471196"/>
          <a:ext cx="3312368" cy="78844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22860" rIns="22860" bIns="22860" numCol="1" spcCol="1270" anchor="t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Wingdings" panose="05000000000000000000" pitchFamily="2" charset="2"/>
            <a:buChar char="§"/>
          </a:pPr>
          <a:r>
            <a:rPr lang="en-US" sz="1200" kern="1200" dirty="0">
              <a:latin typeface="Calibri" panose="020F0502020204030204" pitchFamily="34" charset="0"/>
              <a:cs typeface="Calibri" panose="020F0502020204030204" pitchFamily="34" charset="0"/>
            </a:rPr>
            <a:t>ICT fixture replacement (Altera IC EOL project) x 1*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Wingdings" panose="05000000000000000000" pitchFamily="2" charset="2"/>
            <a:buChar char="§"/>
          </a:pPr>
          <a:r>
            <a:rPr lang="en-US" sz="1200" kern="1200" dirty="0">
              <a:latin typeface="Calibri" panose="020F0502020204030204" pitchFamily="34" charset="0"/>
              <a:cs typeface="Calibri" panose="020F0502020204030204" pitchFamily="34" charset="0"/>
            </a:rPr>
            <a:t>GTS Gen 2 (2</a:t>
          </a:r>
          <a:r>
            <a:rPr lang="en-US" sz="1200" kern="1200" baseline="30000" dirty="0">
              <a:latin typeface="Calibri" panose="020F0502020204030204" pitchFamily="34" charset="0"/>
              <a:cs typeface="Calibri" panose="020F0502020204030204" pitchFamily="34" charset="0"/>
            </a:rPr>
            <a:t>nd</a:t>
          </a:r>
          <a:r>
            <a:rPr lang="en-US" sz="1200" kern="1200" dirty="0">
              <a:latin typeface="Calibri" panose="020F0502020204030204" pitchFamily="34" charset="0"/>
              <a:cs typeface="Calibri" panose="020F0502020204030204" pitchFamily="34" charset="0"/>
            </a:rPr>
            <a:t> system)*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Wingdings" panose="05000000000000000000" pitchFamily="2" charset="2"/>
            <a:buChar char="§"/>
          </a:pPr>
          <a:r>
            <a:rPr lang="en-US" sz="1200" kern="1200" dirty="0">
              <a:latin typeface="Calibri" panose="020F0502020204030204" pitchFamily="34" charset="0"/>
              <a:cs typeface="Calibri" panose="020F0502020204030204" pitchFamily="34" charset="0"/>
            </a:rPr>
            <a:t>Cloud based label printers upgrade*</a:t>
          </a:r>
        </a:p>
      </dsp:txBody>
      <dsp:txXfrm>
        <a:off x="0" y="1471196"/>
        <a:ext cx="3312368" cy="788446"/>
      </dsp:txXfrm>
    </dsp:sp>
    <dsp:sp modelId="{C1C2E909-FD59-4B31-9593-9EB9875073F9}">
      <dsp:nvSpPr>
        <dsp:cNvPr id="0" name=""/>
        <dsp:cNvSpPr/>
      </dsp:nvSpPr>
      <dsp:spPr>
        <a:xfrm>
          <a:off x="861215" y="2275297"/>
          <a:ext cx="2451152" cy="31310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22860" rIns="22860" bIns="22860" numCol="1" spcCol="1270" anchor="b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Wingdings" panose="05000000000000000000" pitchFamily="2" charset="2"/>
            <a:buNone/>
          </a:pPr>
          <a:r>
            <a:rPr lang="en-US" sz="1200" kern="1200" dirty="0">
              <a:latin typeface="Calibri" panose="020F0502020204030204" pitchFamily="34" charset="0"/>
              <a:cs typeface="Calibri" panose="020F0502020204030204" pitchFamily="34" charset="0"/>
            </a:rPr>
            <a:t> QSM/BSM &amp; PCBA</a:t>
          </a:r>
        </a:p>
      </dsp:txBody>
      <dsp:txXfrm>
        <a:off x="861215" y="2275297"/>
        <a:ext cx="2451152" cy="313101"/>
      </dsp:txXfrm>
    </dsp:sp>
    <dsp:sp modelId="{6DB57050-BE52-4096-BB3F-F54A9FD94E80}">
      <dsp:nvSpPr>
        <dsp:cNvPr id="0" name=""/>
        <dsp:cNvSpPr/>
      </dsp:nvSpPr>
      <dsp:spPr>
        <a:xfrm>
          <a:off x="0" y="2275297"/>
          <a:ext cx="861215" cy="313101"/>
        </a:xfrm>
        <a:prstGeom prst="round2SameRect">
          <a:avLst>
            <a:gd name="adj1" fmla="val 16670"/>
            <a:gd name="adj2" fmla="val 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Wingdings" panose="05000000000000000000" pitchFamily="2" charset="2"/>
            <a:buNone/>
          </a:pPr>
          <a:r>
            <a:rPr lang="en-US" sz="1200" kern="1200" dirty="0">
              <a:latin typeface="Calibri" panose="020F0502020204030204" pitchFamily="34" charset="0"/>
              <a:cs typeface="Calibri" panose="020F0502020204030204" pitchFamily="34" charset="0"/>
            </a:rPr>
            <a:t>Q1 2021</a:t>
          </a:r>
        </a:p>
      </dsp:txBody>
      <dsp:txXfrm>
        <a:off x="15287" y="2290584"/>
        <a:ext cx="830641" cy="297814"/>
      </dsp:txXfrm>
    </dsp:sp>
    <dsp:sp modelId="{048ED6DF-5646-4F94-AEB3-5CF8EFEA7124}">
      <dsp:nvSpPr>
        <dsp:cNvPr id="0" name=""/>
        <dsp:cNvSpPr/>
      </dsp:nvSpPr>
      <dsp:spPr>
        <a:xfrm>
          <a:off x="0" y="2588399"/>
          <a:ext cx="3312368" cy="62629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22860" rIns="22860" bIns="22860" numCol="1" spcCol="1270" anchor="t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Wingdings" panose="05000000000000000000" pitchFamily="2" charset="2"/>
            <a:buChar char="§"/>
          </a:pPr>
          <a:r>
            <a:rPr lang="en-US" sz="1200" kern="1200" dirty="0">
              <a:latin typeface="Calibri" panose="020F0502020204030204" pitchFamily="34" charset="0"/>
              <a:cs typeface="Calibri" panose="020F0502020204030204" pitchFamily="34" charset="0"/>
            </a:rPr>
            <a:t>BSM/QSM final tester upgrade  x 16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Wingdings" panose="05000000000000000000" pitchFamily="2" charset="2"/>
            <a:buChar char="§"/>
          </a:pPr>
          <a:r>
            <a:rPr lang="en-US" sz="1200" kern="1200" dirty="0">
              <a:latin typeface="Calibri" panose="020F0502020204030204" pitchFamily="34" charset="0"/>
              <a:cs typeface="Calibri" panose="020F0502020204030204" pitchFamily="34" charset="0"/>
            </a:rPr>
            <a:t>RECAL transition to GTS Platform (# old models)* </a:t>
          </a:r>
        </a:p>
      </dsp:txBody>
      <dsp:txXfrm>
        <a:off x="0" y="2588399"/>
        <a:ext cx="3312368" cy="62629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1/layout/TabList">
  <dgm:title val="Tab List"/>
  <dgm:desc val="Use to show non-sequential or grouped blocks of information. Works well for lists with a small amount of Level 1 text. The first Level 2 displays next to the Level 1 text  and the remaining Level 2 text appears beneath the Level 1 text."/>
  <dgm:catLst>
    <dgm:cat type="list" pri="4500"/>
    <dgm:cat type="officeonline" pri="110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20">
          <dgm:prSet phldr="1"/>
        </dgm:pt>
        <dgm:pt modelId="21">
          <dgm:prSet phldr="1"/>
        </dgm:pt>
        <dgm:pt modelId="22">
          <dgm:prSet phldr="1"/>
        </dgm:pt>
        <dgm:pt modelId="30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0" srcId="0" destId="10" srcOrd="0" destOrd="0"/>
        <dgm:cxn modelId="41" srcId="10" destId="11" srcOrd="0" destOrd="0"/>
        <dgm:cxn modelId="42" srcId="10" destId="12" srcOrd="0" destOrd="0"/>
        <dgm:cxn modelId="50" srcId="0" destId="20" srcOrd="1" destOrd="0"/>
        <dgm:cxn modelId="51" srcId="20" destId="21" srcOrd="1" destOrd="0"/>
        <dgm:cxn modelId="52" srcId="20" destId="22" srcOrd="1" destOrd="0"/>
        <dgm:cxn modelId="60" srcId="0" destId="30" srcOrd="2" destOrd="0"/>
        <dgm:cxn modelId="61" srcId="30" destId="31" srcOrd="2" destOrd="0"/>
        <dgm:cxn modelId="62" srcId="30" destId="32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50" srcId="0" destId="10" srcOrd="0" destOrd="0"/>
        <dgm:cxn modelId="60" srcId="0" destId="20" srcOrd="1" destOrd="0"/>
        <dgm:cxn modelId="70" srcId="0" destId="30" srcOrd="2" destOrd="0"/>
        <dgm:cxn modelId="80" srcId="0" destId="40" srcOrd="3" destOrd="0"/>
      </dgm:cxnLst>
      <dgm:bg/>
      <dgm:whole/>
    </dgm:dataModel>
  </dgm:clrData>
  <dgm:layoutNode name="Name0">
    <dgm:varLst>
      <dgm:chMax/>
      <dgm:chPref val="3"/>
      <dgm:dir/>
      <dgm:animOne val="branch"/>
      <dgm:animLvl val="lvl"/>
    </dgm:varLst>
    <dgm:alg type="lin">
      <dgm:param type="linDir" val="fromT"/>
    </dgm:alg>
    <dgm:shape xmlns:r="http://schemas.openxmlformats.org/officeDocument/2006/relationships" r:blip="">
      <dgm:adjLst/>
    </dgm:shape>
    <dgm:constrLst>
      <dgm:constr type="w" for="ch" forName="Child" refType="w"/>
      <dgm:constr type="h" for="ch" forName="Child" refType="h" fact="0.6667"/>
      <dgm:constr type="primFontSz" for="des" forName="Parent" op="equ" val="65"/>
      <dgm:constr type="primFontSz" for="des" forName="Child" op="equ" val="65"/>
      <dgm:constr type="primFontSz" for="des" forName="FirstChild" op="equ" val="65"/>
      <dgm:constr type="primFontSz" for="des" forName="Child" refType="primFontSz" refFor="des" refForName="Parent" op="lte"/>
      <dgm:constr type="primFontSz" for="des" forName="FirstChild" refType="primFontSz" refFor="des" refForName="Parent" op="lte"/>
      <dgm:constr type="primFontSz" for="des" forName="Child" refType="primFontSz" refFor="des" refForName="FirstChild" op="lte"/>
      <dgm:constr type="w" for="ch" forName="composite" refType="w"/>
      <dgm:constr type="h" for="ch" forName="composite" refType="h" fact="0.3333"/>
      <dgm:constr type="sp" refType="h" refFor="ch" refForName="composite" op="equ" fact="0.05"/>
      <dgm:constr type="h" for="ch" forName="sibTrans" refType="h" refFor="ch" refForName="composite" op="equ" fact="0.05"/>
      <dgm:constr type="w" for="ch" forName="sibTrans" refType="h" refFor="ch" refForName="sibTrans" op="equ"/>
    </dgm:constrLst>
    <dgm:forEach name="nodesForEach" axis="ch" ptType="node">
      <dgm:layoutNode name="composite">
        <dgm:alg type="composite"/>
        <dgm:shape xmlns:r="http://schemas.openxmlformats.org/officeDocument/2006/relationships" r:blip="">
          <dgm:adjLst/>
        </dgm:shape>
        <dgm:choose name="Name1">
          <dgm:if name="Name2" func="var" arg="dir" op="equ" val="norm">
            <dgm:constrLst>
              <dgm:constr type="l" for="ch" forName="Accent" refType="w" fact="0"/>
              <dgm:constr type="b" for="ch" forName="Accent" refType="h"/>
              <dgm:constr type="w" for="ch" forName="Accent" refType="w"/>
              <dgm:constr type="h" for="ch" forName="Accent" refType="h" fact="0"/>
              <dgm:constr type="l" for="ch" forName="FirstChild" refType="w" fact="0.26"/>
              <dgm:constr type="t" for="ch" forName="FirstChild" refType="h" fact="0"/>
              <dgm:constr type="w" for="ch" forName="FirstChild" refType="w" fact="0.74"/>
              <dgm:constr type="h" for="ch" forName="FirstChild" refType="h"/>
              <dgm:constr type="l" for="ch" forName="Parent" refType="w" fact="0"/>
              <dgm:constr type="t" for="ch" forName="Parent" refType="h" fact="0"/>
              <dgm:constr type="w" for="ch" forName="Parent" refType="w" fact="0.26"/>
              <dgm:constr type="h" for="ch" forName="Parent" refType="h"/>
            </dgm:constrLst>
          </dgm:if>
          <dgm:else name="Name3">
            <dgm:constrLst>
              <dgm:constr type="l" for="ch" forName="Accent" refType="w" fact="0"/>
              <dgm:constr type="b" for="ch" forName="Accent" refType="h"/>
              <dgm:constr type="w" for="ch" forName="Accent" refType="w"/>
              <dgm:constr type="h" for="ch" forName="Accent" refType="h" fact="0"/>
              <dgm:constr type="r" for="ch" forName="FirstChild" refType="w" fact="0.74"/>
              <dgm:constr type="t" for="ch" forName="FirstChild" refType="h" fact="0"/>
              <dgm:constr type="w" for="ch" forName="FirstChild" refType="w" fact="0.74"/>
              <dgm:constr type="h" for="ch" forName="FirstChild" refType="h"/>
              <dgm:constr type="r" for="ch" forName="Parent" refType="w"/>
              <dgm:constr type="t" for="ch" forName="Parent" refType="h" fact="0"/>
              <dgm:constr type="w" for="ch" forName="Parent" refType="w" fact="0.26"/>
              <dgm:constr type="h" for="ch" forName="Parent" refType="h"/>
            </dgm:constrLst>
          </dgm:else>
        </dgm:choose>
        <dgm:layoutNode name="FirstChild" styleLbl="revTx">
          <dgm:varLst>
            <dgm:chMax val="0"/>
            <dgm:chPref val="0"/>
            <dgm:bulletEnabled val="1"/>
          </dgm:varLst>
          <dgm:choose name="Name4">
            <dgm:if name="Name5" func="var" arg="dir" op="equ" val="norm">
              <dgm:alg type="tx">
                <dgm:param type="parTxLTRAlign" val="l"/>
                <dgm:param type="txAnchorVert" val="b"/>
                <dgm:param type="txAnchorVertCh" val="b"/>
                <dgm:param type="parTxRTLAlign" val="l"/>
              </dgm:alg>
            </dgm:if>
            <dgm:else name="Name6">
              <dgm:alg type="tx">
                <dgm:param type="parTxLTRAlign" val="r"/>
                <dgm:param type="shpTxLTRAlignCh" val="r"/>
                <dgm:param type="txAnchorVert" val="b"/>
                <dgm:param type="txAnchorVertCh" val="b"/>
                <dgm:param type="parTxRTLAlign" val="r"/>
              </dgm:alg>
            </dgm:else>
          </dgm:choose>
          <dgm:shape xmlns:r="http://schemas.openxmlformats.org/officeDocument/2006/relationships" type="rect" r:blip="">
            <dgm:adjLst/>
          </dgm:shape>
          <dgm:choose name="Name7">
            <dgm:if name="Name8" axis="ch" ptType="node" func="cnt" op="gte" val="1">
              <dgm:presOf axis="ch desOrSelf" ptType="node node" st="1 1" cnt="1 0"/>
            </dgm:if>
            <dgm:else name="Name9">
              <dgm:presOf/>
            </dgm:else>
          </dgm:choose>
          <dgm:constrLst>
            <dgm:constr type="lMarg" refType="primFontSz" fact="0.15"/>
            <dgm:constr type="rMarg" refType="primFontSz" fact="0.15"/>
            <dgm:constr type="tMarg" refType="primFontSz" fact="0.15"/>
            <dgm:constr type="bMarg" refType="primFontSz" fact="0.15"/>
          </dgm:constrLst>
          <dgm:ruleLst>
            <dgm:rule type="primFontSz" val="5" fact="NaN" max="NaN"/>
          </dgm:ruleLst>
        </dgm:layoutNode>
        <dgm:layoutNode name="Parent" styleLbl="alignNode1">
          <dgm:varLst>
            <dgm:chMax val="3"/>
            <dgm:chPref val="3"/>
            <dgm:bulletEnabled val="1"/>
          </dgm:varLst>
          <dgm:alg type="tx">
            <dgm:param type="shpTxLTRAlignCh" val="ctr"/>
            <dgm:param type="txAnchorVertCh" val="mid"/>
          </dgm:alg>
          <dgm:shape xmlns:r="http://schemas.openxmlformats.org/officeDocument/2006/relationships" type="round2SameRect" r:blip="">
            <dgm:adjLst>
              <dgm:adj idx="1" val="0.1667"/>
              <dgm:adj idx="2" val="0"/>
            </dgm:adjLst>
          </dgm:shape>
          <dgm:presOf axis="self" ptType="node"/>
          <dgm:constrLst>
            <dgm:constr type="lMarg" refType="primFontSz" fact="0.15"/>
            <dgm:constr type="rMarg" refType="primFontSz" fact="0.15"/>
            <dgm:constr type="tMarg" refType="primFontSz" fact="0.15"/>
            <dgm:constr type="bMarg" refType="primFontSz" fact="0.15"/>
          </dgm:constrLst>
          <dgm:ruleLst>
            <dgm:rule type="primFontSz" val="5" fact="NaN" max="NaN"/>
          </dgm:ruleLst>
        </dgm:layoutNode>
        <dgm:layoutNode name="Accent" styleLbl="parChTrans1D1">
          <dgm:alg type="sp"/>
          <dgm:shape xmlns:r="http://schemas.openxmlformats.org/officeDocument/2006/relationships" type="line" r:blip="" zOrderOff="-99999">
            <dgm:adjLst/>
          </dgm:shape>
          <dgm:presOf/>
        </dgm:layoutNode>
      </dgm:layoutNode>
      <dgm:choose name="Name10">
        <dgm:if name="Name11" axis="ch" ptType="node" st="2" cnt="1" func="cnt" op="gte" val="1">
          <dgm:layoutNode name="Child" styleLbl="revTx">
            <dgm:varLst>
              <dgm:chMax val="0"/>
              <dgm:chPref val="0"/>
              <dgm:bulletEnabled val="1"/>
            </dgm:varLst>
            <dgm:choose name="Name12">
              <dgm:if name="Name13" func="var" arg="dir" op="equ" val="norm">
                <dgm:alg type="tx">
                  <dgm:param type="stBulletLvl" val="1"/>
                  <dgm:param type="parTxLTRAlign" val="l"/>
                  <dgm:param type="parTxRTLAlign" val="l"/>
                  <dgm:param type="txAnchorVert" val="t"/>
                </dgm:alg>
              </dgm:if>
              <dgm:else name="Name14">
                <dgm:alg type="tx">
                  <dgm:param type="stBulletLvl" val="1"/>
                  <dgm:param type="parTxLTRAlign" val="r"/>
                  <dgm:param type="shpTxLTRAlignCh" val="r"/>
                  <dgm:param type="txAnchorVert" val="t"/>
                  <dgm:param type="parTxRTLAlign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ch desOrSelf" ptType="node node" st="2 1" cnt="0 0"/>
            <dgm:constrLst>
              <dgm:constr type="lMarg" refType="primFontSz" fact="0.15"/>
              <dgm:constr type="rMarg" refType="primFontSz" fact="0.15"/>
              <dgm:constr type="tMarg" refType="primFontSz" fact="0.15"/>
              <dgm:constr type="bMarg" refType="primFontSz" fact="0.15"/>
            </dgm:constrLst>
            <dgm:ruleLst>
              <dgm:rule type="primFontSz" val="5" fact="NaN" max="NaN"/>
            </dgm:ruleLst>
          </dgm:layoutNode>
        </dgm:if>
        <dgm:else name="Name15"/>
      </dgm:choos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1/layout/TabList">
  <dgm:title val="Tab List"/>
  <dgm:desc val="Use to show non-sequential or grouped blocks of information. Works well for lists with a small amount of Level 1 text. The first Level 2 displays next to the Level 1 text  and the remaining Level 2 text appears beneath the Level 1 text."/>
  <dgm:catLst>
    <dgm:cat type="list" pri="4500"/>
    <dgm:cat type="officeonline" pri="110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20">
          <dgm:prSet phldr="1"/>
        </dgm:pt>
        <dgm:pt modelId="21">
          <dgm:prSet phldr="1"/>
        </dgm:pt>
        <dgm:pt modelId="22">
          <dgm:prSet phldr="1"/>
        </dgm:pt>
        <dgm:pt modelId="30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0" srcId="0" destId="10" srcOrd="0" destOrd="0"/>
        <dgm:cxn modelId="41" srcId="10" destId="11" srcOrd="0" destOrd="0"/>
        <dgm:cxn modelId="42" srcId="10" destId="12" srcOrd="0" destOrd="0"/>
        <dgm:cxn modelId="50" srcId="0" destId="20" srcOrd="1" destOrd="0"/>
        <dgm:cxn modelId="51" srcId="20" destId="21" srcOrd="1" destOrd="0"/>
        <dgm:cxn modelId="52" srcId="20" destId="22" srcOrd="1" destOrd="0"/>
        <dgm:cxn modelId="60" srcId="0" destId="30" srcOrd="2" destOrd="0"/>
        <dgm:cxn modelId="61" srcId="30" destId="31" srcOrd="2" destOrd="0"/>
        <dgm:cxn modelId="62" srcId="30" destId="32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50" srcId="0" destId="10" srcOrd="0" destOrd="0"/>
        <dgm:cxn modelId="60" srcId="0" destId="20" srcOrd="1" destOrd="0"/>
        <dgm:cxn modelId="70" srcId="0" destId="30" srcOrd="2" destOrd="0"/>
        <dgm:cxn modelId="80" srcId="0" destId="40" srcOrd="3" destOrd="0"/>
      </dgm:cxnLst>
      <dgm:bg/>
      <dgm:whole/>
    </dgm:dataModel>
  </dgm:clrData>
  <dgm:layoutNode name="Name0">
    <dgm:varLst>
      <dgm:chMax/>
      <dgm:chPref val="3"/>
      <dgm:dir/>
      <dgm:animOne val="branch"/>
      <dgm:animLvl val="lvl"/>
    </dgm:varLst>
    <dgm:alg type="lin">
      <dgm:param type="linDir" val="fromT"/>
    </dgm:alg>
    <dgm:shape xmlns:r="http://schemas.openxmlformats.org/officeDocument/2006/relationships" r:blip="">
      <dgm:adjLst/>
    </dgm:shape>
    <dgm:constrLst>
      <dgm:constr type="w" for="ch" forName="Child" refType="w"/>
      <dgm:constr type="h" for="ch" forName="Child" refType="h" fact="0.6667"/>
      <dgm:constr type="primFontSz" for="des" forName="Parent" op="equ" val="65"/>
      <dgm:constr type="primFontSz" for="des" forName="Child" op="equ" val="65"/>
      <dgm:constr type="primFontSz" for="des" forName="FirstChild" op="equ" val="65"/>
      <dgm:constr type="primFontSz" for="des" forName="Child" refType="primFontSz" refFor="des" refForName="Parent" op="lte"/>
      <dgm:constr type="primFontSz" for="des" forName="FirstChild" refType="primFontSz" refFor="des" refForName="Parent" op="lte"/>
      <dgm:constr type="primFontSz" for="des" forName="Child" refType="primFontSz" refFor="des" refForName="FirstChild" op="lte"/>
      <dgm:constr type="w" for="ch" forName="composite" refType="w"/>
      <dgm:constr type="h" for="ch" forName="composite" refType="h" fact="0.3333"/>
      <dgm:constr type="sp" refType="h" refFor="ch" refForName="composite" op="equ" fact="0.05"/>
      <dgm:constr type="h" for="ch" forName="sibTrans" refType="h" refFor="ch" refForName="composite" op="equ" fact="0.05"/>
      <dgm:constr type="w" for="ch" forName="sibTrans" refType="h" refFor="ch" refForName="sibTrans" op="equ"/>
    </dgm:constrLst>
    <dgm:forEach name="nodesForEach" axis="ch" ptType="node">
      <dgm:layoutNode name="composite">
        <dgm:alg type="composite"/>
        <dgm:shape xmlns:r="http://schemas.openxmlformats.org/officeDocument/2006/relationships" r:blip="">
          <dgm:adjLst/>
        </dgm:shape>
        <dgm:choose name="Name1">
          <dgm:if name="Name2" func="var" arg="dir" op="equ" val="norm">
            <dgm:constrLst>
              <dgm:constr type="l" for="ch" forName="Accent" refType="w" fact="0"/>
              <dgm:constr type="b" for="ch" forName="Accent" refType="h"/>
              <dgm:constr type="w" for="ch" forName="Accent" refType="w"/>
              <dgm:constr type="h" for="ch" forName="Accent" refType="h" fact="0"/>
              <dgm:constr type="l" for="ch" forName="FirstChild" refType="w" fact="0.26"/>
              <dgm:constr type="t" for="ch" forName="FirstChild" refType="h" fact="0"/>
              <dgm:constr type="w" for="ch" forName="FirstChild" refType="w" fact="0.74"/>
              <dgm:constr type="h" for="ch" forName="FirstChild" refType="h"/>
              <dgm:constr type="l" for="ch" forName="Parent" refType="w" fact="0"/>
              <dgm:constr type="t" for="ch" forName="Parent" refType="h" fact="0"/>
              <dgm:constr type="w" for="ch" forName="Parent" refType="w" fact="0.26"/>
              <dgm:constr type="h" for="ch" forName="Parent" refType="h"/>
            </dgm:constrLst>
          </dgm:if>
          <dgm:else name="Name3">
            <dgm:constrLst>
              <dgm:constr type="l" for="ch" forName="Accent" refType="w" fact="0"/>
              <dgm:constr type="b" for="ch" forName="Accent" refType="h"/>
              <dgm:constr type="w" for="ch" forName="Accent" refType="w"/>
              <dgm:constr type="h" for="ch" forName="Accent" refType="h" fact="0"/>
              <dgm:constr type="r" for="ch" forName="FirstChild" refType="w" fact="0.74"/>
              <dgm:constr type="t" for="ch" forName="FirstChild" refType="h" fact="0"/>
              <dgm:constr type="w" for="ch" forName="FirstChild" refType="w" fact="0.74"/>
              <dgm:constr type="h" for="ch" forName="FirstChild" refType="h"/>
              <dgm:constr type="r" for="ch" forName="Parent" refType="w"/>
              <dgm:constr type="t" for="ch" forName="Parent" refType="h" fact="0"/>
              <dgm:constr type="w" for="ch" forName="Parent" refType="w" fact="0.26"/>
              <dgm:constr type="h" for="ch" forName="Parent" refType="h"/>
            </dgm:constrLst>
          </dgm:else>
        </dgm:choose>
        <dgm:layoutNode name="FirstChild" styleLbl="revTx">
          <dgm:varLst>
            <dgm:chMax val="0"/>
            <dgm:chPref val="0"/>
            <dgm:bulletEnabled val="1"/>
          </dgm:varLst>
          <dgm:choose name="Name4">
            <dgm:if name="Name5" func="var" arg="dir" op="equ" val="norm">
              <dgm:alg type="tx">
                <dgm:param type="parTxLTRAlign" val="l"/>
                <dgm:param type="txAnchorVert" val="b"/>
                <dgm:param type="txAnchorVertCh" val="b"/>
                <dgm:param type="parTxRTLAlign" val="l"/>
              </dgm:alg>
            </dgm:if>
            <dgm:else name="Name6">
              <dgm:alg type="tx">
                <dgm:param type="parTxLTRAlign" val="r"/>
                <dgm:param type="shpTxLTRAlignCh" val="r"/>
                <dgm:param type="txAnchorVert" val="b"/>
                <dgm:param type="txAnchorVertCh" val="b"/>
                <dgm:param type="parTxRTLAlign" val="r"/>
              </dgm:alg>
            </dgm:else>
          </dgm:choose>
          <dgm:shape xmlns:r="http://schemas.openxmlformats.org/officeDocument/2006/relationships" type="rect" r:blip="">
            <dgm:adjLst/>
          </dgm:shape>
          <dgm:choose name="Name7">
            <dgm:if name="Name8" axis="ch" ptType="node" func="cnt" op="gte" val="1">
              <dgm:presOf axis="ch desOrSelf" ptType="node node" st="1 1" cnt="1 0"/>
            </dgm:if>
            <dgm:else name="Name9">
              <dgm:presOf/>
            </dgm:else>
          </dgm:choose>
          <dgm:constrLst>
            <dgm:constr type="lMarg" refType="primFontSz" fact="0.15"/>
            <dgm:constr type="rMarg" refType="primFontSz" fact="0.15"/>
            <dgm:constr type="tMarg" refType="primFontSz" fact="0.15"/>
            <dgm:constr type="bMarg" refType="primFontSz" fact="0.15"/>
          </dgm:constrLst>
          <dgm:ruleLst>
            <dgm:rule type="primFontSz" val="5" fact="NaN" max="NaN"/>
          </dgm:ruleLst>
        </dgm:layoutNode>
        <dgm:layoutNode name="Parent" styleLbl="alignNode1">
          <dgm:varLst>
            <dgm:chMax val="3"/>
            <dgm:chPref val="3"/>
            <dgm:bulletEnabled val="1"/>
          </dgm:varLst>
          <dgm:alg type="tx">
            <dgm:param type="shpTxLTRAlignCh" val="ctr"/>
            <dgm:param type="txAnchorVertCh" val="mid"/>
          </dgm:alg>
          <dgm:shape xmlns:r="http://schemas.openxmlformats.org/officeDocument/2006/relationships" type="round2SameRect" r:blip="">
            <dgm:adjLst>
              <dgm:adj idx="1" val="0.1667"/>
              <dgm:adj idx="2" val="0"/>
            </dgm:adjLst>
          </dgm:shape>
          <dgm:presOf axis="self" ptType="node"/>
          <dgm:constrLst>
            <dgm:constr type="lMarg" refType="primFontSz" fact="0.15"/>
            <dgm:constr type="rMarg" refType="primFontSz" fact="0.15"/>
            <dgm:constr type="tMarg" refType="primFontSz" fact="0.15"/>
            <dgm:constr type="bMarg" refType="primFontSz" fact="0.15"/>
          </dgm:constrLst>
          <dgm:ruleLst>
            <dgm:rule type="primFontSz" val="5" fact="NaN" max="NaN"/>
          </dgm:ruleLst>
        </dgm:layoutNode>
        <dgm:layoutNode name="Accent" styleLbl="parChTrans1D1">
          <dgm:alg type="sp"/>
          <dgm:shape xmlns:r="http://schemas.openxmlformats.org/officeDocument/2006/relationships" type="line" r:blip="" zOrderOff="-99999">
            <dgm:adjLst/>
          </dgm:shape>
          <dgm:presOf/>
        </dgm:layoutNode>
      </dgm:layoutNode>
      <dgm:choose name="Name10">
        <dgm:if name="Name11" axis="ch" ptType="node" st="2" cnt="1" func="cnt" op="gte" val="1">
          <dgm:layoutNode name="Child" styleLbl="revTx">
            <dgm:varLst>
              <dgm:chMax val="0"/>
              <dgm:chPref val="0"/>
              <dgm:bulletEnabled val="1"/>
            </dgm:varLst>
            <dgm:choose name="Name12">
              <dgm:if name="Name13" func="var" arg="dir" op="equ" val="norm">
                <dgm:alg type="tx">
                  <dgm:param type="stBulletLvl" val="1"/>
                  <dgm:param type="parTxLTRAlign" val="l"/>
                  <dgm:param type="parTxRTLAlign" val="l"/>
                  <dgm:param type="txAnchorVert" val="t"/>
                </dgm:alg>
              </dgm:if>
              <dgm:else name="Name14">
                <dgm:alg type="tx">
                  <dgm:param type="stBulletLvl" val="1"/>
                  <dgm:param type="parTxLTRAlign" val="r"/>
                  <dgm:param type="shpTxLTRAlignCh" val="r"/>
                  <dgm:param type="txAnchorVert" val="t"/>
                  <dgm:param type="parTxRTLAlign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ch desOrSelf" ptType="node node" st="2 1" cnt="0 0"/>
            <dgm:constrLst>
              <dgm:constr type="lMarg" refType="primFontSz" fact="0.15"/>
              <dgm:constr type="rMarg" refType="primFontSz" fact="0.15"/>
              <dgm:constr type="tMarg" refType="primFontSz" fact="0.15"/>
              <dgm:constr type="bMarg" refType="primFontSz" fact="0.15"/>
            </dgm:constrLst>
            <dgm:ruleLst>
              <dgm:rule type="primFontSz" val="5" fact="NaN" max="NaN"/>
            </dgm:ruleLst>
          </dgm:layoutNode>
        </dgm:if>
        <dgm:else name="Name15"/>
      </dgm:choos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2949160" cy="497138"/>
          </a:xfrm>
          <a:prstGeom prst="rect">
            <a:avLst/>
          </a:prstGeom>
        </p:spPr>
        <p:txBody>
          <a:bodyPr vert="horz" lIns="91550" tIns="45775" rIns="91550" bIns="45775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6474" y="1"/>
            <a:ext cx="2949160" cy="497138"/>
          </a:xfrm>
          <a:prstGeom prst="rect">
            <a:avLst/>
          </a:prstGeom>
        </p:spPr>
        <p:txBody>
          <a:bodyPr vert="horz" lIns="91550" tIns="45775" rIns="91550" bIns="45775" rtlCol="0"/>
          <a:lstStyle>
            <a:lvl1pPr algn="r">
              <a:defRPr sz="1200"/>
            </a:lvl1pPr>
          </a:lstStyle>
          <a:p>
            <a:fld id="{690F1594-CC62-5845-B1F7-E71E21355CA0}" type="datetimeFigureOut">
              <a:rPr lang="en-US" smtClean="0"/>
              <a:pPr/>
              <a:t>03.01.2020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9440492"/>
            <a:ext cx="2949160" cy="497138"/>
          </a:xfrm>
          <a:prstGeom prst="rect">
            <a:avLst/>
          </a:prstGeom>
        </p:spPr>
        <p:txBody>
          <a:bodyPr vert="horz" lIns="91550" tIns="45775" rIns="91550" bIns="45775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6474" y="9440492"/>
            <a:ext cx="2949160" cy="497138"/>
          </a:xfrm>
          <a:prstGeom prst="rect">
            <a:avLst/>
          </a:prstGeom>
        </p:spPr>
        <p:txBody>
          <a:bodyPr vert="horz" lIns="91550" tIns="45775" rIns="91550" bIns="45775" rtlCol="0" anchor="b"/>
          <a:lstStyle>
            <a:lvl1pPr algn="r">
              <a:defRPr sz="1200"/>
            </a:lvl1pPr>
          </a:lstStyle>
          <a:p>
            <a:fld id="{AF69949D-5BD7-834D-873D-FF41BAAB6FC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425800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2949160" cy="497138"/>
          </a:xfrm>
          <a:prstGeom prst="rect">
            <a:avLst/>
          </a:prstGeom>
        </p:spPr>
        <p:txBody>
          <a:bodyPr vert="horz" lIns="91550" tIns="45775" rIns="91550" bIns="45775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6474" y="1"/>
            <a:ext cx="2949160" cy="497138"/>
          </a:xfrm>
          <a:prstGeom prst="rect">
            <a:avLst/>
          </a:prstGeom>
        </p:spPr>
        <p:txBody>
          <a:bodyPr vert="horz" lIns="91550" tIns="45775" rIns="91550" bIns="45775" rtlCol="0"/>
          <a:lstStyle>
            <a:lvl1pPr algn="r">
              <a:defRPr sz="1200"/>
            </a:lvl1pPr>
          </a:lstStyle>
          <a:p>
            <a:fld id="{388D7A57-43EE-2743-A988-E71AC45DE1BD}" type="datetimeFigureOut">
              <a:rPr lang="en-US" smtClean="0"/>
              <a:pPr/>
              <a:t>03.01.2020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2075" y="746125"/>
            <a:ext cx="6623050" cy="37258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550" tIns="45775" rIns="91550" bIns="45775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0094" y="4721955"/>
            <a:ext cx="5447014" cy="4472532"/>
          </a:xfrm>
          <a:prstGeom prst="rect">
            <a:avLst/>
          </a:prstGeom>
        </p:spPr>
        <p:txBody>
          <a:bodyPr vert="horz" lIns="91550" tIns="45775" rIns="91550" bIns="45775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9440492"/>
            <a:ext cx="2949160" cy="497138"/>
          </a:xfrm>
          <a:prstGeom prst="rect">
            <a:avLst/>
          </a:prstGeom>
        </p:spPr>
        <p:txBody>
          <a:bodyPr vert="horz" lIns="91550" tIns="45775" rIns="91550" bIns="45775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6474" y="9440492"/>
            <a:ext cx="2949160" cy="497138"/>
          </a:xfrm>
          <a:prstGeom prst="rect">
            <a:avLst/>
          </a:prstGeom>
        </p:spPr>
        <p:txBody>
          <a:bodyPr vert="horz" lIns="91550" tIns="45775" rIns="91550" bIns="45775" rtlCol="0" anchor="b"/>
          <a:lstStyle>
            <a:lvl1pPr algn="r">
              <a:defRPr sz="1200"/>
            </a:lvl1pPr>
          </a:lstStyle>
          <a:p>
            <a:fld id="{BCDE78C4-65F8-C441-A576-BA0CB16704C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97904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PCP and objective to </a:t>
            </a:r>
            <a:r>
              <a:rPr lang="en-US"/>
              <a:t>get external skills set</a:t>
            </a:r>
            <a:endParaRPr lang="en-US" dirty="0"/>
          </a:p>
          <a:p>
            <a:endParaRPr lang="en-US" dirty="0"/>
          </a:p>
          <a:p>
            <a:r>
              <a:rPr lang="en-US" dirty="0"/>
              <a:t>Q1</a:t>
            </a:r>
          </a:p>
          <a:p>
            <a:r>
              <a:rPr lang="en-US" dirty="0"/>
              <a:t>Alliance New test bays </a:t>
            </a:r>
          </a:p>
          <a:p>
            <a:r>
              <a:rPr lang="en-US" dirty="0"/>
              <a:t>- include upgraded PC windows 10</a:t>
            </a:r>
          </a:p>
          <a:p>
            <a:r>
              <a:rPr lang="en-US" dirty="0"/>
              <a:t>- </a:t>
            </a:r>
            <a:r>
              <a:rPr lang="en-US" dirty="0" err="1"/>
              <a:t>sigmasure</a:t>
            </a:r>
            <a:r>
              <a:rPr lang="en-US" dirty="0"/>
              <a:t> access for tracking</a:t>
            </a:r>
          </a:p>
          <a:p>
            <a:pPr marL="171656" indent="-171656">
              <a:buFontTx/>
              <a:buChar char="-"/>
            </a:pPr>
            <a:r>
              <a:rPr lang="en-US" dirty="0"/>
              <a:t>Upgrade/replace EOL components like valves, solenoids and circuits</a:t>
            </a:r>
          </a:p>
          <a:p>
            <a:pPr marL="171656" indent="-171656">
              <a:buFontTx/>
              <a:buChar char="-"/>
            </a:pPr>
            <a:endParaRPr lang="en-US" dirty="0"/>
          </a:p>
          <a:p>
            <a:r>
              <a:rPr lang="en-US" dirty="0"/>
              <a:t>Q2</a:t>
            </a:r>
          </a:p>
          <a:p>
            <a:endParaRPr lang="en-US" dirty="0"/>
          </a:p>
          <a:p>
            <a:r>
              <a:rPr lang="en-US" dirty="0"/>
              <a:t>Q3</a:t>
            </a:r>
          </a:p>
          <a:p>
            <a:pPr defTabSz="457749">
              <a:defRPr/>
            </a:pPr>
            <a:r>
              <a:rPr lang="en-US" dirty="0"/>
              <a:t>BSM/QSM final tester – switch from weight balance to flow meter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CDE78C4-65F8-C441-A576-BA0CB16704C9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15197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017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8"/>
          <p:cNvSpPr>
            <a:spLocks noGrp="1" noChangeArrowheads="1"/>
          </p:cNvSpPr>
          <p:nvPr>
            <p:ph type="ctrTitle"/>
          </p:nvPr>
        </p:nvSpPr>
        <p:spPr>
          <a:xfrm>
            <a:off x="0" y="1597819"/>
            <a:ext cx="9144000" cy="1102519"/>
          </a:xfrm>
        </p:spPr>
        <p:txBody>
          <a:bodyPr lIns="0" tIns="0" rIns="0" bIns="0" anchor="b" anchorCtr="0"/>
          <a:lstStyle>
            <a:lvl1pPr algn="ctr">
              <a:lnSpc>
                <a:spcPct val="110000"/>
              </a:lnSpc>
              <a:defRPr smtClean="0">
                <a:solidFill>
                  <a:schemeClr val="tx1"/>
                </a:solidFill>
                <a:effectLst/>
              </a:defRPr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subTitle" idx="1"/>
          </p:nvPr>
        </p:nvSpPr>
        <p:spPr>
          <a:xfrm>
            <a:off x="0" y="2857500"/>
            <a:ext cx="9144000" cy="971550"/>
          </a:xfrm>
        </p:spPr>
        <p:txBody>
          <a:bodyPr anchor="t" anchorCtr="0"/>
          <a:lstStyle>
            <a:lvl1pPr marL="0" indent="0" algn="ctr">
              <a:buFont typeface="Wingdings 2" pitchFamily="18" charset="2"/>
              <a:buNone/>
              <a:defRPr b="0" smtClean="0">
                <a:solidFill>
                  <a:srgbClr val="006DAC"/>
                </a:solidFill>
                <a:effectLst/>
              </a:defRPr>
            </a:lvl1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</p:spTree>
  </p:cSld>
  <p:clrMapOvr>
    <a:masterClrMapping/>
  </p:clrMapOvr>
  <p:transition spd="slow">
    <p:wipe dir="d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017 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0" y="2180035"/>
            <a:ext cx="9144000" cy="1125140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rgbClr val="006DAC"/>
                </a:solidFill>
                <a:effectLst/>
                <a:latin typeface="Arial"/>
                <a:cs typeface="Arial"/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</p:spTree>
  </p:cSld>
  <p:clrMapOvr>
    <a:masterClrMapping/>
  </p:clrMapOvr>
  <p:transition spd="slow">
    <p:wipe dir="d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17 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0628" y="1099466"/>
            <a:ext cx="8686800" cy="3771900"/>
          </a:xfrm>
        </p:spPr>
        <p:txBody>
          <a:bodyPr>
            <a:normAutofit/>
          </a:bodyPr>
          <a:lstStyle>
            <a:lvl1pPr marL="233363" marR="0" indent="-233363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Tx/>
              <a:buFont typeface="Wingdings 2" pitchFamily="18" charset="2"/>
              <a:buChar char="¡"/>
              <a:tabLst/>
              <a:defRPr/>
            </a:lvl1pPr>
            <a:lvl2pPr marL="457200" marR="0" indent="-223838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Tx/>
              <a:buFont typeface="Verdana" pitchFamily="34" charset="0"/>
              <a:buChar char="–"/>
              <a:tabLst/>
              <a:defRPr/>
            </a:lvl2pPr>
            <a:lvl3pPr marL="693738" marR="0" indent="-22860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Pct val="80000"/>
              <a:buFont typeface="Courier New" pitchFamily="49" charset="0"/>
              <a:buChar char="o"/>
              <a:tabLst/>
              <a:defRPr/>
            </a:lvl3pPr>
            <a:lvl4pPr marL="917575" marR="0" indent="-22860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Tx/>
              <a:buFont typeface="Arial" pitchFamily="34" charset="0"/>
              <a:buChar char="•"/>
              <a:tabLst/>
              <a:defRPr baseline="0"/>
            </a:lvl4pPr>
            <a:lvl5pPr marL="1150938" marR="0" indent="-22860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Tx/>
              <a:buFont typeface="Arial" pitchFamily="34" charset="0"/>
              <a:buChar char="•"/>
              <a:tabLst/>
              <a:defRPr baseline="0"/>
            </a:lvl5pPr>
          </a:lstStyle>
          <a:p>
            <a:pPr lvl="0"/>
            <a:r>
              <a:rPr lang="zh-CN" altLang="en-US" noProof="0"/>
              <a:t>单击此处编辑母版文本样式</a:t>
            </a:r>
          </a:p>
          <a:p>
            <a:pPr lvl="1"/>
            <a:r>
              <a:rPr lang="zh-CN" altLang="en-US" noProof="0"/>
              <a:t>第二级</a:t>
            </a:r>
          </a:p>
          <a:p>
            <a:pPr lvl="2"/>
            <a:r>
              <a:rPr lang="zh-CN" altLang="en-US" noProof="0"/>
              <a:t>第三级</a:t>
            </a:r>
          </a:p>
          <a:p>
            <a:pPr lvl="3"/>
            <a:r>
              <a:rPr lang="zh-CN" altLang="en-US" noProof="0"/>
              <a:t>第四级</a:t>
            </a:r>
          </a:p>
          <a:p>
            <a:pPr lvl="4"/>
            <a:r>
              <a:rPr lang="zh-CN" altLang="en-US" noProof="0"/>
              <a:t>第五级</a:t>
            </a:r>
            <a:endParaRPr lang="en-US" noProof="0" dirty="0"/>
          </a:p>
        </p:txBody>
      </p:sp>
      <p:sp>
        <p:nvSpPr>
          <p:cNvPr id="4" name="Rectangle 16"/>
          <p:cNvSpPr>
            <a:spLocks noGrp="1" noChangeArrowheads="1"/>
          </p:cNvSpPr>
          <p:nvPr>
            <p:ph type="title"/>
          </p:nvPr>
        </p:nvSpPr>
        <p:spPr bwMode="gray">
          <a:xfrm>
            <a:off x="139336" y="139067"/>
            <a:ext cx="6629400" cy="7543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>
              <a:defRPr>
                <a:solidFill>
                  <a:srgbClr val="006DAC"/>
                </a:solidFill>
              </a:defRPr>
            </a:lvl1pPr>
          </a:lstStyle>
          <a:p>
            <a:pPr lvl="0"/>
            <a:r>
              <a:rPr lang="zh-CN" altLang="en-US"/>
              <a:t>单击此处编辑母版标题样式</a:t>
            </a:r>
            <a:endParaRPr lang="en-US" dirty="0"/>
          </a:p>
        </p:txBody>
      </p:sp>
    </p:spTree>
  </p:cSld>
  <p:clrMapOvr>
    <a:masterClrMapping/>
  </p:clrMapOvr>
  <p:transition spd="slow">
    <p:wipe dir="d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17 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6"/>
          <p:cNvSpPr>
            <a:spLocks noGrp="1" noChangeArrowheads="1"/>
          </p:cNvSpPr>
          <p:nvPr>
            <p:ph type="title"/>
          </p:nvPr>
        </p:nvSpPr>
        <p:spPr bwMode="gray">
          <a:xfrm>
            <a:off x="139336" y="147949"/>
            <a:ext cx="6629400" cy="7543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>
              <a:defRPr>
                <a:solidFill>
                  <a:srgbClr val="006DAC"/>
                </a:solidFill>
              </a:defRPr>
            </a:lvl1pPr>
          </a:lstStyle>
          <a:p>
            <a:pPr lvl="0"/>
            <a:r>
              <a:rPr lang="zh-CN" altLang="en-US"/>
              <a:t>单击此处编辑母版标题样式</a:t>
            </a:r>
            <a:endParaRPr lang="en-US" dirty="0"/>
          </a:p>
        </p:txBody>
      </p:sp>
    </p:spTree>
  </p:cSld>
  <p:clrMapOvr>
    <a:masterClrMapping/>
  </p:clrMapOvr>
  <p:transition spd="slow">
    <p:wipe dir="d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017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>
    <p:wipe dir="d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17 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8836" y="1093744"/>
            <a:ext cx="4343400" cy="3771900"/>
          </a:xfrm>
        </p:spPr>
        <p:txBody>
          <a:bodyPr>
            <a:normAutofit/>
          </a:bodyPr>
          <a:lstStyle>
            <a:lvl1pPr marL="233363" marR="0" indent="-233363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buFont typeface="Wingdings 2" pitchFamily="18" charset="2"/>
              <a:buChar char="¡"/>
              <a:tabLst/>
              <a:defRPr sz="1800">
                <a:latin typeface="Arial"/>
                <a:cs typeface="Arial"/>
              </a:defRPr>
            </a:lvl1pPr>
            <a:lvl2pPr marL="457200" marR="0" indent="-223838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buFont typeface="Verdana" pitchFamily="34" charset="0"/>
              <a:buChar char="–"/>
              <a:tabLst/>
              <a:defRPr sz="1600">
                <a:latin typeface="Arial"/>
                <a:cs typeface="Arial"/>
              </a:defRPr>
            </a:lvl2pPr>
            <a:lvl3pPr marL="693738" marR="0" indent="-22860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Courier New" pitchFamily="49" charset="0"/>
              <a:buChar char="o"/>
              <a:tabLst/>
              <a:defRPr sz="1600">
                <a:latin typeface="Arial"/>
                <a:cs typeface="Arial"/>
              </a:defRPr>
            </a:lvl3pPr>
            <a:lvl4pPr marL="917575" marR="0" indent="-22860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buFont typeface="Arial" pitchFamily="34" charset="0"/>
              <a:buChar char="•"/>
              <a:tabLst/>
              <a:defRPr sz="1600">
                <a:latin typeface="Arial"/>
                <a:cs typeface="Arial"/>
              </a:defRPr>
            </a:lvl4pPr>
            <a:lvl5pPr marL="1150938" marR="0" indent="-22860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buFont typeface="Arial" pitchFamily="34" charset="0"/>
              <a:buChar char="•"/>
              <a:tabLst/>
              <a:defRPr sz="1600">
                <a:latin typeface="Arial"/>
                <a:cs typeface="Arial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noProof="0"/>
              <a:t>单击此处编辑母版文本样式</a:t>
            </a:r>
          </a:p>
          <a:p>
            <a:pPr lvl="1"/>
            <a:r>
              <a:rPr lang="zh-CN" altLang="en-US" noProof="0"/>
              <a:t>第二级</a:t>
            </a:r>
          </a:p>
          <a:p>
            <a:pPr lvl="2"/>
            <a:r>
              <a:rPr lang="zh-CN" altLang="en-US" noProof="0"/>
              <a:t>第三级</a:t>
            </a:r>
          </a:p>
          <a:p>
            <a:pPr lvl="3"/>
            <a:r>
              <a:rPr lang="zh-CN" altLang="en-US" noProof="0"/>
              <a:t>第四级</a:t>
            </a:r>
          </a:p>
          <a:p>
            <a:pPr lvl="4"/>
            <a:r>
              <a:rPr lang="zh-CN" altLang="en-US" noProof="0"/>
              <a:t>第五级</a:t>
            </a:r>
            <a:endParaRPr lang="en-US" noProof="0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093744"/>
            <a:ext cx="4343400" cy="3771900"/>
          </a:xfrm>
        </p:spPr>
        <p:txBody>
          <a:bodyPr>
            <a:normAutofit/>
          </a:bodyPr>
          <a:lstStyle>
            <a:lvl1pPr marL="233363" marR="0" indent="-233363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buFont typeface="Wingdings 2" pitchFamily="18" charset="2"/>
              <a:buChar char="¡"/>
              <a:tabLst/>
              <a:defRPr sz="1800">
                <a:latin typeface="Arial"/>
                <a:cs typeface="Arial"/>
              </a:defRPr>
            </a:lvl1pPr>
            <a:lvl2pPr marL="457200" marR="0" indent="-223838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buFont typeface="Verdana" pitchFamily="34" charset="0"/>
              <a:buChar char="–"/>
              <a:tabLst/>
              <a:defRPr sz="1600">
                <a:latin typeface="Arial"/>
                <a:cs typeface="Arial"/>
              </a:defRPr>
            </a:lvl2pPr>
            <a:lvl3pPr marL="693738" marR="0" indent="-22860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Courier New" pitchFamily="49" charset="0"/>
              <a:buChar char="o"/>
              <a:tabLst/>
              <a:defRPr sz="1600">
                <a:latin typeface="Arial"/>
                <a:cs typeface="Arial"/>
              </a:defRPr>
            </a:lvl3pPr>
            <a:lvl4pPr marL="917575" marR="0" indent="-22860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buFont typeface="Arial" pitchFamily="34" charset="0"/>
              <a:buChar char="•"/>
              <a:tabLst/>
              <a:defRPr sz="1600">
                <a:latin typeface="Arial"/>
                <a:cs typeface="Arial"/>
              </a:defRPr>
            </a:lvl4pPr>
            <a:lvl5pPr marL="1150938" marR="0" indent="-22860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buFont typeface="Arial" pitchFamily="34" charset="0"/>
              <a:buChar char="•"/>
              <a:tabLst/>
              <a:defRPr sz="1600">
                <a:latin typeface="Arial"/>
                <a:cs typeface="Arial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noProof="0"/>
              <a:t>单击此处编辑母版文本样式</a:t>
            </a:r>
          </a:p>
          <a:p>
            <a:pPr lvl="1"/>
            <a:r>
              <a:rPr lang="zh-CN" altLang="en-US" noProof="0"/>
              <a:t>第二级</a:t>
            </a:r>
          </a:p>
          <a:p>
            <a:pPr lvl="2"/>
            <a:r>
              <a:rPr lang="zh-CN" altLang="en-US" noProof="0"/>
              <a:t>第三级</a:t>
            </a:r>
          </a:p>
          <a:p>
            <a:pPr lvl="3"/>
            <a:r>
              <a:rPr lang="zh-CN" altLang="en-US" noProof="0"/>
              <a:t>第四级</a:t>
            </a:r>
          </a:p>
          <a:p>
            <a:pPr lvl="4"/>
            <a:r>
              <a:rPr lang="zh-CN" altLang="en-US" noProof="0"/>
              <a:t>第五级</a:t>
            </a:r>
            <a:endParaRPr lang="en-US" noProof="0" dirty="0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title"/>
          </p:nvPr>
        </p:nvSpPr>
        <p:spPr bwMode="gray">
          <a:xfrm>
            <a:off x="139336" y="121303"/>
            <a:ext cx="6629400" cy="7543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pPr lvl="0"/>
            <a:r>
              <a:rPr lang="zh-CN" altLang="en-US"/>
              <a:t>单击此处编辑母版标题样式</a:t>
            </a:r>
            <a:endParaRPr lang="en-US" dirty="0"/>
          </a:p>
        </p:txBody>
      </p:sp>
    </p:spTree>
  </p:cSld>
  <p:clrMapOvr>
    <a:masterClrMapping/>
  </p:clrMapOvr>
  <p:transition spd="slow">
    <p:wipe dir="d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17 1_3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6"/>
          <p:cNvSpPr>
            <a:spLocks noGrp="1" noChangeArrowheads="1"/>
          </p:cNvSpPr>
          <p:nvPr>
            <p:ph type="title"/>
          </p:nvPr>
        </p:nvSpPr>
        <p:spPr bwMode="gray">
          <a:xfrm>
            <a:off x="139336" y="23601"/>
            <a:ext cx="6629400" cy="7543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>
              <a:defRPr>
                <a:solidFill>
                  <a:srgbClr val="006DAC"/>
                </a:solidFill>
              </a:defRPr>
            </a:lvl1pPr>
          </a:lstStyle>
          <a:p>
            <a:pPr lvl="0"/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10" name="Content Placeholder 3"/>
          <p:cNvSpPr>
            <a:spLocks noGrp="1"/>
          </p:cNvSpPr>
          <p:nvPr>
            <p:ph sz="half" idx="12"/>
          </p:nvPr>
        </p:nvSpPr>
        <p:spPr>
          <a:xfrm>
            <a:off x="228600" y="3018773"/>
            <a:ext cx="8686800" cy="1920240"/>
          </a:xfrm>
          <a:noFill/>
          <a:ln>
            <a:solidFill>
              <a:schemeClr val="tx1"/>
            </a:solidFill>
          </a:ln>
        </p:spPr>
        <p:txBody>
          <a:bodyPr/>
          <a:lstStyle>
            <a:lvl1pPr marL="233363" indent="-233363">
              <a:defRPr sz="1600">
                <a:latin typeface="Arial"/>
                <a:cs typeface="Arial"/>
              </a:defRPr>
            </a:lvl1pPr>
            <a:lvl2pPr marL="457200" indent="-233363">
              <a:defRPr sz="1400">
                <a:latin typeface="Arial"/>
                <a:cs typeface="Arial"/>
              </a:defRPr>
            </a:lvl2pPr>
            <a:lvl3pPr marL="630238" indent="-173038">
              <a:defRPr sz="1400">
                <a:latin typeface="Arial"/>
                <a:cs typeface="Arial"/>
              </a:defRPr>
            </a:lvl3pPr>
            <a:lvl4pPr marL="744538" indent="-174625">
              <a:defRPr sz="1400">
                <a:latin typeface="Arial"/>
                <a:cs typeface="Arial"/>
              </a:defRPr>
            </a:lvl4pPr>
            <a:lvl5pPr marL="854075" indent="-173038">
              <a:defRPr sz="1400">
                <a:latin typeface="Arial"/>
                <a:cs typeface="Arial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Content Placeholder 3"/>
          <p:cNvSpPr>
            <a:spLocks noGrp="1"/>
          </p:cNvSpPr>
          <p:nvPr>
            <p:ph sz="half" idx="13"/>
          </p:nvPr>
        </p:nvSpPr>
        <p:spPr>
          <a:xfrm>
            <a:off x="228600" y="1002573"/>
            <a:ext cx="8686800" cy="1920240"/>
          </a:xfrm>
          <a:noFill/>
          <a:ln>
            <a:solidFill>
              <a:schemeClr val="tx1"/>
            </a:solidFill>
          </a:ln>
        </p:spPr>
        <p:txBody>
          <a:bodyPr/>
          <a:lstStyle>
            <a:lvl1pPr marL="233363" indent="-233363">
              <a:defRPr sz="1600">
                <a:latin typeface="Arial"/>
                <a:cs typeface="Arial"/>
              </a:defRPr>
            </a:lvl1pPr>
            <a:lvl2pPr marL="457200" indent="-233363">
              <a:defRPr sz="1400">
                <a:latin typeface="Arial"/>
                <a:cs typeface="Arial"/>
              </a:defRPr>
            </a:lvl2pPr>
            <a:lvl3pPr marL="630238" indent="-173038">
              <a:defRPr sz="1400">
                <a:latin typeface="Arial"/>
                <a:cs typeface="Arial"/>
              </a:defRPr>
            </a:lvl3pPr>
            <a:lvl4pPr marL="744538" indent="-174625">
              <a:defRPr sz="1400">
                <a:latin typeface="Arial"/>
                <a:cs typeface="Arial"/>
              </a:defRPr>
            </a:lvl4pPr>
            <a:lvl5pPr marL="854075" indent="-173038">
              <a:defRPr sz="1400">
                <a:latin typeface="Arial"/>
                <a:cs typeface="Arial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</p:spTree>
  </p:cSld>
  <p:clrMapOvr>
    <a:masterClrMapping/>
  </p:clrMapOvr>
  <p:transition spd="slow">
    <p:wipe dir="d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17 Comparison with Head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48200" y="1029866"/>
            <a:ext cx="4267200" cy="685800"/>
          </a:xfrm>
          <a:solidFill>
            <a:srgbClr val="0077BB"/>
          </a:solidFill>
          <a:ln>
            <a:solidFill>
              <a:schemeClr val="tx1"/>
            </a:solidFill>
          </a:ln>
        </p:spPr>
        <p:txBody>
          <a:bodyPr anchor="ctr">
            <a:normAutofit/>
          </a:bodyPr>
          <a:lstStyle>
            <a:lvl1pPr marL="0" indent="0" algn="ctr">
              <a:buNone/>
              <a:defRPr sz="1600" b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28600" y="1029866"/>
            <a:ext cx="4267200" cy="685800"/>
          </a:xfrm>
          <a:solidFill>
            <a:srgbClr val="0077BB"/>
          </a:solidFill>
          <a:ln>
            <a:solidFill>
              <a:schemeClr val="tx1"/>
            </a:solidFill>
          </a:ln>
        </p:spPr>
        <p:txBody>
          <a:bodyPr anchor="ctr">
            <a:normAutofit/>
          </a:bodyPr>
          <a:lstStyle>
            <a:lvl1pPr marL="0" indent="0" algn="ctr">
              <a:buNone/>
              <a:defRPr sz="1600" b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0" name="Content Placeholder 5"/>
          <p:cNvSpPr>
            <a:spLocks noGrp="1"/>
          </p:cNvSpPr>
          <p:nvPr>
            <p:ph sz="quarter" idx="10"/>
          </p:nvPr>
        </p:nvSpPr>
        <p:spPr>
          <a:xfrm>
            <a:off x="228600" y="1715666"/>
            <a:ext cx="4267200" cy="3142084"/>
          </a:xfrm>
          <a:ln>
            <a:solidFill>
              <a:schemeClr val="tx1"/>
            </a:solidFill>
          </a:ln>
        </p:spPr>
        <p:txBody>
          <a:bodyPr/>
          <a:lstStyle>
            <a:lvl1pPr marL="228600" indent="-228600">
              <a:defRPr sz="1600">
                <a:latin typeface="Arial"/>
                <a:cs typeface="Arial"/>
              </a:defRPr>
            </a:lvl1pPr>
            <a:lvl2pPr marL="284163" indent="-173038">
              <a:defRPr sz="1400">
                <a:latin typeface="Arial"/>
                <a:cs typeface="Arial"/>
              </a:defRPr>
            </a:lvl2pPr>
            <a:lvl3pPr marL="396875" indent="-112713">
              <a:defRPr sz="1400">
                <a:latin typeface="Arial"/>
                <a:cs typeface="Arial"/>
              </a:defRPr>
            </a:lvl3pPr>
            <a:lvl4pPr marL="512763" indent="-112713">
              <a:defRPr sz="1400">
                <a:latin typeface="Arial"/>
                <a:cs typeface="Arial"/>
              </a:defRPr>
            </a:lvl4pPr>
            <a:lvl5pPr marL="627063" indent="-112713">
              <a:defRPr sz="1400">
                <a:latin typeface="Arial"/>
                <a:cs typeface="Arial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8" name="Rectangle 16"/>
          <p:cNvSpPr>
            <a:spLocks noGrp="1" noChangeArrowheads="1"/>
          </p:cNvSpPr>
          <p:nvPr>
            <p:ph type="title"/>
          </p:nvPr>
        </p:nvSpPr>
        <p:spPr bwMode="gray">
          <a:xfrm>
            <a:off x="139336" y="139958"/>
            <a:ext cx="6629400" cy="7543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>
              <a:defRPr lang="en-US" sz="2000" b="0" dirty="0" smtClean="0">
                <a:solidFill>
                  <a:srgbClr val="0077BB"/>
                </a:solidFill>
                <a:effectLst/>
                <a:latin typeface="Arial"/>
                <a:ea typeface="MS PGothic" pitchFamily="34" charset="-128"/>
                <a:cs typeface="Arial"/>
              </a:defRPr>
            </a:lvl1pPr>
          </a:lstStyle>
          <a:p>
            <a:pPr lvl="0"/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7" name="Content Placeholder 5"/>
          <p:cNvSpPr>
            <a:spLocks noGrp="1"/>
          </p:cNvSpPr>
          <p:nvPr>
            <p:ph sz="quarter" idx="11"/>
          </p:nvPr>
        </p:nvSpPr>
        <p:spPr>
          <a:xfrm>
            <a:off x="4648200" y="1720018"/>
            <a:ext cx="4267200" cy="3137732"/>
          </a:xfrm>
          <a:ln>
            <a:solidFill>
              <a:schemeClr val="tx1"/>
            </a:solidFill>
          </a:ln>
        </p:spPr>
        <p:txBody>
          <a:bodyPr/>
          <a:lstStyle>
            <a:lvl1pPr marL="228600" indent="-228600">
              <a:defRPr sz="1600">
                <a:latin typeface="Arial"/>
                <a:cs typeface="Arial"/>
              </a:defRPr>
            </a:lvl1pPr>
            <a:lvl2pPr marL="284163" indent="-173038">
              <a:defRPr sz="1400">
                <a:latin typeface="Arial"/>
                <a:cs typeface="Arial"/>
              </a:defRPr>
            </a:lvl2pPr>
            <a:lvl3pPr marL="396875" indent="-112713">
              <a:defRPr sz="1400">
                <a:latin typeface="Arial"/>
                <a:cs typeface="Arial"/>
              </a:defRPr>
            </a:lvl3pPr>
            <a:lvl4pPr marL="512763" indent="-112713">
              <a:defRPr sz="1400">
                <a:latin typeface="Arial"/>
                <a:cs typeface="Arial"/>
              </a:defRPr>
            </a:lvl4pPr>
            <a:lvl5pPr marL="627063" indent="-112713">
              <a:defRPr sz="1400">
                <a:latin typeface="Arial"/>
                <a:cs typeface="Arial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</p:spTree>
  </p:cSld>
  <p:clrMapOvr>
    <a:masterClrMapping/>
  </p:clrMapOvr>
  <p:transition spd="slow">
    <p:wipe dir="d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017 4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9336" y="112421"/>
            <a:ext cx="6629400" cy="754380"/>
          </a:xfrm>
        </p:spPr>
        <p:txBody>
          <a:bodyPr/>
          <a:lstStyle>
            <a:lvl1pPr>
              <a:defRPr>
                <a:solidFill>
                  <a:srgbClr val="0077BB"/>
                </a:solidFill>
              </a:defRPr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3838" y="1004058"/>
            <a:ext cx="4114800" cy="1885950"/>
          </a:xfrm>
        </p:spPr>
        <p:txBody>
          <a:bodyPr/>
          <a:lstStyle>
            <a:lvl1pPr marL="233363" indent="-233363">
              <a:defRPr sz="1600">
                <a:latin typeface="Arial"/>
                <a:cs typeface="Arial"/>
              </a:defRPr>
            </a:lvl1pPr>
            <a:lvl2pPr marL="284163" indent="-171450">
              <a:defRPr sz="1400">
                <a:latin typeface="Arial"/>
                <a:cs typeface="Arial"/>
              </a:defRPr>
            </a:lvl2pPr>
            <a:lvl3pPr marL="396875" indent="-165100">
              <a:defRPr sz="1400">
                <a:latin typeface="Arial"/>
                <a:cs typeface="Arial"/>
              </a:defRPr>
            </a:lvl3pPr>
            <a:lvl4pPr marL="630238" indent="-173038">
              <a:defRPr sz="1400">
                <a:latin typeface="Arial"/>
                <a:cs typeface="Arial"/>
              </a:defRPr>
            </a:lvl4pPr>
            <a:lvl5pPr marL="801688" indent="-171450">
              <a:defRPr sz="1400">
                <a:latin typeface="Arial"/>
                <a:cs typeface="Arial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7" name="Content Placeholder 2"/>
          <p:cNvSpPr>
            <a:spLocks noGrp="1"/>
          </p:cNvSpPr>
          <p:nvPr>
            <p:ph sz="half" idx="10"/>
          </p:nvPr>
        </p:nvSpPr>
        <p:spPr>
          <a:xfrm>
            <a:off x="4703134" y="1004058"/>
            <a:ext cx="4114800" cy="1885950"/>
          </a:xfrm>
        </p:spPr>
        <p:txBody>
          <a:bodyPr/>
          <a:lstStyle>
            <a:lvl1pPr marL="233363" indent="-233363">
              <a:defRPr sz="1600">
                <a:latin typeface="Arial"/>
                <a:cs typeface="Arial"/>
              </a:defRPr>
            </a:lvl1pPr>
            <a:lvl2pPr marL="287338" indent="-174625">
              <a:defRPr sz="1400">
                <a:latin typeface="Arial"/>
                <a:cs typeface="Arial"/>
              </a:defRPr>
            </a:lvl2pPr>
            <a:lvl3pPr marL="382588" indent="-153988">
              <a:defRPr sz="1400">
                <a:latin typeface="Arial"/>
                <a:cs typeface="Arial"/>
              </a:defRPr>
            </a:lvl3pPr>
            <a:lvl4pPr marL="606425" indent="-149225">
              <a:defRPr sz="1400">
                <a:latin typeface="Arial"/>
                <a:cs typeface="Arial"/>
              </a:defRPr>
            </a:lvl4pPr>
            <a:lvl5pPr marL="796925" indent="-173038">
              <a:defRPr sz="1400">
                <a:latin typeface="Arial"/>
                <a:cs typeface="Arial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8" name="Content Placeholder 2"/>
          <p:cNvSpPr>
            <a:spLocks noGrp="1"/>
          </p:cNvSpPr>
          <p:nvPr>
            <p:ph sz="half" idx="11"/>
          </p:nvPr>
        </p:nvSpPr>
        <p:spPr>
          <a:xfrm>
            <a:off x="228600" y="3028950"/>
            <a:ext cx="4114800" cy="1885950"/>
          </a:xfrm>
        </p:spPr>
        <p:txBody>
          <a:bodyPr/>
          <a:lstStyle>
            <a:lvl1pPr marL="233363" indent="-233363">
              <a:defRPr sz="1600">
                <a:latin typeface="Arial"/>
                <a:cs typeface="Arial"/>
              </a:defRPr>
            </a:lvl1pPr>
            <a:lvl2pPr marL="287338" indent="-174625">
              <a:defRPr sz="1400">
                <a:latin typeface="Arial"/>
                <a:cs typeface="Arial"/>
              </a:defRPr>
            </a:lvl2pPr>
            <a:lvl3pPr marL="396875" indent="-165100">
              <a:defRPr sz="1400">
                <a:latin typeface="Arial"/>
                <a:cs typeface="Arial"/>
              </a:defRPr>
            </a:lvl3pPr>
            <a:lvl4pPr marL="627063" indent="-169863">
              <a:defRPr sz="1400">
                <a:latin typeface="Arial"/>
                <a:cs typeface="Arial"/>
              </a:defRPr>
            </a:lvl4pPr>
            <a:lvl5pPr marL="800100" indent="-173038">
              <a:defRPr sz="1400">
                <a:latin typeface="Arial"/>
                <a:cs typeface="Arial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9" name="Content Placeholder 2"/>
          <p:cNvSpPr>
            <a:spLocks noGrp="1"/>
          </p:cNvSpPr>
          <p:nvPr>
            <p:ph sz="half" idx="12"/>
          </p:nvPr>
        </p:nvSpPr>
        <p:spPr>
          <a:xfrm>
            <a:off x="4707896" y="3028950"/>
            <a:ext cx="4114800" cy="1885950"/>
          </a:xfrm>
        </p:spPr>
        <p:txBody>
          <a:bodyPr/>
          <a:lstStyle>
            <a:lvl1pPr marL="233363" indent="-233363">
              <a:defRPr sz="1600">
                <a:latin typeface="Arial"/>
                <a:cs typeface="Arial"/>
              </a:defRPr>
            </a:lvl1pPr>
            <a:lvl2pPr marL="287338" indent="-174625">
              <a:defRPr sz="1400">
                <a:latin typeface="Arial"/>
                <a:cs typeface="Arial"/>
              </a:defRPr>
            </a:lvl2pPr>
            <a:lvl3pPr marL="382588" indent="-153988">
              <a:defRPr sz="1400">
                <a:latin typeface="Arial"/>
                <a:cs typeface="Arial"/>
              </a:defRPr>
            </a:lvl3pPr>
            <a:lvl4pPr marL="606425" indent="-153988">
              <a:defRPr sz="1400">
                <a:latin typeface="Arial"/>
                <a:cs typeface="Arial"/>
              </a:defRPr>
            </a:lvl4pPr>
            <a:lvl5pPr marL="862013" indent="-173038">
              <a:defRPr sz="1400">
                <a:latin typeface="Arial"/>
                <a:cs typeface="Arial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</p:spTree>
  </p:cSld>
  <p:clrMapOvr>
    <a:masterClrMapping/>
  </p:clrMapOvr>
  <p:transition spd="slow">
    <p:wipe dir="d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17 3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6"/>
          <p:cNvSpPr>
            <a:spLocks noGrp="1" noChangeArrowheads="1"/>
          </p:cNvSpPr>
          <p:nvPr>
            <p:ph type="title"/>
          </p:nvPr>
        </p:nvSpPr>
        <p:spPr bwMode="gray">
          <a:xfrm>
            <a:off x="139336" y="121303"/>
            <a:ext cx="6629400" cy="7543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>
              <a:defRPr>
                <a:solidFill>
                  <a:srgbClr val="0077BB"/>
                </a:solidFill>
              </a:defRPr>
            </a:lvl1pPr>
          </a:lstStyle>
          <a:p>
            <a:pPr lvl="0"/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half" idx="1"/>
          </p:nvPr>
        </p:nvSpPr>
        <p:spPr>
          <a:xfrm>
            <a:off x="223838" y="1004208"/>
            <a:ext cx="4114800" cy="1885950"/>
          </a:xfrm>
        </p:spPr>
        <p:txBody>
          <a:bodyPr/>
          <a:lstStyle>
            <a:lvl1pPr marL="233363" indent="-233363">
              <a:defRPr sz="1600">
                <a:latin typeface="Arial"/>
                <a:cs typeface="Arial"/>
              </a:defRPr>
            </a:lvl1pPr>
            <a:lvl2pPr marL="284163" indent="-171450">
              <a:defRPr sz="1400">
                <a:latin typeface="Arial"/>
                <a:cs typeface="Arial"/>
              </a:defRPr>
            </a:lvl2pPr>
            <a:lvl3pPr marL="396875" indent="-165100">
              <a:defRPr sz="1400">
                <a:latin typeface="Arial"/>
                <a:cs typeface="Arial"/>
              </a:defRPr>
            </a:lvl3pPr>
            <a:lvl4pPr marL="630238" indent="-173038">
              <a:defRPr sz="1400">
                <a:latin typeface="Arial"/>
                <a:cs typeface="Arial"/>
              </a:defRPr>
            </a:lvl4pPr>
            <a:lvl5pPr marL="801688" indent="-171450">
              <a:defRPr sz="1400">
                <a:latin typeface="Arial"/>
                <a:cs typeface="Arial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2"/>
          </p:nvPr>
        </p:nvSpPr>
        <p:spPr>
          <a:xfrm>
            <a:off x="4701365" y="1004208"/>
            <a:ext cx="4256315" cy="1885950"/>
          </a:xfrm>
        </p:spPr>
        <p:txBody>
          <a:bodyPr/>
          <a:lstStyle>
            <a:lvl1pPr marL="233363" indent="-233363">
              <a:defRPr sz="1600">
                <a:latin typeface="Arial"/>
                <a:cs typeface="Arial"/>
              </a:defRPr>
            </a:lvl1pPr>
            <a:lvl2pPr marL="284163" indent="-171450">
              <a:defRPr sz="1400">
                <a:latin typeface="Arial"/>
                <a:cs typeface="Arial"/>
              </a:defRPr>
            </a:lvl2pPr>
            <a:lvl3pPr marL="382588" indent="-150813">
              <a:defRPr sz="1400">
                <a:latin typeface="Arial"/>
                <a:cs typeface="Arial"/>
              </a:defRPr>
            </a:lvl3pPr>
            <a:lvl4pPr marL="606425" indent="-149225">
              <a:defRPr sz="1400">
                <a:latin typeface="Arial"/>
                <a:cs typeface="Arial"/>
              </a:defRPr>
            </a:lvl4pPr>
            <a:lvl5pPr marL="798513" indent="-171450">
              <a:defRPr sz="1400">
                <a:latin typeface="Arial"/>
                <a:cs typeface="Arial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12" name="Content Placeholder 3"/>
          <p:cNvSpPr>
            <a:spLocks noGrp="1"/>
          </p:cNvSpPr>
          <p:nvPr>
            <p:ph sz="half" idx="13"/>
          </p:nvPr>
        </p:nvSpPr>
        <p:spPr>
          <a:xfrm>
            <a:off x="228600" y="3019343"/>
            <a:ext cx="8675914" cy="1920240"/>
          </a:xfrm>
          <a:noFill/>
          <a:ln>
            <a:solidFill>
              <a:schemeClr val="tx1"/>
            </a:solidFill>
          </a:ln>
        </p:spPr>
        <p:txBody>
          <a:bodyPr/>
          <a:lstStyle>
            <a:lvl1pPr marL="233363" indent="-233363">
              <a:defRPr sz="1600">
                <a:latin typeface="Arial"/>
                <a:cs typeface="Arial"/>
              </a:defRPr>
            </a:lvl1pPr>
            <a:lvl2pPr marL="287338" indent="-163513">
              <a:defRPr sz="1400">
                <a:latin typeface="Arial"/>
                <a:cs typeface="Arial"/>
              </a:defRPr>
            </a:lvl2pPr>
            <a:lvl3pPr marL="393700" indent="-163513">
              <a:tabLst/>
              <a:defRPr sz="1400">
                <a:latin typeface="Arial"/>
                <a:cs typeface="Arial"/>
              </a:defRPr>
            </a:lvl3pPr>
            <a:lvl4pPr marL="627063" indent="-168275">
              <a:defRPr sz="1400">
                <a:latin typeface="Arial"/>
                <a:cs typeface="Arial"/>
              </a:defRPr>
            </a:lvl4pPr>
            <a:lvl5pPr marL="792163" indent="-165100">
              <a:defRPr sz="1400">
                <a:latin typeface="Arial"/>
                <a:cs typeface="Arial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</p:spTree>
  </p:cSld>
  <p:clrMapOvr>
    <a:masterClrMapping/>
  </p:clrMapOvr>
  <p:transition spd="slow">
    <p:wipe dir="d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17 Wates Brand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01243802"/>
      </p:ext>
    </p:extLst>
  </p:cSld>
  <p:clrMapOvr>
    <a:masterClrMapping/>
  </p:clrMapOvr>
  <p:transition spd="slow">
    <p:wipe dir="d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017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8"/>
          <p:cNvSpPr>
            <a:spLocks noGrp="1" noChangeArrowheads="1"/>
          </p:cNvSpPr>
          <p:nvPr>
            <p:ph type="ctrTitle"/>
          </p:nvPr>
        </p:nvSpPr>
        <p:spPr>
          <a:xfrm>
            <a:off x="0" y="1597821"/>
            <a:ext cx="9144000" cy="1102519"/>
          </a:xfrm>
        </p:spPr>
        <p:txBody>
          <a:bodyPr lIns="0" tIns="0" rIns="0" bIns="0" anchor="b" anchorCtr="0"/>
          <a:lstStyle>
            <a:lvl1pPr algn="ctr">
              <a:lnSpc>
                <a:spcPct val="110000"/>
              </a:lnSpc>
              <a:defRPr smtClean="0">
                <a:solidFill>
                  <a:schemeClr val="tx1"/>
                </a:solidFill>
                <a:effectLst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Rectangle 14"/>
          <p:cNvSpPr>
            <a:spLocks noGrp="1" noChangeArrowheads="1"/>
          </p:cNvSpPr>
          <p:nvPr>
            <p:ph type="subTitle" idx="1"/>
          </p:nvPr>
        </p:nvSpPr>
        <p:spPr>
          <a:xfrm>
            <a:off x="0" y="2857500"/>
            <a:ext cx="9144000" cy="971550"/>
          </a:xfrm>
        </p:spPr>
        <p:txBody>
          <a:bodyPr anchor="t" anchorCtr="0"/>
          <a:lstStyle>
            <a:lvl1pPr marL="0" indent="0" algn="ctr">
              <a:buFont typeface="Wingdings 2" pitchFamily="18" charset="2"/>
              <a:buNone/>
              <a:defRPr b="0" smtClean="0">
                <a:solidFill>
                  <a:srgbClr val="006DAC"/>
                </a:solidFill>
                <a:effectLst/>
              </a:defRPr>
            </a:lvl1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965459938"/>
      </p:ext>
    </p:extLst>
  </p:cSld>
  <p:clrMapOvr>
    <a:masterClrMapping/>
  </p:clrMapOvr>
  <p:transition spd="slow">
    <p:wipe dir="d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017 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0" y="2180035"/>
            <a:ext cx="9144000" cy="1125140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rgbClr val="006DAC"/>
                </a:solidFill>
                <a:effectLst/>
                <a:latin typeface="Arial"/>
                <a:cs typeface="Arial"/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463566840"/>
      </p:ext>
    </p:extLst>
  </p:cSld>
  <p:clrMapOvr>
    <a:masterClrMapping/>
  </p:clrMapOvr>
  <p:transition spd="slow">
    <p:wipe dir="d"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17 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0628" y="1099466"/>
            <a:ext cx="8686800" cy="3771900"/>
          </a:xfrm>
        </p:spPr>
        <p:txBody>
          <a:bodyPr>
            <a:normAutofit/>
          </a:bodyPr>
          <a:lstStyle>
            <a:lvl1pPr marL="233363" marR="0" indent="-233363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Tx/>
              <a:buFont typeface="Wingdings 2" pitchFamily="18" charset="2"/>
              <a:buChar char="¡"/>
              <a:tabLst/>
              <a:defRPr/>
            </a:lvl1pPr>
            <a:lvl2pPr marL="457200" marR="0" indent="-223838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Tx/>
              <a:buFont typeface="Verdana" pitchFamily="34" charset="0"/>
              <a:buChar char="–"/>
              <a:tabLst/>
              <a:defRPr/>
            </a:lvl2pPr>
            <a:lvl3pPr marL="693738" marR="0" indent="-22860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Pct val="80000"/>
              <a:buFont typeface="Courier New" pitchFamily="49" charset="0"/>
              <a:buChar char="o"/>
              <a:tabLst/>
              <a:defRPr/>
            </a:lvl3pPr>
            <a:lvl4pPr marL="917575" marR="0" indent="-22860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Tx/>
              <a:buFont typeface="Arial" pitchFamily="34" charset="0"/>
              <a:buChar char="•"/>
              <a:tabLst/>
              <a:defRPr baseline="0"/>
            </a:lvl4pPr>
            <a:lvl5pPr marL="1150938" marR="0" indent="-22860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Tx/>
              <a:buFont typeface="Arial" pitchFamily="34" charset="0"/>
              <a:buChar char="•"/>
              <a:tabLst/>
              <a:defRPr baseline="0"/>
            </a:lvl5pPr>
          </a:lstStyle>
          <a:p>
            <a:pPr lvl="0"/>
            <a:r>
              <a:rPr lang="en-US" noProof="0" dirty="0"/>
              <a:t>Click to edit Master text styles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</a:p>
        </p:txBody>
      </p:sp>
      <p:sp>
        <p:nvSpPr>
          <p:cNvPr id="4" name="Rectangle 16"/>
          <p:cNvSpPr>
            <a:spLocks noGrp="1" noChangeArrowheads="1"/>
          </p:cNvSpPr>
          <p:nvPr>
            <p:ph type="title"/>
          </p:nvPr>
        </p:nvSpPr>
        <p:spPr bwMode="gray">
          <a:xfrm>
            <a:off x="139336" y="139067"/>
            <a:ext cx="6629400" cy="7543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>
              <a:defRPr>
                <a:solidFill>
                  <a:srgbClr val="006DAC"/>
                </a:solidFill>
              </a:defRPr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87344961"/>
      </p:ext>
    </p:extLst>
  </p:cSld>
  <p:clrMapOvr>
    <a:masterClrMapping/>
  </p:clrMapOvr>
  <p:transition spd="slow">
    <p:wipe dir="d"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17 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6"/>
          <p:cNvSpPr>
            <a:spLocks noGrp="1" noChangeArrowheads="1"/>
          </p:cNvSpPr>
          <p:nvPr>
            <p:ph type="title"/>
          </p:nvPr>
        </p:nvSpPr>
        <p:spPr bwMode="gray">
          <a:xfrm>
            <a:off x="139336" y="147949"/>
            <a:ext cx="6629400" cy="7543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>
              <a:defRPr>
                <a:solidFill>
                  <a:srgbClr val="006DAC"/>
                </a:solidFill>
              </a:defRPr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942525443"/>
      </p:ext>
    </p:extLst>
  </p:cSld>
  <p:clrMapOvr>
    <a:masterClrMapping/>
  </p:clrMapOvr>
  <p:transition spd="slow">
    <p:wipe dir="d"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017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61920753"/>
      </p:ext>
    </p:extLst>
  </p:cSld>
  <p:clrMapOvr>
    <a:masterClrMapping/>
  </p:clrMapOvr>
  <p:transition spd="slow">
    <p:wipe dir="d"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17 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8836" y="1093744"/>
            <a:ext cx="4343400" cy="3771900"/>
          </a:xfrm>
        </p:spPr>
        <p:txBody>
          <a:bodyPr>
            <a:normAutofit/>
          </a:bodyPr>
          <a:lstStyle>
            <a:lvl1pPr marL="233363" marR="0" indent="-233363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buFont typeface="Wingdings 2" pitchFamily="18" charset="2"/>
              <a:buChar char="¡"/>
              <a:tabLst/>
              <a:defRPr sz="1800">
                <a:latin typeface="Arial"/>
                <a:cs typeface="Arial"/>
              </a:defRPr>
            </a:lvl1pPr>
            <a:lvl2pPr marL="457200" marR="0" indent="-223838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buFont typeface="Verdana" pitchFamily="34" charset="0"/>
              <a:buChar char="–"/>
              <a:tabLst/>
              <a:defRPr sz="1600">
                <a:latin typeface="Arial"/>
                <a:cs typeface="Arial"/>
              </a:defRPr>
            </a:lvl2pPr>
            <a:lvl3pPr marL="693738" marR="0" indent="-22860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Courier New" pitchFamily="49" charset="0"/>
              <a:buChar char="o"/>
              <a:tabLst/>
              <a:defRPr sz="1600">
                <a:latin typeface="Arial"/>
                <a:cs typeface="Arial"/>
              </a:defRPr>
            </a:lvl3pPr>
            <a:lvl4pPr marL="917575" marR="0" indent="-22860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buFont typeface="Arial" pitchFamily="34" charset="0"/>
              <a:buChar char="•"/>
              <a:tabLst/>
              <a:defRPr sz="1600">
                <a:latin typeface="Arial"/>
                <a:cs typeface="Arial"/>
              </a:defRPr>
            </a:lvl4pPr>
            <a:lvl5pPr marL="1150938" marR="0" indent="-22860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buFont typeface="Arial" pitchFamily="34" charset="0"/>
              <a:buChar char="•"/>
              <a:tabLst/>
              <a:defRPr sz="1600">
                <a:latin typeface="Arial"/>
                <a:cs typeface="Arial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noProof="0" dirty="0"/>
              <a:t>Click to edit Master text styles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093744"/>
            <a:ext cx="4343400" cy="3771900"/>
          </a:xfrm>
        </p:spPr>
        <p:txBody>
          <a:bodyPr>
            <a:normAutofit/>
          </a:bodyPr>
          <a:lstStyle>
            <a:lvl1pPr marL="233363" marR="0" indent="-233363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buFont typeface="Wingdings 2" pitchFamily="18" charset="2"/>
              <a:buChar char="¡"/>
              <a:tabLst/>
              <a:defRPr sz="1800">
                <a:latin typeface="Arial"/>
                <a:cs typeface="Arial"/>
              </a:defRPr>
            </a:lvl1pPr>
            <a:lvl2pPr marL="457200" marR="0" indent="-223838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buFont typeface="Verdana" pitchFamily="34" charset="0"/>
              <a:buChar char="–"/>
              <a:tabLst/>
              <a:defRPr sz="1600">
                <a:latin typeface="Arial"/>
                <a:cs typeface="Arial"/>
              </a:defRPr>
            </a:lvl2pPr>
            <a:lvl3pPr marL="693738" marR="0" indent="-22860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Courier New" pitchFamily="49" charset="0"/>
              <a:buChar char="o"/>
              <a:tabLst/>
              <a:defRPr sz="1600">
                <a:latin typeface="Arial"/>
                <a:cs typeface="Arial"/>
              </a:defRPr>
            </a:lvl3pPr>
            <a:lvl4pPr marL="917575" marR="0" indent="-22860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buFont typeface="Arial" pitchFamily="34" charset="0"/>
              <a:buChar char="•"/>
              <a:tabLst/>
              <a:defRPr sz="1600">
                <a:latin typeface="Arial"/>
                <a:cs typeface="Arial"/>
              </a:defRPr>
            </a:lvl4pPr>
            <a:lvl5pPr marL="1150938" marR="0" indent="-22860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buFont typeface="Arial" pitchFamily="34" charset="0"/>
              <a:buChar char="•"/>
              <a:tabLst/>
              <a:defRPr sz="1600">
                <a:latin typeface="Arial"/>
                <a:cs typeface="Arial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noProof="0" dirty="0"/>
              <a:t>Click to edit Master text styles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</a:p>
        </p:txBody>
      </p:sp>
      <p:sp>
        <p:nvSpPr>
          <p:cNvPr id="6" name="Rectangle 16"/>
          <p:cNvSpPr>
            <a:spLocks noGrp="1" noChangeArrowheads="1"/>
          </p:cNvSpPr>
          <p:nvPr>
            <p:ph type="title"/>
          </p:nvPr>
        </p:nvSpPr>
        <p:spPr bwMode="gray">
          <a:xfrm>
            <a:off x="139336" y="121303"/>
            <a:ext cx="6629400" cy="7543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443503200"/>
      </p:ext>
    </p:extLst>
  </p:cSld>
  <p:clrMapOvr>
    <a:masterClrMapping/>
  </p:clrMapOvr>
  <p:transition spd="slow">
    <p:wipe dir="d"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17 1_3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6"/>
          <p:cNvSpPr>
            <a:spLocks noGrp="1" noChangeArrowheads="1"/>
          </p:cNvSpPr>
          <p:nvPr>
            <p:ph type="title"/>
          </p:nvPr>
        </p:nvSpPr>
        <p:spPr bwMode="gray">
          <a:xfrm>
            <a:off x="139336" y="23601"/>
            <a:ext cx="6629400" cy="7543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>
              <a:defRPr>
                <a:solidFill>
                  <a:srgbClr val="006DAC"/>
                </a:solidFill>
              </a:defRPr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10" name="Content Placeholder 3"/>
          <p:cNvSpPr>
            <a:spLocks noGrp="1"/>
          </p:cNvSpPr>
          <p:nvPr>
            <p:ph sz="half" idx="12"/>
          </p:nvPr>
        </p:nvSpPr>
        <p:spPr>
          <a:xfrm>
            <a:off x="228600" y="3018773"/>
            <a:ext cx="8686800" cy="1920240"/>
          </a:xfrm>
          <a:noFill/>
          <a:ln>
            <a:solidFill>
              <a:schemeClr val="tx1"/>
            </a:solidFill>
          </a:ln>
        </p:spPr>
        <p:txBody>
          <a:bodyPr/>
          <a:lstStyle>
            <a:lvl1pPr marL="233363" indent="-233363">
              <a:defRPr sz="1600">
                <a:latin typeface="Arial"/>
                <a:cs typeface="Arial"/>
              </a:defRPr>
            </a:lvl1pPr>
            <a:lvl2pPr marL="457200" indent="-233363">
              <a:defRPr sz="1400">
                <a:latin typeface="Arial"/>
                <a:cs typeface="Arial"/>
              </a:defRPr>
            </a:lvl2pPr>
            <a:lvl3pPr marL="630238" indent="-173038">
              <a:defRPr sz="1400">
                <a:latin typeface="Arial"/>
                <a:cs typeface="Arial"/>
              </a:defRPr>
            </a:lvl3pPr>
            <a:lvl4pPr marL="744538" indent="-174625">
              <a:defRPr sz="1400">
                <a:latin typeface="Arial"/>
                <a:cs typeface="Arial"/>
              </a:defRPr>
            </a:lvl4pPr>
            <a:lvl5pPr marL="854075" indent="-173038">
              <a:defRPr sz="1400">
                <a:latin typeface="Arial"/>
                <a:cs typeface="Arial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Content Placeholder 3"/>
          <p:cNvSpPr>
            <a:spLocks noGrp="1"/>
          </p:cNvSpPr>
          <p:nvPr>
            <p:ph sz="half" idx="13"/>
          </p:nvPr>
        </p:nvSpPr>
        <p:spPr>
          <a:xfrm>
            <a:off x="228600" y="1002573"/>
            <a:ext cx="8686800" cy="1920240"/>
          </a:xfrm>
          <a:noFill/>
          <a:ln>
            <a:solidFill>
              <a:schemeClr val="tx1"/>
            </a:solidFill>
          </a:ln>
        </p:spPr>
        <p:txBody>
          <a:bodyPr/>
          <a:lstStyle>
            <a:lvl1pPr marL="233363" indent="-233363">
              <a:defRPr sz="1600">
                <a:latin typeface="Arial"/>
                <a:cs typeface="Arial"/>
              </a:defRPr>
            </a:lvl1pPr>
            <a:lvl2pPr marL="457200" indent="-233363">
              <a:defRPr sz="1400">
                <a:latin typeface="Arial"/>
                <a:cs typeface="Arial"/>
              </a:defRPr>
            </a:lvl2pPr>
            <a:lvl3pPr marL="630238" indent="-173038">
              <a:defRPr sz="1400">
                <a:latin typeface="Arial"/>
                <a:cs typeface="Arial"/>
              </a:defRPr>
            </a:lvl3pPr>
            <a:lvl4pPr marL="744538" indent="-174625">
              <a:defRPr sz="1400">
                <a:latin typeface="Arial"/>
                <a:cs typeface="Arial"/>
              </a:defRPr>
            </a:lvl4pPr>
            <a:lvl5pPr marL="854075" indent="-173038">
              <a:defRPr sz="1400">
                <a:latin typeface="Arial"/>
                <a:cs typeface="Arial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758016292"/>
      </p:ext>
    </p:extLst>
  </p:cSld>
  <p:clrMapOvr>
    <a:masterClrMapping/>
  </p:clrMapOvr>
  <p:transition spd="slow">
    <p:wipe dir="d"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17 Comparison with Head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48200" y="1029866"/>
            <a:ext cx="4267200" cy="685800"/>
          </a:xfrm>
          <a:solidFill>
            <a:srgbClr val="0077BB"/>
          </a:solidFill>
          <a:ln>
            <a:solidFill>
              <a:schemeClr val="tx1"/>
            </a:solidFill>
          </a:ln>
        </p:spPr>
        <p:txBody>
          <a:bodyPr anchor="ctr">
            <a:normAutofit/>
          </a:bodyPr>
          <a:lstStyle>
            <a:lvl1pPr marL="0" indent="0" algn="ctr">
              <a:buNone/>
              <a:defRPr sz="1600" b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28600" y="1029866"/>
            <a:ext cx="4267200" cy="685800"/>
          </a:xfrm>
          <a:solidFill>
            <a:srgbClr val="0077BB"/>
          </a:solidFill>
          <a:ln>
            <a:solidFill>
              <a:schemeClr val="tx1"/>
            </a:solidFill>
          </a:ln>
        </p:spPr>
        <p:txBody>
          <a:bodyPr anchor="ctr">
            <a:normAutofit/>
          </a:bodyPr>
          <a:lstStyle>
            <a:lvl1pPr marL="0" indent="0" algn="ctr">
              <a:buNone/>
              <a:defRPr sz="1600" b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0" name="Content Placeholder 5"/>
          <p:cNvSpPr>
            <a:spLocks noGrp="1"/>
          </p:cNvSpPr>
          <p:nvPr>
            <p:ph sz="quarter" idx="10"/>
          </p:nvPr>
        </p:nvSpPr>
        <p:spPr>
          <a:xfrm>
            <a:off x="228600" y="1715667"/>
            <a:ext cx="4267200" cy="3142084"/>
          </a:xfrm>
          <a:ln>
            <a:solidFill>
              <a:schemeClr val="tx1"/>
            </a:solidFill>
          </a:ln>
        </p:spPr>
        <p:txBody>
          <a:bodyPr/>
          <a:lstStyle>
            <a:lvl1pPr marL="228600" indent="-228600">
              <a:defRPr sz="1600">
                <a:latin typeface="Arial"/>
                <a:cs typeface="Arial"/>
              </a:defRPr>
            </a:lvl1pPr>
            <a:lvl2pPr marL="284163" indent="-173038">
              <a:defRPr sz="1400">
                <a:latin typeface="Arial"/>
                <a:cs typeface="Arial"/>
              </a:defRPr>
            </a:lvl2pPr>
            <a:lvl3pPr marL="396875" indent="-112713">
              <a:defRPr sz="1400">
                <a:latin typeface="Arial"/>
                <a:cs typeface="Arial"/>
              </a:defRPr>
            </a:lvl3pPr>
            <a:lvl4pPr marL="512763" indent="-112713">
              <a:defRPr sz="1400">
                <a:latin typeface="Arial"/>
                <a:cs typeface="Arial"/>
              </a:defRPr>
            </a:lvl4pPr>
            <a:lvl5pPr marL="627063" indent="-112713">
              <a:defRPr sz="1400">
                <a:latin typeface="Arial"/>
                <a:cs typeface="Arial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Rectangle 16"/>
          <p:cNvSpPr>
            <a:spLocks noGrp="1" noChangeArrowheads="1"/>
          </p:cNvSpPr>
          <p:nvPr>
            <p:ph type="title"/>
          </p:nvPr>
        </p:nvSpPr>
        <p:spPr bwMode="gray">
          <a:xfrm>
            <a:off x="139336" y="139958"/>
            <a:ext cx="6629400" cy="7543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>
              <a:defRPr lang="en-US" sz="2000" b="0" dirty="0" smtClean="0">
                <a:solidFill>
                  <a:srgbClr val="0077BB"/>
                </a:solidFill>
                <a:effectLst/>
                <a:latin typeface="Arial"/>
                <a:ea typeface="MS PGothic" pitchFamily="34" charset="-128"/>
                <a:cs typeface="Arial"/>
              </a:defRPr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7" name="Content Placeholder 5"/>
          <p:cNvSpPr>
            <a:spLocks noGrp="1"/>
          </p:cNvSpPr>
          <p:nvPr>
            <p:ph sz="quarter" idx="11"/>
          </p:nvPr>
        </p:nvSpPr>
        <p:spPr>
          <a:xfrm>
            <a:off x="4648200" y="1720018"/>
            <a:ext cx="4267200" cy="3137732"/>
          </a:xfrm>
          <a:ln>
            <a:solidFill>
              <a:schemeClr val="tx1"/>
            </a:solidFill>
          </a:ln>
        </p:spPr>
        <p:txBody>
          <a:bodyPr/>
          <a:lstStyle>
            <a:lvl1pPr marL="228600" indent="-228600">
              <a:defRPr sz="1600">
                <a:latin typeface="Arial"/>
                <a:cs typeface="Arial"/>
              </a:defRPr>
            </a:lvl1pPr>
            <a:lvl2pPr marL="284163" indent="-173038">
              <a:defRPr sz="1400">
                <a:latin typeface="Arial"/>
                <a:cs typeface="Arial"/>
              </a:defRPr>
            </a:lvl2pPr>
            <a:lvl3pPr marL="396875" indent="-112713">
              <a:defRPr sz="1400">
                <a:latin typeface="Arial"/>
                <a:cs typeface="Arial"/>
              </a:defRPr>
            </a:lvl3pPr>
            <a:lvl4pPr marL="512763" indent="-112713">
              <a:defRPr sz="1400">
                <a:latin typeface="Arial"/>
                <a:cs typeface="Arial"/>
              </a:defRPr>
            </a:lvl4pPr>
            <a:lvl5pPr marL="627063" indent="-112713">
              <a:defRPr sz="1400">
                <a:latin typeface="Arial"/>
                <a:cs typeface="Arial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2352004"/>
      </p:ext>
    </p:extLst>
  </p:cSld>
  <p:clrMapOvr>
    <a:masterClrMapping/>
  </p:clrMapOvr>
  <p:transition spd="slow">
    <p:wipe dir="d"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017 4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9336" y="112421"/>
            <a:ext cx="6629400" cy="754380"/>
          </a:xfrm>
        </p:spPr>
        <p:txBody>
          <a:bodyPr/>
          <a:lstStyle>
            <a:lvl1pPr>
              <a:defRPr>
                <a:solidFill>
                  <a:srgbClr val="0077BB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3838" y="1004058"/>
            <a:ext cx="4114800" cy="1885950"/>
          </a:xfrm>
        </p:spPr>
        <p:txBody>
          <a:bodyPr/>
          <a:lstStyle>
            <a:lvl1pPr marL="233363" indent="-233363">
              <a:defRPr sz="1600">
                <a:latin typeface="Arial"/>
                <a:cs typeface="Arial"/>
              </a:defRPr>
            </a:lvl1pPr>
            <a:lvl2pPr marL="284163" indent="-171450">
              <a:defRPr sz="1400">
                <a:latin typeface="Arial"/>
                <a:cs typeface="Arial"/>
              </a:defRPr>
            </a:lvl2pPr>
            <a:lvl3pPr marL="396875" indent="-165100">
              <a:defRPr sz="1400">
                <a:latin typeface="Arial"/>
                <a:cs typeface="Arial"/>
              </a:defRPr>
            </a:lvl3pPr>
            <a:lvl4pPr marL="630238" indent="-173038">
              <a:defRPr sz="1400">
                <a:latin typeface="Arial"/>
                <a:cs typeface="Arial"/>
              </a:defRPr>
            </a:lvl4pPr>
            <a:lvl5pPr marL="801688" indent="-171450">
              <a:defRPr sz="1400">
                <a:latin typeface="Arial"/>
                <a:cs typeface="Arial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Content Placeholder 2"/>
          <p:cNvSpPr>
            <a:spLocks noGrp="1"/>
          </p:cNvSpPr>
          <p:nvPr>
            <p:ph sz="half" idx="10"/>
          </p:nvPr>
        </p:nvSpPr>
        <p:spPr>
          <a:xfrm>
            <a:off x="4703134" y="1004058"/>
            <a:ext cx="4114800" cy="1885950"/>
          </a:xfrm>
        </p:spPr>
        <p:txBody>
          <a:bodyPr/>
          <a:lstStyle>
            <a:lvl1pPr marL="233363" indent="-233363">
              <a:defRPr sz="1600">
                <a:latin typeface="Arial"/>
                <a:cs typeface="Arial"/>
              </a:defRPr>
            </a:lvl1pPr>
            <a:lvl2pPr marL="287338" indent="-174625">
              <a:defRPr sz="1400">
                <a:latin typeface="Arial"/>
                <a:cs typeface="Arial"/>
              </a:defRPr>
            </a:lvl2pPr>
            <a:lvl3pPr marL="382588" indent="-153988">
              <a:defRPr sz="1400">
                <a:latin typeface="Arial"/>
                <a:cs typeface="Arial"/>
              </a:defRPr>
            </a:lvl3pPr>
            <a:lvl4pPr marL="606425" indent="-149225">
              <a:defRPr sz="1400">
                <a:latin typeface="Arial"/>
                <a:cs typeface="Arial"/>
              </a:defRPr>
            </a:lvl4pPr>
            <a:lvl5pPr marL="796925" indent="-173038">
              <a:defRPr sz="1400">
                <a:latin typeface="Arial"/>
                <a:cs typeface="Arial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Content Placeholder 2"/>
          <p:cNvSpPr>
            <a:spLocks noGrp="1"/>
          </p:cNvSpPr>
          <p:nvPr>
            <p:ph sz="half" idx="11"/>
          </p:nvPr>
        </p:nvSpPr>
        <p:spPr>
          <a:xfrm>
            <a:off x="228600" y="3028950"/>
            <a:ext cx="4114800" cy="1885950"/>
          </a:xfrm>
        </p:spPr>
        <p:txBody>
          <a:bodyPr/>
          <a:lstStyle>
            <a:lvl1pPr marL="233363" indent="-233363">
              <a:defRPr sz="1600">
                <a:latin typeface="Arial"/>
                <a:cs typeface="Arial"/>
              </a:defRPr>
            </a:lvl1pPr>
            <a:lvl2pPr marL="287338" indent="-174625">
              <a:defRPr sz="1400">
                <a:latin typeface="Arial"/>
                <a:cs typeface="Arial"/>
              </a:defRPr>
            </a:lvl2pPr>
            <a:lvl3pPr marL="396875" indent="-165100">
              <a:defRPr sz="1400">
                <a:latin typeface="Arial"/>
                <a:cs typeface="Arial"/>
              </a:defRPr>
            </a:lvl3pPr>
            <a:lvl4pPr marL="627063" indent="-169863">
              <a:defRPr sz="1400">
                <a:latin typeface="Arial"/>
                <a:cs typeface="Arial"/>
              </a:defRPr>
            </a:lvl4pPr>
            <a:lvl5pPr marL="800100" indent="-173038">
              <a:defRPr sz="1400">
                <a:latin typeface="Arial"/>
                <a:cs typeface="Arial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Content Placeholder 2"/>
          <p:cNvSpPr>
            <a:spLocks noGrp="1"/>
          </p:cNvSpPr>
          <p:nvPr>
            <p:ph sz="half" idx="12"/>
          </p:nvPr>
        </p:nvSpPr>
        <p:spPr>
          <a:xfrm>
            <a:off x="4707896" y="3028950"/>
            <a:ext cx="4114800" cy="1885950"/>
          </a:xfrm>
        </p:spPr>
        <p:txBody>
          <a:bodyPr/>
          <a:lstStyle>
            <a:lvl1pPr marL="233363" indent="-233363">
              <a:defRPr sz="1600">
                <a:latin typeface="Arial"/>
                <a:cs typeface="Arial"/>
              </a:defRPr>
            </a:lvl1pPr>
            <a:lvl2pPr marL="287338" indent="-174625">
              <a:defRPr sz="1400">
                <a:latin typeface="Arial"/>
                <a:cs typeface="Arial"/>
              </a:defRPr>
            </a:lvl2pPr>
            <a:lvl3pPr marL="382588" indent="-153988">
              <a:defRPr sz="1400">
                <a:latin typeface="Arial"/>
                <a:cs typeface="Arial"/>
              </a:defRPr>
            </a:lvl3pPr>
            <a:lvl4pPr marL="606425" indent="-153988">
              <a:defRPr sz="1400">
                <a:latin typeface="Arial"/>
                <a:cs typeface="Arial"/>
              </a:defRPr>
            </a:lvl4pPr>
            <a:lvl5pPr marL="862013" indent="-173038">
              <a:defRPr sz="1400">
                <a:latin typeface="Arial"/>
                <a:cs typeface="Arial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3643777"/>
      </p:ext>
    </p:extLst>
  </p:cSld>
  <p:clrMapOvr>
    <a:masterClrMapping/>
  </p:clrMapOvr>
  <p:transition spd="slow">
    <p:wipe dir="d"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17 3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6"/>
          <p:cNvSpPr>
            <a:spLocks noGrp="1" noChangeArrowheads="1"/>
          </p:cNvSpPr>
          <p:nvPr>
            <p:ph type="title"/>
          </p:nvPr>
        </p:nvSpPr>
        <p:spPr bwMode="gray">
          <a:xfrm>
            <a:off x="139336" y="121303"/>
            <a:ext cx="6629400" cy="7543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>
              <a:defRPr>
                <a:solidFill>
                  <a:srgbClr val="0077BB"/>
                </a:solidFill>
              </a:defRPr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10" name="Content Placeholder 2"/>
          <p:cNvSpPr>
            <a:spLocks noGrp="1"/>
          </p:cNvSpPr>
          <p:nvPr>
            <p:ph sz="half" idx="1"/>
          </p:nvPr>
        </p:nvSpPr>
        <p:spPr>
          <a:xfrm>
            <a:off x="223838" y="1004208"/>
            <a:ext cx="4114800" cy="1885950"/>
          </a:xfrm>
        </p:spPr>
        <p:txBody>
          <a:bodyPr/>
          <a:lstStyle>
            <a:lvl1pPr marL="233363" indent="-233363">
              <a:defRPr sz="1600">
                <a:latin typeface="Arial"/>
                <a:cs typeface="Arial"/>
              </a:defRPr>
            </a:lvl1pPr>
            <a:lvl2pPr marL="284163" indent="-171450">
              <a:defRPr sz="1400">
                <a:latin typeface="Arial"/>
                <a:cs typeface="Arial"/>
              </a:defRPr>
            </a:lvl2pPr>
            <a:lvl3pPr marL="396875" indent="-165100">
              <a:defRPr sz="1400">
                <a:latin typeface="Arial"/>
                <a:cs typeface="Arial"/>
              </a:defRPr>
            </a:lvl3pPr>
            <a:lvl4pPr marL="630238" indent="-173038">
              <a:defRPr sz="1400">
                <a:latin typeface="Arial"/>
                <a:cs typeface="Arial"/>
              </a:defRPr>
            </a:lvl4pPr>
            <a:lvl5pPr marL="801688" indent="-171450">
              <a:defRPr sz="1400">
                <a:latin typeface="Arial"/>
                <a:cs typeface="Arial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Content Placeholder 2"/>
          <p:cNvSpPr>
            <a:spLocks noGrp="1"/>
          </p:cNvSpPr>
          <p:nvPr>
            <p:ph sz="half" idx="12"/>
          </p:nvPr>
        </p:nvSpPr>
        <p:spPr>
          <a:xfrm>
            <a:off x="4701369" y="1004208"/>
            <a:ext cx="4256315" cy="1885950"/>
          </a:xfrm>
        </p:spPr>
        <p:txBody>
          <a:bodyPr/>
          <a:lstStyle>
            <a:lvl1pPr marL="233363" indent="-233363">
              <a:defRPr sz="1600">
                <a:latin typeface="Arial"/>
                <a:cs typeface="Arial"/>
              </a:defRPr>
            </a:lvl1pPr>
            <a:lvl2pPr marL="284163" indent="-171450">
              <a:defRPr sz="1400">
                <a:latin typeface="Arial"/>
                <a:cs typeface="Arial"/>
              </a:defRPr>
            </a:lvl2pPr>
            <a:lvl3pPr marL="382588" indent="-150813">
              <a:defRPr sz="1400">
                <a:latin typeface="Arial"/>
                <a:cs typeface="Arial"/>
              </a:defRPr>
            </a:lvl3pPr>
            <a:lvl4pPr marL="606425" indent="-149225">
              <a:defRPr sz="1400">
                <a:latin typeface="Arial"/>
                <a:cs typeface="Arial"/>
              </a:defRPr>
            </a:lvl4pPr>
            <a:lvl5pPr marL="798513" indent="-171450">
              <a:defRPr sz="1400">
                <a:latin typeface="Arial"/>
                <a:cs typeface="Arial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2" name="Content Placeholder 3"/>
          <p:cNvSpPr>
            <a:spLocks noGrp="1"/>
          </p:cNvSpPr>
          <p:nvPr>
            <p:ph sz="half" idx="13"/>
          </p:nvPr>
        </p:nvSpPr>
        <p:spPr>
          <a:xfrm>
            <a:off x="228600" y="3019343"/>
            <a:ext cx="8675914" cy="1920240"/>
          </a:xfrm>
          <a:noFill/>
          <a:ln>
            <a:solidFill>
              <a:schemeClr val="tx1"/>
            </a:solidFill>
          </a:ln>
        </p:spPr>
        <p:txBody>
          <a:bodyPr/>
          <a:lstStyle>
            <a:lvl1pPr marL="233363" indent="-233363">
              <a:defRPr sz="1600">
                <a:latin typeface="Arial"/>
                <a:cs typeface="Arial"/>
              </a:defRPr>
            </a:lvl1pPr>
            <a:lvl2pPr marL="287338" indent="-163513">
              <a:defRPr sz="1400">
                <a:latin typeface="Arial"/>
                <a:cs typeface="Arial"/>
              </a:defRPr>
            </a:lvl2pPr>
            <a:lvl3pPr marL="393700" indent="-163513">
              <a:tabLst/>
              <a:defRPr sz="1400">
                <a:latin typeface="Arial"/>
                <a:cs typeface="Arial"/>
              </a:defRPr>
            </a:lvl3pPr>
            <a:lvl4pPr marL="627063" indent="-168275">
              <a:defRPr sz="1400">
                <a:latin typeface="Arial"/>
                <a:cs typeface="Arial"/>
              </a:defRPr>
            </a:lvl4pPr>
            <a:lvl5pPr marL="792163" indent="-165100">
              <a:defRPr sz="1400">
                <a:latin typeface="Arial"/>
                <a:cs typeface="Arial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6659700"/>
      </p:ext>
    </p:extLst>
  </p:cSld>
  <p:clrMapOvr>
    <a:masterClrMapping/>
  </p:clrMapOvr>
  <p:transition spd="slow">
    <p:wipe dir="d"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3259424"/>
      </p:ext>
    </p:extLst>
  </p:cSld>
  <p:clrMapOvr>
    <a:masterClrMapping/>
  </p:clrMapOvr>
  <p:transition spd="slow">
    <p:wipe dir="d"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3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6"/>
          <p:cNvSpPr>
            <a:spLocks noGrp="1" noChangeArrowheads="1"/>
          </p:cNvSpPr>
          <p:nvPr>
            <p:ph type="title"/>
          </p:nvPr>
        </p:nvSpPr>
        <p:spPr bwMode="gray">
          <a:xfrm>
            <a:off x="139336" y="23601"/>
            <a:ext cx="6858000" cy="7543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Content Placeholder 3"/>
          <p:cNvSpPr>
            <a:spLocks noGrp="1"/>
          </p:cNvSpPr>
          <p:nvPr>
            <p:ph sz="half" idx="12"/>
          </p:nvPr>
        </p:nvSpPr>
        <p:spPr>
          <a:xfrm>
            <a:off x="228600" y="3018773"/>
            <a:ext cx="8686800" cy="1920240"/>
          </a:xfrm>
          <a:noFill/>
          <a:ln>
            <a:solidFill>
              <a:schemeClr val="tx1"/>
            </a:solidFill>
          </a:ln>
        </p:spPr>
        <p:txBody>
          <a:bodyPr/>
          <a:lstStyle>
            <a:lvl1pPr marL="233363" indent="-233363">
              <a:defRPr sz="1600"/>
            </a:lvl1pPr>
            <a:lvl2pPr marL="457200" indent="-233363">
              <a:defRPr sz="1400">
                <a:latin typeface="+mn-lt"/>
              </a:defRPr>
            </a:lvl2pPr>
            <a:lvl3pPr marL="630238" indent="-173038">
              <a:defRPr sz="1400">
                <a:latin typeface="+mn-lt"/>
              </a:defRPr>
            </a:lvl3pPr>
            <a:lvl4pPr marL="744538" indent="-174625">
              <a:defRPr sz="1400">
                <a:latin typeface="+mn-lt"/>
              </a:defRPr>
            </a:lvl4pPr>
            <a:lvl5pPr marL="854075" indent="-173038">
              <a:defRPr sz="1400">
                <a:latin typeface="+mn-lt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Content Placeholder 3"/>
          <p:cNvSpPr>
            <a:spLocks noGrp="1"/>
          </p:cNvSpPr>
          <p:nvPr>
            <p:ph sz="half" idx="13"/>
          </p:nvPr>
        </p:nvSpPr>
        <p:spPr>
          <a:xfrm>
            <a:off x="228600" y="1002573"/>
            <a:ext cx="8686800" cy="1920240"/>
          </a:xfrm>
          <a:noFill/>
          <a:ln>
            <a:solidFill>
              <a:schemeClr val="tx1"/>
            </a:solidFill>
          </a:ln>
        </p:spPr>
        <p:txBody>
          <a:bodyPr/>
          <a:lstStyle>
            <a:lvl1pPr marL="233363" indent="-233363">
              <a:defRPr sz="1600"/>
            </a:lvl1pPr>
            <a:lvl2pPr marL="457200" indent="-233363">
              <a:defRPr sz="1400">
                <a:latin typeface="+mn-lt"/>
              </a:defRPr>
            </a:lvl2pPr>
            <a:lvl3pPr marL="630238" indent="-173038">
              <a:defRPr sz="1400">
                <a:latin typeface="+mn-lt"/>
              </a:defRPr>
            </a:lvl3pPr>
            <a:lvl4pPr marL="744538" indent="-174625">
              <a:defRPr sz="1400">
                <a:latin typeface="+mn-lt"/>
              </a:defRPr>
            </a:lvl4pPr>
            <a:lvl5pPr marL="854075" indent="-173038">
              <a:defRPr sz="1400">
                <a:latin typeface="+mn-lt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7784725"/>
      </p:ext>
    </p:extLst>
  </p:cSld>
  <p:clrMapOvr>
    <a:masterClrMapping/>
  </p:clrMapOvr>
  <p:transition spd="slow">
    <p:wipe dir="d"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 with Head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48200" y="914400"/>
            <a:ext cx="4267200" cy="685800"/>
          </a:xfrm>
          <a:solidFill>
            <a:schemeClr val="tx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anchor="ctr">
            <a:normAutofit/>
          </a:bodyPr>
          <a:lstStyle>
            <a:lvl1pPr marL="0" indent="0" algn="ctr">
              <a:buNone/>
              <a:defRPr sz="16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28600" y="914400"/>
            <a:ext cx="4267200" cy="685800"/>
          </a:xfrm>
          <a:solidFill>
            <a:schemeClr val="tx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anchor="ctr">
            <a:normAutofit/>
          </a:bodyPr>
          <a:lstStyle>
            <a:lvl1pPr marL="0" indent="0" algn="ctr">
              <a:buNone/>
              <a:defRPr sz="16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Content Placeholder 5"/>
          <p:cNvSpPr>
            <a:spLocks noGrp="1"/>
          </p:cNvSpPr>
          <p:nvPr>
            <p:ph sz="quarter" idx="10"/>
          </p:nvPr>
        </p:nvSpPr>
        <p:spPr>
          <a:xfrm>
            <a:off x="4648200" y="1600200"/>
            <a:ext cx="4267200" cy="3429000"/>
          </a:xfrm>
          <a:ln>
            <a:solidFill>
              <a:schemeClr val="tx1"/>
            </a:solidFill>
          </a:ln>
        </p:spPr>
        <p:txBody>
          <a:bodyPr/>
          <a:lstStyle>
            <a:lvl1pPr marL="228600" indent="-228600">
              <a:defRPr sz="1600"/>
            </a:lvl1pPr>
            <a:lvl2pPr marL="284163" indent="-173038">
              <a:defRPr sz="1400">
                <a:latin typeface="+mn-lt"/>
              </a:defRPr>
            </a:lvl2pPr>
            <a:lvl3pPr marL="396875" indent="-112713">
              <a:defRPr sz="1400">
                <a:latin typeface="+mn-lt"/>
              </a:defRPr>
            </a:lvl3pPr>
            <a:lvl4pPr marL="512763" indent="-112713">
              <a:defRPr sz="1400">
                <a:latin typeface="+mn-lt"/>
              </a:defRPr>
            </a:lvl4pPr>
            <a:lvl5pPr marL="627063" indent="-112713">
              <a:defRPr sz="1400">
                <a:latin typeface="+mn-lt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Rectangle 16"/>
          <p:cNvSpPr>
            <a:spLocks noGrp="1" noChangeArrowheads="1"/>
          </p:cNvSpPr>
          <p:nvPr>
            <p:ph type="title"/>
          </p:nvPr>
        </p:nvSpPr>
        <p:spPr bwMode="gray">
          <a:xfrm>
            <a:off x="139336" y="24492"/>
            <a:ext cx="6858000" cy="7543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>
              <a:defRPr lang="en-US" sz="2400" b="1" dirty="0" smtClean="0">
                <a:solidFill>
                  <a:schemeClr val="accent1"/>
                </a:solidFill>
                <a:effectLst/>
                <a:latin typeface="+mj-lt"/>
                <a:ea typeface="MS PGothic" pitchFamily="34" charset="-128"/>
                <a:cs typeface="ＭＳ Ｐゴシック" pitchFamily="31" charset="-128"/>
              </a:defRPr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Content Placeholder 5"/>
          <p:cNvSpPr>
            <a:spLocks noGrp="1"/>
          </p:cNvSpPr>
          <p:nvPr>
            <p:ph sz="quarter" idx="11"/>
          </p:nvPr>
        </p:nvSpPr>
        <p:spPr>
          <a:xfrm>
            <a:off x="228600" y="1600200"/>
            <a:ext cx="4267200" cy="3429000"/>
          </a:xfrm>
          <a:ln>
            <a:solidFill>
              <a:schemeClr val="tx1"/>
            </a:solidFill>
          </a:ln>
        </p:spPr>
        <p:txBody>
          <a:bodyPr/>
          <a:lstStyle>
            <a:lvl1pPr marL="228600" indent="-228600">
              <a:defRPr sz="1600"/>
            </a:lvl1pPr>
            <a:lvl2pPr marL="284163" indent="-173038">
              <a:defRPr sz="1400">
                <a:latin typeface="+mn-lt"/>
              </a:defRPr>
            </a:lvl2pPr>
            <a:lvl3pPr marL="396875" indent="-112713">
              <a:defRPr sz="1400">
                <a:latin typeface="+mn-lt"/>
              </a:defRPr>
            </a:lvl3pPr>
            <a:lvl4pPr marL="512763" indent="-112713">
              <a:defRPr sz="1400">
                <a:latin typeface="+mn-lt"/>
              </a:defRPr>
            </a:lvl4pPr>
            <a:lvl5pPr marL="627063" indent="-112713">
              <a:defRPr sz="1400">
                <a:latin typeface="+mn-lt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3749644"/>
      </p:ext>
    </p:extLst>
  </p:cSld>
  <p:clrMapOvr>
    <a:masterClrMapping/>
  </p:clrMapOvr>
  <p:transition spd="slow">
    <p:wipe dir="d"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8"/>
          <p:cNvSpPr>
            <a:spLocks noGrp="1" noChangeArrowheads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 lIns="0" tIns="0" rIns="0" bIns="0" anchor="ctr"/>
          <a:lstStyle>
            <a:lvl1pPr algn="ctr">
              <a:lnSpc>
                <a:spcPct val="110000"/>
              </a:lnSpc>
              <a:defRPr smtClean="0">
                <a:solidFill>
                  <a:schemeClr val="tx1"/>
                </a:solidFill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 anchor="ctr"/>
          <a:lstStyle>
            <a:lvl1pPr marL="0" indent="0" algn="ctr">
              <a:buFont typeface="Wingdings 2" pitchFamily="18" charset="2"/>
              <a:buNone/>
              <a:defRPr b="1" smtClean="0">
                <a:solidFill>
                  <a:schemeClr val="accent1"/>
                </a:solidFill>
                <a:effectLst/>
              </a:defRPr>
            </a:lvl1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5396330"/>
      </p:ext>
    </p:extLst>
  </p:cSld>
  <p:clrMapOvr>
    <a:masterClrMapping/>
  </p:clrMapOvr>
  <p:transition spd="slow">
    <p:wipe dir="d"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2012 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ctr"/>
          <a:lstStyle>
            <a:lvl1pPr marL="0" indent="0" algn="ctr">
              <a:buNone/>
              <a:defRPr sz="2400" b="1">
                <a:solidFill>
                  <a:srgbClr val="4F81BD"/>
                </a:solidFill>
                <a:effectLst/>
                <a:latin typeface="+mj-lt"/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67721498"/>
      </p:ext>
    </p:extLst>
  </p:cSld>
  <p:clrMapOvr>
    <a:masterClrMapping/>
  </p:clrMapOvr>
  <p:transition spd="slow">
    <p:wipe dir="d"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-24900"/>
            <a:ext cx="6858000" cy="80010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984000"/>
            <a:ext cx="8686800" cy="3771900"/>
          </a:xfrm>
        </p:spPr>
        <p:txBody>
          <a:bodyPr>
            <a:normAutofit/>
          </a:bodyPr>
          <a:lstStyle>
            <a:lvl1pPr marL="228600" indent="-228600">
              <a:defRPr/>
            </a:lvl1pPr>
            <a:lvl2pPr marL="685800" indent="-338138">
              <a:defRPr/>
            </a:lvl2pPr>
            <a:lvl3pPr>
              <a:defRPr/>
            </a:lvl3pPr>
            <a:lvl4pPr>
              <a:defRPr baseline="0"/>
            </a:lvl4pPr>
            <a:lvl5pPr>
              <a:defRPr baseline="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733425461"/>
      </p:ext>
    </p:extLst>
  </p:cSld>
  <p:clrMapOvr>
    <a:masterClrMapping/>
  </p:clrMapOvr>
  <p:transition spd="slow">
    <p:wipe dir="d"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017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8"/>
          <p:cNvSpPr>
            <a:spLocks noGrp="1" noChangeArrowheads="1"/>
          </p:cNvSpPr>
          <p:nvPr>
            <p:ph type="ctrTitle"/>
          </p:nvPr>
        </p:nvSpPr>
        <p:spPr>
          <a:xfrm>
            <a:off x="0" y="1597819"/>
            <a:ext cx="9144000" cy="1102519"/>
          </a:xfrm>
        </p:spPr>
        <p:txBody>
          <a:bodyPr lIns="0" tIns="0" rIns="0" bIns="0" anchor="b" anchorCtr="0"/>
          <a:lstStyle>
            <a:lvl1pPr algn="ctr">
              <a:lnSpc>
                <a:spcPct val="110000"/>
              </a:lnSpc>
              <a:defRPr smtClean="0">
                <a:solidFill>
                  <a:schemeClr val="tx1"/>
                </a:solidFill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subTitle" idx="1"/>
          </p:nvPr>
        </p:nvSpPr>
        <p:spPr>
          <a:xfrm>
            <a:off x="0" y="2857500"/>
            <a:ext cx="9144000" cy="971550"/>
          </a:xfrm>
        </p:spPr>
        <p:txBody>
          <a:bodyPr anchor="t" anchorCtr="0"/>
          <a:lstStyle>
            <a:lvl1pPr marL="0" indent="0" algn="ctr">
              <a:buFont typeface="Wingdings 2" pitchFamily="18" charset="2"/>
              <a:buNone/>
              <a:defRPr b="0" smtClean="0">
                <a:solidFill>
                  <a:srgbClr val="006DAC"/>
                </a:solidFill>
                <a:effectLst/>
              </a:defRPr>
            </a:lvl1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0051519"/>
      </p:ext>
    </p:extLst>
  </p:cSld>
  <p:clrMapOvr>
    <a:masterClrMapping/>
  </p:clrMapOvr>
  <p:transition spd="slow">
    <p:wipe dir="d"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017 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0" y="2180035"/>
            <a:ext cx="9144000" cy="1125140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rgbClr val="006DAC"/>
                </a:solidFill>
                <a:effectLst/>
                <a:latin typeface="Arial"/>
                <a:cs typeface="Arial"/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687680537"/>
      </p:ext>
    </p:extLst>
  </p:cSld>
  <p:clrMapOvr>
    <a:masterClrMapping/>
  </p:clrMapOvr>
  <p:transition spd="slow">
    <p:wipe dir="d"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017 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0628" y="1099466"/>
            <a:ext cx="8686800" cy="3771900"/>
          </a:xfrm>
        </p:spPr>
        <p:txBody>
          <a:bodyPr>
            <a:normAutofit/>
          </a:bodyPr>
          <a:lstStyle>
            <a:lvl1pPr marL="233363" marR="0" indent="-233363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Tx/>
              <a:buFont typeface="Wingdings 2" pitchFamily="18" charset="2"/>
              <a:buChar char="¡"/>
              <a:tabLst/>
              <a:defRPr/>
            </a:lvl1pPr>
            <a:lvl2pPr marL="457200" marR="0" indent="-223838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Tx/>
              <a:buFont typeface="Verdana" pitchFamily="34" charset="0"/>
              <a:buChar char="–"/>
              <a:tabLst/>
              <a:defRPr/>
            </a:lvl2pPr>
            <a:lvl3pPr marL="693738" marR="0" indent="-22860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Pct val="80000"/>
              <a:buFont typeface="Courier New" pitchFamily="49" charset="0"/>
              <a:buChar char="o"/>
              <a:tabLst/>
              <a:defRPr/>
            </a:lvl3pPr>
            <a:lvl4pPr marL="917575" marR="0" indent="-22860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Tx/>
              <a:buFont typeface="Arial" pitchFamily="34" charset="0"/>
              <a:buChar char="•"/>
              <a:tabLst/>
              <a:defRPr baseline="0"/>
            </a:lvl4pPr>
            <a:lvl5pPr marL="1150938" marR="0" indent="-22860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Tx/>
              <a:buFont typeface="Arial" pitchFamily="34" charset="0"/>
              <a:buChar char="•"/>
              <a:tabLst/>
              <a:defRPr baseline="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US" noProof="0" dirty="0"/>
          </a:p>
        </p:txBody>
      </p:sp>
      <p:sp>
        <p:nvSpPr>
          <p:cNvPr id="4" name="Rectangle 16"/>
          <p:cNvSpPr>
            <a:spLocks noGrp="1" noChangeArrowheads="1"/>
          </p:cNvSpPr>
          <p:nvPr>
            <p:ph type="title"/>
          </p:nvPr>
        </p:nvSpPr>
        <p:spPr bwMode="gray">
          <a:xfrm>
            <a:off x="139336" y="139067"/>
            <a:ext cx="6629400" cy="7543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>
              <a:defRPr>
                <a:solidFill>
                  <a:srgbClr val="006DAC"/>
                </a:solidFill>
              </a:defRPr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8372982"/>
      </p:ext>
    </p:extLst>
  </p:cSld>
  <p:clrMapOvr>
    <a:masterClrMapping/>
  </p:clrMapOvr>
  <p:transition spd="slow">
    <p:wipe dir="d"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017 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6"/>
          <p:cNvSpPr>
            <a:spLocks noGrp="1" noChangeArrowheads="1"/>
          </p:cNvSpPr>
          <p:nvPr>
            <p:ph type="title"/>
          </p:nvPr>
        </p:nvSpPr>
        <p:spPr bwMode="gray">
          <a:xfrm>
            <a:off x="139336" y="147949"/>
            <a:ext cx="6629400" cy="7543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>
              <a:defRPr>
                <a:solidFill>
                  <a:srgbClr val="006DAC"/>
                </a:solidFill>
              </a:defRPr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8110063"/>
      </p:ext>
    </p:extLst>
  </p:cSld>
  <p:clrMapOvr>
    <a:masterClrMapping/>
  </p:clrMapOvr>
  <p:transition spd="slow">
    <p:wipe dir="d"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017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07980953"/>
      </p:ext>
    </p:extLst>
  </p:cSld>
  <p:clrMapOvr>
    <a:masterClrMapping/>
  </p:clrMapOvr>
  <p:transition spd="slow">
    <p:wipe dir="d"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017 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8836" y="1093744"/>
            <a:ext cx="4343400" cy="3771900"/>
          </a:xfrm>
        </p:spPr>
        <p:txBody>
          <a:bodyPr>
            <a:normAutofit/>
          </a:bodyPr>
          <a:lstStyle>
            <a:lvl1pPr marL="233363" marR="0" indent="-233363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buFont typeface="Wingdings 2" pitchFamily="18" charset="2"/>
              <a:buChar char="¡"/>
              <a:tabLst/>
              <a:defRPr sz="1800">
                <a:latin typeface="Arial"/>
                <a:cs typeface="Arial"/>
              </a:defRPr>
            </a:lvl1pPr>
            <a:lvl2pPr marL="457200" marR="0" indent="-223838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buFont typeface="Verdana" pitchFamily="34" charset="0"/>
              <a:buChar char="–"/>
              <a:tabLst/>
              <a:defRPr sz="1600">
                <a:latin typeface="Arial"/>
                <a:cs typeface="Arial"/>
              </a:defRPr>
            </a:lvl2pPr>
            <a:lvl3pPr marL="693738" marR="0" indent="-22860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Courier New" pitchFamily="49" charset="0"/>
              <a:buChar char="o"/>
              <a:tabLst/>
              <a:defRPr sz="1600">
                <a:latin typeface="Arial"/>
                <a:cs typeface="Arial"/>
              </a:defRPr>
            </a:lvl3pPr>
            <a:lvl4pPr marL="917575" marR="0" indent="-22860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buFont typeface="Arial" pitchFamily="34" charset="0"/>
              <a:buChar char="•"/>
              <a:tabLst/>
              <a:defRPr sz="1600">
                <a:latin typeface="Arial"/>
                <a:cs typeface="Arial"/>
              </a:defRPr>
            </a:lvl4pPr>
            <a:lvl5pPr marL="1150938" marR="0" indent="-22860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buFont typeface="Arial" pitchFamily="34" charset="0"/>
              <a:buChar char="•"/>
              <a:tabLst/>
              <a:defRPr sz="1600">
                <a:latin typeface="Arial"/>
                <a:cs typeface="Arial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US" noProof="0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093744"/>
            <a:ext cx="4343400" cy="3771900"/>
          </a:xfrm>
        </p:spPr>
        <p:txBody>
          <a:bodyPr>
            <a:normAutofit/>
          </a:bodyPr>
          <a:lstStyle>
            <a:lvl1pPr marL="233363" marR="0" indent="-233363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buFont typeface="Wingdings 2" pitchFamily="18" charset="2"/>
              <a:buChar char="¡"/>
              <a:tabLst/>
              <a:defRPr sz="1800">
                <a:latin typeface="Arial"/>
                <a:cs typeface="Arial"/>
              </a:defRPr>
            </a:lvl1pPr>
            <a:lvl2pPr marL="457200" marR="0" indent="-223838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buFont typeface="Verdana" pitchFamily="34" charset="0"/>
              <a:buChar char="–"/>
              <a:tabLst/>
              <a:defRPr sz="1600">
                <a:latin typeface="Arial"/>
                <a:cs typeface="Arial"/>
              </a:defRPr>
            </a:lvl2pPr>
            <a:lvl3pPr marL="693738" marR="0" indent="-22860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Courier New" pitchFamily="49" charset="0"/>
              <a:buChar char="o"/>
              <a:tabLst/>
              <a:defRPr sz="1600">
                <a:latin typeface="Arial"/>
                <a:cs typeface="Arial"/>
              </a:defRPr>
            </a:lvl3pPr>
            <a:lvl4pPr marL="917575" marR="0" indent="-22860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buFont typeface="Arial" pitchFamily="34" charset="0"/>
              <a:buChar char="•"/>
              <a:tabLst/>
              <a:defRPr sz="1600">
                <a:latin typeface="Arial"/>
                <a:cs typeface="Arial"/>
              </a:defRPr>
            </a:lvl4pPr>
            <a:lvl5pPr marL="1150938" marR="0" indent="-22860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buFont typeface="Arial" pitchFamily="34" charset="0"/>
              <a:buChar char="•"/>
              <a:tabLst/>
              <a:defRPr sz="1600">
                <a:latin typeface="Arial"/>
                <a:cs typeface="Arial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US" noProof="0" dirty="0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title"/>
          </p:nvPr>
        </p:nvSpPr>
        <p:spPr bwMode="gray">
          <a:xfrm>
            <a:off x="139336" y="121303"/>
            <a:ext cx="6629400" cy="7543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7311466"/>
      </p:ext>
    </p:extLst>
  </p:cSld>
  <p:clrMapOvr>
    <a:masterClrMapping/>
  </p:clrMapOvr>
  <p:transition spd="slow">
    <p:wipe dir="d"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017 1_3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6"/>
          <p:cNvSpPr>
            <a:spLocks noGrp="1" noChangeArrowheads="1"/>
          </p:cNvSpPr>
          <p:nvPr>
            <p:ph type="title"/>
          </p:nvPr>
        </p:nvSpPr>
        <p:spPr bwMode="gray">
          <a:xfrm>
            <a:off x="139336" y="23601"/>
            <a:ext cx="6629400" cy="7543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>
              <a:defRPr>
                <a:solidFill>
                  <a:srgbClr val="006DAC"/>
                </a:solidFill>
              </a:defRPr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Content Placeholder 3"/>
          <p:cNvSpPr>
            <a:spLocks noGrp="1"/>
          </p:cNvSpPr>
          <p:nvPr>
            <p:ph sz="half" idx="12"/>
          </p:nvPr>
        </p:nvSpPr>
        <p:spPr>
          <a:xfrm>
            <a:off x="228600" y="3018773"/>
            <a:ext cx="8686800" cy="1920240"/>
          </a:xfrm>
          <a:noFill/>
          <a:ln>
            <a:solidFill>
              <a:schemeClr val="tx1"/>
            </a:solidFill>
          </a:ln>
        </p:spPr>
        <p:txBody>
          <a:bodyPr/>
          <a:lstStyle>
            <a:lvl1pPr marL="233363" indent="-233363">
              <a:defRPr sz="1600">
                <a:latin typeface="Arial"/>
                <a:cs typeface="Arial"/>
              </a:defRPr>
            </a:lvl1pPr>
            <a:lvl2pPr marL="457200" indent="-233363">
              <a:defRPr sz="1400">
                <a:latin typeface="Arial"/>
                <a:cs typeface="Arial"/>
              </a:defRPr>
            </a:lvl2pPr>
            <a:lvl3pPr marL="630238" indent="-173038">
              <a:defRPr sz="1400">
                <a:latin typeface="Arial"/>
                <a:cs typeface="Arial"/>
              </a:defRPr>
            </a:lvl3pPr>
            <a:lvl4pPr marL="744538" indent="-174625">
              <a:defRPr sz="1400">
                <a:latin typeface="Arial"/>
                <a:cs typeface="Arial"/>
              </a:defRPr>
            </a:lvl4pPr>
            <a:lvl5pPr marL="854075" indent="-173038">
              <a:defRPr sz="1400">
                <a:latin typeface="Arial"/>
                <a:cs typeface="Arial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Content Placeholder 3"/>
          <p:cNvSpPr>
            <a:spLocks noGrp="1"/>
          </p:cNvSpPr>
          <p:nvPr>
            <p:ph sz="half" idx="13"/>
          </p:nvPr>
        </p:nvSpPr>
        <p:spPr>
          <a:xfrm>
            <a:off x="228600" y="1002573"/>
            <a:ext cx="8686800" cy="1920240"/>
          </a:xfrm>
          <a:noFill/>
          <a:ln>
            <a:solidFill>
              <a:schemeClr val="tx1"/>
            </a:solidFill>
          </a:ln>
        </p:spPr>
        <p:txBody>
          <a:bodyPr/>
          <a:lstStyle>
            <a:lvl1pPr marL="233363" indent="-233363">
              <a:defRPr sz="1600">
                <a:latin typeface="Arial"/>
                <a:cs typeface="Arial"/>
              </a:defRPr>
            </a:lvl1pPr>
            <a:lvl2pPr marL="457200" indent="-233363">
              <a:defRPr sz="1400">
                <a:latin typeface="Arial"/>
                <a:cs typeface="Arial"/>
              </a:defRPr>
            </a:lvl2pPr>
            <a:lvl3pPr marL="630238" indent="-173038">
              <a:defRPr sz="1400">
                <a:latin typeface="Arial"/>
                <a:cs typeface="Arial"/>
              </a:defRPr>
            </a:lvl3pPr>
            <a:lvl4pPr marL="744538" indent="-174625">
              <a:defRPr sz="1400">
                <a:latin typeface="Arial"/>
                <a:cs typeface="Arial"/>
              </a:defRPr>
            </a:lvl4pPr>
            <a:lvl5pPr marL="854075" indent="-173038">
              <a:defRPr sz="1400">
                <a:latin typeface="Arial"/>
                <a:cs typeface="Arial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8962997"/>
      </p:ext>
    </p:extLst>
  </p:cSld>
  <p:clrMapOvr>
    <a:masterClrMapping/>
  </p:clrMapOvr>
  <p:transition spd="slow">
    <p:wipe dir="d"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017 Comparison with Head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48200" y="1029866"/>
            <a:ext cx="4267200" cy="685800"/>
          </a:xfrm>
          <a:solidFill>
            <a:srgbClr val="0077BB"/>
          </a:solidFill>
          <a:ln>
            <a:solidFill>
              <a:schemeClr val="tx1"/>
            </a:solidFill>
          </a:ln>
        </p:spPr>
        <p:txBody>
          <a:bodyPr anchor="ctr">
            <a:normAutofit/>
          </a:bodyPr>
          <a:lstStyle>
            <a:lvl1pPr marL="0" indent="0" algn="ctr">
              <a:buNone/>
              <a:defRPr sz="1600" b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28600" y="1029866"/>
            <a:ext cx="4267200" cy="685800"/>
          </a:xfrm>
          <a:solidFill>
            <a:srgbClr val="0077BB"/>
          </a:solidFill>
          <a:ln>
            <a:solidFill>
              <a:schemeClr val="tx1"/>
            </a:solidFill>
          </a:ln>
        </p:spPr>
        <p:txBody>
          <a:bodyPr anchor="ctr">
            <a:normAutofit/>
          </a:bodyPr>
          <a:lstStyle>
            <a:lvl1pPr marL="0" indent="0" algn="ctr">
              <a:buNone/>
              <a:defRPr sz="1600" b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" name="Content Placeholder 5"/>
          <p:cNvSpPr>
            <a:spLocks noGrp="1"/>
          </p:cNvSpPr>
          <p:nvPr>
            <p:ph sz="quarter" idx="10"/>
          </p:nvPr>
        </p:nvSpPr>
        <p:spPr>
          <a:xfrm>
            <a:off x="228600" y="1715666"/>
            <a:ext cx="4267200" cy="3142084"/>
          </a:xfrm>
          <a:ln>
            <a:solidFill>
              <a:schemeClr val="tx1"/>
            </a:solidFill>
          </a:ln>
        </p:spPr>
        <p:txBody>
          <a:bodyPr/>
          <a:lstStyle>
            <a:lvl1pPr marL="228600" indent="-228600">
              <a:defRPr sz="1600">
                <a:latin typeface="Arial"/>
                <a:cs typeface="Arial"/>
              </a:defRPr>
            </a:lvl1pPr>
            <a:lvl2pPr marL="284163" indent="-173038">
              <a:defRPr sz="1400">
                <a:latin typeface="Arial"/>
                <a:cs typeface="Arial"/>
              </a:defRPr>
            </a:lvl2pPr>
            <a:lvl3pPr marL="396875" indent="-112713">
              <a:defRPr sz="1400">
                <a:latin typeface="Arial"/>
                <a:cs typeface="Arial"/>
              </a:defRPr>
            </a:lvl3pPr>
            <a:lvl4pPr marL="512763" indent="-112713">
              <a:defRPr sz="1400">
                <a:latin typeface="Arial"/>
                <a:cs typeface="Arial"/>
              </a:defRPr>
            </a:lvl4pPr>
            <a:lvl5pPr marL="627063" indent="-112713">
              <a:defRPr sz="1400">
                <a:latin typeface="Arial"/>
                <a:cs typeface="Arial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Rectangle 16"/>
          <p:cNvSpPr>
            <a:spLocks noGrp="1" noChangeArrowheads="1"/>
          </p:cNvSpPr>
          <p:nvPr>
            <p:ph type="title"/>
          </p:nvPr>
        </p:nvSpPr>
        <p:spPr bwMode="gray">
          <a:xfrm>
            <a:off x="139336" y="139958"/>
            <a:ext cx="6629400" cy="7543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>
              <a:defRPr lang="en-US" sz="2000" b="0" dirty="0" smtClean="0">
                <a:solidFill>
                  <a:srgbClr val="0077BB"/>
                </a:solidFill>
                <a:effectLst/>
                <a:latin typeface="Arial"/>
                <a:ea typeface="MS PGothic" pitchFamily="34" charset="-128"/>
                <a:cs typeface="Arial"/>
              </a:defRPr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Content Placeholder 5"/>
          <p:cNvSpPr>
            <a:spLocks noGrp="1"/>
          </p:cNvSpPr>
          <p:nvPr>
            <p:ph sz="quarter" idx="11"/>
          </p:nvPr>
        </p:nvSpPr>
        <p:spPr>
          <a:xfrm>
            <a:off x="4648200" y="1720018"/>
            <a:ext cx="4267200" cy="3137732"/>
          </a:xfrm>
          <a:ln>
            <a:solidFill>
              <a:schemeClr val="tx1"/>
            </a:solidFill>
          </a:ln>
        </p:spPr>
        <p:txBody>
          <a:bodyPr/>
          <a:lstStyle>
            <a:lvl1pPr marL="228600" indent="-228600">
              <a:defRPr sz="1600">
                <a:latin typeface="Arial"/>
                <a:cs typeface="Arial"/>
              </a:defRPr>
            </a:lvl1pPr>
            <a:lvl2pPr marL="284163" indent="-173038">
              <a:defRPr sz="1400">
                <a:latin typeface="Arial"/>
                <a:cs typeface="Arial"/>
              </a:defRPr>
            </a:lvl2pPr>
            <a:lvl3pPr marL="396875" indent="-112713">
              <a:defRPr sz="1400">
                <a:latin typeface="Arial"/>
                <a:cs typeface="Arial"/>
              </a:defRPr>
            </a:lvl3pPr>
            <a:lvl4pPr marL="512763" indent="-112713">
              <a:defRPr sz="1400">
                <a:latin typeface="Arial"/>
                <a:cs typeface="Arial"/>
              </a:defRPr>
            </a:lvl4pPr>
            <a:lvl5pPr marL="627063" indent="-112713">
              <a:defRPr sz="1400">
                <a:latin typeface="Arial"/>
                <a:cs typeface="Arial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4593639"/>
      </p:ext>
    </p:extLst>
  </p:cSld>
  <p:clrMapOvr>
    <a:masterClrMapping/>
  </p:clrMapOvr>
  <p:transition spd="slow">
    <p:wipe dir="d"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017 4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9336" y="112421"/>
            <a:ext cx="6629400" cy="754380"/>
          </a:xfrm>
        </p:spPr>
        <p:txBody>
          <a:bodyPr/>
          <a:lstStyle>
            <a:lvl1pPr>
              <a:defRPr>
                <a:solidFill>
                  <a:srgbClr val="0077BB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3838" y="1004058"/>
            <a:ext cx="4114800" cy="1885950"/>
          </a:xfrm>
        </p:spPr>
        <p:txBody>
          <a:bodyPr/>
          <a:lstStyle>
            <a:lvl1pPr marL="233363" indent="-233363">
              <a:defRPr sz="1600">
                <a:latin typeface="Arial"/>
                <a:cs typeface="Arial"/>
              </a:defRPr>
            </a:lvl1pPr>
            <a:lvl2pPr marL="284163" indent="-171450">
              <a:defRPr sz="1400">
                <a:latin typeface="Arial"/>
                <a:cs typeface="Arial"/>
              </a:defRPr>
            </a:lvl2pPr>
            <a:lvl3pPr marL="396875" indent="-165100">
              <a:defRPr sz="1400">
                <a:latin typeface="Arial"/>
                <a:cs typeface="Arial"/>
              </a:defRPr>
            </a:lvl3pPr>
            <a:lvl4pPr marL="630238" indent="-173038">
              <a:defRPr sz="1400">
                <a:latin typeface="Arial"/>
                <a:cs typeface="Arial"/>
              </a:defRPr>
            </a:lvl4pPr>
            <a:lvl5pPr marL="801688" indent="-171450">
              <a:defRPr sz="1400">
                <a:latin typeface="Arial"/>
                <a:cs typeface="Arial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Content Placeholder 2"/>
          <p:cNvSpPr>
            <a:spLocks noGrp="1"/>
          </p:cNvSpPr>
          <p:nvPr>
            <p:ph sz="half" idx="10"/>
          </p:nvPr>
        </p:nvSpPr>
        <p:spPr>
          <a:xfrm>
            <a:off x="4703134" y="1004058"/>
            <a:ext cx="4114800" cy="1885950"/>
          </a:xfrm>
        </p:spPr>
        <p:txBody>
          <a:bodyPr/>
          <a:lstStyle>
            <a:lvl1pPr marL="233363" indent="-233363">
              <a:defRPr sz="1600">
                <a:latin typeface="Arial"/>
                <a:cs typeface="Arial"/>
              </a:defRPr>
            </a:lvl1pPr>
            <a:lvl2pPr marL="287338" indent="-174625">
              <a:defRPr sz="1400">
                <a:latin typeface="Arial"/>
                <a:cs typeface="Arial"/>
              </a:defRPr>
            </a:lvl2pPr>
            <a:lvl3pPr marL="382588" indent="-153988">
              <a:defRPr sz="1400">
                <a:latin typeface="Arial"/>
                <a:cs typeface="Arial"/>
              </a:defRPr>
            </a:lvl3pPr>
            <a:lvl4pPr marL="606425" indent="-149225">
              <a:defRPr sz="1400">
                <a:latin typeface="Arial"/>
                <a:cs typeface="Arial"/>
              </a:defRPr>
            </a:lvl4pPr>
            <a:lvl5pPr marL="796925" indent="-173038">
              <a:defRPr sz="1400">
                <a:latin typeface="Arial"/>
                <a:cs typeface="Arial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Content Placeholder 2"/>
          <p:cNvSpPr>
            <a:spLocks noGrp="1"/>
          </p:cNvSpPr>
          <p:nvPr>
            <p:ph sz="half" idx="11"/>
          </p:nvPr>
        </p:nvSpPr>
        <p:spPr>
          <a:xfrm>
            <a:off x="228600" y="3028950"/>
            <a:ext cx="4114800" cy="1885950"/>
          </a:xfrm>
        </p:spPr>
        <p:txBody>
          <a:bodyPr/>
          <a:lstStyle>
            <a:lvl1pPr marL="233363" indent="-233363">
              <a:defRPr sz="1600">
                <a:latin typeface="Arial"/>
                <a:cs typeface="Arial"/>
              </a:defRPr>
            </a:lvl1pPr>
            <a:lvl2pPr marL="287338" indent="-174625">
              <a:defRPr sz="1400">
                <a:latin typeface="Arial"/>
                <a:cs typeface="Arial"/>
              </a:defRPr>
            </a:lvl2pPr>
            <a:lvl3pPr marL="396875" indent="-165100">
              <a:defRPr sz="1400">
                <a:latin typeface="Arial"/>
                <a:cs typeface="Arial"/>
              </a:defRPr>
            </a:lvl3pPr>
            <a:lvl4pPr marL="627063" indent="-169863">
              <a:defRPr sz="1400">
                <a:latin typeface="Arial"/>
                <a:cs typeface="Arial"/>
              </a:defRPr>
            </a:lvl4pPr>
            <a:lvl5pPr marL="800100" indent="-173038">
              <a:defRPr sz="1400">
                <a:latin typeface="Arial"/>
                <a:cs typeface="Arial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Content Placeholder 2"/>
          <p:cNvSpPr>
            <a:spLocks noGrp="1"/>
          </p:cNvSpPr>
          <p:nvPr>
            <p:ph sz="half" idx="12"/>
          </p:nvPr>
        </p:nvSpPr>
        <p:spPr>
          <a:xfrm>
            <a:off x="4707896" y="3028950"/>
            <a:ext cx="4114800" cy="1885950"/>
          </a:xfrm>
        </p:spPr>
        <p:txBody>
          <a:bodyPr/>
          <a:lstStyle>
            <a:lvl1pPr marL="233363" indent="-233363">
              <a:defRPr sz="1600">
                <a:latin typeface="Arial"/>
                <a:cs typeface="Arial"/>
              </a:defRPr>
            </a:lvl1pPr>
            <a:lvl2pPr marL="287338" indent="-174625">
              <a:defRPr sz="1400">
                <a:latin typeface="Arial"/>
                <a:cs typeface="Arial"/>
              </a:defRPr>
            </a:lvl2pPr>
            <a:lvl3pPr marL="382588" indent="-153988">
              <a:defRPr sz="1400">
                <a:latin typeface="Arial"/>
                <a:cs typeface="Arial"/>
              </a:defRPr>
            </a:lvl3pPr>
            <a:lvl4pPr marL="606425" indent="-153988">
              <a:defRPr sz="1400">
                <a:latin typeface="Arial"/>
                <a:cs typeface="Arial"/>
              </a:defRPr>
            </a:lvl4pPr>
            <a:lvl5pPr marL="862013" indent="-173038">
              <a:defRPr sz="1400">
                <a:latin typeface="Arial"/>
                <a:cs typeface="Arial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8510892"/>
      </p:ext>
    </p:extLst>
  </p:cSld>
  <p:clrMapOvr>
    <a:masterClrMapping/>
  </p:clrMapOvr>
  <p:transition spd="slow">
    <p:wipe dir="d"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017 3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6"/>
          <p:cNvSpPr>
            <a:spLocks noGrp="1" noChangeArrowheads="1"/>
          </p:cNvSpPr>
          <p:nvPr>
            <p:ph type="title"/>
          </p:nvPr>
        </p:nvSpPr>
        <p:spPr bwMode="gray">
          <a:xfrm>
            <a:off x="139336" y="121303"/>
            <a:ext cx="6629400" cy="7543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>
              <a:defRPr>
                <a:solidFill>
                  <a:srgbClr val="0077BB"/>
                </a:solidFill>
              </a:defRPr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half" idx="1"/>
          </p:nvPr>
        </p:nvSpPr>
        <p:spPr>
          <a:xfrm>
            <a:off x="223838" y="1004208"/>
            <a:ext cx="4114800" cy="1885950"/>
          </a:xfrm>
        </p:spPr>
        <p:txBody>
          <a:bodyPr/>
          <a:lstStyle>
            <a:lvl1pPr marL="233363" indent="-233363">
              <a:defRPr sz="1600">
                <a:latin typeface="Arial"/>
                <a:cs typeface="Arial"/>
              </a:defRPr>
            </a:lvl1pPr>
            <a:lvl2pPr marL="284163" indent="-171450">
              <a:defRPr sz="1400">
                <a:latin typeface="Arial"/>
                <a:cs typeface="Arial"/>
              </a:defRPr>
            </a:lvl2pPr>
            <a:lvl3pPr marL="396875" indent="-165100">
              <a:defRPr sz="1400">
                <a:latin typeface="Arial"/>
                <a:cs typeface="Arial"/>
              </a:defRPr>
            </a:lvl3pPr>
            <a:lvl4pPr marL="630238" indent="-173038">
              <a:defRPr sz="1400">
                <a:latin typeface="Arial"/>
                <a:cs typeface="Arial"/>
              </a:defRPr>
            </a:lvl4pPr>
            <a:lvl5pPr marL="801688" indent="-171450">
              <a:defRPr sz="1400">
                <a:latin typeface="Arial"/>
                <a:cs typeface="Arial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2"/>
          </p:nvPr>
        </p:nvSpPr>
        <p:spPr>
          <a:xfrm>
            <a:off x="4701365" y="1004208"/>
            <a:ext cx="4256315" cy="1885950"/>
          </a:xfrm>
        </p:spPr>
        <p:txBody>
          <a:bodyPr/>
          <a:lstStyle>
            <a:lvl1pPr marL="233363" indent="-233363">
              <a:defRPr sz="1600">
                <a:latin typeface="Arial"/>
                <a:cs typeface="Arial"/>
              </a:defRPr>
            </a:lvl1pPr>
            <a:lvl2pPr marL="284163" indent="-171450">
              <a:defRPr sz="1400">
                <a:latin typeface="Arial"/>
                <a:cs typeface="Arial"/>
              </a:defRPr>
            </a:lvl2pPr>
            <a:lvl3pPr marL="382588" indent="-150813">
              <a:defRPr sz="1400">
                <a:latin typeface="Arial"/>
                <a:cs typeface="Arial"/>
              </a:defRPr>
            </a:lvl3pPr>
            <a:lvl4pPr marL="606425" indent="-149225">
              <a:defRPr sz="1400">
                <a:latin typeface="Arial"/>
                <a:cs typeface="Arial"/>
              </a:defRPr>
            </a:lvl4pPr>
            <a:lvl5pPr marL="798513" indent="-171450">
              <a:defRPr sz="1400">
                <a:latin typeface="Arial"/>
                <a:cs typeface="Arial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2" name="Content Placeholder 3"/>
          <p:cNvSpPr>
            <a:spLocks noGrp="1"/>
          </p:cNvSpPr>
          <p:nvPr>
            <p:ph sz="half" idx="13"/>
          </p:nvPr>
        </p:nvSpPr>
        <p:spPr>
          <a:xfrm>
            <a:off x="228600" y="3019343"/>
            <a:ext cx="8675914" cy="1920240"/>
          </a:xfrm>
          <a:noFill/>
          <a:ln>
            <a:solidFill>
              <a:schemeClr val="tx1"/>
            </a:solidFill>
          </a:ln>
        </p:spPr>
        <p:txBody>
          <a:bodyPr/>
          <a:lstStyle>
            <a:lvl1pPr marL="233363" indent="-233363">
              <a:defRPr sz="1600">
                <a:latin typeface="Arial"/>
                <a:cs typeface="Arial"/>
              </a:defRPr>
            </a:lvl1pPr>
            <a:lvl2pPr marL="287338" indent="-163513">
              <a:defRPr sz="1400">
                <a:latin typeface="Arial"/>
                <a:cs typeface="Arial"/>
              </a:defRPr>
            </a:lvl2pPr>
            <a:lvl3pPr marL="393700" indent="-163513">
              <a:tabLst/>
              <a:defRPr sz="1400">
                <a:latin typeface="Arial"/>
                <a:cs typeface="Arial"/>
              </a:defRPr>
            </a:lvl3pPr>
            <a:lvl4pPr marL="627063" indent="-168275">
              <a:defRPr sz="1400">
                <a:latin typeface="Arial"/>
                <a:cs typeface="Arial"/>
              </a:defRPr>
            </a:lvl4pPr>
            <a:lvl5pPr marL="792163" indent="-165100">
              <a:defRPr sz="1400">
                <a:latin typeface="Arial"/>
                <a:cs typeface="Arial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1982282"/>
      </p:ext>
    </p:extLst>
  </p:cSld>
  <p:clrMapOvr>
    <a:masterClrMapping/>
  </p:clrMapOvr>
  <p:transition spd="slow">
    <p:wipe dir="d"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2017 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0628" y="1099466"/>
            <a:ext cx="8686800" cy="3771900"/>
          </a:xfrm>
        </p:spPr>
        <p:txBody>
          <a:bodyPr>
            <a:normAutofit/>
          </a:bodyPr>
          <a:lstStyle>
            <a:lvl1pPr marL="233363" marR="0" indent="-233363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Tx/>
              <a:buFont typeface="Wingdings 2" pitchFamily="18" charset="2"/>
              <a:buChar char="¡"/>
              <a:tabLst/>
              <a:defRPr>
                <a:latin typeface="Arial" pitchFamily="34" charset="0"/>
                <a:ea typeface="楷体" pitchFamily="49" charset="-122"/>
                <a:cs typeface="Arial" pitchFamily="34" charset="0"/>
              </a:defRPr>
            </a:lvl1pPr>
            <a:lvl2pPr marL="457200" marR="0" indent="-223838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Tx/>
              <a:buFont typeface="Verdana" pitchFamily="34" charset="0"/>
              <a:buChar char="–"/>
              <a:tabLst/>
              <a:defRPr>
                <a:latin typeface="Arial" pitchFamily="34" charset="0"/>
                <a:ea typeface="楷体" pitchFamily="49" charset="-122"/>
                <a:cs typeface="Arial" pitchFamily="34" charset="0"/>
              </a:defRPr>
            </a:lvl2pPr>
            <a:lvl3pPr marL="693738" marR="0" indent="-22860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Pct val="80000"/>
              <a:buFont typeface="Courier New" pitchFamily="49" charset="0"/>
              <a:buChar char="o"/>
              <a:tabLst/>
              <a:defRPr>
                <a:latin typeface="Arial" pitchFamily="34" charset="0"/>
                <a:ea typeface="楷体" pitchFamily="49" charset="-122"/>
                <a:cs typeface="Arial" pitchFamily="34" charset="0"/>
              </a:defRPr>
            </a:lvl3pPr>
            <a:lvl4pPr marL="917575" marR="0" indent="-22860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Tx/>
              <a:buFont typeface="Arial" pitchFamily="34" charset="0"/>
              <a:buChar char="•"/>
              <a:tabLst/>
              <a:defRPr baseline="0">
                <a:latin typeface="Arial" pitchFamily="34" charset="0"/>
                <a:ea typeface="楷体" pitchFamily="49" charset="-122"/>
                <a:cs typeface="Arial" pitchFamily="34" charset="0"/>
              </a:defRPr>
            </a:lvl4pPr>
            <a:lvl5pPr marL="1150938" marR="0" indent="-22860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Tx/>
              <a:buFont typeface="Arial" pitchFamily="34" charset="0"/>
              <a:buChar char="•"/>
              <a:tabLst/>
              <a:defRPr baseline="0">
                <a:latin typeface="Arial" pitchFamily="34" charset="0"/>
                <a:ea typeface="楷体" pitchFamily="49" charset="-122"/>
                <a:cs typeface="Arial" pitchFamily="34" charset="0"/>
              </a:defRPr>
            </a:lvl5pPr>
          </a:lstStyle>
          <a:p>
            <a:pPr lvl="0"/>
            <a:r>
              <a:rPr lang="zh-CN" altLang="en-US" noProof="0"/>
              <a:t>单击此处编辑母版文本样式</a:t>
            </a:r>
          </a:p>
          <a:p>
            <a:pPr lvl="1"/>
            <a:r>
              <a:rPr lang="zh-CN" altLang="en-US" noProof="0"/>
              <a:t>第二级</a:t>
            </a:r>
          </a:p>
          <a:p>
            <a:pPr lvl="2"/>
            <a:r>
              <a:rPr lang="zh-CN" altLang="en-US" noProof="0"/>
              <a:t>第三级</a:t>
            </a:r>
          </a:p>
          <a:p>
            <a:pPr lvl="3"/>
            <a:r>
              <a:rPr lang="zh-CN" altLang="en-US" noProof="0"/>
              <a:t>第四级</a:t>
            </a:r>
          </a:p>
          <a:p>
            <a:pPr lvl="4"/>
            <a:r>
              <a:rPr lang="zh-CN" altLang="en-US" noProof="0"/>
              <a:t>第五级</a:t>
            </a:r>
            <a:endParaRPr lang="en-US" noProof="0" dirty="0"/>
          </a:p>
        </p:txBody>
      </p:sp>
      <p:sp>
        <p:nvSpPr>
          <p:cNvPr id="4" name="Rectangle 16"/>
          <p:cNvSpPr>
            <a:spLocks noGrp="1" noChangeArrowheads="1"/>
          </p:cNvSpPr>
          <p:nvPr>
            <p:ph type="title"/>
          </p:nvPr>
        </p:nvSpPr>
        <p:spPr bwMode="gray">
          <a:xfrm>
            <a:off x="139336" y="139067"/>
            <a:ext cx="6629400" cy="7543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>
              <a:defRPr>
                <a:solidFill>
                  <a:srgbClr val="006DAC"/>
                </a:solidFill>
                <a:latin typeface="Arial" pitchFamily="34" charset="0"/>
                <a:ea typeface="楷体" pitchFamily="49" charset="-122"/>
                <a:cs typeface="Arial" pitchFamily="34" charset="0"/>
              </a:defRPr>
            </a:lvl1pPr>
          </a:lstStyle>
          <a:p>
            <a:pPr lvl="0"/>
            <a:r>
              <a:rPr lang="zh-CN" altLang="en-US"/>
              <a:t>单击此处编辑母版标题样式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085040"/>
      </p:ext>
    </p:extLst>
  </p:cSld>
  <p:clrMapOvr>
    <a:masterClrMapping/>
  </p:clrMapOvr>
  <p:transition spd="slow">
    <p:wipe dir="d"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2017 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6"/>
          <p:cNvSpPr>
            <a:spLocks noGrp="1" noChangeArrowheads="1"/>
          </p:cNvSpPr>
          <p:nvPr>
            <p:ph type="title"/>
          </p:nvPr>
        </p:nvSpPr>
        <p:spPr bwMode="gray">
          <a:xfrm>
            <a:off x="139336" y="147949"/>
            <a:ext cx="6629400" cy="7543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>
              <a:defRPr>
                <a:solidFill>
                  <a:srgbClr val="006DAC"/>
                </a:solidFill>
                <a:latin typeface="Arial" pitchFamily="34" charset="0"/>
                <a:ea typeface="楷体" pitchFamily="49" charset="-122"/>
                <a:cs typeface="Arial" pitchFamily="34" charset="0"/>
              </a:defRPr>
            </a:lvl1pPr>
          </a:lstStyle>
          <a:p>
            <a:pPr lvl="0"/>
            <a:r>
              <a:rPr lang="zh-CN" altLang="en-US"/>
              <a:t>单击此处编辑母版标题样式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7559972"/>
      </p:ext>
    </p:extLst>
  </p:cSld>
  <p:clrMapOvr>
    <a:masterClrMapping/>
  </p:clrMapOvr>
  <p:transition spd="slow">
    <p:wipe dir="d"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2017 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8836" y="1093744"/>
            <a:ext cx="4343400" cy="3771900"/>
          </a:xfrm>
        </p:spPr>
        <p:txBody>
          <a:bodyPr>
            <a:normAutofit/>
          </a:bodyPr>
          <a:lstStyle>
            <a:lvl1pPr marL="233363" marR="0" indent="-233363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buFont typeface="Wingdings 2" pitchFamily="18" charset="2"/>
              <a:buChar char="¡"/>
              <a:tabLst/>
              <a:defRPr sz="1800">
                <a:latin typeface="Arial" pitchFamily="34" charset="0"/>
                <a:ea typeface="楷体" pitchFamily="49" charset="-122"/>
                <a:cs typeface="Arial" pitchFamily="34" charset="0"/>
              </a:defRPr>
            </a:lvl1pPr>
            <a:lvl2pPr marL="457200" marR="0" indent="-223838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buFont typeface="Verdana" pitchFamily="34" charset="0"/>
              <a:buChar char="–"/>
              <a:tabLst/>
              <a:defRPr sz="1600">
                <a:latin typeface="Arial" pitchFamily="34" charset="0"/>
                <a:ea typeface="楷体" pitchFamily="49" charset="-122"/>
                <a:cs typeface="Arial" pitchFamily="34" charset="0"/>
              </a:defRPr>
            </a:lvl2pPr>
            <a:lvl3pPr marL="693738" marR="0" indent="-22860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Courier New" pitchFamily="49" charset="0"/>
              <a:buChar char="o"/>
              <a:tabLst/>
              <a:defRPr sz="1600">
                <a:latin typeface="Arial" pitchFamily="34" charset="0"/>
                <a:ea typeface="楷体" pitchFamily="49" charset="-122"/>
                <a:cs typeface="Arial" pitchFamily="34" charset="0"/>
              </a:defRPr>
            </a:lvl3pPr>
            <a:lvl4pPr marL="917575" marR="0" indent="-22860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buFont typeface="Arial" pitchFamily="34" charset="0"/>
              <a:buChar char="•"/>
              <a:tabLst/>
              <a:defRPr sz="1600">
                <a:latin typeface="Arial" pitchFamily="34" charset="0"/>
                <a:ea typeface="楷体" pitchFamily="49" charset="-122"/>
                <a:cs typeface="Arial" pitchFamily="34" charset="0"/>
              </a:defRPr>
            </a:lvl4pPr>
            <a:lvl5pPr marL="1150938" marR="0" indent="-22860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buFont typeface="Arial" pitchFamily="34" charset="0"/>
              <a:buChar char="•"/>
              <a:tabLst/>
              <a:defRPr sz="1600">
                <a:latin typeface="Arial" pitchFamily="34" charset="0"/>
                <a:ea typeface="楷体" pitchFamily="49" charset="-122"/>
                <a:cs typeface="Arial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noProof="0"/>
              <a:t>单击此处编辑母版文本样式</a:t>
            </a:r>
          </a:p>
          <a:p>
            <a:pPr lvl="1"/>
            <a:r>
              <a:rPr lang="zh-CN" altLang="en-US" noProof="0"/>
              <a:t>第二级</a:t>
            </a:r>
          </a:p>
          <a:p>
            <a:pPr lvl="2"/>
            <a:r>
              <a:rPr lang="zh-CN" altLang="en-US" noProof="0"/>
              <a:t>第三级</a:t>
            </a:r>
          </a:p>
          <a:p>
            <a:pPr lvl="3"/>
            <a:r>
              <a:rPr lang="zh-CN" altLang="en-US" noProof="0"/>
              <a:t>第四级</a:t>
            </a:r>
          </a:p>
          <a:p>
            <a:pPr lvl="4"/>
            <a:r>
              <a:rPr lang="zh-CN" altLang="en-US" noProof="0"/>
              <a:t>第五级</a:t>
            </a:r>
            <a:endParaRPr lang="en-US" noProof="0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093744"/>
            <a:ext cx="4343400" cy="3771900"/>
          </a:xfrm>
        </p:spPr>
        <p:txBody>
          <a:bodyPr>
            <a:normAutofit/>
          </a:bodyPr>
          <a:lstStyle>
            <a:lvl1pPr marL="233363" marR="0" indent="-233363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buFont typeface="Wingdings 2" pitchFamily="18" charset="2"/>
              <a:buChar char="¡"/>
              <a:tabLst/>
              <a:defRPr sz="1800">
                <a:latin typeface="Arial" pitchFamily="34" charset="0"/>
                <a:ea typeface="楷体" pitchFamily="49" charset="-122"/>
                <a:cs typeface="Arial" pitchFamily="34" charset="0"/>
              </a:defRPr>
            </a:lvl1pPr>
            <a:lvl2pPr marL="457200" marR="0" indent="-223838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buFont typeface="Verdana" pitchFamily="34" charset="0"/>
              <a:buChar char="–"/>
              <a:tabLst/>
              <a:defRPr sz="1600">
                <a:latin typeface="Arial" pitchFamily="34" charset="0"/>
                <a:ea typeface="楷体" pitchFamily="49" charset="-122"/>
                <a:cs typeface="Arial" pitchFamily="34" charset="0"/>
              </a:defRPr>
            </a:lvl2pPr>
            <a:lvl3pPr marL="693738" marR="0" indent="-22860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Courier New" pitchFamily="49" charset="0"/>
              <a:buChar char="o"/>
              <a:tabLst/>
              <a:defRPr sz="1600">
                <a:latin typeface="Arial" pitchFamily="34" charset="0"/>
                <a:ea typeface="楷体" pitchFamily="49" charset="-122"/>
                <a:cs typeface="Arial" pitchFamily="34" charset="0"/>
              </a:defRPr>
            </a:lvl3pPr>
            <a:lvl4pPr marL="917575" marR="0" indent="-22860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buFont typeface="Arial" pitchFamily="34" charset="0"/>
              <a:buChar char="•"/>
              <a:tabLst/>
              <a:defRPr sz="1600">
                <a:latin typeface="Arial" pitchFamily="34" charset="0"/>
                <a:ea typeface="楷体" pitchFamily="49" charset="-122"/>
                <a:cs typeface="Arial" pitchFamily="34" charset="0"/>
              </a:defRPr>
            </a:lvl4pPr>
            <a:lvl5pPr marL="1150938" marR="0" indent="-22860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buFont typeface="Arial" pitchFamily="34" charset="0"/>
              <a:buChar char="•"/>
              <a:tabLst/>
              <a:defRPr sz="1600">
                <a:latin typeface="Arial" pitchFamily="34" charset="0"/>
                <a:ea typeface="楷体" pitchFamily="49" charset="-122"/>
                <a:cs typeface="Arial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noProof="0"/>
              <a:t>单击此处编辑母版文本样式</a:t>
            </a:r>
          </a:p>
          <a:p>
            <a:pPr lvl="1"/>
            <a:r>
              <a:rPr lang="zh-CN" altLang="en-US" noProof="0"/>
              <a:t>第二级</a:t>
            </a:r>
          </a:p>
          <a:p>
            <a:pPr lvl="2"/>
            <a:r>
              <a:rPr lang="zh-CN" altLang="en-US" noProof="0"/>
              <a:t>第三级</a:t>
            </a:r>
          </a:p>
          <a:p>
            <a:pPr lvl="3"/>
            <a:r>
              <a:rPr lang="zh-CN" altLang="en-US" noProof="0"/>
              <a:t>第四级</a:t>
            </a:r>
          </a:p>
          <a:p>
            <a:pPr lvl="4"/>
            <a:r>
              <a:rPr lang="zh-CN" altLang="en-US" noProof="0"/>
              <a:t>第五级</a:t>
            </a:r>
            <a:endParaRPr lang="en-US" noProof="0" dirty="0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title"/>
          </p:nvPr>
        </p:nvSpPr>
        <p:spPr bwMode="gray">
          <a:xfrm>
            <a:off x="139336" y="121303"/>
            <a:ext cx="6629400" cy="7543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>
              <a:defRPr>
                <a:solidFill>
                  <a:schemeClr val="accent1"/>
                </a:solidFill>
                <a:latin typeface="Arial" pitchFamily="34" charset="0"/>
                <a:ea typeface="楷体" pitchFamily="49" charset="-122"/>
                <a:cs typeface="Arial" pitchFamily="34" charset="0"/>
              </a:defRPr>
            </a:lvl1pPr>
          </a:lstStyle>
          <a:p>
            <a:pPr lvl="0"/>
            <a:r>
              <a:rPr lang="zh-CN" altLang="en-US"/>
              <a:t>单击此处编辑母版标题样式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0066272"/>
      </p:ext>
    </p:extLst>
  </p:cSld>
  <p:clrMapOvr>
    <a:masterClrMapping/>
  </p:clrMapOvr>
  <p:transition spd="slow">
    <p:wipe dir="d"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2017 1_3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6"/>
          <p:cNvSpPr>
            <a:spLocks noGrp="1" noChangeArrowheads="1"/>
          </p:cNvSpPr>
          <p:nvPr>
            <p:ph type="title"/>
          </p:nvPr>
        </p:nvSpPr>
        <p:spPr bwMode="gray">
          <a:xfrm>
            <a:off x="139336" y="23601"/>
            <a:ext cx="6629400" cy="7543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>
              <a:defRPr>
                <a:solidFill>
                  <a:srgbClr val="006DAC"/>
                </a:solidFill>
                <a:latin typeface="Arial" pitchFamily="34" charset="0"/>
                <a:ea typeface="楷体" pitchFamily="49" charset="-122"/>
                <a:cs typeface="Arial" pitchFamily="34" charset="0"/>
              </a:defRPr>
            </a:lvl1pPr>
          </a:lstStyle>
          <a:p>
            <a:pPr lvl="0"/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10" name="Content Placeholder 3"/>
          <p:cNvSpPr>
            <a:spLocks noGrp="1"/>
          </p:cNvSpPr>
          <p:nvPr>
            <p:ph sz="half" idx="12"/>
          </p:nvPr>
        </p:nvSpPr>
        <p:spPr>
          <a:xfrm>
            <a:off x="228600" y="3018773"/>
            <a:ext cx="8686800" cy="1920240"/>
          </a:xfrm>
          <a:noFill/>
          <a:ln>
            <a:solidFill>
              <a:schemeClr val="tx1"/>
            </a:solidFill>
          </a:ln>
        </p:spPr>
        <p:txBody>
          <a:bodyPr/>
          <a:lstStyle>
            <a:lvl1pPr marL="233363" indent="-233363">
              <a:defRPr sz="1600">
                <a:latin typeface="Arial" pitchFamily="34" charset="0"/>
                <a:ea typeface="楷体" pitchFamily="49" charset="-122"/>
                <a:cs typeface="Arial" pitchFamily="34" charset="0"/>
              </a:defRPr>
            </a:lvl1pPr>
            <a:lvl2pPr marL="457200" indent="-233363">
              <a:defRPr sz="1400">
                <a:latin typeface="Arial" pitchFamily="34" charset="0"/>
                <a:ea typeface="楷体" pitchFamily="49" charset="-122"/>
                <a:cs typeface="Arial" pitchFamily="34" charset="0"/>
              </a:defRPr>
            </a:lvl2pPr>
            <a:lvl3pPr marL="630238" indent="-173038">
              <a:defRPr sz="1400">
                <a:latin typeface="Arial" pitchFamily="34" charset="0"/>
                <a:ea typeface="楷体" pitchFamily="49" charset="-122"/>
                <a:cs typeface="Arial" pitchFamily="34" charset="0"/>
              </a:defRPr>
            </a:lvl3pPr>
            <a:lvl4pPr marL="744538" indent="-174625">
              <a:defRPr sz="1400">
                <a:latin typeface="Arial" pitchFamily="34" charset="0"/>
                <a:ea typeface="楷体" pitchFamily="49" charset="-122"/>
                <a:cs typeface="Arial" pitchFamily="34" charset="0"/>
              </a:defRPr>
            </a:lvl4pPr>
            <a:lvl5pPr marL="854075" indent="-173038">
              <a:defRPr sz="1400">
                <a:latin typeface="Arial" pitchFamily="34" charset="0"/>
                <a:ea typeface="楷体" pitchFamily="49" charset="-122"/>
                <a:cs typeface="Arial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Content Placeholder 3"/>
          <p:cNvSpPr>
            <a:spLocks noGrp="1"/>
          </p:cNvSpPr>
          <p:nvPr>
            <p:ph sz="half" idx="13"/>
          </p:nvPr>
        </p:nvSpPr>
        <p:spPr>
          <a:xfrm>
            <a:off x="228600" y="1002573"/>
            <a:ext cx="8686800" cy="1920240"/>
          </a:xfrm>
          <a:noFill/>
          <a:ln>
            <a:solidFill>
              <a:schemeClr val="tx1"/>
            </a:solidFill>
          </a:ln>
        </p:spPr>
        <p:txBody>
          <a:bodyPr/>
          <a:lstStyle>
            <a:lvl1pPr marL="233363" indent="-233363">
              <a:defRPr sz="1600">
                <a:latin typeface="Arial" pitchFamily="34" charset="0"/>
                <a:ea typeface="楷体" pitchFamily="49" charset="-122"/>
                <a:cs typeface="Arial" pitchFamily="34" charset="0"/>
              </a:defRPr>
            </a:lvl1pPr>
            <a:lvl2pPr marL="457200" indent="-233363">
              <a:defRPr sz="1400">
                <a:latin typeface="Arial" pitchFamily="34" charset="0"/>
                <a:ea typeface="楷体" pitchFamily="49" charset="-122"/>
                <a:cs typeface="Arial" pitchFamily="34" charset="0"/>
              </a:defRPr>
            </a:lvl2pPr>
            <a:lvl3pPr marL="630238" indent="-173038">
              <a:defRPr sz="1400">
                <a:latin typeface="Arial" pitchFamily="34" charset="0"/>
                <a:ea typeface="楷体" pitchFamily="49" charset="-122"/>
                <a:cs typeface="Arial" pitchFamily="34" charset="0"/>
              </a:defRPr>
            </a:lvl3pPr>
            <a:lvl4pPr marL="744538" indent="-174625">
              <a:defRPr sz="1400">
                <a:latin typeface="Arial" pitchFamily="34" charset="0"/>
                <a:ea typeface="楷体" pitchFamily="49" charset="-122"/>
                <a:cs typeface="Arial" pitchFamily="34" charset="0"/>
              </a:defRPr>
            </a:lvl4pPr>
            <a:lvl5pPr marL="854075" indent="-173038">
              <a:defRPr sz="1400">
                <a:latin typeface="Arial" pitchFamily="34" charset="0"/>
                <a:ea typeface="楷体" pitchFamily="49" charset="-122"/>
                <a:cs typeface="Arial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639886"/>
      </p:ext>
    </p:extLst>
  </p:cSld>
  <p:clrMapOvr>
    <a:masterClrMapping/>
  </p:clrMapOvr>
  <p:transition spd="slow">
    <p:wipe dir="d"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2017 Comparison with Head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48200" y="1029866"/>
            <a:ext cx="4267200" cy="685800"/>
          </a:xfrm>
          <a:solidFill>
            <a:srgbClr val="0077BB"/>
          </a:solidFill>
          <a:ln>
            <a:solidFill>
              <a:schemeClr val="tx1"/>
            </a:solidFill>
          </a:ln>
        </p:spPr>
        <p:txBody>
          <a:bodyPr anchor="ctr">
            <a:normAutofit/>
          </a:bodyPr>
          <a:lstStyle>
            <a:lvl1pPr marL="0" indent="0" algn="ctr">
              <a:buNone/>
              <a:defRPr sz="1600" b="0">
                <a:solidFill>
                  <a:schemeClr val="bg1"/>
                </a:solidFill>
                <a:latin typeface="Arial" pitchFamily="34" charset="0"/>
                <a:ea typeface="楷体" pitchFamily="49" charset="-122"/>
                <a:cs typeface="Arial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28600" y="1029866"/>
            <a:ext cx="4267200" cy="685800"/>
          </a:xfrm>
          <a:solidFill>
            <a:srgbClr val="0077BB"/>
          </a:solidFill>
          <a:ln>
            <a:solidFill>
              <a:schemeClr val="tx1"/>
            </a:solidFill>
          </a:ln>
        </p:spPr>
        <p:txBody>
          <a:bodyPr anchor="ctr">
            <a:normAutofit/>
          </a:bodyPr>
          <a:lstStyle>
            <a:lvl1pPr marL="0" indent="0" algn="ctr">
              <a:buNone/>
              <a:defRPr sz="1600" b="0">
                <a:solidFill>
                  <a:schemeClr val="bg1"/>
                </a:solidFill>
                <a:latin typeface="Arial" pitchFamily="34" charset="0"/>
                <a:ea typeface="楷体" pitchFamily="49" charset="-122"/>
                <a:cs typeface="Arial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0" name="Content Placeholder 5"/>
          <p:cNvSpPr>
            <a:spLocks noGrp="1"/>
          </p:cNvSpPr>
          <p:nvPr>
            <p:ph sz="quarter" idx="10"/>
          </p:nvPr>
        </p:nvSpPr>
        <p:spPr>
          <a:xfrm>
            <a:off x="228600" y="1715666"/>
            <a:ext cx="4267200" cy="3142084"/>
          </a:xfrm>
          <a:ln>
            <a:solidFill>
              <a:schemeClr val="tx1"/>
            </a:solidFill>
          </a:ln>
        </p:spPr>
        <p:txBody>
          <a:bodyPr/>
          <a:lstStyle>
            <a:lvl1pPr marL="228600" indent="-228600">
              <a:defRPr sz="1600">
                <a:latin typeface="Arial" pitchFamily="34" charset="0"/>
                <a:ea typeface="楷体" pitchFamily="49" charset="-122"/>
                <a:cs typeface="Arial" pitchFamily="34" charset="0"/>
              </a:defRPr>
            </a:lvl1pPr>
            <a:lvl2pPr marL="284163" indent="-173038">
              <a:defRPr sz="1400">
                <a:latin typeface="Arial" pitchFamily="34" charset="0"/>
                <a:ea typeface="楷体" pitchFamily="49" charset="-122"/>
                <a:cs typeface="Arial" pitchFamily="34" charset="0"/>
              </a:defRPr>
            </a:lvl2pPr>
            <a:lvl3pPr marL="396875" indent="-112713">
              <a:defRPr sz="1400">
                <a:latin typeface="Arial" pitchFamily="34" charset="0"/>
                <a:ea typeface="楷体" pitchFamily="49" charset="-122"/>
                <a:cs typeface="Arial" pitchFamily="34" charset="0"/>
              </a:defRPr>
            </a:lvl3pPr>
            <a:lvl4pPr marL="512763" indent="-112713">
              <a:defRPr sz="1400">
                <a:latin typeface="Arial" pitchFamily="34" charset="0"/>
                <a:ea typeface="楷体" pitchFamily="49" charset="-122"/>
                <a:cs typeface="Arial" pitchFamily="34" charset="0"/>
              </a:defRPr>
            </a:lvl4pPr>
            <a:lvl5pPr marL="627063" indent="-112713">
              <a:defRPr sz="1400">
                <a:latin typeface="Arial" pitchFamily="34" charset="0"/>
                <a:ea typeface="楷体" pitchFamily="49" charset="-122"/>
                <a:cs typeface="Arial" pitchFamily="34" charset="0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8" name="Rectangle 16"/>
          <p:cNvSpPr>
            <a:spLocks noGrp="1" noChangeArrowheads="1"/>
          </p:cNvSpPr>
          <p:nvPr>
            <p:ph type="title"/>
          </p:nvPr>
        </p:nvSpPr>
        <p:spPr bwMode="gray">
          <a:xfrm>
            <a:off x="139336" y="139958"/>
            <a:ext cx="6629400" cy="7543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>
              <a:defRPr lang="en-US" sz="2000" b="0" dirty="0" smtClean="0">
                <a:solidFill>
                  <a:srgbClr val="0077BB"/>
                </a:solidFill>
                <a:effectLst/>
                <a:latin typeface="Arial" pitchFamily="34" charset="0"/>
                <a:ea typeface="楷体" pitchFamily="49" charset="-122"/>
                <a:cs typeface="Arial" pitchFamily="34" charset="0"/>
              </a:defRPr>
            </a:lvl1pPr>
          </a:lstStyle>
          <a:p>
            <a:pPr lvl="0"/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7" name="Content Placeholder 5"/>
          <p:cNvSpPr>
            <a:spLocks noGrp="1"/>
          </p:cNvSpPr>
          <p:nvPr>
            <p:ph sz="quarter" idx="11"/>
          </p:nvPr>
        </p:nvSpPr>
        <p:spPr>
          <a:xfrm>
            <a:off x="4648200" y="1720018"/>
            <a:ext cx="4267200" cy="3137732"/>
          </a:xfrm>
          <a:ln>
            <a:solidFill>
              <a:schemeClr val="tx1"/>
            </a:solidFill>
          </a:ln>
        </p:spPr>
        <p:txBody>
          <a:bodyPr/>
          <a:lstStyle>
            <a:lvl1pPr marL="228600" indent="-228600">
              <a:defRPr sz="1600">
                <a:latin typeface="Arial" pitchFamily="34" charset="0"/>
                <a:ea typeface="楷体" pitchFamily="49" charset="-122"/>
                <a:cs typeface="Arial" pitchFamily="34" charset="0"/>
              </a:defRPr>
            </a:lvl1pPr>
            <a:lvl2pPr marL="284163" indent="-173038">
              <a:defRPr sz="1400">
                <a:latin typeface="Arial" pitchFamily="34" charset="0"/>
                <a:ea typeface="楷体" pitchFamily="49" charset="-122"/>
                <a:cs typeface="Arial" pitchFamily="34" charset="0"/>
              </a:defRPr>
            </a:lvl2pPr>
            <a:lvl3pPr marL="396875" indent="-112713">
              <a:defRPr sz="1400">
                <a:latin typeface="Arial" pitchFamily="34" charset="0"/>
                <a:ea typeface="楷体" pitchFamily="49" charset="-122"/>
                <a:cs typeface="Arial" pitchFamily="34" charset="0"/>
              </a:defRPr>
            </a:lvl3pPr>
            <a:lvl4pPr marL="512763" indent="-112713">
              <a:defRPr sz="1400">
                <a:latin typeface="Arial" pitchFamily="34" charset="0"/>
                <a:ea typeface="楷体" pitchFamily="49" charset="-122"/>
                <a:cs typeface="Arial" pitchFamily="34" charset="0"/>
              </a:defRPr>
            </a:lvl4pPr>
            <a:lvl5pPr marL="627063" indent="-112713">
              <a:defRPr sz="1400">
                <a:latin typeface="Arial" pitchFamily="34" charset="0"/>
                <a:ea typeface="楷体" pitchFamily="49" charset="-122"/>
                <a:cs typeface="Arial" pitchFamily="34" charset="0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0843869"/>
      </p:ext>
    </p:extLst>
  </p:cSld>
  <p:clrMapOvr>
    <a:masterClrMapping/>
  </p:clrMapOvr>
  <p:transition spd="slow">
    <p:wipe dir="d"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2017 3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6"/>
          <p:cNvSpPr>
            <a:spLocks noGrp="1" noChangeArrowheads="1"/>
          </p:cNvSpPr>
          <p:nvPr>
            <p:ph type="title"/>
          </p:nvPr>
        </p:nvSpPr>
        <p:spPr bwMode="gray">
          <a:xfrm>
            <a:off x="139336" y="121303"/>
            <a:ext cx="6629400" cy="7543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>
              <a:defRPr>
                <a:solidFill>
                  <a:srgbClr val="0077BB"/>
                </a:solidFill>
                <a:latin typeface="Arial" pitchFamily="34" charset="0"/>
                <a:ea typeface="楷体" pitchFamily="49" charset="-122"/>
                <a:cs typeface="Arial" pitchFamily="34" charset="0"/>
              </a:defRPr>
            </a:lvl1pPr>
          </a:lstStyle>
          <a:p>
            <a:pPr lvl="0"/>
            <a:r>
              <a:rPr lang="zh-CN" altLang="en-US" dirty="0"/>
              <a:t>单击此处编辑母版标题样式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half" idx="1"/>
          </p:nvPr>
        </p:nvSpPr>
        <p:spPr>
          <a:xfrm>
            <a:off x="223838" y="1004208"/>
            <a:ext cx="4114800" cy="1885950"/>
          </a:xfrm>
        </p:spPr>
        <p:txBody>
          <a:bodyPr/>
          <a:lstStyle>
            <a:lvl1pPr marL="233363" indent="-233363">
              <a:defRPr sz="1600">
                <a:latin typeface="Arial" pitchFamily="34" charset="0"/>
                <a:ea typeface="楷体" pitchFamily="49" charset="-122"/>
                <a:cs typeface="Arial" pitchFamily="34" charset="0"/>
              </a:defRPr>
            </a:lvl1pPr>
            <a:lvl2pPr marL="284163" indent="-171450">
              <a:defRPr sz="1400">
                <a:latin typeface="Arial" pitchFamily="34" charset="0"/>
                <a:ea typeface="楷体" pitchFamily="49" charset="-122"/>
                <a:cs typeface="Arial" pitchFamily="34" charset="0"/>
              </a:defRPr>
            </a:lvl2pPr>
            <a:lvl3pPr marL="396875" indent="-165100">
              <a:defRPr sz="1400">
                <a:latin typeface="Arial" pitchFamily="34" charset="0"/>
                <a:ea typeface="楷体" pitchFamily="49" charset="-122"/>
                <a:cs typeface="Arial" pitchFamily="34" charset="0"/>
              </a:defRPr>
            </a:lvl3pPr>
            <a:lvl4pPr marL="630238" indent="-173038">
              <a:defRPr sz="1400">
                <a:latin typeface="Arial" pitchFamily="34" charset="0"/>
                <a:ea typeface="楷体" pitchFamily="49" charset="-122"/>
                <a:cs typeface="Arial" pitchFamily="34" charset="0"/>
              </a:defRPr>
            </a:lvl4pPr>
            <a:lvl5pPr marL="801688" indent="-171450">
              <a:defRPr sz="1400">
                <a:latin typeface="Arial" pitchFamily="34" charset="0"/>
                <a:ea typeface="楷体" pitchFamily="49" charset="-122"/>
                <a:cs typeface="Arial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2"/>
          </p:nvPr>
        </p:nvSpPr>
        <p:spPr>
          <a:xfrm>
            <a:off x="4701365" y="1004208"/>
            <a:ext cx="4256315" cy="1885950"/>
          </a:xfrm>
        </p:spPr>
        <p:txBody>
          <a:bodyPr/>
          <a:lstStyle>
            <a:lvl1pPr marL="233363" indent="-233363">
              <a:defRPr sz="1600">
                <a:latin typeface="Arial" pitchFamily="34" charset="0"/>
                <a:ea typeface="楷体" pitchFamily="49" charset="-122"/>
                <a:cs typeface="Arial" pitchFamily="34" charset="0"/>
              </a:defRPr>
            </a:lvl1pPr>
            <a:lvl2pPr marL="284163" indent="-171450">
              <a:defRPr sz="1400">
                <a:latin typeface="Arial" pitchFamily="34" charset="0"/>
                <a:ea typeface="楷体" pitchFamily="49" charset="-122"/>
                <a:cs typeface="Arial" pitchFamily="34" charset="0"/>
              </a:defRPr>
            </a:lvl2pPr>
            <a:lvl3pPr marL="382588" indent="-150813">
              <a:defRPr sz="1400">
                <a:latin typeface="Arial" pitchFamily="34" charset="0"/>
                <a:ea typeface="楷体" pitchFamily="49" charset="-122"/>
                <a:cs typeface="Arial" pitchFamily="34" charset="0"/>
              </a:defRPr>
            </a:lvl3pPr>
            <a:lvl4pPr marL="606425" indent="-149225">
              <a:defRPr sz="1400">
                <a:latin typeface="Arial" pitchFamily="34" charset="0"/>
                <a:ea typeface="楷体" pitchFamily="49" charset="-122"/>
                <a:cs typeface="Arial" pitchFamily="34" charset="0"/>
              </a:defRPr>
            </a:lvl4pPr>
            <a:lvl5pPr marL="798513" indent="-171450">
              <a:defRPr sz="1400">
                <a:latin typeface="Arial" pitchFamily="34" charset="0"/>
                <a:ea typeface="楷体" pitchFamily="49" charset="-122"/>
                <a:cs typeface="Arial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12" name="Content Placeholder 3"/>
          <p:cNvSpPr>
            <a:spLocks noGrp="1"/>
          </p:cNvSpPr>
          <p:nvPr>
            <p:ph sz="half" idx="13"/>
          </p:nvPr>
        </p:nvSpPr>
        <p:spPr>
          <a:xfrm>
            <a:off x="228600" y="3019343"/>
            <a:ext cx="8675914" cy="1920240"/>
          </a:xfrm>
          <a:noFill/>
          <a:ln>
            <a:solidFill>
              <a:schemeClr val="tx1"/>
            </a:solidFill>
          </a:ln>
        </p:spPr>
        <p:txBody>
          <a:bodyPr/>
          <a:lstStyle>
            <a:lvl1pPr marL="233363" indent="-233363">
              <a:defRPr sz="1600">
                <a:latin typeface="Arial" pitchFamily="34" charset="0"/>
                <a:ea typeface="楷体" pitchFamily="49" charset="-122"/>
                <a:cs typeface="Arial" pitchFamily="34" charset="0"/>
              </a:defRPr>
            </a:lvl1pPr>
            <a:lvl2pPr marL="287338" indent="-163513">
              <a:defRPr sz="1400">
                <a:latin typeface="Arial" pitchFamily="34" charset="0"/>
                <a:ea typeface="楷体" pitchFamily="49" charset="-122"/>
                <a:cs typeface="Arial" pitchFamily="34" charset="0"/>
              </a:defRPr>
            </a:lvl2pPr>
            <a:lvl3pPr marL="393700" indent="-163513">
              <a:tabLst/>
              <a:defRPr sz="1400">
                <a:latin typeface="Arial" pitchFamily="34" charset="0"/>
                <a:ea typeface="楷体" pitchFamily="49" charset="-122"/>
                <a:cs typeface="Arial" pitchFamily="34" charset="0"/>
              </a:defRPr>
            </a:lvl3pPr>
            <a:lvl4pPr marL="627063" indent="-168275">
              <a:defRPr sz="1400">
                <a:latin typeface="Arial" pitchFamily="34" charset="0"/>
                <a:ea typeface="楷体" pitchFamily="49" charset="-122"/>
                <a:cs typeface="Arial" pitchFamily="34" charset="0"/>
              </a:defRPr>
            </a:lvl4pPr>
            <a:lvl5pPr marL="792163" indent="-165100">
              <a:defRPr sz="1400">
                <a:latin typeface="Arial" pitchFamily="34" charset="0"/>
                <a:ea typeface="楷体" pitchFamily="49" charset="-122"/>
                <a:cs typeface="Arial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9195936"/>
      </p:ext>
    </p:extLst>
  </p:cSld>
  <p:clrMapOvr>
    <a:masterClrMapping/>
  </p:clrMapOvr>
  <p:transition spd="slow">
    <p:wipe dir="d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3.sv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5.pn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18" Type="http://schemas.openxmlformats.org/officeDocument/2006/relationships/image" Target="../media/image6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theme" Target="../theme/theme3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21.xml"/><Relationship Id="rId19" Type="http://schemas.openxmlformats.org/officeDocument/2006/relationships/image" Target="../media/image4.png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5.xml"/><Relationship Id="rId13" Type="http://schemas.openxmlformats.org/officeDocument/2006/relationships/slideLayout" Target="../slideLayouts/slideLayout40.xml"/><Relationship Id="rId18" Type="http://schemas.openxmlformats.org/officeDocument/2006/relationships/image" Target="../media/image7.png"/><Relationship Id="rId3" Type="http://schemas.openxmlformats.org/officeDocument/2006/relationships/slideLayout" Target="../slideLayouts/slideLayout30.xml"/><Relationship Id="rId7" Type="http://schemas.openxmlformats.org/officeDocument/2006/relationships/slideLayout" Target="../slideLayouts/slideLayout34.xml"/><Relationship Id="rId12" Type="http://schemas.openxmlformats.org/officeDocument/2006/relationships/slideLayout" Target="../slideLayouts/slideLayout39.xml"/><Relationship Id="rId17" Type="http://schemas.openxmlformats.org/officeDocument/2006/relationships/theme" Target="../theme/theme4.xml"/><Relationship Id="rId2" Type="http://schemas.openxmlformats.org/officeDocument/2006/relationships/slideLayout" Target="../slideLayouts/slideLayout29.xml"/><Relationship Id="rId16" Type="http://schemas.openxmlformats.org/officeDocument/2006/relationships/slideLayout" Target="../slideLayouts/slideLayout43.xml"/><Relationship Id="rId20" Type="http://schemas.openxmlformats.org/officeDocument/2006/relationships/image" Target="../media/image3.svg"/><Relationship Id="rId1" Type="http://schemas.openxmlformats.org/officeDocument/2006/relationships/slideLayout" Target="../slideLayouts/slideLayout28.xml"/><Relationship Id="rId6" Type="http://schemas.openxmlformats.org/officeDocument/2006/relationships/slideLayout" Target="../slideLayouts/slideLayout33.xml"/><Relationship Id="rId11" Type="http://schemas.openxmlformats.org/officeDocument/2006/relationships/slideLayout" Target="../slideLayouts/slideLayout38.xml"/><Relationship Id="rId5" Type="http://schemas.openxmlformats.org/officeDocument/2006/relationships/slideLayout" Target="../slideLayouts/slideLayout32.xml"/><Relationship Id="rId15" Type="http://schemas.openxmlformats.org/officeDocument/2006/relationships/slideLayout" Target="../slideLayouts/slideLayout42.xml"/><Relationship Id="rId10" Type="http://schemas.openxmlformats.org/officeDocument/2006/relationships/slideLayout" Target="../slideLayouts/slideLayout37.xml"/><Relationship Id="rId19" Type="http://schemas.openxmlformats.org/officeDocument/2006/relationships/image" Target="../media/image8.png"/><Relationship Id="rId4" Type="http://schemas.openxmlformats.org/officeDocument/2006/relationships/slideLayout" Target="../slideLayouts/slideLayout31.xml"/><Relationship Id="rId9" Type="http://schemas.openxmlformats.org/officeDocument/2006/relationships/slideLayout" Target="../slideLayouts/slideLayout36.xml"/><Relationship Id="rId14" Type="http://schemas.openxmlformats.org/officeDocument/2006/relationships/slideLayout" Target="../slideLayouts/slideLayout4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gray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14"/>
          <p:cNvSpPr>
            <a:spLocks noGrp="1" noChangeArrowheads="1"/>
          </p:cNvSpPr>
          <p:nvPr>
            <p:ph type="body" idx="1"/>
          </p:nvPr>
        </p:nvSpPr>
        <p:spPr bwMode="gray">
          <a:xfrm>
            <a:off x="130175" y="1129783"/>
            <a:ext cx="8686800" cy="38611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28" name="Text Box 4"/>
          <p:cNvSpPr txBox="1">
            <a:spLocks noChangeArrowheads="1"/>
          </p:cNvSpPr>
          <p:nvPr/>
        </p:nvSpPr>
        <p:spPr bwMode="auto">
          <a:xfrm>
            <a:off x="8592" y="4960095"/>
            <a:ext cx="1405872" cy="200055"/>
          </a:xfrm>
          <a:prstGeom prst="rect">
            <a:avLst/>
          </a:prstGeom>
          <a:noFill/>
          <a:ln>
            <a:noFill/>
          </a:ln>
          <a:extLst/>
        </p:spPr>
        <p:txBody>
          <a:bodyPr wrap="none">
            <a:spAutoFit/>
          </a:bodyPr>
          <a:lstStyle/>
          <a:p>
            <a:pPr algn="r" eaLnBrk="0" hangingPunct="0">
              <a:buFont typeface="Verdana" pitchFamily="34" charset="0"/>
              <a:buNone/>
            </a:pPr>
            <a:r>
              <a:rPr lang="en-US" sz="700" dirty="0">
                <a:solidFill>
                  <a:srgbClr val="000000"/>
                </a:solidFill>
              </a:rPr>
              <a:t>©2019 Waters Corporation</a:t>
            </a:r>
          </a:p>
        </p:txBody>
      </p:sp>
      <p:sp>
        <p:nvSpPr>
          <p:cNvPr id="1029" name="Rectangle 16"/>
          <p:cNvSpPr>
            <a:spLocks noGrp="1" noChangeArrowheads="1"/>
          </p:cNvSpPr>
          <p:nvPr>
            <p:ph type="title"/>
          </p:nvPr>
        </p:nvSpPr>
        <p:spPr bwMode="gray">
          <a:xfrm>
            <a:off x="131763" y="133230"/>
            <a:ext cx="6629400" cy="754380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7" name="Text Box 4"/>
          <p:cNvSpPr txBox="1">
            <a:spLocks noChangeArrowheads="1"/>
          </p:cNvSpPr>
          <p:nvPr/>
        </p:nvSpPr>
        <p:spPr bwMode="auto">
          <a:xfrm>
            <a:off x="8772786" y="4941045"/>
            <a:ext cx="371215" cy="200055"/>
          </a:xfrm>
          <a:prstGeom prst="rect">
            <a:avLst/>
          </a:prstGeom>
          <a:noFill/>
          <a:ln>
            <a:noFill/>
          </a:ln>
          <a:extLst/>
        </p:spPr>
        <p:txBody>
          <a:bodyPr wrap="none">
            <a:spAutoFit/>
          </a:bodyPr>
          <a:lstStyle/>
          <a:p>
            <a:pPr algn="r" eaLnBrk="0" hangingPunct="0">
              <a:buFont typeface="Verdana" pitchFamily="34" charset="0"/>
              <a:buNone/>
            </a:pPr>
            <a:r>
              <a:rPr lang="en-US" sz="700">
                <a:solidFill>
                  <a:srgbClr val="000000"/>
                </a:solidFill>
              </a:rPr>
              <a:t> </a:t>
            </a:r>
            <a:fld id="{1DC86048-271D-4142-A41A-6A8CAD4046AD}" type="slidenum">
              <a:rPr lang="en-US" sz="700">
                <a:solidFill>
                  <a:srgbClr val="000000"/>
                </a:solidFill>
              </a:rPr>
              <a:pPr algn="r" eaLnBrk="0" hangingPunct="0">
                <a:buFont typeface="Verdana" pitchFamily="34" charset="0"/>
                <a:buNone/>
              </a:pPr>
              <a:t>‹#›</a:t>
            </a:fld>
            <a:endParaRPr lang="en-US" sz="700">
              <a:solidFill>
                <a:srgbClr val="00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400255" y="4933950"/>
            <a:ext cx="1633781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dirty="0">
                <a:latin typeface="Arial"/>
                <a:cs typeface="Arial"/>
              </a:rPr>
              <a:t>COMPANY CONFIDENTIAL</a:t>
            </a: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5054" y="420843"/>
            <a:ext cx="1803126" cy="414231"/>
          </a:xfrm>
          <a:prstGeom prst="rect">
            <a:avLst/>
          </a:prstGeom>
        </p:spPr>
      </p:pic>
      <p:pic>
        <p:nvPicPr>
          <p:cNvPr id="10" name="Graphic 9">
            <a:extLst>
              <a:ext uri="{FF2B5EF4-FFF2-40B4-BE49-F238E27FC236}">
                <a16:creationId xmlns:a16="http://schemas.microsoft.com/office/drawing/2014/main" id="{B6C0B91D-A43E-E346-84AA-F67C64202840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1012340" y="0"/>
            <a:ext cx="8165592" cy="408279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899" r:id="rId1"/>
    <p:sldLayoutId id="2147484898" r:id="rId2"/>
    <p:sldLayoutId id="2147484897" r:id="rId3"/>
    <p:sldLayoutId id="2147484896" r:id="rId4"/>
    <p:sldLayoutId id="2147484895" r:id="rId5"/>
    <p:sldLayoutId id="2147484894" r:id="rId6"/>
    <p:sldLayoutId id="2147484893" r:id="rId7"/>
    <p:sldLayoutId id="2147484892" r:id="rId8"/>
    <p:sldLayoutId id="2147484891" r:id="rId9"/>
    <p:sldLayoutId id="2147484890" r:id="rId10"/>
  </p:sldLayoutIdLst>
  <p:transition spd="slow">
    <p:wipe dir="d"/>
  </p:transition>
  <p:txStyles>
    <p:titleStyle>
      <a:lvl1pPr algn="l" rtl="0" eaLnBrk="1" fontAlgn="base" hangingPunct="1">
        <a:spcBef>
          <a:spcPct val="0"/>
        </a:spcBef>
        <a:spcAft>
          <a:spcPct val="0"/>
        </a:spcAft>
        <a:defRPr sz="2000" b="0" baseline="0">
          <a:solidFill>
            <a:schemeClr val="accent1"/>
          </a:solidFill>
          <a:effectLst/>
          <a:latin typeface="Arial"/>
          <a:ea typeface="楷体" pitchFamily="49" charset="-122"/>
          <a:cs typeface="Arial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effectLst>
            <a:outerShdw blurRad="38100" dist="38100" dir="2700000" algn="tl">
              <a:srgbClr val="C0C0C0"/>
            </a:outerShdw>
          </a:effectLst>
          <a:latin typeface="Verdana" pitchFamily="34" charset="0"/>
          <a:ea typeface="MS PGothic" pitchFamily="34" charset="-128"/>
          <a:cs typeface="MS PGothic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effectLst>
            <a:outerShdw blurRad="38100" dist="38100" dir="2700000" algn="tl">
              <a:srgbClr val="C0C0C0"/>
            </a:outerShdw>
          </a:effectLst>
          <a:latin typeface="Verdana" pitchFamily="34" charset="0"/>
          <a:ea typeface="MS PGothic" pitchFamily="34" charset="-128"/>
          <a:cs typeface="MS PGothic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effectLst>
            <a:outerShdw blurRad="38100" dist="38100" dir="2700000" algn="tl">
              <a:srgbClr val="C0C0C0"/>
            </a:outerShdw>
          </a:effectLst>
          <a:latin typeface="Verdana" pitchFamily="34" charset="0"/>
          <a:ea typeface="MS PGothic" pitchFamily="34" charset="-128"/>
          <a:cs typeface="MS PGothic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effectLst>
            <a:outerShdw blurRad="38100" dist="38100" dir="2700000" algn="tl">
              <a:srgbClr val="C0C0C0"/>
            </a:outerShdw>
          </a:effectLst>
          <a:latin typeface="Verdana" pitchFamily="34" charset="0"/>
          <a:ea typeface="MS PGothic" pitchFamily="34" charset="-128"/>
          <a:cs typeface="MS PGothic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Verdana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Verdana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Verdana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Verdana" pitchFamily="34" charset="0"/>
        </a:defRPr>
      </a:lvl9pPr>
    </p:titleStyle>
    <p:bodyStyle>
      <a:lvl1pPr marL="233363" indent="-233363" algn="l" rtl="0" eaLnBrk="1" fontAlgn="base" hangingPunct="1">
        <a:lnSpc>
          <a:spcPct val="110000"/>
        </a:lnSpc>
        <a:spcBef>
          <a:spcPct val="20000"/>
        </a:spcBef>
        <a:spcAft>
          <a:spcPct val="0"/>
        </a:spcAft>
        <a:buClr>
          <a:schemeClr val="accent1"/>
        </a:buClr>
        <a:buFont typeface="Wingdings 2" charset="2"/>
        <a:buChar char="¡"/>
        <a:defRPr sz="1800" baseline="0">
          <a:solidFill>
            <a:schemeClr val="tx1"/>
          </a:solidFill>
          <a:latin typeface="Arial"/>
          <a:ea typeface="楷体" pitchFamily="49" charset="-122"/>
          <a:cs typeface="Arial"/>
        </a:defRPr>
      </a:lvl1pPr>
      <a:lvl2pPr marL="457200" indent="-223838" algn="l" rtl="0" eaLnBrk="1" fontAlgn="base" hangingPunct="1">
        <a:lnSpc>
          <a:spcPct val="110000"/>
        </a:lnSpc>
        <a:spcBef>
          <a:spcPct val="20000"/>
        </a:spcBef>
        <a:spcAft>
          <a:spcPct val="0"/>
        </a:spcAft>
        <a:buClr>
          <a:schemeClr val="accent1"/>
        </a:buClr>
        <a:buFont typeface="Verdana" pitchFamily="34" charset="0"/>
        <a:buChar char="–"/>
        <a:defRPr sz="1600" baseline="0">
          <a:solidFill>
            <a:schemeClr val="tx1"/>
          </a:solidFill>
          <a:latin typeface="Arial"/>
          <a:ea typeface="楷体" pitchFamily="49" charset="-122"/>
          <a:cs typeface="Arial"/>
        </a:defRPr>
      </a:lvl2pPr>
      <a:lvl3pPr marL="693738" indent="-228600" algn="l" rtl="0" eaLnBrk="1" fontAlgn="base" hangingPunct="1">
        <a:lnSpc>
          <a:spcPct val="110000"/>
        </a:lnSpc>
        <a:spcBef>
          <a:spcPct val="20000"/>
        </a:spcBef>
        <a:spcAft>
          <a:spcPct val="0"/>
        </a:spcAft>
        <a:buClr>
          <a:schemeClr val="accent1"/>
        </a:buClr>
        <a:buSzPct val="80000"/>
        <a:buFont typeface="Courier New" pitchFamily="49" charset="0"/>
        <a:buChar char="o"/>
        <a:defRPr sz="1600" baseline="0">
          <a:solidFill>
            <a:schemeClr val="tx1"/>
          </a:solidFill>
          <a:latin typeface="Arial"/>
          <a:ea typeface="楷体" pitchFamily="49" charset="-122"/>
          <a:cs typeface="Arial"/>
        </a:defRPr>
      </a:lvl3pPr>
      <a:lvl4pPr marL="917575" indent="-228600" algn="l" rtl="0" eaLnBrk="1" fontAlgn="base" hangingPunct="1">
        <a:lnSpc>
          <a:spcPct val="110000"/>
        </a:lnSpc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•"/>
        <a:defRPr sz="1600" baseline="0">
          <a:solidFill>
            <a:schemeClr val="tx1"/>
          </a:solidFill>
          <a:latin typeface="Arial"/>
          <a:ea typeface="楷体" pitchFamily="49" charset="-122"/>
          <a:cs typeface="Arial"/>
        </a:defRPr>
      </a:lvl4pPr>
      <a:lvl5pPr marL="1150938" indent="-228600" algn="l" rtl="0" eaLnBrk="1" fontAlgn="base" hangingPunct="1">
        <a:lnSpc>
          <a:spcPct val="110000"/>
        </a:lnSpc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•"/>
        <a:defRPr sz="1600" baseline="0">
          <a:solidFill>
            <a:schemeClr val="tx1"/>
          </a:solidFill>
          <a:latin typeface="Arial"/>
          <a:ea typeface="楷体" pitchFamily="49" charset="-122"/>
          <a:cs typeface="Arial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rgbClr val="3374D4"/>
        </a:buClr>
        <a:buFont typeface="Arial" pitchFamily="34" charset="0"/>
        <a:buChar char="•"/>
        <a:defRPr sz="1800" baseline="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rgbClr val="3374D4"/>
        </a:buClr>
        <a:buFont typeface="Arial" pitchFamily="34" charset="0"/>
        <a:buChar char="•"/>
        <a:defRPr sz="1800" baseline="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None/>
        <a:defRPr sz="1800" baseline="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None/>
        <a:defRPr sz="2000" baseline="0">
          <a:solidFill>
            <a:schemeClr val="tx1"/>
          </a:solidFill>
          <a:latin typeface="Arial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WATERS_PPT_ARTBAR_10x.5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62" y="0"/>
            <a:ext cx="9144000" cy="457200"/>
          </a:xfrm>
          <a:prstGeom prst="rect">
            <a:avLst/>
          </a:prstGeom>
        </p:spPr>
      </p:pic>
      <p:pic>
        <p:nvPicPr>
          <p:cNvPr id="5" name="图片 4" descr="Waters_logo_black_PNG.png"/>
          <p:cNvPicPr>
            <a:picLocks noChangeAspect="1"/>
          </p:cNvPicPr>
          <p:nvPr userDrawn="1"/>
        </p:nvPicPr>
        <p:blipFill>
          <a:blip r:embed="rId4" cstate="print"/>
          <a:stretch>
            <a:fillRect/>
          </a:stretch>
        </p:blipFill>
        <p:spPr>
          <a:xfrm>
            <a:off x="2267744" y="2067694"/>
            <a:ext cx="4248472" cy="9804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00133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901" r:id="rId1"/>
  </p:sldLayoutIdLst>
  <p:transition spd="slow">
    <p:wipe dir="d"/>
  </p:transition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gray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14"/>
          <p:cNvSpPr>
            <a:spLocks noGrp="1" noChangeArrowheads="1"/>
          </p:cNvSpPr>
          <p:nvPr>
            <p:ph type="body" idx="1"/>
          </p:nvPr>
        </p:nvSpPr>
        <p:spPr bwMode="gray">
          <a:xfrm>
            <a:off x="130175" y="1129784"/>
            <a:ext cx="8686800" cy="38611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28" name="Text Box 4"/>
          <p:cNvSpPr txBox="1">
            <a:spLocks noChangeArrowheads="1"/>
          </p:cNvSpPr>
          <p:nvPr/>
        </p:nvSpPr>
        <p:spPr bwMode="auto">
          <a:xfrm>
            <a:off x="295" y="4960096"/>
            <a:ext cx="1414170" cy="200055"/>
          </a:xfrm>
          <a:prstGeom prst="rect">
            <a:avLst/>
          </a:prstGeom>
          <a:noFill/>
          <a:ln>
            <a:noFill/>
          </a:ln>
          <a:extLst/>
        </p:spPr>
        <p:txBody>
          <a:bodyPr wrap="none">
            <a:spAutoFit/>
          </a:bodyPr>
          <a:lstStyle/>
          <a:p>
            <a:pPr algn="r" eaLnBrk="0" hangingPunct="0">
              <a:buFont typeface="Verdana" pitchFamily="34" charset="0"/>
              <a:buNone/>
            </a:pPr>
            <a:r>
              <a:rPr lang="en-US" sz="700" dirty="0">
                <a:solidFill>
                  <a:srgbClr val="000000"/>
                </a:solidFill>
              </a:rPr>
              <a:t>©2018 Waters Corporation</a:t>
            </a:r>
          </a:p>
        </p:txBody>
      </p:sp>
      <p:sp>
        <p:nvSpPr>
          <p:cNvPr id="1029" name="Rectangle 16"/>
          <p:cNvSpPr>
            <a:spLocks noGrp="1" noChangeArrowheads="1"/>
          </p:cNvSpPr>
          <p:nvPr>
            <p:ph type="title"/>
          </p:nvPr>
        </p:nvSpPr>
        <p:spPr bwMode="gray">
          <a:xfrm>
            <a:off x="131763" y="133230"/>
            <a:ext cx="6629400" cy="754380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7" name="Text Box 4"/>
          <p:cNvSpPr txBox="1">
            <a:spLocks noChangeArrowheads="1"/>
          </p:cNvSpPr>
          <p:nvPr/>
        </p:nvSpPr>
        <p:spPr bwMode="auto">
          <a:xfrm>
            <a:off x="8773388" y="4941046"/>
            <a:ext cx="370614" cy="200055"/>
          </a:xfrm>
          <a:prstGeom prst="rect">
            <a:avLst/>
          </a:prstGeom>
          <a:noFill/>
          <a:ln>
            <a:noFill/>
          </a:ln>
          <a:extLst/>
        </p:spPr>
        <p:txBody>
          <a:bodyPr wrap="none">
            <a:spAutoFit/>
          </a:bodyPr>
          <a:lstStyle/>
          <a:p>
            <a:pPr algn="r" eaLnBrk="0" hangingPunct="0">
              <a:buFont typeface="Verdana" pitchFamily="34" charset="0"/>
              <a:buNone/>
            </a:pPr>
            <a:r>
              <a:rPr lang="en-US" sz="700">
                <a:solidFill>
                  <a:srgbClr val="000000"/>
                </a:solidFill>
              </a:rPr>
              <a:t> </a:t>
            </a:r>
            <a:fld id="{1DC86048-271D-4142-A41A-6A8CAD4046AD}" type="slidenum">
              <a:rPr lang="en-US" sz="700">
                <a:solidFill>
                  <a:srgbClr val="000000"/>
                </a:solidFill>
              </a:rPr>
              <a:pPr algn="r" eaLnBrk="0" hangingPunct="0">
                <a:buFont typeface="Verdana" pitchFamily="34" charset="0"/>
                <a:buNone/>
              </a:pPr>
              <a:t>‹#›</a:t>
            </a:fld>
            <a:endParaRPr lang="en-US" sz="700">
              <a:solidFill>
                <a:srgbClr val="000000"/>
              </a:solidFill>
            </a:endParaRPr>
          </a:p>
        </p:txBody>
      </p:sp>
      <p:sp>
        <p:nvSpPr>
          <p:cNvPr id="9" name="TextBox 8"/>
          <p:cNvSpPr txBox="1"/>
          <p:nvPr userDrawn="1"/>
        </p:nvSpPr>
        <p:spPr>
          <a:xfrm>
            <a:off x="1400257" y="4933950"/>
            <a:ext cx="1646605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dirty="0">
                <a:latin typeface="Arial"/>
                <a:cs typeface="Arial"/>
              </a:rPr>
              <a:t>COMPANY CONFIDENTIAL</a:t>
            </a:r>
          </a:p>
        </p:txBody>
      </p:sp>
      <p:pic>
        <p:nvPicPr>
          <p:cNvPr id="12" name="Picture 11" descr="Waters_logo_black.png"/>
          <p:cNvPicPr>
            <a:picLocks noChangeAspect="1"/>
          </p:cNvPicPr>
          <p:nvPr userDrawn="1"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5054" y="419793"/>
            <a:ext cx="1803126" cy="416332"/>
          </a:xfrm>
          <a:prstGeom prst="rect">
            <a:avLst/>
          </a:prstGeom>
        </p:spPr>
      </p:pic>
      <p:pic>
        <p:nvPicPr>
          <p:cNvPr id="13" name="Picture 12" descr="WATERS_PPT_ARTBAR_10x.5.png"/>
          <p:cNvPicPr>
            <a:picLocks noChangeAspect="1"/>
          </p:cNvPicPr>
          <p:nvPr userDrawn="1"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9481" y="0"/>
            <a:ext cx="8153400" cy="4076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12000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906" r:id="rId1"/>
    <p:sldLayoutId id="2147484907" r:id="rId2"/>
    <p:sldLayoutId id="2147484908" r:id="rId3"/>
    <p:sldLayoutId id="2147484909" r:id="rId4"/>
    <p:sldLayoutId id="2147484910" r:id="rId5"/>
    <p:sldLayoutId id="2147484911" r:id="rId6"/>
    <p:sldLayoutId id="2147484912" r:id="rId7"/>
    <p:sldLayoutId id="2147484913" r:id="rId8"/>
    <p:sldLayoutId id="2147484914" r:id="rId9"/>
    <p:sldLayoutId id="2147484915" r:id="rId10"/>
    <p:sldLayoutId id="2147484916" r:id="rId11"/>
    <p:sldLayoutId id="2147484917" r:id="rId12"/>
    <p:sldLayoutId id="2147484918" r:id="rId13"/>
    <p:sldLayoutId id="2147484919" r:id="rId14"/>
    <p:sldLayoutId id="2147484920" r:id="rId15"/>
    <p:sldLayoutId id="2147484921" r:id="rId16"/>
  </p:sldLayoutIdLst>
  <p:transition spd="slow">
    <p:wipe dir="d"/>
  </p:transition>
  <p:txStyles>
    <p:titleStyle>
      <a:lvl1pPr algn="l" rtl="0" eaLnBrk="1" fontAlgn="base" hangingPunct="1">
        <a:spcBef>
          <a:spcPct val="0"/>
        </a:spcBef>
        <a:spcAft>
          <a:spcPct val="0"/>
        </a:spcAft>
        <a:defRPr sz="2000" b="0">
          <a:solidFill>
            <a:schemeClr val="accent1"/>
          </a:solidFill>
          <a:effectLst/>
          <a:latin typeface="Arial"/>
          <a:ea typeface="MS PGothic" pitchFamily="34" charset="-128"/>
          <a:cs typeface="Arial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effectLst>
            <a:outerShdw blurRad="38100" dist="38100" dir="2700000" algn="tl">
              <a:srgbClr val="C0C0C0"/>
            </a:outerShdw>
          </a:effectLst>
          <a:latin typeface="Verdana" pitchFamily="34" charset="0"/>
          <a:ea typeface="MS PGothic" pitchFamily="34" charset="-128"/>
          <a:cs typeface="MS PGothic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effectLst>
            <a:outerShdw blurRad="38100" dist="38100" dir="2700000" algn="tl">
              <a:srgbClr val="C0C0C0"/>
            </a:outerShdw>
          </a:effectLst>
          <a:latin typeface="Verdana" pitchFamily="34" charset="0"/>
          <a:ea typeface="MS PGothic" pitchFamily="34" charset="-128"/>
          <a:cs typeface="MS PGothic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effectLst>
            <a:outerShdw blurRad="38100" dist="38100" dir="2700000" algn="tl">
              <a:srgbClr val="C0C0C0"/>
            </a:outerShdw>
          </a:effectLst>
          <a:latin typeface="Verdana" pitchFamily="34" charset="0"/>
          <a:ea typeface="MS PGothic" pitchFamily="34" charset="-128"/>
          <a:cs typeface="MS PGothic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effectLst>
            <a:outerShdw blurRad="38100" dist="38100" dir="2700000" algn="tl">
              <a:srgbClr val="C0C0C0"/>
            </a:outerShdw>
          </a:effectLst>
          <a:latin typeface="Verdana" pitchFamily="34" charset="0"/>
          <a:ea typeface="MS PGothic" pitchFamily="34" charset="-128"/>
          <a:cs typeface="MS PGothic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Verdana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Verdana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Verdana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Verdana" pitchFamily="34" charset="0"/>
        </a:defRPr>
      </a:lvl9pPr>
    </p:titleStyle>
    <p:bodyStyle>
      <a:lvl1pPr marL="233363" indent="-233363" algn="l" rtl="0" eaLnBrk="1" fontAlgn="base" hangingPunct="1">
        <a:lnSpc>
          <a:spcPct val="110000"/>
        </a:lnSpc>
        <a:spcBef>
          <a:spcPct val="20000"/>
        </a:spcBef>
        <a:spcAft>
          <a:spcPct val="0"/>
        </a:spcAft>
        <a:buClr>
          <a:schemeClr val="accent1"/>
        </a:buClr>
        <a:buFont typeface="Wingdings 2" charset="2"/>
        <a:buChar char="¡"/>
        <a:defRPr sz="1800">
          <a:solidFill>
            <a:schemeClr val="tx1"/>
          </a:solidFill>
          <a:latin typeface="Arial"/>
          <a:ea typeface="MS PGothic" pitchFamily="34" charset="-128"/>
          <a:cs typeface="Arial"/>
        </a:defRPr>
      </a:lvl1pPr>
      <a:lvl2pPr marL="457200" indent="-223838" algn="l" rtl="0" eaLnBrk="1" fontAlgn="base" hangingPunct="1">
        <a:lnSpc>
          <a:spcPct val="110000"/>
        </a:lnSpc>
        <a:spcBef>
          <a:spcPct val="20000"/>
        </a:spcBef>
        <a:spcAft>
          <a:spcPct val="0"/>
        </a:spcAft>
        <a:buClr>
          <a:schemeClr val="accent1"/>
        </a:buClr>
        <a:buFont typeface="Verdana" pitchFamily="34" charset="0"/>
        <a:buChar char="–"/>
        <a:defRPr sz="1600">
          <a:solidFill>
            <a:schemeClr val="tx1"/>
          </a:solidFill>
          <a:latin typeface="Arial"/>
          <a:ea typeface="MS PGothic" pitchFamily="34" charset="-128"/>
          <a:cs typeface="Arial"/>
        </a:defRPr>
      </a:lvl2pPr>
      <a:lvl3pPr marL="693738" indent="-228600" algn="l" rtl="0" eaLnBrk="1" fontAlgn="base" hangingPunct="1">
        <a:lnSpc>
          <a:spcPct val="110000"/>
        </a:lnSpc>
        <a:spcBef>
          <a:spcPct val="20000"/>
        </a:spcBef>
        <a:spcAft>
          <a:spcPct val="0"/>
        </a:spcAft>
        <a:buClr>
          <a:schemeClr val="accent1"/>
        </a:buClr>
        <a:buSzPct val="80000"/>
        <a:buFont typeface="Courier New" pitchFamily="49" charset="0"/>
        <a:buChar char="o"/>
        <a:defRPr sz="1600">
          <a:solidFill>
            <a:schemeClr val="tx1"/>
          </a:solidFill>
          <a:latin typeface="Arial"/>
          <a:ea typeface="MS PGothic" pitchFamily="34" charset="-128"/>
          <a:cs typeface="Arial"/>
        </a:defRPr>
      </a:lvl3pPr>
      <a:lvl4pPr marL="917575" indent="-228600" algn="l" rtl="0" eaLnBrk="1" fontAlgn="base" hangingPunct="1">
        <a:lnSpc>
          <a:spcPct val="110000"/>
        </a:lnSpc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•"/>
        <a:defRPr sz="1600">
          <a:solidFill>
            <a:schemeClr val="tx1"/>
          </a:solidFill>
          <a:latin typeface="Arial"/>
          <a:ea typeface="MS PGothic" pitchFamily="34" charset="-128"/>
          <a:cs typeface="Arial"/>
        </a:defRPr>
      </a:lvl4pPr>
      <a:lvl5pPr marL="1150938" indent="-228600" algn="l" rtl="0" eaLnBrk="1" fontAlgn="base" hangingPunct="1">
        <a:lnSpc>
          <a:spcPct val="110000"/>
        </a:lnSpc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•"/>
        <a:defRPr sz="1600">
          <a:solidFill>
            <a:schemeClr val="tx1"/>
          </a:solidFill>
          <a:latin typeface="Arial"/>
          <a:ea typeface="MS PGothic" pitchFamily="34" charset="-128"/>
          <a:cs typeface="Arial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rgbClr val="3374D4"/>
        </a:buClr>
        <a:buFont typeface="Arial" pitchFamily="34" charset="0"/>
        <a:buChar char="•"/>
        <a:defRPr sz="1800" baseline="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rgbClr val="3374D4"/>
        </a:buClr>
        <a:buFont typeface="Arial" pitchFamily="34" charset="0"/>
        <a:buChar char="•"/>
        <a:defRPr sz="1800" baseline="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None/>
        <a:defRPr sz="1800" baseline="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None/>
        <a:defRPr sz="2000" baseline="0">
          <a:solidFill>
            <a:schemeClr val="tx1"/>
          </a:solidFill>
          <a:latin typeface="Arial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gray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14"/>
          <p:cNvSpPr>
            <a:spLocks noGrp="1" noChangeArrowheads="1"/>
          </p:cNvSpPr>
          <p:nvPr>
            <p:ph type="body" idx="1"/>
          </p:nvPr>
        </p:nvSpPr>
        <p:spPr bwMode="gray">
          <a:xfrm>
            <a:off x="130175" y="1129783"/>
            <a:ext cx="8686800" cy="38611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28" name="Text Box 4"/>
          <p:cNvSpPr txBox="1">
            <a:spLocks noChangeArrowheads="1"/>
          </p:cNvSpPr>
          <p:nvPr/>
        </p:nvSpPr>
        <p:spPr bwMode="auto">
          <a:xfrm>
            <a:off x="8592" y="4960095"/>
            <a:ext cx="1405872" cy="200055"/>
          </a:xfrm>
          <a:prstGeom prst="rect">
            <a:avLst/>
          </a:prstGeom>
          <a:noFill/>
          <a:ln>
            <a:noFill/>
          </a:ln>
          <a:extLst/>
        </p:spPr>
        <p:txBody>
          <a:bodyPr wrap="none">
            <a:spAutoFit/>
          </a:bodyPr>
          <a:lstStyle/>
          <a:p>
            <a:pPr algn="r" eaLnBrk="0" hangingPunct="0">
              <a:buFont typeface="Verdana" pitchFamily="34" charset="0"/>
              <a:buNone/>
            </a:pPr>
            <a:r>
              <a:rPr lang="en-US" sz="700" dirty="0">
                <a:solidFill>
                  <a:srgbClr val="000000"/>
                </a:solidFill>
              </a:rPr>
              <a:t>©2019 Waters Corporation</a:t>
            </a:r>
          </a:p>
        </p:txBody>
      </p:sp>
      <p:sp>
        <p:nvSpPr>
          <p:cNvPr id="1029" name="Rectangle 16"/>
          <p:cNvSpPr>
            <a:spLocks noGrp="1" noChangeArrowheads="1"/>
          </p:cNvSpPr>
          <p:nvPr>
            <p:ph type="title"/>
          </p:nvPr>
        </p:nvSpPr>
        <p:spPr bwMode="gray">
          <a:xfrm>
            <a:off x="131763" y="133230"/>
            <a:ext cx="6629400" cy="754380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Box 4"/>
          <p:cNvSpPr txBox="1">
            <a:spLocks noChangeArrowheads="1"/>
          </p:cNvSpPr>
          <p:nvPr/>
        </p:nvSpPr>
        <p:spPr bwMode="auto">
          <a:xfrm>
            <a:off x="8772786" y="4941045"/>
            <a:ext cx="371215" cy="200055"/>
          </a:xfrm>
          <a:prstGeom prst="rect">
            <a:avLst/>
          </a:prstGeom>
          <a:noFill/>
          <a:ln>
            <a:noFill/>
          </a:ln>
          <a:extLst/>
        </p:spPr>
        <p:txBody>
          <a:bodyPr wrap="none">
            <a:spAutoFit/>
          </a:bodyPr>
          <a:lstStyle/>
          <a:p>
            <a:pPr algn="r" eaLnBrk="0" hangingPunct="0">
              <a:buFont typeface="Verdana" pitchFamily="34" charset="0"/>
              <a:buNone/>
            </a:pPr>
            <a:r>
              <a:rPr lang="en-US" sz="700">
                <a:solidFill>
                  <a:srgbClr val="000000"/>
                </a:solidFill>
              </a:rPr>
              <a:t> </a:t>
            </a:r>
            <a:fld id="{1DC86048-271D-4142-A41A-6A8CAD4046AD}" type="slidenum">
              <a:rPr lang="en-US" sz="700">
                <a:solidFill>
                  <a:srgbClr val="000000"/>
                </a:solidFill>
              </a:rPr>
              <a:pPr algn="r" eaLnBrk="0" hangingPunct="0">
                <a:buFont typeface="Verdana" pitchFamily="34" charset="0"/>
                <a:buNone/>
              </a:pPr>
              <a:t>‹#›</a:t>
            </a:fld>
            <a:endParaRPr lang="en-US" sz="700">
              <a:solidFill>
                <a:srgbClr val="00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400255" y="4933950"/>
            <a:ext cx="1633781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dirty="0">
                <a:latin typeface="Arial"/>
                <a:cs typeface="Arial"/>
              </a:rPr>
              <a:t>COMPANY CONFIDENTIAL</a:t>
            </a: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5054" y="420843"/>
            <a:ext cx="1803126" cy="414231"/>
          </a:xfrm>
          <a:prstGeom prst="rect">
            <a:avLst/>
          </a:prstGeom>
        </p:spPr>
      </p:pic>
      <p:pic>
        <p:nvPicPr>
          <p:cNvPr id="10" name="Graphic 9">
            <a:extLst>
              <a:ext uri="{FF2B5EF4-FFF2-40B4-BE49-F238E27FC236}">
                <a16:creationId xmlns:a16="http://schemas.microsoft.com/office/drawing/2014/main" id="{B6C0B91D-A43E-E346-84AA-F67C64202840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>
            <a:off x="1012340" y="0"/>
            <a:ext cx="8165592" cy="4082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83294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936" r:id="rId1"/>
    <p:sldLayoutId id="2147484937" r:id="rId2"/>
    <p:sldLayoutId id="2147484938" r:id="rId3"/>
    <p:sldLayoutId id="2147484939" r:id="rId4"/>
    <p:sldLayoutId id="2147484940" r:id="rId5"/>
    <p:sldLayoutId id="2147484941" r:id="rId6"/>
    <p:sldLayoutId id="2147484942" r:id="rId7"/>
    <p:sldLayoutId id="2147484943" r:id="rId8"/>
    <p:sldLayoutId id="2147484944" r:id="rId9"/>
    <p:sldLayoutId id="2147484945" r:id="rId10"/>
    <p:sldLayoutId id="2147484946" r:id="rId11"/>
    <p:sldLayoutId id="2147484947" r:id="rId12"/>
    <p:sldLayoutId id="2147484948" r:id="rId13"/>
    <p:sldLayoutId id="2147484949" r:id="rId14"/>
    <p:sldLayoutId id="2147484950" r:id="rId15"/>
    <p:sldLayoutId id="2147484951" r:id="rId16"/>
  </p:sldLayoutIdLst>
  <p:transition spd="slow">
    <p:wipe dir="d"/>
  </p:transition>
  <p:txStyles>
    <p:titleStyle>
      <a:lvl1pPr algn="l" rtl="0" eaLnBrk="1" fontAlgn="base" hangingPunct="1">
        <a:spcBef>
          <a:spcPct val="0"/>
        </a:spcBef>
        <a:spcAft>
          <a:spcPct val="0"/>
        </a:spcAft>
        <a:defRPr sz="2000" b="0">
          <a:solidFill>
            <a:schemeClr val="accent1"/>
          </a:solidFill>
          <a:effectLst/>
          <a:latin typeface="Arial"/>
          <a:ea typeface="MS PGothic" pitchFamily="34" charset="-128"/>
          <a:cs typeface="Arial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effectLst>
            <a:outerShdw blurRad="38100" dist="38100" dir="2700000" algn="tl">
              <a:srgbClr val="C0C0C0"/>
            </a:outerShdw>
          </a:effectLst>
          <a:latin typeface="Verdana" pitchFamily="34" charset="0"/>
          <a:ea typeface="MS PGothic" pitchFamily="34" charset="-128"/>
          <a:cs typeface="MS PGothic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effectLst>
            <a:outerShdw blurRad="38100" dist="38100" dir="2700000" algn="tl">
              <a:srgbClr val="C0C0C0"/>
            </a:outerShdw>
          </a:effectLst>
          <a:latin typeface="Verdana" pitchFamily="34" charset="0"/>
          <a:ea typeface="MS PGothic" pitchFamily="34" charset="-128"/>
          <a:cs typeface="MS PGothic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effectLst>
            <a:outerShdw blurRad="38100" dist="38100" dir="2700000" algn="tl">
              <a:srgbClr val="C0C0C0"/>
            </a:outerShdw>
          </a:effectLst>
          <a:latin typeface="Verdana" pitchFamily="34" charset="0"/>
          <a:ea typeface="MS PGothic" pitchFamily="34" charset="-128"/>
          <a:cs typeface="MS PGothic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effectLst>
            <a:outerShdw blurRad="38100" dist="38100" dir="2700000" algn="tl">
              <a:srgbClr val="C0C0C0"/>
            </a:outerShdw>
          </a:effectLst>
          <a:latin typeface="Verdana" pitchFamily="34" charset="0"/>
          <a:ea typeface="MS PGothic" pitchFamily="34" charset="-128"/>
          <a:cs typeface="MS PGothic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Verdana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Verdana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Verdana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Verdana" pitchFamily="34" charset="0"/>
        </a:defRPr>
      </a:lvl9pPr>
    </p:titleStyle>
    <p:bodyStyle>
      <a:lvl1pPr marL="233363" indent="-233363" algn="l" rtl="0" eaLnBrk="1" fontAlgn="base" hangingPunct="1">
        <a:lnSpc>
          <a:spcPct val="110000"/>
        </a:lnSpc>
        <a:spcBef>
          <a:spcPct val="20000"/>
        </a:spcBef>
        <a:spcAft>
          <a:spcPct val="0"/>
        </a:spcAft>
        <a:buClr>
          <a:schemeClr val="accent1"/>
        </a:buClr>
        <a:buFont typeface="Wingdings 2" charset="2"/>
        <a:buChar char="¡"/>
        <a:defRPr sz="1800">
          <a:solidFill>
            <a:schemeClr val="tx1"/>
          </a:solidFill>
          <a:latin typeface="Arial"/>
          <a:ea typeface="MS PGothic" pitchFamily="34" charset="-128"/>
          <a:cs typeface="Arial"/>
        </a:defRPr>
      </a:lvl1pPr>
      <a:lvl2pPr marL="457200" indent="-223838" algn="l" rtl="0" eaLnBrk="1" fontAlgn="base" hangingPunct="1">
        <a:lnSpc>
          <a:spcPct val="110000"/>
        </a:lnSpc>
        <a:spcBef>
          <a:spcPct val="20000"/>
        </a:spcBef>
        <a:spcAft>
          <a:spcPct val="0"/>
        </a:spcAft>
        <a:buClr>
          <a:schemeClr val="accent1"/>
        </a:buClr>
        <a:buFont typeface="Verdana" pitchFamily="34" charset="0"/>
        <a:buChar char="–"/>
        <a:defRPr sz="1600">
          <a:solidFill>
            <a:schemeClr val="tx1"/>
          </a:solidFill>
          <a:latin typeface="Arial"/>
          <a:ea typeface="MS PGothic" pitchFamily="34" charset="-128"/>
          <a:cs typeface="Arial"/>
        </a:defRPr>
      </a:lvl2pPr>
      <a:lvl3pPr marL="693738" indent="-228600" algn="l" rtl="0" eaLnBrk="1" fontAlgn="base" hangingPunct="1">
        <a:lnSpc>
          <a:spcPct val="110000"/>
        </a:lnSpc>
        <a:spcBef>
          <a:spcPct val="20000"/>
        </a:spcBef>
        <a:spcAft>
          <a:spcPct val="0"/>
        </a:spcAft>
        <a:buClr>
          <a:schemeClr val="accent1"/>
        </a:buClr>
        <a:buSzPct val="80000"/>
        <a:buFont typeface="Courier New" pitchFamily="49" charset="0"/>
        <a:buChar char="o"/>
        <a:defRPr sz="1600">
          <a:solidFill>
            <a:schemeClr val="tx1"/>
          </a:solidFill>
          <a:latin typeface="Arial"/>
          <a:ea typeface="MS PGothic" pitchFamily="34" charset="-128"/>
          <a:cs typeface="Arial"/>
        </a:defRPr>
      </a:lvl3pPr>
      <a:lvl4pPr marL="917575" indent="-228600" algn="l" rtl="0" eaLnBrk="1" fontAlgn="base" hangingPunct="1">
        <a:lnSpc>
          <a:spcPct val="110000"/>
        </a:lnSpc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•"/>
        <a:defRPr sz="1600">
          <a:solidFill>
            <a:schemeClr val="tx1"/>
          </a:solidFill>
          <a:latin typeface="Arial"/>
          <a:ea typeface="MS PGothic" pitchFamily="34" charset="-128"/>
          <a:cs typeface="Arial"/>
        </a:defRPr>
      </a:lvl4pPr>
      <a:lvl5pPr marL="1150938" indent="-228600" algn="l" rtl="0" eaLnBrk="1" fontAlgn="base" hangingPunct="1">
        <a:lnSpc>
          <a:spcPct val="110000"/>
        </a:lnSpc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•"/>
        <a:defRPr sz="1600">
          <a:solidFill>
            <a:schemeClr val="tx1"/>
          </a:solidFill>
          <a:latin typeface="Arial"/>
          <a:ea typeface="MS PGothic" pitchFamily="34" charset="-128"/>
          <a:cs typeface="Arial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rgbClr val="3374D4"/>
        </a:buClr>
        <a:buFont typeface="Arial" pitchFamily="34" charset="0"/>
        <a:buChar char="•"/>
        <a:defRPr sz="1800" baseline="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rgbClr val="3374D4"/>
        </a:buClr>
        <a:buFont typeface="Arial" pitchFamily="34" charset="0"/>
        <a:buChar char="•"/>
        <a:defRPr sz="1800" baseline="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None/>
        <a:defRPr sz="1800" baseline="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None/>
        <a:defRPr sz="2000" baseline="0">
          <a:solidFill>
            <a:schemeClr val="tx1"/>
          </a:solidFill>
          <a:latin typeface="Arial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2.xml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12" Type="http://schemas.microsoft.com/office/2007/relationships/diagramDrawing" Target="../diagrams/drawing2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6" Type="http://schemas.openxmlformats.org/officeDocument/2006/relationships/diagramColors" Target="../diagrams/colors1.xml"/><Relationship Id="rId11" Type="http://schemas.openxmlformats.org/officeDocument/2006/relationships/diagramColors" Target="../diagrams/colors2.xml"/><Relationship Id="rId5" Type="http://schemas.openxmlformats.org/officeDocument/2006/relationships/diagramQuickStyle" Target="../diagrams/quickStyle1.xml"/><Relationship Id="rId10" Type="http://schemas.openxmlformats.org/officeDocument/2006/relationships/diagramQuickStyle" Target="../diagrams/quickStyle2.xml"/><Relationship Id="rId4" Type="http://schemas.openxmlformats.org/officeDocument/2006/relationships/diagramLayout" Target="../diagrams/layout1.xml"/><Relationship Id="rId9" Type="http://schemas.openxmlformats.org/officeDocument/2006/relationships/diagramLayout" Target="../diagrams/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id="{E9690EB1-0F77-4843-9FC3-553695DEBE2C}"/>
              </a:ext>
            </a:extLst>
          </p:cNvPr>
          <p:cNvGraphicFramePr/>
          <p:nvPr>
            <p:extLst/>
          </p:nvPr>
        </p:nvGraphicFramePr>
        <p:xfrm>
          <a:off x="2162077" y="1779662"/>
          <a:ext cx="3202011" cy="321050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102E8DCA-6150-4821-8BB2-DE1B24F3C7BB}"/>
              </a:ext>
            </a:extLst>
          </p:cNvPr>
          <p:cNvSpPr txBox="1">
            <a:spLocks/>
          </p:cNvSpPr>
          <p:nvPr/>
        </p:nvSpPr>
        <p:spPr>
          <a:xfrm>
            <a:off x="0" y="233194"/>
            <a:ext cx="6629400" cy="754380"/>
          </a:xfrm>
          <a:prstGeom prst="rect">
            <a:avLst/>
          </a:prstGeom>
        </p:spPr>
        <p:txBody>
          <a:bodyPr/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2000" b="0" baseline="0">
                <a:solidFill>
                  <a:schemeClr val="accent1"/>
                </a:solidFill>
                <a:effectLst/>
                <a:latin typeface="Arial"/>
                <a:ea typeface="楷体" pitchFamily="49" charset="-122"/>
                <a:cs typeface="Arial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Verdana" pitchFamily="34" charset="0"/>
                <a:ea typeface="MS PGothic" pitchFamily="34" charset="-128"/>
                <a:cs typeface="MS PGothic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Verdana" pitchFamily="34" charset="0"/>
                <a:ea typeface="MS PGothic" pitchFamily="34" charset="-128"/>
                <a:cs typeface="MS PGothic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Verdana" pitchFamily="34" charset="0"/>
                <a:ea typeface="MS PGothic" pitchFamily="34" charset="-128"/>
                <a:cs typeface="MS PGothic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Verdana" pitchFamily="34" charset="0"/>
                <a:ea typeface="MS PGothic" pitchFamily="34" charset="-128"/>
                <a:cs typeface="MS PGothic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Verdana" pitchFamily="34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Verdana" pitchFamily="34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Verdana" pitchFamily="34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Verdana" pitchFamily="34" charset="0"/>
              </a:defRPr>
            </a:lvl9pPr>
          </a:lstStyle>
          <a:p>
            <a:r>
              <a:rPr lang="en-US" altLang="zh-CN" kern="0" dirty="0"/>
              <a:t>Tester Renewal Workplan</a:t>
            </a:r>
            <a:endParaRPr lang="en-US" kern="0" dirty="0"/>
          </a:p>
        </p:txBody>
      </p:sp>
      <p:graphicFrame>
        <p:nvGraphicFramePr>
          <p:cNvPr id="5" name="Diagram 4">
            <a:extLst>
              <a:ext uri="{FF2B5EF4-FFF2-40B4-BE49-F238E27FC236}">
                <a16:creationId xmlns:a16="http://schemas.microsoft.com/office/drawing/2014/main" id="{C724A724-A0B8-4BA3-A4BC-D1999F9C5A2F}"/>
              </a:ext>
            </a:extLst>
          </p:cNvPr>
          <p:cNvGraphicFramePr/>
          <p:nvPr>
            <p:extLst/>
          </p:nvPr>
        </p:nvGraphicFramePr>
        <p:xfrm>
          <a:off x="5580112" y="1779661"/>
          <a:ext cx="3312368" cy="321720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sp>
        <p:nvSpPr>
          <p:cNvPr id="6" name="Title 2">
            <a:extLst>
              <a:ext uri="{FF2B5EF4-FFF2-40B4-BE49-F238E27FC236}">
                <a16:creationId xmlns:a16="http://schemas.microsoft.com/office/drawing/2014/main" id="{A306AA24-D656-4974-90CB-66482F644C0B}"/>
              </a:ext>
            </a:extLst>
          </p:cNvPr>
          <p:cNvSpPr txBox="1">
            <a:spLocks/>
          </p:cNvSpPr>
          <p:nvPr/>
        </p:nvSpPr>
        <p:spPr>
          <a:xfrm>
            <a:off x="0" y="562380"/>
            <a:ext cx="8099020" cy="1025263"/>
          </a:xfrm>
          <a:prstGeom prst="rect">
            <a:avLst/>
          </a:prstGeom>
        </p:spPr>
        <p:txBody>
          <a:bodyPr anchor="t">
            <a:noAutofit/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2000" b="0" baseline="0">
                <a:solidFill>
                  <a:schemeClr val="accent1"/>
                </a:solidFill>
                <a:effectLst/>
                <a:latin typeface="Arial"/>
                <a:ea typeface="楷体" pitchFamily="49" charset="-122"/>
                <a:cs typeface="Arial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Verdana" pitchFamily="34" charset="0"/>
                <a:ea typeface="MS PGothic" pitchFamily="34" charset="-128"/>
                <a:cs typeface="MS PGothic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Verdana" pitchFamily="34" charset="0"/>
                <a:ea typeface="MS PGothic" pitchFamily="34" charset="-128"/>
                <a:cs typeface="MS PGothic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Verdana" pitchFamily="34" charset="0"/>
                <a:ea typeface="MS PGothic" pitchFamily="34" charset="-128"/>
                <a:cs typeface="MS PGothic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Verdana" pitchFamily="34" charset="0"/>
                <a:ea typeface="MS PGothic" pitchFamily="34" charset="-128"/>
                <a:cs typeface="MS PGothic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Verdana" pitchFamily="34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Verdana" pitchFamily="34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Verdana" pitchFamily="34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Verdana" pitchFamily="34" charset="0"/>
              </a:defRPr>
            </a:lvl9pPr>
          </a:lstStyle>
          <a:p>
            <a:r>
              <a:rPr lang="en-US" sz="1400" b="1" kern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Initiative Value  Proposition:</a:t>
            </a:r>
            <a:br>
              <a:rPr lang="en-US" sz="1400" kern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1400" kern="0" dirty="0">
                <a:latin typeface="Calibri" panose="020F0502020204030204" pitchFamily="34" charset="0"/>
                <a:cs typeface="Calibri" panose="020F0502020204030204" pitchFamily="34" charset="0"/>
              </a:rPr>
              <a:t>Extend current testers lifecycle through pro-active renewal/upgrade of test equipment to minimize tester downtime and risk to production. Improvements will also provide better analytics capabilities. </a:t>
            </a:r>
            <a:endParaRPr lang="en-SG" sz="1400" b="1" kern="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SG" sz="1200" b="1" kern="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SG" sz="1200" b="1" kern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Team Members: </a:t>
            </a:r>
            <a:r>
              <a:rPr lang="en-SG" sz="1200" kern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Jaaffar, Matt B, Mark Jussaume, Paul Deschenes (Milford); Edwin, HuaZhen, </a:t>
            </a:r>
            <a:r>
              <a:rPr lang="en-SG" sz="1200" kern="0" dirty="0">
                <a:latin typeface="Calibri" panose="020F0502020204030204" pitchFamily="34" charset="0"/>
                <a:cs typeface="Calibri" panose="020F0502020204030204" pitchFamily="34" charset="0"/>
              </a:rPr>
              <a:t>New HC* (Singapore)</a:t>
            </a:r>
          </a:p>
          <a:p>
            <a:r>
              <a:rPr lang="en-SG" sz="1100" kern="0" dirty="0">
                <a:solidFill>
                  <a:schemeClr val="tx1"/>
                </a:solidFill>
              </a:rPr>
              <a:t> </a:t>
            </a:r>
            <a:endParaRPr lang="en-US" sz="1100" kern="0" dirty="0">
              <a:solidFill>
                <a:schemeClr val="tx1"/>
              </a:solidFill>
            </a:endParaRPr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931EF9AB-96B6-461F-82DF-3FB44F295B84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82063" y="2144713"/>
          <a:ext cx="1609617" cy="2615923"/>
        </p:xfrm>
        <a:graphic>
          <a:graphicData uri="http://schemas.openxmlformats.org/drawingml/2006/table">
            <a:tbl>
              <a:tblPr firstRow="1" bandRow="1">
                <a:tableStyleId>{1E171933-4619-4E11-9A3F-F7608DF75F80}</a:tableStyleId>
              </a:tblPr>
              <a:tblGrid>
                <a:gridCol w="788587">
                  <a:extLst>
                    <a:ext uri="{9D8B030D-6E8A-4147-A177-3AD203B41FA5}">
                      <a16:colId xmlns:a16="http://schemas.microsoft.com/office/drawing/2014/main" val="4111001860"/>
                    </a:ext>
                  </a:extLst>
                </a:gridCol>
                <a:gridCol w="821030">
                  <a:extLst>
                    <a:ext uri="{9D8B030D-6E8A-4147-A177-3AD203B41FA5}">
                      <a16:colId xmlns:a16="http://schemas.microsoft.com/office/drawing/2014/main" val="3501538558"/>
                    </a:ext>
                  </a:extLst>
                </a:gridCol>
              </a:tblGrid>
              <a:tr h="284037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Criteria</a:t>
                      </a:r>
                      <a:endParaRPr lang="en-SG" sz="11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Measures</a:t>
                      </a:r>
                      <a:endParaRPr lang="en-SG" sz="11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958462151"/>
                  </a:ext>
                </a:extLst>
              </a:tr>
              <a:tr h="758273">
                <a:tc>
                  <a:txBody>
                    <a:bodyPr/>
                    <a:lstStyle/>
                    <a:p>
                      <a:r>
                        <a:rPr lang="en-US" sz="700" dirty="0"/>
                        <a:t>Training on PCBA functional test knowledge</a:t>
                      </a:r>
                      <a:endParaRPr lang="en-SG" sz="7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SG" sz="700" dirty="0"/>
                        <a:t>Migrate front end testers for old models to GTS platform by Q2 2020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649789264"/>
                  </a:ext>
                </a:extLst>
              </a:tr>
              <a:tr h="758273">
                <a:tc>
                  <a:txBody>
                    <a:bodyPr/>
                    <a:lstStyle/>
                    <a:p>
                      <a:r>
                        <a:rPr lang="en-US" sz="700" dirty="0"/>
                        <a:t>Development of Gen 2 GTS system</a:t>
                      </a:r>
                      <a:endParaRPr lang="en-SG" sz="7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700" dirty="0"/>
                        <a:t>Ability to configure and commission a new GTS Gen 2 by Q3 2020</a:t>
                      </a:r>
                      <a:endParaRPr lang="en-SG" sz="700" dirty="0"/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971450476"/>
                  </a:ext>
                </a:extLst>
              </a:tr>
              <a:tr h="786696">
                <a:tc>
                  <a:txBody>
                    <a:bodyPr/>
                    <a:lstStyle/>
                    <a:p>
                      <a:r>
                        <a:rPr lang="en-US" sz="700" dirty="0"/>
                        <a:t>Cloud based label printing </a:t>
                      </a:r>
                      <a:endParaRPr lang="en-SG" sz="7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indent="0">
                        <a:buFontTx/>
                        <a:buNone/>
                      </a:pPr>
                      <a:r>
                        <a:rPr lang="en-US" sz="700" dirty="0"/>
                        <a:t>Local administrator for cloud based label printing support by Q4 2020 </a:t>
                      </a:r>
                    </a:p>
                    <a:p>
                      <a:pPr marL="171450" indent="-171450">
                        <a:buFontTx/>
                        <a:buChar char="-"/>
                      </a:pPr>
                      <a:endParaRPr lang="en-SG" sz="700" dirty="0"/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248168077"/>
                  </a:ext>
                </a:extLst>
              </a:tr>
            </a:tbl>
          </a:graphicData>
        </a:graphic>
      </p:graphicFrame>
      <p:sp>
        <p:nvSpPr>
          <p:cNvPr id="4" name="Rectangle 3">
            <a:extLst>
              <a:ext uri="{FF2B5EF4-FFF2-40B4-BE49-F238E27FC236}">
                <a16:creationId xmlns:a16="http://schemas.microsoft.com/office/drawing/2014/main" id="{42777B43-8014-47E1-A078-D922D13E0352}"/>
              </a:ext>
            </a:extLst>
          </p:cNvPr>
          <p:cNvSpPr/>
          <p:nvPr/>
        </p:nvSpPr>
        <p:spPr>
          <a:xfrm>
            <a:off x="-10244" y="1867713"/>
            <a:ext cx="1835695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b="1" u="sng" dirty="0">
                <a:latin typeface="Arial"/>
                <a:cs typeface="Arial"/>
              </a:rPr>
              <a:t>Measurable Success</a:t>
            </a:r>
          </a:p>
        </p:txBody>
      </p:sp>
    </p:spTree>
    <p:extLst>
      <p:ext uri="{BB962C8B-B14F-4D97-AF65-F5344CB8AC3E}">
        <p14:creationId xmlns:p14="http://schemas.microsoft.com/office/powerpoint/2010/main" val="1764137841"/>
      </p:ext>
    </p:extLst>
  </p:cSld>
  <p:clrMapOvr>
    <a:masterClrMapping/>
  </p:clrMapOvr>
  <p:transition spd="slow">
    <p:wipe dir="d"/>
  </p:transition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NEXTUNIQUEID" val="10009"/>
  <p:tag name="MMPROD_UIDATA" val="&lt;database version=&quot;7.0&quot;&gt;&lt;object type=&quot;1&quot; unique_id=&quot;10001&quot;&gt;&lt;object type=&quot;8&quot; unique_id=&quot;10002&quot;&gt;&lt;/object&gt;&lt;object type=&quot;2&quot; unique_id=&quot;10003&quot;&gt;&lt;object type=&quot;3&quot; unique_id=&quot;10004&quot;&gt;&lt;property id=&quot;20148&quot; value=&quot;5&quot;/&gt;&lt;property id=&quot;20300&quot; value=&quot;Slide 1&quot;/&gt;&lt;property id=&quot;20307&quot; value=&quot;256&quot;/&gt;&lt;/object&gt;&lt;object type=&quot;3&quot; unique_id=&quot;11753&quot;&gt;&lt;property id=&quot;20148&quot; value=&quot;5&quot;/&gt;&lt;property id=&quot;20300&quot; value=&quot;Slide 2&quot;/&gt;&lt;property id=&quot;20307&quot; value=&quot;257&quot;/&gt;&lt;/object&gt;&lt;object type=&quot;3&quot; unique_id=&quot;11754&quot;&gt;&lt;property id=&quot;20148&quot; value=&quot;5&quot;/&gt;&lt;property id=&quot;20300&quot; value=&quot;Slide 3&quot;/&gt;&lt;property id=&quot;20307&quot; value=&quot;258&quot;/&gt;&lt;/object&gt;&lt;object type=&quot;3&quot; unique_id=&quot;11755&quot;&gt;&lt;property id=&quot;20148&quot; value=&quot;5&quot;/&gt;&lt;property id=&quot;20300&quot; value=&quot;Slide 4&quot;/&gt;&lt;property id=&quot;20307&quot; value=&quot;259&quot;/&gt;&lt;/object&gt;&lt;object type=&quot;3&quot; unique_id=&quot;11756&quot;&gt;&lt;property id=&quot;20148&quot; value=&quot;5&quot;/&gt;&lt;property id=&quot;20300&quot; value=&quot;Slide 5&quot;/&gt;&lt;property id=&quot;20307&quot; value=&quot;261&quot;/&gt;&lt;/object&gt;&lt;object type=&quot;3&quot; unique_id=&quot;11757&quot;&gt;&lt;property id=&quot;20148&quot; value=&quot;5&quot;/&gt;&lt;property id=&quot;20300&quot; value=&quot;Slide 6&quot;/&gt;&lt;property id=&quot;20307&quot; value=&quot;260&quot;/&gt;&lt;/object&gt;&lt;object type=&quot;3&quot; unique_id=&quot;11758&quot;&gt;&lt;property id=&quot;20148&quot; value=&quot;5&quot;/&gt;&lt;property id=&quot;20300&quot; value=&quot;Slide 7&quot;/&gt;&lt;property id=&quot;20307&quot; value=&quot;262&quot;/&gt;&lt;/object&gt;&lt;object type=&quot;3&quot; unique_id=&quot;11759&quot;&gt;&lt;property id=&quot;20148&quot; value=&quot;5&quot;/&gt;&lt;property id=&quot;20300&quot; value=&quot;Slide 8&quot;/&gt;&lt;property id=&quot;20307&quot; value=&quot;263&quot;/&gt;&lt;/object&gt;&lt;object type=&quot;3&quot; unique_id=&quot;11760&quot;&gt;&lt;property id=&quot;20148&quot; value=&quot;5&quot;/&gt;&lt;property id=&quot;20300&quot; value=&quot;Slide 9&quot;/&gt;&lt;property id=&quot;20307&quot; value=&quot;264&quot;/&gt;&lt;/object&gt;&lt;object type=&quot;3&quot; unique_id=&quot;11761&quot;&gt;&lt;property id=&quot;20148&quot; value=&quot;5&quot;/&gt;&lt;property id=&quot;20300&quot; value=&quot;Slide 10&quot;/&gt;&lt;property id=&quot;20307&quot; value=&quot;265&quot;/&gt;&lt;/object&gt;&lt;/object&gt;&lt;/object&gt;&lt;/database&gt;"/>
  <p:tag name="SECTOMILLISECCONVERTED" val="1"/>
</p:tagLst>
</file>

<file path=ppt/theme/theme1.xml><?xml version="1.0" encoding="utf-8"?>
<a:theme xmlns:a="http://schemas.openxmlformats.org/drawingml/2006/main" name="2019 Waters standard 16-9">
  <a:themeElements>
    <a:clrScheme name="Waters Brand Colors">
      <a:dk1>
        <a:srgbClr val="000000"/>
      </a:dk1>
      <a:lt1>
        <a:srgbClr val="FFFFFF"/>
      </a:lt1>
      <a:dk2>
        <a:srgbClr val="3377DD"/>
      </a:dk2>
      <a:lt2>
        <a:srgbClr val="888888"/>
      </a:lt2>
      <a:accent1>
        <a:srgbClr val="0077BB"/>
      </a:accent1>
      <a:accent2>
        <a:srgbClr val="EE7700"/>
      </a:accent2>
      <a:accent3>
        <a:srgbClr val="AAAA00"/>
      </a:accent3>
      <a:accent4>
        <a:srgbClr val="119988"/>
      </a:accent4>
      <a:accent5>
        <a:srgbClr val="993355"/>
      </a:accent5>
      <a:accent6>
        <a:srgbClr val="550088"/>
      </a:accent6>
      <a:hlink>
        <a:srgbClr val="006DAC"/>
      </a:hlink>
      <a:folHlink>
        <a:srgbClr val="40008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3374D4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3374D4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itchFamily="34" charset="0"/>
          </a:defRPr>
        </a:defPPr>
      </a:lstStyle>
    </a:lnDef>
    <a:txDef>
      <a:spPr>
        <a:noFill/>
      </a:spPr>
      <a:bodyPr wrap="none" rtlCol="0">
        <a:spAutoFit/>
      </a:bodyPr>
      <a:lstStyle>
        <a:defPPr>
          <a:defRPr dirty="0">
            <a:latin typeface="Arial"/>
            <a:cs typeface="Arial"/>
          </a:defRPr>
        </a:defPPr>
      </a:lstStyle>
    </a:txDef>
  </a:objectDefaults>
  <a:extraClrSchemeLst>
    <a:extraClrScheme>
      <a:clrScheme name="Waters_PPT_template_whit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Waters_PPT_template_white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Waters_PPT_template_white 3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Waters_PPT_template_white 4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Waters_PPT_template_white 5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aters_PPT_template_white 6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aters_PPT_template_white 7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aters_PPT_template_white 8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aters_PPT_template_white 9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aters_PPT_template_white 10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aters_PPT_template_white 11">
        <a:dk1>
          <a:srgbClr val="000000"/>
        </a:dk1>
        <a:lt1>
          <a:srgbClr val="FFFFFF"/>
        </a:lt1>
        <a:dk2>
          <a:srgbClr val="331E4C"/>
        </a:dk2>
        <a:lt2>
          <a:srgbClr val="808080"/>
        </a:lt2>
        <a:accent1>
          <a:srgbClr val="00628D"/>
        </a:accent1>
        <a:accent2>
          <a:srgbClr val="788000"/>
        </a:accent2>
        <a:accent3>
          <a:srgbClr val="FFFFFF"/>
        </a:accent3>
        <a:accent4>
          <a:srgbClr val="000000"/>
        </a:accent4>
        <a:accent5>
          <a:srgbClr val="AAB7C5"/>
        </a:accent5>
        <a:accent6>
          <a:srgbClr val="6C7300"/>
        </a:accent6>
        <a:hlink>
          <a:srgbClr val="3F1948"/>
        </a:hlink>
        <a:folHlink>
          <a:srgbClr val="A63F1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Waters_PPT_template_white 12">
        <a:dk1>
          <a:srgbClr val="000000"/>
        </a:dk1>
        <a:lt1>
          <a:srgbClr val="FFFFFF"/>
        </a:lt1>
        <a:dk2>
          <a:srgbClr val="331E4C"/>
        </a:dk2>
        <a:lt2>
          <a:srgbClr val="808080"/>
        </a:lt2>
        <a:accent1>
          <a:srgbClr val="90B4E6"/>
        </a:accent1>
        <a:accent2>
          <a:srgbClr val="A7B400"/>
        </a:accent2>
        <a:accent3>
          <a:srgbClr val="FFFFFF"/>
        </a:accent3>
        <a:accent4>
          <a:srgbClr val="000000"/>
        </a:accent4>
        <a:accent5>
          <a:srgbClr val="C6D6F0"/>
        </a:accent5>
        <a:accent6>
          <a:srgbClr val="97A300"/>
        </a:accent6>
        <a:hlink>
          <a:srgbClr val="956DC5"/>
        </a:hlink>
        <a:folHlink>
          <a:srgbClr val="F9A35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Waters White Logo Template 2008 1">
        <a:dk1>
          <a:srgbClr val="000000"/>
        </a:dk1>
        <a:lt1>
          <a:srgbClr val="FFFFFF"/>
        </a:lt1>
        <a:dk2>
          <a:srgbClr val="4BACC6"/>
        </a:dk2>
        <a:lt2>
          <a:srgbClr val="B2B2B2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9BBB59"/>
        </a:hlink>
        <a:folHlink>
          <a:srgbClr val="8064A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Presentation23" id="{ECD1FF48-24E7-0746-8A60-21775EC96B76}" vid="{9FE2F04D-0B95-1848-A53E-186638B86656}"/>
    </a:ext>
  </a:extLst>
</a:theme>
</file>

<file path=ppt/theme/theme2.xml><?xml version="1.0" encoding="utf-8"?>
<a:theme xmlns:a="http://schemas.openxmlformats.org/drawingml/2006/main" name="2017 Waters Brand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23" id="{ECD1FF48-24E7-0746-8A60-21775EC96B76}" vid="{4018EDB0-81D2-8040-B47C-C58A49AACAA3}"/>
    </a:ext>
  </a:extLst>
</a:theme>
</file>

<file path=ppt/theme/theme3.xml><?xml version="1.0" encoding="utf-8"?>
<a:theme xmlns:a="http://schemas.openxmlformats.org/drawingml/2006/main" name="2017 template standard 4-3">
  <a:themeElements>
    <a:clrScheme name="Waters Brand Colors">
      <a:dk1>
        <a:srgbClr val="000000"/>
      </a:dk1>
      <a:lt1>
        <a:srgbClr val="FFFFFF"/>
      </a:lt1>
      <a:dk2>
        <a:srgbClr val="3377DD"/>
      </a:dk2>
      <a:lt2>
        <a:srgbClr val="888888"/>
      </a:lt2>
      <a:accent1>
        <a:srgbClr val="0077BB"/>
      </a:accent1>
      <a:accent2>
        <a:srgbClr val="EE7700"/>
      </a:accent2>
      <a:accent3>
        <a:srgbClr val="AAAA00"/>
      </a:accent3>
      <a:accent4>
        <a:srgbClr val="119988"/>
      </a:accent4>
      <a:accent5>
        <a:srgbClr val="993355"/>
      </a:accent5>
      <a:accent6>
        <a:srgbClr val="550088"/>
      </a:accent6>
      <a:hlink>
        <a:srgbClr val="006DAC"/>
      </a:hlink>
      <a:folHlink>
        <a:srgbClr val="400080"/>
      </a:folHlink>
    </a:clrScheme>
    <a:fontScheme name="Aspect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3374D4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3374D4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itchFamily="34" charset="0"/>
          </a:defRPr>
        </a:defPPr>
      </a:lstStyle>
    </a:lnDef>
    <a:txDef>
      <a:spPr>
        <a:noFill/>
      </a:spPr>
      <a:bodyPr wrap="none" rtlCol="0">
        <a:spAutoFit/>
      </a:bodyPr>
      <a:lstStyle>
        <a:defPPr>
          <a:defRPr dirty="0">
            <a:latin typeface="Arial"/>
            <a:cs typeface="Arial"/>
          </a:defRPr>
        </a:defPPr>
      </a:lstStyle>
    </a:txDef>
  </a:objectDefaults>
  <a:extraClrSchemeLst>
    <a:extraClrScheme>
      <a:clrScheme name="Waters_PPT_template_whit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Waters_PPT_template_white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Waters_PPT_template_white 3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Waters_PPT_template_white 4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Waters_PPT_template_white 5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aters_PPT_template_white 6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aters_PPT_template_white 7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aters_PPT_template_white 8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aters_PPT_template_white 9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aters_PPT_template_white 10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aters_PPT_template_white 11">
        <a:dk1>
          <a:srgbClr val="000000"/>
        </a:dk1>
        <a:lt1>
          <a:srgbClr val="FFFFFF"/>
        </a:lt1>
        <a:dk2>
          <a:srgbClr val="331E4C"/>
        </a:dk2>
        <a:lt2>
          <a:srgbClr val="808080"/>
        </a:lt2>
        <a:accent1>
          <a:srgbClr val="00628D"/>
        </a:accent1>
        <a:accent2>
          <a:srgbClr val="788000"/>
        </a:accent2>
        <a:accent3>
          <a:srgbClr val="FFFFFF"/>
        </a:accent3>
        <a:accent4>
          <a:srgbClr val="000000"/>
        </a:accent4>
        <a:accent5>
          <a:srgbClr val="AAB7C5"/>
        </a:accent5>
        <a:accent6>
          <a:srgbClr val="6C7300"/>
        </a:accent6>
        <a:hlink>
          <a:srgbClr val="3F1948"/>
        </a:hlink>
        <a:folHlink>
          <a:srgbClr val="A63F1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Waters_PPT_template_white 12">
        <a:dk1>
          <a:srgbClr val="000000"/>
        </a:dk1>
        <a:lt1>
          <a:srgbClr val="FFFFFF"/>
        </a:lt1>
        <a:dk2>
          <a:srgbClr val="331E4C"/>
        </a:dk2>
        <a:lt2>
          <a:srgbClr val="808080"/>
        </a:lt2>
        <a:accent1>
          <a:srgbClr val="90B4E6"/>
        </a:accent1>
        <a:accent2>
          <a:srgbClr val="A7B400"/>
        </a:accent2>
        <a:accent3>
          <a:srgbClr val="FFFFFF"/>
        </a:accent3>
        <a:accent4>
          <a:srgbClr val="000000"/>
        </a:accent4>
        <a:accent5>
          <a:srgbClr val="C6D6F0"/>
        </a:accent5>
        <a:accent6>
          <a:srgbClr val="97A300"/>
        </a:accent6>
        <a:hlink>
          <a:srgbClr val="956DC5"/>
        </a:hlink>
        <a:folHlink>
          <a:srgbClr val="F9A35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Waters White Logo Template 2008 1">
        <a:dk1>
          <a:srgbClr val="000000"/>
        </a:dk1>
        <a:lt1>
          <a:srgbClr val="FFFFFF"/>
        </a:lt1>
        <a:dk2>
          <a:srgbClr val="4BACC6"/>
        </a:dk2>
        <a:lt2>
          <a:srgbClr val="B2B2B2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9BBB59"/>
        </a:hlink>
        <a:folHlink>
          <a:srgbClr val="8064A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2017 template jam3 edit.potx" id="{6223A88A-F586-443B-9E39-43CD8FB04109}" vid="{298CF72F-0540-4552-927B-B8E872E8C4CA}"/>
    </a:ext>
  </a:extLst>
</a:theme>
</file>

<file path=ppt/theme/theme4.xml><?xml version="1.0" encoding="utf-8"?>
<a:theme xmlns:a="http://schemas.openxmlformats.org/drawingml/2006/main" name="1_2019 Waters standard 16-9">
  <a:themeElements>
    <a:clrScheme name="Waters Brand Colors">
      <a:dk1>
        <a:srgbClr val="000000"/>
      </a:dk1>
      <a:lt1>
        <a:srgbClr val="FFFFFF"/>
      </a:lt1>
      <a:dk2>
        <a:srgbClr val="3377DD"/>
      </a:dk2>
      <a:lt2>
        <a:srgbClr val="888888"/>
      </a:lt2>
      <a:accent1>
        <a:srgbClr val="0077BB"/>
      </a:accent1>
      <a:accent2>
        <a:srgbClr val="EE7700"/>
      </a:accent2>
      <a:accent3>
        <a:srgbClr val="AAAA00"/>
      </a:accent3>
      <a:accent4>
        <a:srgbClr val="119988"/>
      </a:accent4>
      <a:accent5>
        <a:srgbClr val="993355"/>
      </a:accent5>
      <a:accent6>
        <a:srgbClr val="550088"/>
      </a:accent6>
      <a:hlink>
        <a:srgbClr val="006DAC"/>
      </a:hlink>
      <a:folHlink>
        <a:srgbClr val="40008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3374D4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3374D4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itchFamily="34" charset="0"/>
          </a:defRPr>
        </a:defPPr>
      </a:lstStyle>
    </a:lnDef>
    <a:txDef>
      <a:spPr>
        <a:noFill/>
      </a:spPr>
      <a:bodyPr wrap="none" rtlCol="0">
        <a:spAutoFit/>
      </a:bodyPr>
      <a:lstStyle>
        <a:defPPr>
          <a:defRPr dirty="0">
            <a:latin typeface="Arial"/>
            <a:cs typeface="Arial"/>
          </a:defRPr>
        </a:defPPr>
      </a:lstStyle>
    </a:txDef>
  </a:objectDefaults>
  <a:extraClrSchemeLst>
    <a:extraClrScheme>
      <a:clrScheme name="Waters_PPT_template_whit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Waters_PPT_template_white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Waters_PPT_template_white 3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Waters_PPT_template_white 4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Waters_PPT_template_white 5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aters_PPT_template_white 6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aters_PPT_template_white 7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aters_PPT_template_white 8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aters_PPT_template_white 9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aters_PPT_template_white 10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aters_PPT_template_white 11">
        <a:dk1>
          <a:srgbClr val="000000"/>
        </a:dk1>
        <a:lt1>
          <a:srgbClr val="FFFFFF"/>
        </a:lt1>
        <a:dk2>
          <a:srgbClr val="331E4C"/>
        </a:dk2>
        <a:lt2>
          <a:srgbClr val="808080"/>
        </a:lt2>
        <a:accent1>
          <a:srgbClr val="00628D"/>
        </a:accent1>
        <a:accent2>
          <a:srgbClr val="788000"/>
        </a:accent2>
        <a:accent3>
          <a:srgbClr val="FFFFFF"/>
        </a:accent3>
        <a:accent4>
          <a:srgbClr val="000000"/>
        </a:accent4>
        <a:accent5>
          <a:srgbClr val="AAB7C5"/>
        </a:accent5>
        <a:accent6>
          <a:srgbClr val="6C7300"/>
        </a:accent6>
        <a:hlink>
          <a:srgbClr val="3F1948"/>
        </a:hlink>
        <a:folHlink>
          <a:srgbClr val="A63F1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Waters_PPT_template_white 12">
        <a:dk1>
          <a:srgbClr val="000000"/>
        </a:dk1>
        <a:lt1>
          <a:srgbClr val="FFFFFF"/>
        </a:lt1>
        <a:dk2>
          <a:srgbClr val="331E4C"/>
        </a:dk2>
        <a:lt2>
          <a:srgbClr val="808080"/>
        </a:lt2>
        <a:accent1>
          <a:srgbClr val="90B4E6"/>
        </a:accent1>
        <a:accent2>
          <a:srgbClr val="A7B400"/>
        </a:accent2>
        <a:accent3>
          <a:srgbClr val="FFFFFF"/>
        </a:accent3>
        <a:accent4>
          <a:srgbClr val="000000"/>
        </a:accent4>
        <a:accent5>
          <a:srgbClr val="C6D6F0"/>
        </a:accent5>
        <a:accent6>
          <a:srgbClr val="97A300"/>
        </a:accent6>
        <a:hlink>
          <a:srgbClr val="956DC5"/>
        </a:hlink>
        <a:folHlink>
          <a:srgbClr val="F9A35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Waters White Logo Template 2008 1">
        <a:dk1>
          <a:srgbClr val="000000"/>
        </a:dk1>
        <a:lt1>
          <a:srgbClr val="FFFFFF"/>
        </a:lt1>
        <a:dk2>
          <a:srgbClr val="4BACC6"/>
        </a:dk2>
        <a:lt2>
          <a:srgbClr val="B2B2B2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9BBB59"/>
        </a:hlink>
        <a:folHlink>
          <a:srgbClr val="8064A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Presentation23" id="{ECD1FF48-24E7-0746-8A60-21775EC96B76}" vid="{9FE2F04D-0B95-1848-A53E-186638B86656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2019 Waters standard 16-9</Template>
  <TotalTime>11926</TotalTime>
  <Words>287</Words>
  <Application>Microsoft Office PowerPoint</Application>
  <PresentationFormat>On-screen Show (16:9)</PresentationFormat>
  <Paragraphs>57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1</vt:i4>
      </vt:variant>
    </vt:vector>
  </HeadingPairs>
  <TitlesOfParts>
    <vt:vector size="11" baseType="lpstr">
      <vt:lpstr>Arial</vt:lpstr>
      <vt:lpstr>Calibri</vt:lpstr>
      <vt:lpstr>Courier New</vt:lpstr>
      <vt:lpstr>Verdana</vt:lpstr>
      <vt:lpstr>Wingdings</vt:lpstr>
      <vt:lpstr>Wingdings 2</vt:lpstr>
      <vt:lpstr>2019 Waters standard 16-9</vt:lpstr>
      <vt:lpstr>2017 Waters Brand</vt:lpstr>
      <vt:lpstr>2017 template standard 4-3</vt:lpstr>
      <vt:lpstr>1_2019 Waters standard 16-9</vt:lpstr>
      <vt:lpstr>PowerPoint Presentation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dc:creator>cnjqia</dc:creator>
  <cp:lastModifiedBy>Edwin Koh</cp:lastModifiedBy>
  <cp:revision>509</cp:revision>
  <cp:lastPrinted>2019-11-05T07:39:55Z</cp:lastPrinted>
  <dcterms:created xsi:type="dcterms:W3CDTF">2019-01-03T01:56:26Z</dcterms:created>
  <dcterms:modified xsi:type="dcterms:W3CDTF">2020-01-03T04:02:09Z</dcterms:modified>
</cp:coreProperties>
</file>